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8" r:id="rId3"/>
    <p:sldMasterId id="2147483674" r:id="rId4"/>
  </p:sldMasterIdLst>
  <p:notesMasterIdLst>
    <p:notesMasterId r:id="rId6"/>
  </p:notesMasterIdLst>
  <p:sldIdLst>
    <p:sldId id="858" r:id="rId5"/>
    <p:sldId id="859" r:id="rId7"/>
    <p:sldId id="860" r:id="rId8"/>
    <p:sldId id="861" r:id="rId9"/>
    <p:sldId id="862" r:id="rId10"/>
    <p:sldId id="876" r:id="rId11"/>
    <p:sldId id="864" r:id="rId12"/>
    <p:sldId id="273" r:id="rId13"/>
    <p:sldId id="857" r:id="rId14"/>
    <p:sldId id="753" r:id="rId15"/>
    <p:sldId id="775" r:id="rId16"/>
    <p:sldId id="788" r:id="rId17"/>
    <p:sldId id="786" r:id="rId18"/>
    <p:sldId id="820" r:id="rId19"/>
    <p:sldId id="762" r:id="rId20"/>
    <p:sldId id="841" r:id="rId21"/>
    <p:sldId id="750" r:id="rId22"/>
    <p:sldId id="763" r:id="rId23"/>
    <p:sldId id="749" r:id="rId24"/>
    <p:sldId id="842" r:id="rId25"/>
    <p:sldId id="764" r:id="rId26"/>
    <p:sldId id="765" r:id="rId27"/>
    <p:sldId id="843" r:id="rId28"/>
    <p:sldId id="766" r:id="rId29"/>
    <p:sldId id="844" r:id="rId30"/>
    <p:sldId id="761" r:id="rId31"/>
    <p:sldId id="771" r:id="rId32"/>
    <p:sldId id="772" r:id="rId33"/>
    <p:sldId id="773" r:id="rId34"/>
    <p:sldId id="845" r:id="rId35"/>
    <p:sldId id="300" r:id="rId36"/>
  </p:sldIdLst>
  <p:sldSz cx="12192000" cy="6858000"/>
  <p:notesSz cx="6858000" cy="9144000"/>
  <p:embeddedFontLst>
    <p:embeddedFont>
      <p:font typeface="Calibri" panose="020F0502020204030204" charset="0"/>
      <p:regular r:id="rId40"/>
      <p:bold r:id="rId41"/>
      <p:italic r:id="rId42"/>
      <p:boldItalic r:id="rId43"/>
    </p:embeddedFont>
    <p:embeddedFont>
      <p:font typeface="华文行楷" panose="02010800040101010101" charset="-122"/>
      <p:regular r:id="rId44"/>
    </p:embeddedFont>
    <p:embeddedFont>
      <p:font typeface="楷体" panose="02010609060101010101" charset="-122"/>
      <p:regular r:id="rId45"/>
    </p:embeddedFont>
    <p:embeddedFont>
      <p:font typeface="微软雅黑" panose="020B0503020204020204" charset="-122"/>
      <p:regular r:id="rId46"/>
    </p:embeddedFont>
    <p:embeddedFont>
      <p:font typeface="黑体" panose="02010609060101010101" charset="-122"/>
      <p:regular r:id="rId47"/>
    </p:embeddedFont>
    <p:embeddedFont>
      <p:font typeface="华文琥珀" panose="02010800040101010101" charset="-122"/>
      <p:regular r:id="rId48"/>
    </p:embeddedFont>
    <p:embeddedFont>
      <p:font typeface="华文楷体" panose="02010600040101010101" charset="-122"/>
      <p:regular r:id="rId49"/>
    </p:embeddedFont>
    <p:embeddedFont>
      <p:font typeface="MingLiU_HKSCS" panose="02020500000000000000" charset="-120"/>
      <p:regular r:id="rId50"/>
    </p:embeddedFont>
    <p:embeddedFont>
      <p:font typeface="Segoe UI" panose="020B0502040204020203" pitchFamily="34" charset="0"/>
      <p:regular r:id="rId51"/>
      <p:bold r:id="rId52"/>
      <p:italic r:id="rId53"/>
      <p:boldItalic r:id="rId54"/>
    </p:embeddedFont>
    <p:embeddedFont>
      <p:font typeface="Impact" panose="020B0806030902050204" pitchFamily="34" charset="0"/>
      <p:regular r:id="rId55"/>
    </p:embeddedFont>
  </p:embeddedFontLst>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a:srgbClr val="990099"/>
    <a:srgbClr val="9933FF"/>
    <a:srgbClr val="FF6565"/>
    <a:srgbClr val="9A0000"/>
    <a:srgbClr val="FF93A2"/>
    <a:srgbClr val="967200"/>
    <a:srgbClr val="FF0027"/>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1625"/>
  </p:normalViewPr>
  <p:slideViewPr>
    <p:cSldViewPr snapToObjects="1" showGuides="1">
      <p:cViewPr varScale="1">
        <p:scale>
          <a:sx n="111" d="100"/>
          <a:sy n="111" d="100"/>
        </p:scale>
        <p:origin x="-1662" y="-90"/>
      </p:cViewPr>
      <p:guideLst>
        <p:guide orient="horz" pos="2159"/>
        <p:guide pos="3874"/>
      </p:guideLst>
    </p:cSldViewPr>
  </p:slideViewPr>
  <p:notesTextViewPr>
    <p:cViewPr>
      <p:scale>
        <a:sx n="1" d="1"/>
        <a:sy n="1" d="1"/>
      </p:scale>
      <p:origin x="0" y="0"/>
    </p:cViewPr>
  </p:notesTextViewPr>
  <p:sorterViewPr>
    <p:cViewPr>
      <p:scale>
        <a:sx n="100" d="100"/>
        <a:sy n="100" d="100"/>
      </p:scale>
      <p:origin x="0" y="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5" Type="http://schemas.openxmlformats.org/officeDocument/2006/relationships/font" Target="fonts/font16.fntdata"/><Relationship Id="rId54" Type="http://schemas.openxmlformats.org/officeDocument/2006/relationships/font" Target="fonts/font15.fntdata"/><Relationship Id="rId53" Type="http://schemas.openxmlformats.org/officeDocument/2006/relationships/font" Target="fonts/font14.fntdata"/><Relationship Id="rId52" Type="http://schemas.openxmlformats.org/officeDocument/2006/relationships/font" Target="fonts/font13.fntdata"/><Relationship Id="rId51" Type="http://schemas.openxmlformats.org/officeDocument/2006/relationships/font" Target="fonts/font12.fntdata"/><Relationship Id="rId50" Type="http://schemas.openxmlformats.org/officeDocument/2006/relationships/font" Target="fonts/font11.fntdata"/><Relationship Id="rId5" Type="http://schemas.openxmlformats.org/officeDocument/2006/relationships/slide" Target="slides/slide1.xml"/><Relationship Id="rId49" Type="http://schemas.openxmlformats.org/officeDocument/2006/relationships/font" Target="fonts/font10.fntdata"/><Relationship Id="rId48" Type="http://schemas.openxmlformats.org/officeDocument/2006/relationships/font" Target="fonts/font9.fntdata"/><Relationship Id="rId47" Type="http://schemas.openxmlformats.org/officeDocument/2006/relationships/font" Target="fonts/font8.fntdata"/><Relationship Id="rId46" Type="http://schemas.openxmlformats.org/officeDocument/2006/relationships/font" Target="fonts/font7.fntdata"/><Relationship Id="rId45" Type="http://schemas.openxmlformats.org/officeDocument/2006/relationships/font" Target="fonts/font6.fntdata"/><Relationship Id="rId44" Type="http://schemas.openxmlformats.org/officeDocument/2006/relationships/font" Target="fonts/font5.fntdata"/><Relationship Id="rId43" Type="http://schemas.openxmlformats.org/officeDocument/2006/relationships/font" Target="fonts/font4.fntdata"/><Relationship Id="rId42" Type="http://schemas.openxmlformats.org/officeDocument/2006/relationships/font" Target="fonts/font3.fntdata"/><Relationship Id="rId41" Type="http://schemas.openxmlformats.org/officeDocument/2006/relationships/font" Target="fonts/font2.fntdata"/><Relationship Id="rId40" Type="http://schemas.openxmlformats.org/officeDocument/2006/relationships/font" Target="fonts/font1.fntdata"/><Relationship Id="rId4" Type="http://schemas.openxmlformats.org/officeDocument/2006/relationships/slideMaster" Target="slideMasters/slideMaster3.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fontAlgn="auto"/>
            <a:fld id="{8E24D8C7-6074-4FBB-9720-79A925606D9A}" type="datetimeFigureOut">
              <a:rPr lang="zh-CN" altLang="en-US" strike="noStrike" noProof="1" smtClean="0">
                <a:latin typeface="+mn-lt"/>
                <a:ea typeface="+mn-ea"/>
                <a:cs typeface="+mn-cs"/>
              </a:rPr>
            </a:fld>
            <a:endParaRPr lang="zh-CN" altLang="en-US" strike="noStrike" noProof="1"/>
          </a:p>
        </p:txBody>
      </p:sp>
      <p:sp>
        <p:nvSpPr>
          <p:cNvPr id="7172" name="幻灯片图像占位符 3"/>
          <p:cNvSpPr>
            <a:spLocks noGrp="1" noRot="1" noChangeAspect="1"/>
          </p:cNvSpPr>
          <p:nvPr>
            <p:ph type="sldImg"/>
          </p:nvPr>
        </p:nvSpPr>
        <p:spPr>
          <a:xfrm>
            <a:off x="381000" y="685800"/>
            <a:ext cx="6096000" cy="3429000"/>
          </a:xfrm>
          <a:prstGeom prst="rect">
            <a:avLst/>
          </a:prstGeom>
          <a:noFill/>
          <a:ln w="12700" cap="flat" cmpd="sng">
            <a:solidFill>
              <a:srgbClr val="000000"/>
            </a:solidFill>
            <a:prstDash val="solid"/>
            <a:round/>
            <a:headEnd type="none" w="med" len="med"/>
            <a:tailEnd type="none" w="med" len="med"/>
          </a:ln>
        </p:spPr>
      </p:sp>
      <p:sp>
        <p:nvSpPr>
          <p:cNvPr id="7173" name="备注占位符 4"/>
          <p:cNvSpPr>
            <a:spLocks noGrp="1"/>
          </p:cNvSpPr>
          <p:nvPr>
            <p:ph type="body" sz="quarter"/>
          </p:nvPr>
        </p:nvSpPr>
        <p:spPr>
          <a:xfrm>
            <a:off x="685800" y="4343400"/>
            <a:ext cx="5486400" cy="4114800"/>
          </a:xfrm>
          <a:prstGeom prst="rect">
            <a:avLst/>
          </a:prstGeom>
          <a:noFill/>
          <a:ln w="9525">
            <a:noFill/>
          </a:ln>
        </p:spPr>
        <p:txBody>
          <a:bodyPr lIns="91440" tIns="45720" rIns="91440" bIns="45720" anchor="t"/>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fontAlgn="auto"/>
            <a:fld id="{F43576EE-7C0D-4A2A-814F-F633071EE2C7}"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幻灯片图像占位符 1"/>
          <p:cNvSpPr>
            <a:spLocks noGrp="1" noRot="1" noChangeAspect="1" noTextEdit="1"/>
          </p:cNvSpPr>
          <p:nvPr>
            <p:ph type="sldImg"/>
          </p:nvPr>
        </p:nvSpPr>
        <p:spPr>
          <a:ln>
            <a:solidFill>
              <a:srgbClr val="000000">
                <a:alpha val="100000"/>
              </a:srgbClr>
            </a:solidFill>
            <a:miter lim="800000"/>
          </a:ln>
        </p:spPr>
      </p:sp>
      <p:sp>
        <p:nvSpPr>
          <p:cNvPr id="36867"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en-US" altLang="zh-CN" dirty="0"/>
          </a:p>
        </p:txBody>
      </p:sp>
      <p:sp>
        <p:nvSpPr>
          <p:cNvPr id="36868"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latin typeface="Calibri" panose="020F0502020204030204" charset="0"/>
                <a:ea typeface="宋体" panose="02010600030101010101" pitchFamily="2" charset="-122"/>
              </a:rPr>
            </a:fld>
            <a:endParaRPr lang="zh-CN" altLang="en-US" sz="1200" dirty="0">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内容与标题">
    <p:spTree>
      <p:nvGrpSpPr>
        <p:cNvPr id="1" name=""/>
        <p:cNvGrpSpPr/>
        <p:nvPr/>
      </p:nvGrpSpPr>
      <p:grpSpPr>
        <a:xfrm>
          <a:off x="0" y="0"/>
          <a:ext cx="0" cy="0"/>
          <a:chOff x="0" y="0"/>
          <a:chExt cx="0" cy="0"/>
        </a:xfrm>
      </p:grpSpPr>
      <p:pic>
        <p:nvPicPr>
          <p:cNvPr id="2051" name="Picture 2" descr="N:\人文学院PPT\模版\书法水墨画卷图片副本.jpg"/>
          <p:cNvPicPr>
            <a:picLocks noChangeAspect="1"/>
          </p:cNvPicPr>
          <p:nvPr userDrawn="1"/>
        </p:nvPicPr>
        <p:blipFill>
          <a:blip r:embed="rId2"/>
          <a:stretch>
            <a:fillRect/>
          </a:stretch>
        </p:blipFill>
        <p:spPr>
          <a:xfrm>
            <a:off x="0" y="0"/>
            <a:ext cx="12192000" cy="6859588"/>
          </a:xfrm>
          <a:prstGeom prst="rect">
            <a:avLst/>
          </a:prstGeom>
          <a:noFill/>
          <a:ln w="9525">
            <a:noFill/>
          </a:ln>
        </p:spPr>
      </p:pic>
      <p:sp>
        <p:nvSpPr>
          <p:cNvPr id="9" name="矩形 8"/>
          <p:cNvSpPr/>
          <p:nvPr userDrawn="1"/>
        </p:nvSpPr>
        <p:spPr>
          <a:xfrm>
            <a:off x="0" y="-11112"/>
            <a:ext cx="12192000" cy="6881813"/>
          </a:xfrm>
          <a:prstGeom prst="rect">
            <a:avLst/>
          </a:prstGeom>
          <a:blipFill dpi="0" rotWithShape="1">
            <a:blip r:embed="rId3" cstate="email">
              <a:alphaModFix amt="4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620" strike="noStrike" noProof="1"/>
          </a:p>
        </p:txBody>
      </p:sp>
      <p:sp>
        <p:nvSpPr>
          <p:cNvPr id="2" name="日期占位符 1"/>
          <p:cNvSpPr>
            <a:spLocks noGrp="1"/>
          </p:cNvSpPr>
          <p:nvPr>
            <p:ph type="dt" sz="half" idx="10"/>
          </p:nvPr>
        </p:nvSpPr>
        <p:spPr>
          <a:xfrm>
            <a:off x="609600" y="6357938"/>
            <a:ext cx="2844800" cy="365125"/>
          </a:xfrm>
          <a:prstGeom prst="rect">
            <a:avLst/>
          </a:prstGeom>
        </p:spPr>
        <p:txBody>
          <a:bodyPr vert="horz" lIns="91440" tIns="45720" rIns="91440" bIns="45720" rtlCol="0" anchor="ctr"/>
          <a:p>
            <a:pPr fontAlgn="auto"/>
            <a:fld id="{BB0A5745-317A-4343-A5D8-C6C53DC748C6}" type="datetimeFigureOut">
              <a:rPr lang="zh-CN" altLang="en-US" sz="1080"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a:xfrm>
            <a:off x="4165600" y="6357938"/>
            <a:ext cx="3860800" cy="365125"/>
          </a:xfrm>
          <a:prstGeom prst="rect">
            <a:avLst/>
          </a:prstGeom>
        </p:spPr>
        <p:txBody>
          <a:bodyPr vert="horz" lIns="91440" tIns="45720" rIns="91440" bIns="45720" rtlCol="0" anchor="ctr"/>
          <a:p>
            <a:pPr fontAlgn="auto"/>
            <a:endParaRPr lang="zh-CN" altLang="en-US" strike="noStrike" noProof="1"/>
          </a:p>
        </p:txBody>
      </p:sp>
      <p:sp>
        <p:nvSpPr>
          <p:cNvPr id="4" name="灯片编号占位符 3"/>
          <p:cNvSpPr>
            <a:spLocks noGrp="1"/>
          </p:cNvSpPr>
          <p:nvPr>
            <p:ph type="sldNum" sz="quarter" idx="12"/>
          </p:nvPr>
        </p:nvSpPr>
        <p:spPr>
          <a:xfrm>
            <a:off x="8737600" y="6357938"/>
            <a:ext cx="2844800" cy="365125"/>
          </a:xfrm>
          <a:prstGeom prst="rect">
            <a:avLst/>
          </a:prstGeom>
        </p:spPr>
        <p:txBody>
          <a:bodyPr vert="horz" lIns="91440" tIns="45720" rIns="91440" bIns="45720" rtlCol="0" anchor="ctr"/>
          <a:p>
            <a:pPr fontAlgn="auto"/>
            <a:fld id="{921A9B8D-79C7-454A-BC7A-7C631308764D}" type="slidenum">
              <a:rPr lang="zh-CN" altLang="en-US" sz="1080" strike="noStrike" noProof="1" smtClean="0">
                <a:latin typeface="+mn-lt"/>
                <a:ea typeface="+mn-ea"/>
                <a:cs typeface="+mn-cs"/>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E35E8E48-4C6A-445E-8BAC-6056E7B4B48E}"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E35E8E48-4C6A-445E-8BAC-6056E7B4B48E}"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E35E8E48-4C6A-445E-8BAC-6056E7B4B48E}"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E35E8E48-4C6A-445E-8BAC-6056E7B4B48E}"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E35E8E48-4C6A-445E-8BAC-6056E7B4B48E}"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E35E8E48-4C6A-445E-8BAC-6056E7B4B48E}"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E35E8E48-4C6A-445E-8BAC-6056E7B4B48E}"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E35E8E48-4C6A-445E-8BAC-6056E7B4B48E}"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E35E8E48-4C6A-445E-8BAC-6056E7B4B48E}"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E35E8E48-4C6A-445E-8BAC-6056E7B4B48E}"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拓普教育">
    <p:spTree>
      <p:nvGrpSpPr>
        <p:cNvPr id="1" name=""/>
        <p:cNvGrpSpPr/>
        <p:nvPr/>
      </p:nvGrpSpPr>
      <p:grpSpPr>
        <a:xfrm>
          <a:off x="0" y="0"/>
          <a:ext cx="0" cy="0"/>
          <a:chOff x="0" y="0"/>
          <a:chExt cx="0" cy="0"/>
        </a:xfrm>
      </p:grpSpPr>
      <p:pic>
        <p:nvPicPr>
          <p:cNvPr id="3075" name="Picture 2" descr="N:\人文学院PPT\模版\书法水墨画卷图片副本.jpg"/>
          <p:cNvPicPr>
            <a:picLocks noChangeAspect="1"/>
          </p:cNvPicPr>
          <p:nvPr userDrawn="1"/>
        </p:nvPicPr>
        <p:blipFill>
          <a:blip r:embed="rId2"/>
          <a:stretch>
            <a:fillRect/>
          </a:stretch>
        </p:blipFill>
        <p:spPr>
          <a:xfrm>
            <a:off x="0" y="0"/>
            <a:ext cx="12192000" cy="6859588"/>
          </a:xfrm>
          <a:prstGeom prst="rect">
            <a:avLst/>
          </a:prstGeom>
          <a:noFill/>
          <a:ln w="9525">
            <a:noFill/>
          </a:ln>
        </p:spPr>
      </p:pic>
      <p:sp>
        <p:nvSpPr>
          <p:cNvPr id="9" name="矩形 8"/>
          <p:cNvSpPr/>
          <p:nvPr userDrawn="1"/>
        </p:nvSpPr>
        <p:spPr>
          <a:xfrm>
            <a:off x="0" y="-11112"/>
            <a:ext cx="12192000" cy="6881813"/>
          </a:xfrm>
          <a:prstGeom prst="rect">
            <a:avLst/>
          </a:prstGeom>
          <a:blipFill dpi="0" rotWithShape="1">
            <a:blip r:embed="rId3" cstate="email">
              <a:alphaModFix amt="4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620" strike="noStrike" noProof="1"/>
          </a:p>
        </p:txBody>
      </p:sp>
      <p:sp>
        <p:nvSpPr>
          <p:cNvPr id="2" name="日期占位符 1"/>
          <p:cNvSpPr>
            <a:spLocks noGrp="1"/>
          </p:cNvSpPr>
          <p:nvPr>
            <p:ph type="dt" sz="half" idx="10"/>
          </p:nvPr>
        </p:nvSpPr>
        <p:spPr>
          <a:xfrm>
            <a:off x="609600" y="6357938"/>
            <a:ext cx="2844800" cy="365125"/>
          </a:xfrm>
          <a:prstGeom prst="rect">
            <a:avLst/>
          </a:prstGeom>
        </p:spPr>
        <p:txBody>
          <a:bodyPr vert="horz" lIns="91440" tIns="45720" rIns="91440" bIns="45720" rtlCol="0" anchor="ctr"/>
          <a:p>
            <a:pPr fontAlgn="auto"/>
            <a:fld id="{BB0A5745-317A-4343-A5D8-C6C53DC748C6}" type="datetimeFigureOut">
              <a:rPr lang="zh-CN" altLang="en-US" sz="1080"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a:xfrm>
            <a:off x="4165600" y="6357938"/>
            <a:ext cx="3860800" cy="365125"/>
          </a:xfrm>
          <a:prstGeom prst="rect">
            <a:avLst/>
          </a:prstGeom>
        </p:spPr>
        <p:txBody>
          <a:bodyPr vert="horz" lIns="91440" tIns="45720" rIns="91440" bIns="45720" rtlCol="0" anchor="ctr"/>
          <a:p>
            <a:pPr fontAlgn="auto"/>
            <a:endParaRPr lang="zh-CN" altLang="en-US" strike="noStrike" noProof="1"/>
          </a:p>
        </p:txBody>
      </p:sp>
      <p:sp>
        <p:nvSpPr>
          <p:cNvPr id="4" name="灯片编号占位符 3"/>
          <p:cNvSpPr>
            <a:spLocks noGrp="1"/>
          </p:cNvSpPr>
          <p:nvPr>
            <p:ph type="sldNum" sz="quarter" idx="12"/>
          </p:nvPr>
        </p:nvSpPr>
        <p:spPr>
          <a:xfrm>
            <a:off x="8737600" y="6357938"/>
            <a:ext cx="2844800" cy="365125"/>
          </a:xfrm>
          <a:prstGeom prst="rect">
            <a:avLst/>
          </a:prstGeom>
        </p:spPr>
        <p:txBody>
          <a:bodyPr vert="horz" lIns="91440" tIns="45720" rIns="91440" bIns="45720" rtlCol="0" anchor="ctr"/>
          <a:p>
            <a:pPr fontAlgn="auto"/>
            <a:fld id="{921A9B8D-79C7-454A-BC7A-7C631308764D}" type="slidenum">
              <a:rPr lang="zh-CN" altLang="en-US" sz="1080" strike="noStrike" noProof="1" smtClean="0">
                <a:latin typeface="+mn-lt"/>
                <a:ea typeface="+mn-ea"/>
                <a:cs typeface="+mn-cs"/>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E35E8E48-4C6A-445E-8BAC-6056E7B4B48E}"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6"/>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509270" indent="0" algn="ctr">
              <a:buNone/>
              <a:defRPr>
                <a:solidFill>
                  <a:schemeClr val="tx1">
                    <a:tint val="75000"/>
                  </a:schemeClr>
                </a:solidFill>
              </a:defRPr>
            </a:lvl2pPr>
            <a:lvl3pPr marL="1019175" indent="0" algn="ctr">
              <a:buNone/>
              <a:defRPr>
                <a:solidFill>
                  <a:schemeClr val="tx1">
                    <a:tint val="75000"/>
                  </a:schemeClr>
                </a:solidFill>
              </a:defRPr>
            </a:lvl3pPr>
            <a:lvl4pPr marL="1528445" indent="0" algn="ctr">
              <a:buNone/>
              <a:defRPr>
                <a:solidFill>
                  <a:schemeClr val="tx1">
                    <a:tint val="75000"/>
                  </a:schemeClr>
                </a:solidFill>
              </a:defRPr>
            </a:lvl4pPr>
            <a:lvl5pPr marL="2037715" indent="0" algn="ctr">
              <a:buNone/>
              <a:defRPr>
                <a:solidFill>
                  <a:schemeClr val="tx1">
                    <a:tint val="75000"/>
                  </a:schemeClr>
                </a:solidFill>
              </a:defRPr>
            </a:lvl5pPr>
            <a:lvl6pPr marL="2547620" indent="0" algn="ctr">
              <a:buNone/>
              <a:defRPr>
                <a:solidFill>
                  <a:schemeClr val="tx1">
                    <a:tint val="75000"/>
                  </a:schemeClr>
                </a:solidFill>
              </a:defRPr>
            </a:lvl6pPr>
            <a:lvl7pPr marL="3056890" indent="0" algn="ctr">
              <a:buNone/>
              <a:defRPr>
                <a:solidFill>
                  <a:schemeClr val="tx1">
                    <a:tint val="75000"/>
                  </a:schemeClr>
                </a:solidFill>
              </a:defRPr>
            </a:lvl7pPr>
            <a:lvl8pPr marL="3566160" indent="0" algn="ctr">
              <a:buNone/>
              <a:defRPr>
                <a:solidFill>
                  <a:schemeClr val="tx1">
                    <a:tint val="75000"/>
                  </a:schemeClr>
                </a:solidFill>
              </a:defRPr>
            </a:lvl8pPr>
            <a:lvl9pPr marL="407543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E35E8E48-4C6A-445E-8BAC-6056E7B4B48E}"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Rectangle 4"/>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Rectangle 5"/>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Rectangle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D4BF4C22-E9A7-43F7-99D4-E303CA8E90BC}"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自定义版式">
    <p:bg>
      <p:bgPr>
        <a:blipFill rotWithShape="0">
          <a:blip r:embed="rId2"/>
          <a:stretch>
            <a:fillRect/>
          </a:stretch>
        </a:blipFill>
        <a:effectLst/>
      </p:bgPr>
    </p:bg>
    <p:spTree>
      <p:nvGrpSpPr>
        <p:cNvPr id="1" name=""/>
        <p:cNvGrpSpPr/>
        <p:nvPr/>
      </p:nvGrpSpPr>
      <p:grpSpPr>
        <a:xfrm>
          <a:off x="0" y="0"/>
          <a:ext cx="0" cy="0"/>
          <a:chOff x="0" y="0"/>
          <a:chExt cx="0" cy="0"/>
        </a:xfrm>
      </p:grpSpPr>
      <p:sp>
        <p:nvSpPr>
          <p:cNvPr id="19" name="文本占位符 18"/>
          <p:cNvSpPr>
            <a:spLocks noGrp="1"/>
          </p:cNvSpPr>
          <p:nvPr>
            <p:ph type="body" sz="quarter" idx="11"/>
          </p:nvPr>
        </p:nvSpPr>
        <p:spPr>
          <a:xfrm>
            <a:off x="4666429" y="952181"/>
            <a:ext cx="6190184" cy="2856638"/>
          </a:xfrm>
          <a:prstGeom prst="rect">
            <a:avLst/>
          </a:prstGeo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22" name="图片占位符 21"/>
          <p:cNvSpPr>
            <a:spLocks noGrp="1"/>
          </p:cNvSpPr>
          <p:nvPr>
            <p:ph type="pic" sz="quarter" idx="12"/>
          </p:nvPr>
        </p:nvSpPr>
        <p:spPr>
          <a:xfrm>
            <a:off x="1142767" y="952181"/>
            <a:ext cx="3333194" cy="2856618"/>
          </a:xfrm>
          <a:prstGeom prst="rect">
            <a:avLst/>
          </a:prstGeom>
        </p:spPr>
        <p:txBody>
          <a:bodyPr rtlCol="0">
            <a:norm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r>
              <a:rPr kumimoji="0" lang="zh-CN" altLang="en-US" sz="2800" b="0" i="0" u="none" strike="noStrike" kern="1200" cap="none" spc="0" normalizeH="0" baseline="0" noProof="0">
                <a:ln>
                  <a:noFill/>
                </a:ln>
                <a:solidFill>
                  <a:schemeClr val="tx1"/>
                </a:solidFill>
                <a:effectLst/>
                <a:uLnTx/>
                <a:uFillTx/>
                <a:latin typeface="+mn-lt"/>
                <a:ea typeface="+mn-ea"/>
                <a:cs typeface="+mn-cs"/>
              </a:rPr>
              <a:t>单击图标添加图片</a:t>
            </a:r>
            <a:endParaRPr kumimoji="0" lang="zh-CN" altLang="en-US" sz="2800" b="0" i="0" u="none" strike="noStrike" kern="1200" cap="none" spc="0" normalizeH="0" baseline="0" noProof="0">
              <a:ln>
                <a:noFill/>
              </a:ln>
              <a:solidFill>
                <a:schemeClr val="tx1"/>
              </a:solidFill>
              <a:effectLst/>
              <a:uLnTx/>
              <a:uFillTx/>
              <a:latin typeface="+mn-lt"/>
              <a:ea typeface="+mn-ea"/>
              <a:cs typeface="+mn-cs"/>
            </a:endParaRPr>
          </a:p>
        </p:txBody>
      </p:sp>
      <p:sp>
        <p:nvSpPr>
          <p:cNvPr id="23" name="图片占位符 21"/>
          <p:cNvSpPr>
            <a:spLocks noGrp="1"/>
          </p:cNvSpPr>
          <p:nvPr>
            <p:ph type="pic" sz="quarter" idx="13"/>
          </p:nvPr>
        </p:nvSpPr>
        <p:spPr>
          <a:xfrm>
            <a:off x="1142767" y="3999262"/>
            <a:ext cx="3333194" cy="2856618"/>
          </a:xfrm>
          <a:prstGeom prst="rect">
            <a:avLst/>
          </a:prstGeom>
        </p:spPr>
        <p:txBody>
          <a:bodyPr rtlCol="0">
            <a:norm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r>
              <a:rPr kumimoji="0" lang="zh-CN" altLang="en-US" sz="2800" b="0" i="0" u="none" strike="noStrike" kern="1200" cap="none" spc="0" normalizeH="0" baseline="0" noProof="0">
                <a:ln>
                  <a:noFill/>
                </a:ln>
                <a:solidFill>
                  <a:schemeClr val="tx1"/>
                </a:solidFill>
                <a:effectLst/>
                <a:uLnTx/>
                <a:uFillTx/>
                <a:latin typeface="+mn-lt"/>
                <a:ea typeface="+mn-ea"/>
                <a:cs typeface="+mn-cs"/>
              </a:rPr>
              <a:t>单击图标添加图片</a:t>
            </a:r>
            <a:endParaRPr kumimoji="0" lang="zh-CN" altLang="en-US" sz="2800" b="0" i="0" u="none" strike="noStrike" kern="1200" cap="none" spc="0" normalizeH="0" baseline="0" noProof="0">
              <a:ln>
                <a:noFill/>
              </a:ln>
              <a:solidFill>
                <a:schemeClr val="tx1"/>
              </a:solidFill>
              <a:effectLst/>
              <a:uLnTx/>
              <a:uFillTx/>
              <a:latin typeface="+mn-lt"/>
              <a:ea typeface="+mn-ea"/>
              <a:cs typeface="+mn-cs"/>
            </a:endParaRPr>
          </a:p>
        </p:txBody>
      </p:sp>
      <p:sp>
        <p:nvSpPr>
          <p:cNvPr id="24" name="文本占位符 18"/>
          <p:cNvSpPr>
            <a:spLocks noGrp="1"/>
          </p:cNvSpPr>
          <p:nvPr>
            <p:ph type="body" sz="quarter" idx="14"/>
          </p:nvPr>
        </p:nvSpPr>
        <p:spPr>
          <a:xfrm>
            <a:off x="4666429" y="3999261"/>
            <a:ext cx="6190184" cy="2856638"/>
          </a:xfrm>
          <a:prstGeom prst="rect">
            <a:avLst/>
          </a:prstGeo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2" name="日期占位符 1"/>
          <p:cNvSpPr>
            <a:spLocks noGrp="1"/>
          </p:cNvSpPr>
          <p:nvPr>
            <p:ph type="dt" sz="half" idx="15"/>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6"/>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7"/>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E35E8E48-4C6A-445E-8BAC-6056E7B4B48E}"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自定义版式">
    <p:bg>
      <p:bgPr>
        <a:solidFill>
          <a:srgbClr val="F0D790"/>
        </a:solidFill>
        <a:effectLst/>
      </p:bgPr>
    </p:bg>
    <p:spTree>
      <p:nvGrpSpPr>
        <p:cNvPr id="1" name=""/>
        <p:cNvGrpSpPr/>
        <p:nvPr/>
      </p:nvGrpSpPr>
      <p:grpSpPr>
        <a:xfrm>
          <a:off x="0" y="0"/>
          <a:ext cx="0" cy="0"/>
          <a:chOff x="0" y="0"/>
          <a:chExt cx="0" cy="0"/>
        </a:xfrm>
      </p:grpSpPr>
      <p:sp>
        <p:nvSpPr>
          <p:cNvPr id="7" name="矩形 5"/>
          <p:cNvSpPr>
            <a:spLocks noChangeArrowheads="1"/>
          </p:cNvSpPr>
          <p:nvPr/>
        </p:nvSpPr>
        <p:spPr bwMode="auto">
          <a:xfrm>
            <a:off x="0" y="6324600"/>
            <a:ext cx="12192000" cy="533400"/>
          </a:xfrm>
          <a:prstGeom prst="rect">
            <a:avLst/>
          </a:prstGeom>
          <a:solidFill>
            <a:srgbClr val="3B4A4B"/>
          </a:solidFill>
          <a:ln w="25400">
            <a:noFill/>
            <a:miter lim="800000"/>
          </a:ln>
        </p:spPr>
        <p:txBody>
          <a:bodyPr lIns="108844" tIns="54423" rIns="108844" bIns="54423" anchor="ctr"/>
          <a:lstStyle/>
          <a:p>
            <a:pPr marL="0" marR="0" lvl="0" indent="0" algn="ctr" defTabSz="1087120" rtl="0" eaLnBrk="0" fontAlgn="base" latinLnBrk="0" hangingPunct="0">
              <a:lnSpc>
                <a:spcPct val="100000"/>
              </a:lnSpc>
              <a:spcBef>
                <a:spcPct val="0"/>
              </a:spcBef>
              <a:spcAft>
                <a:spcPct val="0"/>
              </a:spcAft>
              <a:buClrTx/>
              <a:buSzTx/>
              <a:buFontTx/>
              <a:buNone/>
              <a:defRPr/>
            </a:pPr>
            <a:endParaRPr kumimoji="0" lang="zh-CN" altLang="en-US" sz="2135"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9219" name="组合 13"/>
          <p:cNvGrpSpPr/>
          <p:nvPr userDrawn="1"/>
        </p:nvGrpSpPr>
        <p:grpSpPr>
          <a:xfrm>
            <a:off x="0" y="4040188"/>
            <a:ext cx="3352800" cy="2532062"/>
            <a:chOff x="-71438" y="2497138"/>
            <a:chExt cx="3522663" cy="2663825"/>
          </a:xfrm>
        </p:grpSpPr>
        <p:pic>
          <p:nvPicPr>
            <p:cNvPr id="9223" name="Picture 5" descr="abstract-design-with-beautiful-flowers1"/>
            <p:cNvPicPr>
              <a:picLocks noChangeAspect="1"/>
            </p:cNvPicPr>
            <p:nvPr userDrawn="1"/>
          </p:nvPicPr>
          <p:blipFill>
            <a:blip r:embed="rId2"/>
            <a:stretch>
              <a:fillRect/>
            </a:stretch>
          </p:blipFill>
          <p:spPr>
            <a:xfrm>
              <a:off x="2597150" y="3849688"/>
              <a:ext cx="246063" cy="519112"/>
            </a:xfrm>
            <a:prstGeom prst="rect">
              <a:avLst/>
            </a:prstGeom>
            <a:noFill/>
            <a:ln w="9525">
              <a:noFill/>
            </a:ln>
          </p:spPr>
        </p:pic>
        <p:pic>
          <p:nvPicPr>
            <p:cNvPr id="9224" name="Picture 5" descr="abstract-design-with-beautiful-flowers1"/>
            <p:cNvPicPr>
              <a:picLocks noChangeAspect="1"/>
            </p:cNvPicPr>
            <p:nvPr userDrawn="1"/>
          </p:nvPicPr>
          <p:blipFill>
            <a:blip r:embed="rId3"/>
            <a:stretch>
              <a:fillRect/>
            </a:stretch>
          </p:blipFill>
          <p:spPr>
            <a:xfrm>
              <a:off x="250825" y="3171825"/>
              <a:ext cx="406400" cy="404813"/>
            </a:xfrm>
            <a:prstGeom prst="rect">
              <a:avLst/>
            </a:prstGeom>
            <a:noFill/>
            <a:ln w="9525">
              <a:noFill/>
            </a:ln>
          </p:spPr>
        </p:pic>
        <p:pic>
          <p:nvPicPr>
            <p:cNvPr id="9225" name="Picture 5" descr="abstract-design-with-beautiful-flowers1"/>
            <p:cNvPicPr>
              <a:picLocks noChangeAspect="1"/>
            </p:cNvPicPr>
            <p:nvPr userDrawn="1"/>
          </p:nvPicPr>
          <p:blipFill>
            <a:blip r:embed="rId3"/>
            <a:stretch>
              <a:fillRect/>
            </a:stretch>
          </p:blipFill>
          <p:spPr>
            <a:xfrm>
              <a:off x="1285875" y="3324225"/>
              <a:ext cx="406400" cy="404813"/>
            </a:xfrm>
            <a:prstGeom prst="rect">
              <a:avLst/>
            </a:prstGeom>
            <a:noFill/>
            <a:ln w="9525">
              <a:noFill/>
            </a:ln>
          </p:spPr>
        </p:pic>
        <p:pic>
          <p:nvPicPr>
            <p:cNvPr id="9226" name="Picture 5" descr="abstract-design-with-beautiful-flowers1"/>
            <p:cNvPicPr>
              <a:picLocks noChangeAspect="1"/>
            </p:cNvPicPr>
            <p:nvPr userDrawn="1"/>
          </p:nvPicPr>
          <p:blipFill>
            <a:blip r:embed="rId4"/>
            <a:stretch>
              <a:fillRect/>
            </a:stretch>
          </p:blipFill>
          <p:spPr>
            <a:xfrm>
              <a:off x="2124075" y="3819525"/>
              <a:ext cx="404813" cy="406400"/>
            </a:xfrm>
            <a:prstGeom prst="rect">
              <a:avLst/>
            </a:prstGeom>
            <a:noFill/>
            <a:ln w="9525">
              <a:noFill/>
            </a:ln>
          </p:spPr>
        </p:pic>
        <p:sp>
          <p:nvSpPr>
            <p:cNvPr id="13" name="Oval 15"/>
            <p:cNvSpPr>
              <a:spLocks noChangeArrowheads="1"/>
            </p:cNvSpPr>
            <p:nvPr/>
          </p:nvSpPr>
          <p:spPr bwMode="auto">
            <a:xfrm>
              <a:off x="360556" y="2497138"/>
              <a:ext cx="682182" cy="718147"/>
            </a:xfrm>
            <a:prstGeom prst="ellipse">
              <a:avLst/>
            </a:prstGeom>
            <a:solidFill>
              <a:srgbClr val="CCCC00">
                <a:alpha val="14902"/>
              </a:srgbClr>
            </a:solidFill>
            <a:ln w="9525">
              <a:noFill/>
              <a:round/>
            </a:ln>
          </p:spPr>
          <p:txBody>
            <a:bodyPr wrap="none" lIns="145170" tIns="72585" rIns="145170" bIns="72585" anchor="ctr"/>
            <a:lstStyle/>
            <a:p>
              <a:pPr marL="0" marR="0" lvl="0" indent="0" algn="l" defTabSz="1933575"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9228" name="Picture 5" descr="abstract-design-with-beautiful-flowers1"/>
            <p:cNvPicPr>
              <a:picLocks noChangeAspect="1"/>
            </p:cNvPicPr>
            <p:nvPr userDrawn="1"/>
          </p:nvPicPr>
          <p:blipFill>
            <a:blip r:embed="rId5"/>
            <a:stretch>
              <a:fillRect/>
            </a:stretch>
          </p:blipFill>
          <p:spPr>
            <a:xfrm>
              <a:off x="-71438" y="3198813"/>
              <a:ext cx="1455738" cy="1962150"/>
            </a:xfrm>
            <a:prstGeom prst="rect">
              <a:avLst/>
            </a:prstGeom>
            <a:noFill/>
            <a:ln w="9525">
              <a:noFill/>
            </a:ln>
          </p:spPr>
        </p:pic>
        <p:pic>
          <p:nvPicPr>
            <p:cNvPr id="9229" name="Picture 5" descr="abstract-design-with-beautiful-flowers1"/>
            <p:cNvPicPr>
              <a:picLocks noChangeAspect="1"/>
            </p:cNvPicPr>
            <p:nvPr userDrawn="1"/>
          </p:nvPicPr>
          <p:blipFill>
            <a:blip r:embed="rId6"/>
            <a:stretch>
              <a:fillRect/>
            </a:stretch>
          </p:blipFill>
          <p:spPr>
            <a:xfrm>
              <a:off x="1200150" y="3981450"/>
              <a:ext cx="876300" cy="1179513"/>
            </a:xfrm>
            <a:prstGeom prst="rect">
              <a:avLst/>
            </a:prstGeom>
            <a:noFill/>
            <a:ln w="9525">
              <a:noFill/>
            </a:ln>
          </p:spPr>
        </p:pic>
        <p:pic>
          <p:nvPicPr>
            <p:cNvPr id="9230" name="Picture 5" descr="abstract-design-with-beautiful-flowers1"/>
            <p:cNvPicPr>
              <a:picLocks noChangeAspect="1"/>
            </p:cNvPicPr>
            <p:nvPr userDrawn="1"/>
          </p:nvPicPr>
          <p:blipFill>
            <a:blip r:embed="rId3"/>
            <a:stretch>
              <a:fillRect/>
            </a:stretch>
          </p:blipFill>
          <p:spPr>
            <a:xfrm>
              <a:off x="403225" y="3324225"/>
              <a:ext cx="406400" cy="404813"/>
            </a:xfrm>
            <a:prstGeom prst="rect">
              <a:avLst/>
            </a:prstGeom>
            <a:noFill/>
            <a:ln w="9525">
              <a:noFill/>
            </a:ln>
          </p:spPr>
        </p:pic>
        <p:pic>
          <p:nvPicPr>
            <p:cNvPr id="9231" name="Picture 7" descr="abstract-design-with-beautiful-flowers1"/>
            <p:cNvPicPr>
              <a:picLocks noChangeAspect="1"/>
            </p:cNvPicPr>
            <p:nvPr userDrawn="1"/>
          </p:nvPicPr>
          <p:blipFill>
            <a:blip r:embed="rId7"/>
            <a:stretch>
              <a:fillRect/>
            </a:stretch>
          </p:blipFill>
          <p:spPr>
            <a:xfrm>
              <a:off x="3203575" y="4189413"/>
              <a:ext cx="247650" cy="179387"/>
            </a:xfrm>
            <a:prstGeom prst="rect">
              <a:avLst/>
            </a:prstGeom>
            <a:noFill/>
            <a:ln w="9525">
              <a:noFill/>
            </a:ln>
          </p:spPr>
        </p:pic>
      </p:grpSp>
      <p:pic>
        <p:nvPicPr>
          <p:cNvPr id="9220" name="图片 5138" descr="logo(png格式）"/>
          <p:cNvPicPr>
            <a:picLocks noChangeAspect="1"/>
          </p:cNvPicPr>
          <p:nvPr userDrawn="1"/>
        </p:nvPicPr>
        <p:blipFill>
          <a:blip r:embed="rId8"/>
          <a:stretch>
            <a:fillRect/>
          </a:stretch>
        </p:blipFill>
        <p:spPr>
          <a:xfrm>
            <a:off x="11226800" y="0"/>
            <a:ext cx="965200" cy="1011238"/>
          </a:xfrm>
          <a:prstGeom prst="rect">
            <a:avLst/>
          </a:prstGeom>
          <a:noFill/>
          <a:ln w="9525">
            <a:noFill/>
          </a:ln>
        </p:spPr>
      </p:pic>
      <p:pic>
        <p:nvPicPr>
          <p:cNvPr id="9221" name="图片 5139" descr="未标题1"/>
          <p:cNvPicPr>
            <a:picLocks noChangeAspect="1"/>
          </p:cNvPicPr>
          <p:nvPr userDrawn="1"/>
        </p:nvPicPr>
        <p:blipFill>
          <a:blip r:embed="rId9">
            <a:clrChange>
              <a:clrFrom>
                <a:srgbClr val="FFFFFF"/>
              </a:clrFrom>
              <a:clrTo>
                <a:srgbClr val="FFFFFF">
                  <a:alpha val="0"/>
                </a:srgbClr>
              </a:clrTo>
            </a:clrChange>
          </a:blip>
          <a:stretch>
            <a:fillRect/>
          </a:stretch>
        </p:blipFill>
        <p:spPr>
          <a:xfrm>
            <a:off x="4592638" y="6303963"/>
            <a:ext cx="7599362" cy="554037"/>
          </a:xfrm>
          <a:prstGeom prst="rect">
            <a:avLst/>
          </a:prstGeom>
          <a:noFill/>
          <a:ln w="9525">
            <a:noFill/>
          </a:ln>
        </p:spPr>
      </p:pic>
      <p:sp>
        <p:nvSpPr>
          <p:cNvPr id="9222" name="直接连接符 5140"/>
          <p:cNvSpPr/>
          <p:nvPr userDrawn="1"/>
        </p:nvSpPr>
        <p:spPr>
          <a:xfrm>
            <a:off x="0" y="533400"/>
            <a:ext cx="10820400" cy="0"/>
          </a:xfrm>
          <a:prstGeom prst="line">
            <a:avLst/>
          </a:prstGeom>
          <a:ln w="38100" cap="flat" cmpd="sng">
            <a:solidFill>
              <a:srgbClr val="000080"/>
            </a:solidFill>
            <a:prstDash val="solid"/>
            <a:headEnd type="none" w="med" len="med"/>
            <a:tailEnd type="none" w="med" len="med"/>
          </a:ln>
        </p:spPr>
      </p:sp>
      <p:sp>
        <p:nvSpPr>
          <p:cNvPr id="15" name="文本占位符 14"/>
          <p:cNvSpPr>
            <a:spLocks noGrp="1"/>
          </p:cNvSpPr>
          <p:nvPr>
            <p:ph type="body" sz="quarter" idx="10"/>
          </p:nvPr>
        </p:nvSpPr>
        <p:spPr>
          <a:xfrm>
            <a:off x="1428470" y="571296"/>
            <a:ext cx="6190174" cy="238051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2" name="日期占位符 1"/>
          <p:cNvSpPr>
            <a:spLocks noGrp="1"/>
          </p:cNvSpPr>
          <p:nvPr>
            <p:ph type="dt" sz="half"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2"/>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3"/>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E35E8E48-4C6A-445E-8BAC-6056E7B4B48E}"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509270" indent="0" algn="ctr">
              <a:buNone/>
              <a:defRPr>
                <a:solidFill>
                  <a:schemeClr val="tx1">
                    <a:tint val="75000"/>
                  </a:schemeClr>
                </a:solidFill>
              </a:defRPr>
            </a:lvl2pPr>
            <a:lvl3pPr marL="1019175" indent="0" algn="ctr">
              <a:buNone/>
              <a:defRPr>
                <a:solidFill>
                  <a:schemeClr val="tx1">
                    <a:tint val="75000"/>
                  </a:schemeClr>
                </a:solidFill>
              </a:defRPr>
            </a:lvl3pPr>
            <a:lvl4pPr marL="1528445" indent="0" algn="ctr">
              <a:buNone/>
              <a:defRPr>
                <a:solidFill>
                  <a:schemeClr val="tx1">
                    <a:tint val="75000"/>
                  </a:schemeClr>
                </a:solidFill>
              </a:defRPr>
            </a:lvl4pPr>
            <a:lvl5pPr marL="2038350" indent="0" algn="ctr">
              <a:buNone/>
              <a:defRPr>
                <a:solidFill>
                  <a:schemeClr val="tx1">
                    <a:tint val="75000"/>
                  </a:schemeClr>
                </a:solidFill>
              </a:defRPr>
            </a:lvl5pPr>
            <a:lvl6pPr marL="2546985" indent="0" algn="ctr">
              <a:buNone/>
              <a:defRPr>
                <a:solidFill>
                  <a:schemeClr val="tx1">
                    <a:tint val="75000"/>
                  </a:schemeClr>
                </a:solidFill>
              </a:defRPr>
            </a:lvl6pPr>
            <a:lvl7pPr marL="3056255" indent="0" algn="ctr">
              <a:buNone/>
              <a:defRPr>
                <a:solidFill>
                  <a:schemeClr val="tx1">
                    <a:tint val="75000"/>
                  </a:schemeClr>
                </a:solidFill>
              </a:defRPr>
            </a:lvl7pPr>
            <a:lvl8pPr marL="3566160" indent="0" algn="ctr">
              <a:buNone/>
              <a:defRPr>
                <a:solidFill>
                  <a:schemeClr val="tx1">
                    <a:tint val="75000"/>
                  </a:schemeClr>
                </a:solidFill>
              </a:defRPr>
            </a:lvl8pPr>
            <a:lvl9pPr marL="407543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8C937AB-5291-48FC-9075-9F29944D13C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A3CECD-E187-45A6-BE7A-E277637993E6}"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8C937AB-5291-48FC-9075-9F29944D13C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A3CECD-E187-45A6-BE7A-E277637993E6}"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3" y="4406900"/>
            <a:ext cx="10363200" cy="1362075"/>
          </a:xfrm>
        </p:spPr>
        <p:txBody>
          <a:bodyPr anchor="t"/>
          <a:lstStyle>
            <a:lvl1pPr algn="l">
              <a:defRPr sz="4475"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3" y="2906713"/>
            <a:ext cx="10363200" cy="1500187"/>
          </a:xfrm>
        </p:spPr>
        <p:txBody>
          <a:bodyPr anchor="b"/>
          <a:lstStyle>
            <a:lvl1pPr marL="0" indent="0">
              <a:buNone/>
              <a:defRPr sz="2190">
                <a:solidFill>
                  <a:schemeClr val="tx1">
                    <a:tint val="75000"/>
                  </a:schemeClr>
                </a:solidFill>
              </a:defRPr>
            </a:lvl1pPr>
            <a:lvl2pPr marL="509270" indent="0">
              <a:buNone/>
              <a:defRPr sz="2000">
                <a:solidFill>
                  <a:schemeClr val="tx1">
                    <a:tint val="75000"/>
                  </a:schemeClr>
                </a:solidFill>
              </a:defRPr>
            </a:lvl2pPr>
            <a:lvl3pPr marL="1019175" indent="0">
              <a:buNone/>
              <a:defRPr sz="1810">
                <a:solidFill>
                  <a:schemeClr val="tx1">
                    <a:tint val="75000"/>
                  </a:schemeClr>
                </a:solidFill>
              </a:defRPr>
            </a:lvl3pPr>
            <a:lvl4pPr marL="1528445" indent="0">
              <a:buNone/>
              <a:defRPr sz="1525">
                <a:solidFill>
                  <a:schemeClr val="tx1">
                    <a:tint val="75000"/>
                  </a:schemeClr>
                </a:solidFill>
              </a:defRPr>
            </a:lvl4pPr>
            <a:lvl5pPr marL="2038350" indent="0">
              <a:buNone/>
              <a:defRPr sz="1525">
                <a:solidFill>
                  <a:schemeClr val="tx1">
                    <a:tint val="75000"/>
                  </a:schemeClr>
                </a:solidFill>
              </a:defRPr>
            </a:lvl5pPr>
            <a:lvl6pPr marL="2546985" indent="0">
              <a:buNone/>
              <a:defRPr sz="1525">
                <a:solidFill>
                  <a:schemeClr val="tx1">
                    <a:tint val="75000"/>
                  </a:schemeClr>
                </a:solidFill>
              </a:defRPr>
            </a:lvl6pPr>
            <a:lvl7pPr marL="3056255" indent="0">
              <a:buNone/>
              <a:defRPr sz="1525">
                <a:solidFill>
                  <a:schemeClr val="tx1">
                    <a:tint val="75000"/>
                  </a:schemeClr>
                </a:solidFill>
              </a:defRPr>
            </a:lvl7pPr>
            <a:lvl8pPr marL="3566160" indent="0">
              <a:buNone/>
              <a:defRPr sz="1525">
                <a:solidFill>
                  <a:schemeClr val="tx1">
                    <a:tint val="75000"/>
                  </a:schemeClr>
                </a:solidFill>
              </a:defRPr>
            </a:lvl8pPr>
            <a:lvl9pPr marL="4075430" indent="0">
              <a:buNone/>
              <a:defRPr sz="1525">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8C937AB-5291-48FC-9075-9F29944D13C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A3CECD-E187-45A6-BE7A-E277637993E6}"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68351" y="1679575"/>
            <a:ext cx="6811433" cy="4752975"/>
          </a:xfrm>
        </p:spPr>
        <p:txBody>
          <a:bodyPr/>
          <a:lstStyle>
            <a:lvl1pPr>
              <a:defRPr sz="3145"/>
            </a:lvl1pPr>
            <a:lvl2pPr>
              <a:defRPr sz="2665"/>
            </a:lvl2pPr>
            <a:lvl3pPr>
              <a:defRPr sz="219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7782985" y="1679575"/>
            <a:ext cx="6811433" cy="4752975"/>
          </a:xfrm>
        </p:spPr>
        <p:txBody>
          <a:bodyPr/>
          <a:lstStyle>
            <a:lvl1pPr>
              <a:defRPr sz="3145"/>
            </a:lvl1pPr>
            <a:lvl2pPr>
              <a:defRPr sz="2665"/>
            </a:lvl2pPr>
            <a:lvl3pPr>
              <a:defRPr sz="219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28C937AB-5291-48FC-9075-9F29944D13C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A3CECD-E187-45A6-BE7A-E277637993E6}"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1"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665" b="1"/>
            </a:lvl1pPr>
            <a:lvl2pPr marL="509270" indent="0">
              <a:buNone/>
              <a:defRPr sz="2190" b="1"/>
            </a:lvl2pPr>
            <a:lvl3pPr marL="1019175" indent="0">
              <a:buNone/>
              <a:defRPr sz="2000" b="1"/>
            </a:lvl3pPr>
            <a:lvl4pPr marL="1528445" indent="0">
              <a:buNone/>
              <a:defRPr sz="1810" b="1"/>
            </a:lvl4pPr>
            <a:lvl5pPr marL="2038350" indent="0">
              <a:buNone/>
              <a:defRPr sz="1810" b="1"/>
            </a:lvl5pPr>
            <a:lvl6pPr marL="2546985" indent="0">
              <a:buNone/>
              <a:defRPr sz="1810" b="1"/>
            </a:lvl6pPr>
            <a:lvl7pPr marL="3056255" indent="0">
              <a:buNone/>
              <a:defRPr sz="1810" b="1"/>
            </a:lvl7pPr>
            <a:lvl8pPr marL="3566160" indent="0">
              <a:buNone/>
              <a:defRPr sz="1810" b="1"/>
            </a:lvl8pPr>
            <a:lvl9pPr marL="4075430" indent="0">
              <a:buNone/>
              <a:defRPr sz="181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2665"/>
            </a:lvl1pPr>
            <a:lvl2pPr>
              <a:defRPr sz="2190"/>
            </a:lvl2pPr>
            <a:lvl3pPr>
              <a:defRPr sz="2000"/>
            </a:lvl3pPr>
            <a:lvl4pPr>
              <a:defRPr sz="1810"/>
            </a:lvl4pPr>
            <a:lvl5pPr>
              <a:defRPr sz="1810"/>
            </a:lvl5pPr>
            <a:lvl6pPr>
              <a:defRPr sz="1810"/>
            </a:lvl6pPr>
            <a:lvl7pPr>
              <a:defRPr sz="1810"/>
            </a:lvl7pPr>
            <a:lvl8pPr>
              <a:defRPr sz="1810"/>
            </a:lvl8pPr>
            <a:lvl9pPr>
              <a:defRPr sz="181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665" b="1"/>
            </a:lvl1pPr>
            <a:lvl2pPr marL="509270" indent="0">
              <a:buNone/>
              <a:defRPr sz="2190" b="1"/>
            </a:lvl2pPr>
            <a:lvl3pPr marL="1019175" indent="0">
              <a:buNone/>
              <a:defRPr sz="2000" b="1"/>
            </a:lvl3pPr>
            <a:lvl4pPr marL="1528445" indent="0">
              <a:buNone/>
              <a:defRPr sz="1810" b="1"/>
            </a:lvl4pPr>
            <a:lvl5pPr marL="2038350" indent="0">
              <a:buNone/>
              <a:defRPr sz="1810" b="1"/>
            </a:lvl5pPr>
            <a:lvl6pPr marL="2546985" indent="0">
              <a:buNone/>
              <a:defRPr sz="1810" b="1"/>
            </a:lvl6pPr>
            <a:lvl7pPr marL="3056255" indent="0">
              <a:buNone/>
              <a:defRPr sz="1810" b="1"/>
            </a:lvl7pPr>
            <a:lvl8pPr marL="3566160" indent="0">
              <a:buNone/>
              <a:defRPr sz="1810" b="1"/>
            </a:lvl8pPr>
            <a:lvl9pPr marL="4075430" indent="0">
              <a:buNone/>
              <a:defRPr sz="181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8" y="2174875"/>
            <a:ext cx="5389033" cy="3951288"/>
          </a:xfrm>
        </p:spPr>
        <p:txBody>
          <a:bodyPr/>
          <a:lstStyle>
            <a:lvl1pPr>
              <a:defRPr sz="2665"/>
            </a:lvl1pPr>
            <a:lvl2pPr>
              <a:defRPr sz="2190"/>
            </a:lvl2pPr>
            <a:lvl3pPr>
              <a:defRPr sz="2000"/>
            </a:lvl3pPr>
            <a:lvl4pPr>
              <a:defRPr sz="1810"/>
            </a:lvl4pPr>
            <a:lvl5pPr>
              <a:defRPr sz="1810"/>
            </a:lvl5pPr>
            <a:lvl6pPr>
              <a:defRPr sz="1810"/>
            </a:lvl6pPr>
            <a:lvl7pPr>
              <a:defRPr sz="1810"/>
            </a:lvl7pPr>
            <a:lvl8pPr>
              <a:defRPr sz="1810"/>
            </a:lvl8pPr>
            <a:lvl9pPr>
              <a:defRPr sz="181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8C937AB-5291-48FC-9075-9F29944D13C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8A3CECD-E187-45A6-BE7A-E277637993E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4099" name="Picture 2" descr="N:\人文学院PPT\模版\书法水墨画卷图片副本.jpg"/>
          <p:cNvPicPr>
            <a:picLocks noChangeAspect="1"/>
          </p:cNvPicPr>
          <p:nvPr userDrawn="1"/>
        </p:nvPicPr>
        <p:blipFill>
          <a:blip r:embed="rId2"/>
          <a:stretch>
            <a:fillRect/>
          </a:stretch>
        </p:blipFill>
        <p:spPr>
          <a:xfrm>
            <a:off x="0" y="0"/>
            <a:ext cx="12192000" cy="6859588"/>
          </a:xfrm>
          <a:prstGeom prst="rect">
            <a:avLst/>
          </a:prstGeom>
          <a:noFill/>
          <a:ln w="9525">
            <a:noFill/>
          </a:ln>
        </p:spPr>
      </p:pic>
      <p:sp>
        <p:nvSpPr>
          <p:cNvPr id="9" name="矩形 8"/>
          <p:cNvSpPr/>
          <p:nvPr userDrawn="1"/>
        </p:nvSpPr>
        <p:spPr>
          <a:xfrm>
            <a:off x="0" y="-11112"/>
            <a:ext cx="12192000" cy="6881813"/>
          </a:xfrm>
          <a:prstGeom prst="rect">
            <a:avLst/>
          </a:prstGeom>
          <a:blipFill dpi="0" rotWithShape="1">
            <a:blip r:embed="rId3" cstate="email">
              <a:alphaModFix amt="4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620" strike="noStrike" noProof="1"/>
          </a:p>
        </p:txBody>
      </p:sp>
      <p:sp>
        <p:nvSpPr>
          <p:cNvPr id="2" name="日期占位符 1"/>
          <p:cNvSpPr>
            <a:spLocks noGrp="1"/>
          </p:cNvSpPr>
          <p:nvPr>
            <p:ph type="dt" sz="half" idx="10"/>
          </p:nvPr>
        </p:nvSpPr>
        <p:spPr>
          <a:xfrm>
            <a:off x="609600" y="6357938"/>
            <a:ext cx="2844800" cy="365125"/>
          </a:xfrm>
          <a:prstGeom prst="rect">
            <a:avLst/>
          </a:prstGeom>
        </p:spPr>
        <p:txBody>
          <a:bodyPr vert="horz" lIns="91440" tIns="45720" rIns="91440" bIns="45720" rtlCol="0" anchor="ctr"/>
          <a:p>
            <a:pPr fontAlgn="auto"/>
            <a:fld id="{BB0A5745-317A-4343-A5D8-C6C53DC748C6}" type="datetimeFigureOut">
              <a:rPr lang="zh-CN" altLang="en-US" sz="1080"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a:xfrm>
            <a:off x="4165600" y="6357938"/>
            <a:ext cx="3860800" cy="365125"/>
          </a:xfrm>
          <a:prstGeom prst="rect">
            <a:avLst/>
          </a:prstGeom>
        </p:spPr>
        <p:txBody>
          <a:bodyPr vert="horz" lIns="91440" tIns="45720" rIns="91440" bIns="45720" rtlCol="0" anchor="ctr"/>
          <a:p>
            <a:pPr fontAlgn="auto"/>
            <a:endParaRPr lang="zh-CN" altLang="en-US" strike="noStrike" noProof="1"/>
          </a:p>
        </p:txBody>
      </p:sp>
      <p:sp>
        <p:nvSpPr>
          <p:cNvPr id="4" name="灯片编号占位符 3"/>
          <p:cNvSpPr>
            <a:spLocks noGrp="1"/>
          </p:cNvSpPr>
          <p:nvPr>
            <p:ph type="sldNum" sz="quarter" idx="12"/>
          </p:nvPr>
        </p:nvSpPr>
        <p:spPr>
          <a:xfrm>
            <a:off x="8737600" y="6357938"/>
            <a:ext cx="2844800" cy="365125"/>
          </a:xfrm>
          <a:prstGeom prst="rect">
            <a:avLst/>
          </a:prstGeom>
        </p:spPr>
        <p:txBody>
          <a:bodyPr vert="horz" lIns="91440" tIns="45720" rIns="91440" bIns="45720" rtlCol="0" anchor="ctr"/>
          <a:p>
            <a:pPr fontAlgn="auto"/>
            <a:fld id="{921A9B8D-79C7-454A-BC7A-7C631308764D}" type="slidenum">
              <a:rPr lang="zh-CN" altLang="en-US" sz="1080" strike="noStrike" noProof="1" smtClean="0">
                <a:latin typeface="+mn-lt"/>
                <a:ea typeface="+mn-ea"/>
                <a:cs typeface="+mn-cs"/>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8C937AB-5291-48FC-9075-9F29944D13C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8A3CECD-E187-45A6-BE7A-E277637993E6}"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8C937AB-5291-48FC-9075-9F29944D13C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8A3CECD-E187-45A6-BE7A-E277637993E6}"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190"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0"/>
            <a:ext cx="6815667" cy="5853113"/>
          </a:xfrm>
        </p:spPr>
        <p:txBody>
          <a:bodyPr/>
          <a:lstStyle>
            <a:lvl1pPr>
              <a:defRPr sz="3525"/>
            </a:lvl1pPr>
            <a:lvl2pPr>
              <a:defRPr sz="3145"/>
            </a:lvl2pPr>
            <a:lvl3pPr>
              <a:defRPr sz="2665"/>
            </a:lvl3pPr>
            <a:lvl4pPr>
              <a:defRPr sz="2190"/>
            </a:lvl4pPr>
            <a:lvl5pPr>
              <a:defRPr sz="2190"/>
            </a:lvl5pPr>
            <a:lvl6pPr>
              <a:defRPr sz="2190"/>
            </a:lvl6pPr>
            <a:lvl7pPr>
              <a:defRPr sz="2190"/>
            </a:lvl7pPr>
            <a:lvl8pPr>
              <a:defRPr sz="2190"/>
            </a:lvl8pPr>
            <a:lvl9pPr>
              <a:defRPr sz="219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525"/>
            </a:lvl1pPr>
            <a:lvl2pPr marL="509270" indent="0">
              <a:buNone/>
              <a:defRPr sz="1335"/>
            </a:lvl2pPr>
            <a:lvl3pPr marL="1019175" indent="0">
              <a:buNone/>
              <a:defRPr sz="1145"/>
            </a:lvl3pPr>
            <a:lvl4pPr marL="1528445" indent="0">
              <a:buNone/>
              <a:defRPr sz="1050"/>
            </a:lvl4pPr>
            <a:lvl5pPr marL="2038350" indent="0">
              <a:buNone/>
              <a:defRPr sz="1050"/>
            </a:lvl5pPr>
            <a:lvl6pPr marL="2546985" indent="0">
              <a:buNone/>
              <a:defRPr sz="1050"/>
            </a:lvl6pPr>
            <a:lvl7pPr marL="3056255" indent="0">
              <a:buNone/>
              <a:defRPr sz="1050"/>
            </a:lvl7pPr>
            <a:lvl8pPr marL="3566160" indent="0">
              <a:buNone/>
              <a:defRPr sz="1050"/>
            </a:lvl8pPr>
            <a:lvl9pPr marL="407543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8C937AB-5291-48FC-9075-9F29944D13C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A3CECD-E187-45A6-BE7A-E277637993E6}"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19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525"/>
            </a:lvl1pPr>
            <a:lvl2pPr marL="509270" indent="0">
              <a:buNone/>
              <a:defRPr sz="3145"/>
            </a:lvl2pPr>
            <a:lvl3pPr marL="1019175" indent="0">
              <a:buNone/>
              <a:defRPr sz="2665"/>
            </a:lvl3pPr>
            <a:lvl4pPr marL="1528445" indent="0">
              <a:buNone/>
              <a:defRPr sz="2190"/>
            </a:lvl4pPr>
            <a:lvl5pPr marL="2038350" indent="0">
              <a:buNone/>
              <a:defRPr sz="2190"/>
            </a:lvl5pPr>
            <a:lvl6pPr marL="2546985" indent="0">
              <a:buNone/>
              <a:defRPr sz="2190"/>
            </a:lvl6pPr>
            <a:lvl7pPr marL="3056255" indent="0">
              <a:buNone/>
              <a:defRPr sz="2190"/>
            </a:lvl7pPr>
            <a:lvl8pPr marL="3566160" indent="0">
              <a:buNone/>
              <a:defRPr sz="2190"/>
            </a:lvl8pPr>
            <a:lvl9pPr marL="4075430" indent="0">
              <a:buNone/>
              <a:defRPr sz="219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525"/>
            </a:lvl1pPr>
            <a:lvl2pPr marL="509270" indent="0">
              <a:buNone/>
              <a:defRPr sz="1335"/>
            </a:lvl2pPr>
            <a:lvl3pPr marL="1019175" indent="0">
              <a:buNone/>
              <a:defRPr sz="1145"/>
            </a:lvl3pPr>
            <a:lvl4pPr marL="1528445" indent="0">
              <a:buNone/>
              <a:defRPr sz="1050"/>
            </a:lvl4pPr>
            <a:lvl5pPr marL="2038350" indent="0">
              <a:buNone/>
              <a:defRPr sz="1050"/>
            </a:lvl5pPr>
            <a:lvl6pPr marL="2546985" indent="0">
              <a:buNone/>
              <a:defRPr sz="1050"/>
            </a:lvl6pPr>
            <a:lvl7pPr marL="3056255" indent="0">
              <a:buNone/>
              <a:defRPr sz="1050"/>
            </a:lvl7pPr>
            <a:lvl8pPr marL="3566160" indent="0">
              <a:buNone/>
              <a:defRPr sz="1050"/>
            </a:lvl8pPr>
            <a:lvl9pPr marL="407543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8C937AB-5291-48FC-9075-9F29944D13C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A3CECD-E187-45A6-BE7A-E277637993E6}"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8C937AB-5291-48FC-9075-9F29944D13C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A3CECD-E187-45A6-BE7A-E277637993E6}"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137900" y="288926"/>
            <a:ext cx="3456517" cy="61436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68350" y="288926"/>
            <a:ext cx="10166350" cy="61436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8C937AB-5291-48FC-9075-9F29944D13C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A3CECD-E187-45A6-BE7A-E277637993E6}"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内容与标题">
    <p:spTree>
      <p:nvGrpSpPr>
        <p:cNvPr id="1" name=""/>
        <p:cNvGrpSpPr/>
        <p:nvPr/>
      </p:nvGrpSpPr>
      <p:grpSpPr>
        <a:xfrm>
          <a:off x="0" y="0"/>
          <a:ext cx="0" cy="0"/>
          <a:chOff x="0" y="0"/>
          <a:chExt cx="0" cy="0"/>
        </a:xfrm>
      </p:grpSpPr>
      <p:pic>
        <p:nvPicPr>
          <p:cNvPr id="2051" name="Picture 2" descr="N:\人文学院PPT\模版\书法水墨画卷图片副本.jpg"/>
          <p:cNvPicPr>
            <a:picLocks noChangeAspect="1"/>
          </p:cNvPicPr>
          <p:nvPr userDrawn="1"/>
        </p:nvPicPr>
        <p:blipFill>
          <a:blip r:embed="rId2" cstate="print"/>
          <a:stretch>
            <a:fillRect/>
          </a:stretch>
        </p:blipFill>
        <p:spPr>
          <a:xfrm>
            <a:off x="0" y="0"/>
            <a:ext cx="12192000" cy="6859588"/>
          </a:xfrm>
          <a:prstGeom prst="rect">
            <a:avLst/>
          </a:prstGeom>
          <a:noFill/>
          <a:ln w="9525">
            <a:noFill/>
          </a:ln>
        </p:spPr>
      </p:pic>
      <p:sp>
        <p:nvSpPr>
          <p:cNvPr id="9" name="矩形 8"/>
          <p:cNvSpPr/>
          <p:nvPr userDrawn="1"/>
        </p:nvSpPr>
        <p:spPr>
          <a:xfrm>
            <a:off x="0" y="-11111"/>
            <a:ext cx="12192000" cy="6881813"/>
          </a:xfrm>
          <a:prstGeom prst="rect">
            <a:avLst/>
          </a:prstGeom>
          <a:blipFill dpi="0" rotWithShape="1">
            <a:blip r:embed="rId3" cstate="email">
              <a:alphaModFix amt="4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545" strike="noStrike" noProof="1"/>
          </a:p>
        </p:txBody>
      </p:sp>
      <p:sp>
        <p:nvSpPr>
          <p:cNvPr id="2" name="日期占位符 1"/>
          <p:cNvSpPr>
            <a:spLocks noGrp="1"/>
          </p:cNvSpPr>
          <p:nvPr>
            <p:ph type="dt" sz="half" idx="10"/>
          </p:nvPr>
        </p:nvSpPr>
        <p:spPr>
          <a:xfrm>
            <a:off x="609600" y="6357939"/>
            <a:ext cx="2844800" cy="365125"/>
          </a:xfrm>
          <a:prstGeom prst="rect">
            <a:avLst/>
          </a:prstGeom>
        </p:spPr>
        <p:txBody>
          <a:bodyPr vert="horz" lIns="91440" tIns="45720" rIns="91440" bIns="45720" rtlCol="0" anchor="ctr"/>
          <a:lstStyle/>
          <a:p>
            <a:pPr fontAlgn="auto"/>
            <a:fld id="{BB0A5745-317A-4343-A5D8-C6C53DC748C6}" type="datetimeFigureOut">
              <a:rPr lang="zh-CN" altLang="en-US" sz="1080"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a:xfrm>
            <a:off x="4165600" y="6357939"/>
            <a:ext cx="3860800" cy="365125"/>
          </a:xfrm>
          <a:prstGeom prst="rect">
            <a:avLst/>
          </a:prstGeom>
        </p:spPr>
        <p:txBody>
          <a:bodyPr vert="horz" lIns="91440" tIns="45720" rIns="91440" bIns="45720" rtlCol="0" anchor="ctr"/>
          <a:lstStyle/>
          <a:p>
            <a:pPr fontAlgn="auto"/>
            <a:endParaRPr lang="zh-CN" altLang="en-US" strike="noStrike" noProof="1"/>
          </a:p>
        </p:txBody>
      </p:sp>
      <p:sp>
        <p:nvSpPr>
          <p:cNvPr id="4" name="灯片编号占位符 3"/>
          <p:cNvSpPr>
            <a:spLocks noGrp="1"/>
          </p:cNvSpPr>
          <p:nvPr>
            <p:ph type="sldNum" sz="quarter" idx="12"/>
          </p:nvPr>
        </p:nvSpPr>
        <p:spPr>
          <a:xfrm>
            <a:off x="8737600" y="6357939"/>
            <a:ext cx="2844800" cy="365125"/>
          </a:xfrm>
          <a:prstGeom prst="rect">
            <a:avLst/>
          </a:prstGeom>
        </p:spPr>
        <p:txBody>
          <a:bodyPr vert="horz" lIns="91440" tIns="45720" rIns="91440" bIns="45720" rtlCol="0" anchor="ctr"/>
          <a:lstStyle/>
          <a:p>
            <a:pPr fontAlgn="auto"/>
            <a:fld id="{921A9B8D-79C7-454A-BC7A-7C631308764D}" type="slidenum">
              <a:rPr lang="zh-CN" altLang="en-US" sz="1080" strike="noStrike" noProof="1" smtClean="0">
                <a:latin typeface="+mn-lt"/>
                <a:ea typeface="+mn-ea"/>
                <a:cs typeface="+mn-cs"/>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内容与标题">
    <p:spTree>
      <p:nvGrpSpPr>
        <p:cNvPr id="1" name=""/>
        <p:cNvGrpSpPr/>
        <p:nvPr/>
      </p:nvGrpSpPr>
      <p:grpSpPr>
        <a:xfrm>
          <a:off x="0" y="0"/>
          <a:ext cx="0" cy="0"/>
          <a:chOff x="0" y="0"/>
          <a:chExt cx="0" cy="0"/>
        </a:xfrm>
      </p:grpSpPr>
      <p:pic>
        <p:nvPicPr>
          <p:cNvPr id="5123" name="Picture 2" descr="N:\人文学院PPT\模版\书法水墨画卷图片副本.jpg"/>
          <p:cNvPicPr>
            <a:picLocks noChangeAspect="1"/>
          </p:cNvPicPr>
          <p:nvPr userDrawn="1"/>
        </p:nvPicPr>
        <p:blipFill>
          <a:blip r:embed="rId2"/>
          <a:stretch>
            <a:fillRect/>
          </a:stretch>
        </p:blipFill>
        <p:spPr>
          <a:xfrm>
            <a:off x="0" y="0"/>
            <a:ext cx="12192000" cy="6859588"/>
          </a:xfrm>
          <a:prstGeom prst="rect">
            <a:avLst/>
          </a:prstGeom>
          <a:noFill/>
          <a:ln w="9525">
            <a:noFill/>
          </a:ln>
        </p:spPr>
      </p:pic>
      <p:sp>
        <p:nvSpPr>
          <p:cNvPr id="9" name="矩形 8"/>
          <p:cNvSpPr/>
          <p:nvPr userDrawn="1"/>
        </p:nvSpPr>
        <p:spPr>
          <a:xfrm>
            <a:off x="0" y="-11112"/>
            <a:ext cx="12192000" cy="6881813"/>
          </a:xfrm>
          <a:prstGeom prst="rect">
            <a:avLst/>
          </a:prstGeom>
          <a:blipFill dpi="0" rotWithShape="1">
            <a:blip r:embed="rId3" cstate="email">
              <a:alphaModFix amt="4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620" strike="noStrike" noProof="1"/>
          </a:p>
        </p:txBody>
      </p:sp>
      <p:sp>
        <p:nvSpPr>
          <p:cNvPr id="2" name="日期占位符 1"/>
          <p:cNvSpPr>
            <a:spLocks noGrp="1"/>
          </p:cNvSpPr>
          <p:nvPr>
            <p:ph type="dt" sz="half" idx="10"/>
          </p:nvPr>
        </p:nvSpPr>
        <p:spPr>
          <a:xfrm>
            <a:off x="609600" y="6357938"/>
            <a:ext cx="2844800" cy="365125"/>
          </a:xfrm>
          <a:prstGeom prst="rect">
            <a:avLst/>
          </a:prstGeom>
        </p:spPr>
        <p:txBody>
          <a:bodyPr vert="horz" lIns="91440" tIns="45720" rIns="91440" bIns="45720" rtlCol="0" anchor="ctr"/>
          <a:p>
            <a:pPr fontAlgn="auto"/>
            <a:fld id="{BB0A5745-317A-4343-A5D8-C6C53DC748C6}" type="datetimeFigureOut">
              <a:rPr lang="zh-CN" altLang="en-US" sz="1080"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a:xfrm>
            <a:off x="4165600" y="6357938"/>
            <a:ext cx="3860800" cy="365125"/>
          </a:xfrm>
          <a:prstGeom prst="rect">
            <a:avLst/>
          </a:prstGeom>
        </p:spPr>
        <p:txBody>
          <a:bodyPr vert="horz" lIns="91440" tIns="45720" rIns="91440" bIns="45720" rtlCol="0" anchor="ctr"/>
          <a:p>
            <a:pPr fontAlgn="auto"/>
            <a:endParaRPr lang="zh-CN" altLang="en-US" strike="noStrike" noProof="1"/>
          </a:p>
        </p:txBody>
      </p:sp>
      <p:sp>
        <p:nvSpPr>
          <p:cNvPr id="4" name="灯片编号占位符 3"/>
          <p:cNvSpPr>
            <a:spLocks noGrp="1"/>
          </p:cNvSpPr>
          <p:nvPr>
            <p:ph type="sldNum" sz="quarter" idx="12"/>
          </p:nvPr>
        </p:nvSpPr>
        <p:spPr>
          <a:xfrm>
            <a:off x="8737600" y="6357938"/>
            <a:ext cx="2844800" cy="365125"/>
          </a:xfrm>
          <a:prstGeom prst="rect">
            <a:avLst/>
          </a:prstGeom>
        </p:spPr>
        <p:txBody>
          <a:bodyPr vert="horz" lIns="91440" tIns="45720" rIns="91440" bIns="45720" rtlCol="0" anchor="ctr"/>
          <a:p>
            <a:pPr fontAlgn="auto"/>
            <a:fld id="{921A9B8D-79C7-454A-BC7A-7C631308764D}" type="slidenum">
              <a:rPr lang="zh-CN" altLang="en-US" sz="1080" strike="noStrike" noProof="1" smtClean="0">
                <a:latin typeface="+mn-lt"/>
                <a:ea typeface="+mn-ea"/>
                <a:cs typeface="+mn-cs"/>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6147" name="Picture 2" descr="N:\人文学院PPT\模版\书法水墨画卷图片副本.jpg"/>
          <p:cNvPicPr>
            <a:picLocks noChangeAspect="1"/>
          </p:cNvPicPr>
          <p:nvPr userDrawn="1"/>
        </p:nvPicPr>
        <p:blipFill>
          <a:blip r:embed="rId2"/>
          <a:stretch>
            <a:fillRect/>
          </a:stretch>
        </p:blipFill>
        <p:spPr>
          <a:xfrm>
            <a:off x="0" y="0"/>
            <a:ext cx="12192000" cy="6859588"/>
          </a:xfrm>
          <a:prstGeom prst="rect">
            <a:avLst/>
          </a:prstGeom>
          <a:noFill/>
          <a:ln w="9525">
            <a:noFill/>
          </a:ln>
        </p:spPr>
      </p:pic>
      <p:sp>
        <p:nvSpPr>
          <p:cNvPr id="9" name="矩形 8"/>
          <p:cNvSpPr/>
          <p:nvPr userDrawn="1"/>
        </p:nvSpPr>
        <p:spPr>
          <a:xfrm>
            <a:off x="0" y="-11112"/>
            <a:ext cx="12192000" cy="6881813"/>
          </a:xfrm>
          <a:prstGeom prst="rect">
            <a:avLst/>
          </a:prstGeom>
          <a:blipFill dpi="0" rotWithShape="1">
            <a:blip r:embed="rId3" cstate="email">
              <a:alphaModFix amt="4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620" strike="noStrike" noProof="1"/>
          </a:p>
        </p:txBody>
      </p:sp>
      <p:sp>
        <p:nvSpPr>
          <p:cNvPr id="2" name="日期占位符 1"/>
          <p:cNvSpPr>
            <a:spLocks noGrp="1"/>
          </p:cNvSpPr>
          <p:nvPr>
            <p:ph type="dt" sz="half" idx="10"/>
          </p:nvPr>
        </p:nvSpPr>
        <p:spPr>
          <a:xfrm>
            <a:off x="609600" y="6357938"/>
            <a:ext cx="2844800" cy="365125"/>
          </a:xfrm>
          <a:prstGeom prst="rect">
            <a:avLst/>
          </a:prstGeom>
        </p:spPr>
        <p:txBody>
          <a:bodyPr vert="horz" lIns="91440" tIns="45720" rIns="91440" bIns="45720" rtlCol="0" anchor="ctr"/>
          <a:p>
            <a:pPr fontAlgn="auto"/>
            <a:fld id="{BB0A5745-317A-4343-A5D8-C6C53DC748C6}" type="datetimeFigureOut">
              <a:rPr lang="zh-CN" altLang="en-US" sz="1080"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a:xfrm>
            <a:off x="4165600" y="6357938"/>
            <a:ext cx="3860800" cy="365125"/>
          </a:xfrm>
          <a:prstGeom prst="rect">
            <a:avLst/>
          </a:prstGeom>
        </p:spPr>
        <p:txBody>
          <a:bodyPr vert="horz" lIns="91440" tIns="45720" rIns="91440" bIns="45720" rtlCol="0" anchor="ctr"/>
          <a:p>
            <a:pPr fontAlgn="auto"/>
            <a:endParaRPr lang="zh-CN" altLang="en-US" strike="noStrike" noProof="1"/>
          </a:p>
        </p:txBody>
      </p:sp>
      <p:sp>
        <p:nvSpPr>
          <p:cNvPr id="4" name="灯片编号占位符 3"/>
          <p:cNvSpPr>
            <a:spLocks noGrp="1"/>
          </p:cNvSpPr>
          <p:nvPr>
            <p:ph type="sldNum" sz="quarter" idx="12"/>
          </p:nvPr>
        </p:nvSpPr>
        <p:spPr>
          <a:xfrm>
            <a:off x="8737600" y="6357938"/>
            <a:ext cx="2844800" cy="365125"/>
          </a:xfrm>
          <a:prstGeom prst="rect">
            <a:avLst/>
          </a:prstGeom>
        </p:spPr>
        <p:txBody>
          <a:bodyPr vert="horz" lIns="91440" tIns="45720" rIns="91440" bIns="45720" rtlCol="0" anchor="ctr"/>
          <a:p>
            <a:pPr fontAlgn="auto"/>
            <a:fld id="{921A9B8D-79C7-454A-BC7A-7C631308764D}" type="slidenum">
              <a:rPr lang="zh-CN" altLang="en-US" sz="1080" strike="noStrike" noProof="1" smtClean="0">
                <a:latin typeface="+mn-lt"/>
                <a:ea typeface="+mn-ea"/>
                <a:cs typeface="+mn-cs"/>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1027"/>
          <p:cNvSpPr>
            <a:spLocks noGrp="1"/>
          </p:cNvSpPr>
          <p:nvPr>
            <p:ph type="dt" sz="half" idx="2"/>
          </p:nvPr>
        </p:nvSpPr>
        <p:spPr>
          <a:xfrm>
            <a:off x="838200" y="6356350"/>
            <a:ext cx="27432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页脚占位符 1028"/>
          <p:cNvSpPr>
            <a:spLocks noGrp="1"/>
          </p:cNvSpPr>
          <p:nvPr>
            <p:ph type="ftr" sz="quarter" idx="3"/>
          </p:nvPr>
        </p:nvSpPr>
        <p:spPr>
          <a:xfrm>
            <a:off x="4038600" y="6356350"/>
            <a:ext cx="41148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 name="灯片编号占位符 1029"/>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p>
            <a:fld id="{9A0DB2DC-4C9A-4742-B13C-FB6460FD3503}" type="slidenum">
              <a:rPr lang="zh-CN" altLang="en-US" dirty="0"/>
            </a:fld>
            <a:endParaRPr lang="zh-CN" altLang="en-US" dirty="0"/>
          </a:p>
        </p:txBody>
      </p:sp>
    </p:spTree>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noProof="1" smtClean="0"/>
              <a:t>单击此处编辑母版标题样式</a:t>
            </a:r>
            <a:endParaRPr lang="zh-CN" altLang="en-US" noProof="1"/>
          </a:p>
        </p:txBody>
      </p:sp>
      <p:sp>
        <p:nvSpPr>
          <p:cNvPr id="11" name="日期占位符 1027"/>
          <p:cNvSpPr>
            <a:spLocks noGrp="1"/>
          </p:cNvSpPr>
          <p:nvPr>
            <p:ph type="dt" sz="half" idx="2"/>
          </p:nvPr>
        </p:nvSpPr>
        <p:spPr>
          <a:xfrm>
            <a:off x="838200" y="6356350"/>
            <a:ext cx="27432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页脚占位符 1028"/>
          <p:cNvSpPr>
            <a:spLocks noGrp="1"/>
          </p:cNvSpPr>
          <p:nvPr>
            <p:ph type="ftr" sz="quarter" idx="3"/>
          </p:nvPr>
        </p:nvSpPr>
        <p:spPr>
          <a:xfrm>
            <a:off x="4038600" y="6356350"/>
            <a:ext cx="41148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 name="灯片编号占位符 1029"/>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p>
            <a:fld id="{9A0DB2DC-4C9A-4742-B13C-FB6460FD3503}" type="slidenum">
              <a:rPr lang="zh-CN" altLang="en-US" dirty="0"/>
            </a:fld>
            <a:endParaRPr lang="zh-CN" altLang="en-US" dirty="0"/>
          </a:p>
        </p:txBody>
      </p:sp>
    </p:spTree>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slideLayout" Target="../slideLayouts/slideLayout17.xml"/><Relationship Id="rId7" Type="http://schemas.openxmlformats.org/officeDocument/2006/relationships/slideLayout" Target="../slideLayouts/slideLayout16.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3" Type="http://schemas.openxmlformats.org/officeDocument/2006/relationships/slideLayout" Target="../slideLayouts/slideLayout12.xml"/><Relationship Id="rId2" Type="http://schemas.openxmlformats.org/officeDocument/2006/relationships/slideLayout" Target="../slideLayouts/slideLayout11.xml"/><Relationship Id="rId17" Type="http://schemas.openxmlformats.org/officeDocument/2006/relationships/theme" Target="../theme/theme2.xml"/><Relationship Id="rId16" Type="http://schemas.openxmlformats.org/officeDocument/2006/relationships/image" Target="../media/image3.jpeg"/><Relationship Id="rId15" Type="http://schemas.openxmlformats.org/officeDocument/2006/relationships/slideLayout" Target="../slideLayouts/slideLayout24.xml"/><Relationship Id="rId14" Type="http://schemas.openxmlformats.org/officeDocument/2006/relationships/slideLayout" Target="../slideLayouts/slideLayout23.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11" Type="http://schemas.openxmlformats.org/officeDocument/2006/relationships/slideLayout" Target="../slideLayouts/slideLayout20.xml"/><Relationship Id="rId10" Type="http://schemas.openxmlformats.org/officeDocument/2006/relationships/slideLayout" Target="../slideLayouts/slideLayout19.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3" Type="http://schemas.openxmlformats.org/officeDocument/2006/relationships/theme" Target="../theme/theme3.xml"/><Relationship Id="rId12" Type="http://schemas.openxmlformats.org/officeDocument/2006/relationships/slideLayout" Target="../slideLayouts/slideLayout36.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3" name="文本占位符 2"/>
          <p:cNvSpPr>
            <a:spLocks noGrp="1"/>
          </p:cNvSpPr>
          <p:nvPr>
            <p:ph type="body" idx="1"/>
          </p:nvPr>
        </p:nvSpPr>
        <p:spPr>
          <a:xfrm>
            <a:off x="609600" y="1600200"/>
            <a:ext cx="10972800" cy="4527550"/>
          </a:xfrm>
          <a:prstGeom prst="rect">
            <a:avLst/>
          </a:prstGeom>
        </p:spPr>
        <p:txBody>
          <a:bodyPr vert="horz" lIns="91440" tIns="45720" rIns="91440" bIns="45720" rtlCol="0">
            <a:normAutofit/>
          </a:bodyPr>
          <a:lstStyle/>
          <a:p>
            <a:pPr lvl="0" fontAlgn="auto"/>
            <a:r>
              <a:rPr lang="zh-CN" altLang="en-US" sz="2880" strike="noStrike" noProof="1" smtClean="0"/>
              <a:t>单击此处编辑母版文本样式</a:t>
            </a:r>
            <a:endParaRPr lang="zh-CN" altLang="en-US" strike="noStrike" noProof="1" smtClean="0"/>
          </a:p>
          <a:p>
            <a:pPr lvl="1" fontAlgn="auto"/>
            <a:r>
              <a:rPr lang="zh-CN" altLang="en-US" sz="2520" strike="noStrike" noProof="1" smtClean="0"/>
              <a:t>第二级</a:t>
            </a:r>
            <a:endParaRPr lang="zh-CN" altLang="en-US" strike="noStrike" noProof="1" smtClean="0"/>
          </a:p>
          <a:p>
            <a:pPr lvl="2" fontAlgn="auto"/>
            <a:r>
              <a:rPr lang="zh-CN" altLang="en-US" sz="2160"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2"/>
          </p:nvPr>
        </p:nvSpPr>
        <p:spPr>
          <a:xfrm>
            <a:off x="609600" y="6357938"/>
            <a:ext cx="2844800" cy="365125"/>
          </a:xfrm>
          <a:prstGeom prst="rect">
            <a:avLst/>
          </a:prstGeom>
        </p:spPr>
        <p:txBody>
          <a:bodyPr vert="horz" lIns="91440" tIns="45720" rIns="91440" bIns="45720" rtlCol="0" anchor="ctr"/>
          <a:lstStyle>
            <a:lvl1pPr algn="l">
              <a:defRPr sz="1440">
                <a:solidFill>
                  <a:schemeClr val="tx1">
                    <a:tint val="75000"/>
                  </a:schemeClr>
                </a:solidFill>
              </a:defRPr>
            </a:lvl1pPr>
          </a:lstStyle>
          <a:p>
            <a:pPr fontAlgn="auto"/>
            <a:fld id="{BB0A5745-317A-4343-A5D8-C6C53DC748C6}" type="datetimeFigureOut">
              <a:rPr lang="zh-CN" altLang="en-US" sz="1080"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3"/>
          </p:nvPr>
        </p:nvSpPr>
        <p:spPr>
          <a:xfrm>
            <a:off x="4165600" y="6357938"/>
            <a:ext cx="3860800" cy="365125"/>
          </a:xfrm>
          <a:prstGeom prst="rect">
            <a:avLst/>
          </a:prstGeom>
        </p:spPr>
        <p:txBody>
          <a:bodyPr vert="horz" lIns="91440" tIns="45720" rIns="91440" bIns="45720" rtlCol="0" anchor="ctr"/>
          <a:lstStyle>
            <a:lvl1pPr algn="ctr">
              <a:defRPr sz="1440">
                <a:solidFill>
                  <a:schemeClr val="tx1">
                    <a:tint val="75000"/>
                  </a:schemeClr>
                </a:solidFill>
              </a:defRPr>
            </a:lvl1pPr>
          </a:lstStyle>
          <a:p>
            <a:pPr fontAlgn="auto"/>
            <a:endParaRPr lang="zh-CN" altLang="en-US" strike="noStrike" noProof="1"/>
          </a:p>
        </p:txBody>
      </p:sp>
      <p:sp>
        <p:nvSpPr>
          <p:cNvPr id="6" name="灯片编号占位符 5"/>
          <p:cNvSpPr>
            <a:spLocks noGrp="1"/>
          </p:cNvSpPr>
          <p:nvPr>
            <p:ph type="sldNum" sz="quarter" idx="4"/>
          </p:nvPr>
        </p:nvSpPr>
        <p:spPr>
          <a:xfrm>
            <a:off x="8737600" y="6357938"/>
            <a:ext cx="2844800" cy="365125"/>
          </a:xfrm>
          <a:prstGeom prst="rect">
            <a:avLst/>
          </a:prstGeom>
        </p:spPr>
        <p:txBody>
          <a:bodyPr vert="horz" lIns="91440" tIns="45720" rIns="91440" bIns="45720" rtlCol="0" anchor="ctr"/>
          <a:lstStyle>
            <a:lvl1pPr algn="r">
              <a:defRPr sz="1440">
                <a:solidFill>
                  <a:schemeClr val="tx1">
                    <a:tint val="75000"/>
                  </a:schemeClr>
                </a:solidFill>
              </a:defRPr>
            </a:lvl1pPr>
          </a:lstStyle>
          <a:p>
            <a:pPr fontAlgn="auto"/>
            <a:fld id="{921A9B8D-79C7-454A-BC7A-7C631308764D}" type="slidenum">
              <a:rPr lang="zh-CN" altLang="en-US" sz="1080"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fade/>
  </p:transition>
  <p:hf sldNum="0" hdr="0" ftr="0" dt="0"/>
  <p:txStyles>
    <p:titleStyle>
      <a:lvl1pPr algn="ctr" defTabSz="1097280" rtl="0" eaLnBrk="1" latinLnBrk="0" hangingPunct="1">
        <a:spcBef>
          <a:spcPct val="0"/>
        </a:spcBef>
        <a:buNone/>
        <a:defRPr sz="5280" kern="1200">
          <a:solidFill>
            <a:schemeClr val="tx1"/>
          </a:solidFill>
          <a:latin typeface="+mj-lt"/>
          <a:ea typeface="+mj-ea"/>
          <a:cs typeface="+mj-cs"/>
        </a:defRPr>
      </a:lvl1pPr>
    </p:titleStyle>
    <p:bodyStyle>
      <a:lvl1pPr marL="411480" indent="-411480" algn="l" defTabSz="1097280" rtl="0" eaLnBrk="1" latinLnBrk="0" hangingPunct="1">
        <a:spcBef>
          <a:spcPct val="24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4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4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4000"/>
        </a:spcBef>
        <a:buFont typeface="Arial" panose="020B0604020202020204" pitchFamily="34" charset="0"/>
        <a:buChar char="–"/>
        <a:defRPr sz="2400" kern="1200">
          <a:solidFill>
            <a:schemeClr val="tx1"/>
          </a:solidFill>
          <a:latin typeface="+mn-lt"/>
          <a:ea typeface="+mn-ea"/>
          <a:cs typeface="+mn-cs"/>
        </a:defRPr>
      </a:lvl4pPr>
      <a:lvl5pPr marL="2469515" indent="-274320" algn="l" defTabSz="1097280" rtl="0" eaLnBrk="1" latinLnBrk="0" hangingPunct="1">
        <a:spcBef>
          <a:spcPct val="24000"/>
        </a:spcBef>
        <a:buFont typeface="Arial" panose="020B0604020202020204" pitchFamily="34" charset="0"/>
        <a:buChar char="»"/>
        <a:defRPr sz="2400" kern="1200">
          <a:solidFill>
            <a:schemeClr val="tx1"/>
          </a:solidFill>
          <a:latin typeface="+mn-lt"/>
          <a:ea typeface="+mn-ea"/>
          <a:cs typeface="+mn-cs"/>
        </a:defRPr>
      </a:lvl5pPr>
      <a:lvl6pPr marL="3018155" indent="-274320" algn="l" defTabSz="1097280" rtl="0" eaLnBrk="1" latinLnBrk="0" hangingPunct="1">
        <a:spcBef>
          <a:spcPct val="24000"/>
        </a:spcBef>
        <a:buFont typeface="Arial" panose="020B0604020202020204" pitchFamily="34" charset="0"/>
        <a:buChar char="•"/>
        <a:defRPr sz="2400" kern="1200">
          <a:solidFill>
            <a:schemeClr val="tx1"/>
          </a:solidFill>
          <a:latin typeface="+mn-lt"/>
          <a:ea typeface="+mn-ea"/>
          <a:cs typeface="+mn-cs"/>
        </a:defRPr>
      </a:lvl6pPr>
      <a:lvl7pPr marL="3566795" indent="-274320" algn="l" defTabSz="1097280" rtl="0" eaLnBrk="1" latinLnBrk="0" hangingPunct="1">
        <a:spcBef>
          <a:spcPct val="24000"/>
        </a:spcBef>
        <a:buFont typeface="Arial" panose="020B0604020202020204" pitchFamily="34" charset="0"/>
        <a:buChar char="•"/>
        <a:defRPr sz="2400" kern="1200">
          <a:solidFill>
            <a:schemeClr val="tx1"/>
          </a:solidFill>
          <a:latin typeface="+mn-lt"/>
          <a:ea typeface="+mn-ea"/>
          <a:cs typeface="+mn-cs"/>
        </a:defRPr>
      </a:lvl7pPr>
      <a:lvl8pPr marL="4115435" indent="-274320" algn="l" defTabSz="1097280" rtl="0" eaLnBrk="1" latinLnBrk="0" hangingPunct="1">
        <a:spcBef>
          <a:spcPct val="24000"/>
        </a:spcBef>
        <a:buFont typeface="Arial" panose="020B0604020202020204" pitchFamily="34" charset="0"/>
        <a:buChar char="•"/>
        <a:defRPr sz="2400" kern="1200">
          <a:solidFill>
            <a:schemeClr val="tx1"/>
          </a:solidFill>
          <a:latin typeface="+mn-lt"/>
          <a:ea typeface="+mn-ea"/>
          <a:cs typeface="+mn-cs"/>
        </a:defRPr>
      </a:lvl8pPr>
      <a:lvl9pPr marL="4664075" indent="-274320" algn="l" defTabSz="1097280" rtl="0" eaLnBrk="1" latinLnBrk="0" hangingPunct="1">
        <a:spcBef>
          <a:spcPct val="24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835" algn="l" defTabSz="1097280" rtl="0" eaLnBrk="1" latinLnBrk="0" hangingPunct="1">
        <a:defRPr sz="2160" kern="1200">
          <a:solidFill>
            <a:schemeClr val="tx1"/>
          </a:solidFill>
          <a:latin typeface="+mn-lt"/>
          <a:ea typeface="+mn-ea"/>
          <a:cs typeface="+mn-cs"/>
        </a:defRPr>
      </a:lvl6pPr>
      <a:lvl7pPr marL="3292475" algn="l" defTabSz="1097280" rtl="0" eaLnBrk="1" latinLnBrk="0" hangingPunct="1">
        <a:defRPr sz="2160" kern="1200">
          <a:solidFill>
            <a:schemeClr val="tx1"/>
          </a:solidFill>
          <a:latin typeface="+mn-lt"/>
          <a:ea typeface="+mn-ea"/>
          <a:cs typeface="+mn-cs"/>
        </a:defRPr>
      </a:lvl7pPr>
      <a:lvl8pPr marL="3841115" algn="l" defTabSz="1097280" rtl="0" eaLnBrk="1" latinLnBrk="0" hangingPunct="1">
        <a:defRPr sz="2160" kern="1200">
          <a:solidFill>
            <a:schemeClr val="tx1"/>
          </a:solidFill>
          <a:latin typeface="+mn-lt"/>
          <a:ea typeface="+mn-ea"/>
          <a:cs typeface="+mn-cs"/>
        </a:defRPr>
      </a:lvl8pPr>
      <a:lvl9pPr marL="4389755" algn="l" defTabSz="1097280"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6"/>
          <a:stretch>
            <a:fillRect/>
          </a:stretch>
        </a:blipFill>
        <a:effectLst/>
      </p:bgPr>
    </p:bg>
    <p:spTree>
      <p:nvGrpSpPr>
        <p:cNvPr id="1" name=""/>
        <p:cNvGrpSpPr/>
        <p:nvPr/>
      </p:nvGrpSpPr>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E35E8E48-4C6A-445E-8BAC-6056E7B4B48E}"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Segoe UI" panose="020B0502040204020203" pitchFamily="34" charset="0"/>
          <a:ea typeface="微软雅黑" panose="020B0503020204020204" charset="-122"/>
        </a:defRPr>
      </a:lvl2pPr>
      <a:lvl3pPr algn="l" rtl="0" eaLnBrk="0" fontAlgn="base" hangingPunct="0">
        <a:lnSpc>
          <a:spcPct val="90000"/>
        </a:lnSpc>
        <a:spcBef>
          <a:spcPct val="0"/>
        </a:spcBef>
        <a:spcAft>
          <a:spcPct val="0"/>
        </a:spcAft>
        <a:defRPr sz="4400">
          <a:solidFill>
            <a:schemeClr val="tx1"/>
          </a:solidFill>
          <a:latin typeface="Segoe UI" panose="020B0502040204020203" pitchFamily="34" charset="0"/>
          <a:ea typeface="微软雅黑" panose="020B0503020204020204" charset="-122"/>
        </a:defRPr>
      </a:lvl3pPr>
      <a:lvl4pPr algn="l" rtl="0" eaLnBrk="0" fontAlgn="base" hangingPunct="0">
        <a:lnSpc>
          <a:spcPct val="90000"/>
        </a:lnSpc>
        <a:spcBef>
          <a:spcPct val="0"/>
        </a:spcBef>
        <a:spcAft>
          <a:spcPct val="0"/>
        </a:spcAft>
        <a:defRPr sz="4400">
          <a:solidFill>
            <a:schemeClr val="tx1"/>
          </a:solidFill>
          <a:latin typeface="Segoe UI" panose="020B0502040204020203" pitchFamily="34" charset="0"/>
          <a:ea typeface="微软雅黑" panose="020B0503020204020204" charset="-122"/>
        </a:defRPr>
      </a:lvl4pPr>
      <a:lvl5pPr algn="l" rtl="0" eaLnBrk="0" fontAlgn="base" hangingPunct="0">
        <a:lnSpc>
          <a:spcPct val="90000"/>
        </a:lnSpc>
        <a:spcBef>
          <a:spcPct val="0"/>
        </a:spcBef>
        <a:spcAft>
          <a:spcPct val="0"/>
        </a:spcAft>
        <a:defRPr sz="4400">
          <a:solidFill>
            <a:schemeClr val="tx1"/>
          </a:solidFill>
          <a:latin typeface="Segoe UI" panose="020B0502040204020203" pitchFamily="34" charset="0"/>
          <a:ea typeface="微软雅黑" panose="020B0503020204020204" charset="-122"/>
        </a:defRPr>
      </a:lvl5pPr>
      <a:lvl6pPr marL="457200" algn="l" rtl="0" fontAlgn="base">
        <a:lnSpc>
          <a:spcPct val="90000"/>
        </a:lnSpc>
        <a:spcBef>
          <a:spcPct val="0"/>
        </a:spcBef>
        <a:spcAft>
          <a:spcPct val="0"/>
        </a:spcAft>
        <a:defRPr sz="4400">
          <a:solidFill>
            <a:schemeClr val="tx1"/>
          </a:solidFill>
          <a:latin typeface="Segoe UI" panose="020B0502040204020203" pitchFamily="34" charset="0"/>
          <a:ea typeface="微软雅黑" panose="020B0503020204020204" charset="-122"/>
        </a:defRPr>
      </a:lvl6pPr>
      <a:lvl7pPr marL="914400" algn="l" rtl="0" fontAlgn="base">
        <a:lnSpc>
          <a:spcPct val="90000"/>
        </a:lnSpc>
        <a:spcBef>
          <a:spcPct val="0"/>
        </a:spcBef>
        <a:spcAft>
          <a:spcPct val="0"/>
        </a:spcAft>
        <a:defRPr sz="4400">
          <a:solidFill>
            <a:schemeClr val="tx1"/>
          </a:solidFill>
          <a:latin typeface="Segoe UI" panose="020B0502040204020203" pitchFamily="34" charset="0"/>
          <a:ea typeface="微软雅黑" panose="020B0503020204020204" charset="-122"/>
        </a:defRPr>
      </a:lvl7pPr>
      <a:lvl8pPr marL="1371600" algn="l" rtl="0" fontAlgn="base">
        <a:lnSpc>
          <a:spcPct val="90000"/>
        </a:lnSpc>
        <a:spcBef>
          <a:spcPct val="0"/>
        </a:spcBef>
        <a:spcAft>
          <a:spcPct val="0"/>
        </a:spcAft>
        <a:defRPr sz="4400">
          <a:solidFill>
            <a:schemeClr val="tx1"/>
          </a:solidFill>
          <a:latin typeface="Segoe UI" panose="020B0502040204020203" pitchFamily="34" charset="0"/>
          <a:ea typeface="微软雅黑" panose="020B0503020204020204" charset="-122"/>
        </a:defRPr>
      </a:lvl8pPr>
      <a:lvl9pPr marL="1828800" algn="l" rtl="0" fontAlgn="base">
        <a:lnSpc>
          <a:spcPct val="90000"/>
        </a:lnSpc>
        <a:spcBef>
          <a:spcPct val="0"/>
        </a:spcBef>
        <a:spcAft>
          <a:spcPct val="0"/>
        </a:spcAft>
        <a:defRPr sz="4400">
          <a:solidFill>
            <a:schemeClr val="tx1"/>
          </a:solidFill>
          <a:latin typeface="Segoe UI" panose="020B0502040204020203" pitchFamily="34" charset="0"/>
          <a:ea typeface="微软雅黑" panose="020B050302020402020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1" cy="1143000"/>
          </a:xfrm>
          <a:prstGeom prst="rect">
            <a:avLst/>
          </a:prstGeom>
        </p:spPr>
        <p:txBody>
          <a:bodyPr vert="horz" lIns="106985" tIns="53492" rIns="106985" bIns="53492"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1" cy="4525963"/>
          </a:xfrm>
          <a:prstGeom prst="rect">
            <a:avLst/>
          </a:prstGeom>
        </p:spPr>
        <p:txBody>
          <a:bodyPr vert="horz" lIns="106985" tIns="53492" rIns="106985" bIns="53492"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0"/>
            <a:ext cx="2844800" cy="365125"/>
          </a:xfrm>
          <a:prstGeom prst="rect">
            <a:avLst/>
          </a:prstGeom>
        </p:spPr>
        <p:txBody>
          <a:bodyPr vert="horz" lIns="106985" tIns="53492" rIns="106985" bIns="53492" rtlCol="0" anchor="ctr"/>
          <a:lstStyle>
            <a:lvl1pPr algn="l">
              <a:defRPr sz="1335">
                <a:solidFill>
                  <a:schemeClr val="tx1">
                    <a:tint val="75000"/>
                  </a:schemeClr>
                </a:solidFill>
              </a:defRPr>
            </a:lvl1pPr>
          </a:lstStyle>
          <a:p>
            <a:fld id="{28C937AB-5291-48FC-9075-9F29944D13C7}" type="datetimeFigureOut">
              <a:rPr lang="zh-CN" altLang="en-US" smtClean="0"/>
            </a:fld>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106985" tIns="53492" rIns="106985" bIns="53492" rtlCol="0" anchor="ctr"/>
          <a:lstStyle>
            <a:lvl1pPr algn="ctr">
              <a:defRPr sz="133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106985" tIns="53492" rIns="106985" bIns="53492" rtlCol="0" anchor="ctr"/>
          <a:lstStyle>
            <a:lvl1pPr algn="r">
              <a:defRPr sz="1335">
                <a:solidFill>
                  <a:schemeClr val="tx1">
                    <a:tint val="75000"/>
                  </a:schemeClr>
                </a:solidFill>
              </a:defRPr>
            </a:lvl1pPr>
          </a:lstStyle>
          <a:p>
            <a:fld id="{78A3CECD-E187-45A6-BE7A-E277637993E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defTabSz="1018540" rtl="0" eaLnBrk="1" latinLnBrk="0" hangingPunct="1">
        <a:spcBef>
          <a:spcPct val="0"/>
        </a:spcBef>
        <a:buNone/>
        <a:defRPr sz="4855" kern="1200">
          <a:solidFill>
            <a:schemeClr val="tx1"/>
          </a:solidFill>
          <a:latin typeface="+mj-lt"/>
          <a:ea typeface="+mj-ea"/>
          <a:cs typeface="+mj-cs"/>
        </a:defRPr>
      </a:lvl1pPr>
    </p:titleStyle>
    <p:bodyStyle>
      <a:lvl1pPr marL="382270" indent="-382270" algn="l" defTabSz="1018540" rtl="0" eaLnBrk="1" latinLnBrk="0" hangingPunct="1">
        <a:spcBef>
          <a:spcPct val="19000"/>
        </a:spcBef>
        <a:buFont typeface="Arial" panose="020B0604020202020204" pitchFamily="34" charset="0"/>
        <a:buChar char="•"/>
        <a:defRPr sz="3525" kern="1200">
          <a:solidFill>
            <a:schemeClr val="tx1"/>
          </a:solidFill>
          <a:latin typeface="+mn-lt"/>
          <a:ea typeface="+mn-ea"/>
          <a:cs typeface="+mn-cs"/>
        </a:defRPr>
      </a:lvl1pPr>
      <a:lvl2pPr marL="828040" indent="-318770" algn="l" defTabSz="1018540" rtl="0" eaLnBrk="1" latinLnBrk="0" hangingPunct="1">
        <a:spcBef>
          <a:spcPct val="19000"/>
        </a:spcBef>
        <a:buFont typeface="Arial" panose="020B0604020202020204" pitchFamily="34" charset="0"/>
        <a:buChar char="–"/>
        <a:defRPr sz="3145" kern="1200">
          <a:solidFill>
            <a:schemeClr val="tx1"/>
          </a:solidFill>
          <a:latin typeface="+mn-lt"/>
          <a:ea typeface="+mn-ea"/>
          <a:cs typeface="+mn-cs"/>
        </a:defRPr>
      </a:lvl2pPr>
      <a:lvl3pPr marL="1273810" indent="-254635" algn="l" defTabSz="1018540" rtl="0" eaLnBrk="1" latinLnBrk="0" hangingPunct="1">
        <a:spcBef>
          <a:spcPct val="19000"/>
        </a:spcBef>
        <a:buFont typeface="Arial" panose="020B0604020202020204" pitchFamily="34" charset="0"/>
        <a:buChar char="•"/>
        <a:defRPr sz="2665" kern="1200">
          <a:solidFill>
            <a:schemeClr val="tx1"/>
          </a:solidFill>
          <a:latin typeface="+mn-lt"/>
          <a:ea typeface="+mn-ea"/>
          <a:cs typeface="+mn-cs"/>
        </a:defRPr>
      </a:lvl3pPr>
      <a:lvl4pPr marL="1783080" indent="-254635" algn="l" defTabSz="1018540" rtl="0" eaLnBrk="1" latinLnBrk="0" hangingPunct="1">
        <a:spcBef>
          <a:spcPct val="19000"/>
        </a:spcBef>
        <a:buFont typeface="Arial" panose="020B0604020202020204" pitchFamily="34" charset="0"/>
        <a:buChar char="–"/>
        <a:defRPr sz="2190" kern="1200">
          <a:solidFill>
            <a:schemeClr val="tx1"/>
          </a:solidFill>
          <a:latin typeface="+mn-lt"/>
          <a:ea typeface="+mn-ea"/>
          <a:cs typeface="+mn-cs"/>
        </a:defRPr>
      </a:lvl4pPr>
      <a:lvl5pPr marL="2292350" indent="-254635" algn="l" defTabSz="1018540" rtl="0" eaLnBrk="1" latinLnBrk="0" hangingPunct="1">
        <a:spcBef>
          <a:spcPct val="19000"/>
        </a:spcBef>
        <a:buFont typeface="Arial" panose="020B0604020202020204" pitchFamily="34" charset="0"/>
        <a:buChar char="»"/>
        <a:defRPr sz="2190" kern="1200">
          <a:solidFill>
            <a:schemeClr val="tx1"/>
          </a:solidFill>
          <a:latin typeface="+mn-lt"/>
          <a:ea typeface="+mn-ea"/>
          <a:cs typeface="+mn-cs"/>
        </a:defRPr>
      </a:lvl5pPr>
      <a:lvl6pPr marL="2801620" indent="-254635" algn="l" defTabSz="1018540" rtl="0" eaLnBrk="1" latinLnBrk="0" hangingPunct="1">
        <a:spcBef>
          <a:spcPct val="19000"/>
        </a:spcBef>
        <a:buFont typeface="Arial" panose="020B0604020202020204" pitchFamily="34" charset="0"/>
        <a:buChar char="•"/>
        <a:defRPr sz="2190" kern="1200">
          <a:solidFill>
            <a:schemeClr val="tx1"/>
          </a:solidFill>
          <a:latin typeface="+mn-lt"/>
          <a:ea typeface="+mn-ea"/>
          <a:cs typeface="+mn-cs"/>
        </a:defRPr>
      </a:lvl6pPr>
      <a:lvl7pPr marL="3311525" indent="-254635" algn="l" defTabSz="1018540" rtl="0" eaLnBrk="1" latinLnBrk="0" hangingPunct="1">
        <a:spcBef>
          <a:spcPct val="19000"/>
        </a:spcBef>
        <a:buFont typeface="Arial" panose="020B0604020202020204" pitchFamily="34" charset="0"/>
        <a:buChar char="•"/>
        <a:defRPr sz="2190" kern="1200">
          <a:solidFill>
            <a:schemeClr val="tx1"/>
          </a:solidFill>
          <a:latin typeface="+mn-lt"/>
          <a:ea typeface="+mn-ea"/>
          <a:cs typeface="+mn-cs"/>
        </a:defRPr>
      </a:lvl7pPr>
      <a:lvl8pPr marL="3820795" indent="-254635" algn="l" defTabSz="1018540" rtl="0" eaLnBrk="1" latinLnBrk="0" hangingPunct="1">
        <a:spcBef>
          <a:spcPct val="19000"/>
        </a:spcBef>
        <a:buFont typeface="Arial" panose="020B0604020202020204" pitchFamily="34" charset="0"/>
        <a:buChar char="•"/>
        <a:defRPr sz="2190" kern="1200">
          <a:solidFill>
            <a:schemeClr val="tx1"/>
          </a:solidFill>
          <a:latin typeface="+mn-lt"/>
          <a:ea typeface="+mn-ea"/>
          <a:cs typeface="+mn-cs"/>
        </a:defRPr>
      </a:lvl8pPr>
      <a:lvl9pPr marL="4330065" indent="-254635" algn="l" defTabSz="1018540" rtl="0" eaLnBrk="1" latinLnBrk="0" hangingPunct="1">
        <a:spcBef>
          <a:spcPct val="19000"/>
        </a:spcBef>
        <a:buFont typeface="Arial" panose="020B0604020202020204" pitchFamily="34" charset="0"/>
        <a:buChar char="•"/>
        <a:defRPr sz="2190" kern="1200">
          <a:solidFill>
            <a:schemeClr val="tx1"/>
          </a:solidFill>
          <a:latin typeface="+mn-lt"/>
          <a:ea typeface="+mn-ea"/>
          <a:cs typeface="+mn-cs"/>
        </a:defRPr>
      </a:lvl9pPr>
    </p:bodyStyle>
    <p:otherStyle>
      <a:defPPr>
        <a:defRPr lang="zh-CN"/>
      </a:defPPr>
      <a:lvl1pPr marL="0" algn="l" defTabSz="1018540" rtl="0" eaLnBrk="1" latinLnBrk="0" hangingPunct="1">
        <a:defRPr sz="2000" kern="1200">
          <a:solidFill>
            <a:schemeClr val="tx1"/>
          </a:solidFill>
          <a:latin typeface="+mn-lt"/>
          <a:ea typeface="+mn-ea"/>
          <a:cs typeface="+mn-cs"/>
        </a:defRPr>
      </a:lvl1pPr>
      <a:lvl2pPr marL="509270" algn="l" defTabSz="1018540" rtl="0" eaLnBrk="1" latinLnBrk="0" hangingPunct="1">
        <a:defRPr sz="2000" kern="1200">
          <a:solidFill>
            <a:schemeClr val="tx1"/>
          </a:solidFill>
          <a:latin typeface="+mn-lt"/>
          <a:ea typeface="+mn-ea"/>
          <a:cs typeface="+mn-cs"/>
        </a:defRPr>
      </a:lvl2pPr>
      <a:lvl3pPr marL="1019175" algn="l" defTabSz="1018540" rtl="0" eaLnBrk="1" latinLnBrk="0" hangingPunct="1">
        <a:defRPr sz="2000" kern="1200">
          <a:solidFill>
            <a:schemeClr val="tx1"/>
          </a:solidFill>
          <a:latin typeface="+mn-lt"/>
          <a:ea typeface="+mn-ea"/>
          <a:cs typeface="+mn-cs"/>
        </a:defRPr>
      </a:lvl3pPr>
      <a:lvl4pPr marL="1528445" algn="l" defTabSz="1018540" rtl="0" eaLnBrk="1" latinLnBrk="0" hangingPunct="1">
        <a:defRPr sz="2000" kern="1200">
          <a:solidFill>
            <a:schemeClr val="tx1"/>
          </a:solidFill>
          <a:latin typeface="+mn-lt"/>
          <a:ea typeface="+mn-ea"/>
          <a:cs typeface="+mn-cs"/>
        </a:defRPr>
      </a:lvl4pPr>
      <a:lvl5pPr marL="2038350" algn="l" defTabSz="1018540" rtl="0" eaLnBrk="1" latinLnBrk="0" hangingPunct="1">
        <a:defRPr sz="2000" kern="1200">
          <a:solidFill>
            <a:schemeClr val="tx1"/>
          </a:solidFill>
          <a:latin typeface="+mn-lt"/>
          <a:ea typeface="+mn-ea"/>
          <a:cs typeface="+mn-cs"/>
        </a:defRPr>
      </a:lvl5pPr>
      <a:lvl6pPr marL="2546985" algn="l" defTabSz="1018540" rtl="0" eaLnBrk="1" latinLnBrk="0" hangingPunct="1">
        <a:defRPr sz="2000" kern="1200">
          <a:solidFill>
            <a:schemeClr val="tx1"/>
          </a:solidFill>
          <a:latin typeface="+mn-lt"/>
          <a:ea typeface="+mn-ea"/>
          <a:cs typeface="+mn-cs"/>
        </a:defRPr>
      </a:lvl6pPr>
      <a:lvl7pPr marL="3056255" algn="l" defTabSz="1018540" rtl="0" eaLnBrk="1" latinLnBrk="0" hangingPunct="1">
        <a:defRPr sz="2000" kern="1200">
          <a:solidFill>
            <a:schemeClr val="tx1"/>
          </a:solidFill>
          <a:latin typeface="+mn-lt"/>
          <a:ea typeface="+mn-ea"/>
          <a:cs typeface="+mn-cs"/>
        </a:defRPr>
      </a:lvl7pPr>
      <a:lvl8pPr marL="3566160" algn="l" defTabSz="1018540" rtl="0" eaLnBrk="1" latinLnBrk="0" hangingPunct="1">
        <a:defRPr sz="2000" kern="1200">
          <a:solidFill>
            <a:schemeClr val="tx1"/>
          </a:solidFill>
          <a:latin typeface="+mn-lt"/>
          <a:ea typeface="+mn-ea"/>
          <a:cs typeface="+mn-cs"/>
        </a:defRPr>
      </a:lvl8pPr>
      <a:lvl9pPr marL="4075430" algn="l" defTabSz="101854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5.xml"/><Relationship Id="rId2" Type="http://schemas.openxmlformats.org/officeDocument/2006/relationships/tags" Target="../tags/tag1.xml"/><Relationship Id="rId1" Type="http://schemas.openxmlformats.org/officeDocument/2006/relationships/image" Target="../media/image1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5.xml"/><Relationship Id="rId1" Type="http://schemas.openxmlformats.org/officeDocument/2006/relationships/image" Target="../media/image1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5.xml"/><Relationship Id="rId1"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5.xml"/><Relationship Id="rId1" Type="http://schemas.openxmlformats.org/officeDocument/2006/relationships/image" Target="../media/image12.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2.xml"/><Relationship Id="rId2" Type="http://schemas.openxmlformats.org/officeDocument/2006/relationships/image" Target="../media/image18.png"/><Relationship Id="rId1"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lstStyle/>
          <a:p>
            <a:endParaRPr lang="zh-CN" altLang="en-US"/>
          </a:p>
        </p:txBody>
      </p:sp>
      <p:sp>
        <p:nvSpPr>
          <p:cNvPr id="7" name="副标题 6"/>
          <p:cNvSpPr>
            <a:spLocks noGrp="1"/>
          </p:cNvSpPr>
          <p:nvPr>
            <p:ph type="subTitle" idx="1"/>
          </p:nvPr>
        </p:nvSpPr>
        <p:spPr/>
        <p:txBody>
          <a:bodyPr/>
          <a:lstStyle/>
          <a:p>
            <a:endParaRPr lang="zh-CN" altLang="en-US"/>
          </a:p>
        </p:txBody>
      </p:sp>
      <p:pic>
        <p:nvPicPr>
          <p:cNvPr id="24" name="图片 23"/>
          <p:cNvPicPr>
            <a:picLocks noChangeAspect="1"/>
          </p:cNvPicPr>
          <p:nvPr/>
        </p:nvPicPr>
        <p:blipFill rotWithShape="1">
          <a:blip r:embed="rId1" cstate="print">
            <a:extLst>
              <a:ext uri="{28A0092B-C50C-407E-A947-70E740481C1C}">
                <a14:useLocalDpi xmlns:a14="http://schemas.microsoft.com/office/drawing/2010/main" val="0"/>
              </a:ext>
            </a:extLst>
          </a:blip>
          <a:srcRect l="2243" t="2241" r="1691" b="1558"/>
          <a:stretch>
            <a:fillRect/>
          </a:stretch>
        </p:blipFill>
        <p:spPr>
          <a:xfrm>
            <a:off x="609297" y="0"/>
            <a:ext cx="10973405" cy="6858000"/>
          </a:xfrm>
          <a:prstGeom prst="rect">
            <a:avLst/>
          </a:prstGeom>
        </p:spPr>
      </p:pic>
      <p:sp>
        <p:nvSpPr>
          <p:cNvPr id="27" name="圆角矩形 26"/>
          <p:cNvSpPr/>
          <p:nvPr/>
        </p:nvSpPr>
        <p:spPr>
          <a:xfrm>
            <a:off x="517374" y="0"/>
            <a:ext cx="11068957" cy="6858000"/>
          </a:xfrm>
          <a:prstGeom prst="roundRect">
            <a:avLst>
              <a:gd name="adj" fmla="val 5004"/>
            </a:avLst>
          </a:prstGeom>
          <a:solidFill>
            <a:srgbClr val="DDD9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endParaRPr>
          </a:p>
        </p:txBody>
      </p:sp>
      <p:cxnSp>
        <p:nvCxnSpPr>
          <p:cNvPr id="3" name="直接连接符 2"/>
          <p:cNvCxnSpPr/>
          <p:nvPr/>
        </p:nvCxnSpPr>
        <p:spPr>
          <a:xfrm>
            <a:off x="1198301" y="789340"/>
            <a:ext cx="9048813" cy="1512"/>
          </a:xfrm>
          <a:prstGeom prst="line">
            <a:avLst/>
          </a:prstGeom>
          <a:ln w="57150">
            <a:solidFill>
              <a:srgbClr val="76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 name="组合 3"/>
          <p:cNvGrpSpPr/>
          <p:nvPr/>
        </p:nvGrpSpPr>
        <p:grpSpPr>
          <a:xfrm>
            <a:off x="1191409" y="-181"/>
            <a:ext cx="3476813" cy="612326"/>
            <a:chOff x="3853815" y="1936053"/>
            <a:chExt cx="3650654" cy="1256352"/>
          </a:xfrm>
          <a:solidFill>
            <a:schemeClr val="accent2">
              <a:lumMod val="50000"/>
            </a:schemeClr>
          </a:solidFill>
        </p:grpSpPr>
        <p:sp>
          <p:nvSpPr>
            <p:cNvPr id="5" name="TextBox 4"/>
            <p:cNvSpPr txBox="1"/>
            <p:nvPr/>
          </p:nvSpPr>
          <p:spPr>
            <a:xfrm>
              <a:off x="3853815" y="1936053"/>
              <a:ext cx="3650654" cy="1256352"/>
            </a:xfrm>
            <a:custGeom>
              <a:avLst/>
              <a:gdLst>
                <a:gd name="connsiteX0" fmla="*/ 0 w 3638754"/>
                <a:gd name="connsiteY0" fmla="*/ 0 h 1247943"/>
                <a:gd name="connsiteX1" fmla="*/ 3638754 w 3638754"/>
                <a:gd name="connsiteY1" fmla="*/ 0 h 1247943"/>
                <a:gd name="connsiteX2" fmla="*/ 3638754 w 3638754"/>
                <a:gd name="connsiteY2" fmla="*/ 1247943 h 1247943"/>
                <a:gd name="connsiteX3" fmla="*/ 0 w 3638754"/>
                <a:gd name="connsiteY3" fmla="*/ 1247943 h 1247943"/>
                <a:gd name="connsiteX4" fmla="*/ 0 w 3638754"/>
                <a:gd name="connsiteY4" fmla="*/ 0 h 1247943"/>
                <a:gd name="connsiteX0-1" fmla="*/ 0 w 3638754"/>
                <a:gd name="connsiteY0-2" fmla="*/ 8409 h 1256352"/>
                <a:gd name="connsiteX1-3" fmla="*/ 111925 w 3638754"/>
                <a:gd name="connsiteY1-4" fmla="*/ 0 h 1256352"/>
                <a:gd name="connsiteX2-5" fmla="*/ 3638754 w 3638754"/>
                <a:gd name="connsiteY2-6" fmla="*/ 8409 h 1256352"/>
                <a:gd name="connsiteX3-7" fmla="*/ 3638754 w 3638754"/>
                <a:gd name="connsiteY3-8" fmla="*/ 1256352 h 1256352"/>
                <a:gd name="connsiteX4-9" fmla="*/ 0 w 3638754"/>
                <a:gd name="connsiteY4-10" fmla="*/ 1256352 h 1256352"/>
                <a:gd name="connsiteX5" fmla="*/ 0 w 3638754"/>
                <a:gd name="connsiteY5" fmla="*/ 8409 h 1256352"/>
                <a:gd name="connsiteX0-11" fmla="*/ 11900 w 3650654"/>
                <a:gd name="connsiteY0-12" fmla="*/ 8409 h 1256352"/>
                <a:gd name="connsiteX1-13" fmla="*/ 123825 w 3650654"/>
                <a:gd name="connsiteY1-14" fmla="*/ 0 h 1256352"/>
                <a:gd name="connsiteX2-15" fmla="*/ 3650654 w 3650654"/>
                <a:gd name="connsiteY2-16" fmla="*/ 8409 h 1256352"/>
                <a:gd name="connsiteX3-17" fmla="*/ 3650654 w 3650654"/>
                <a:gd name="connsiteY3-18" fmla="*/ 1256352 h 1256352"/>
                <a:gd name="connsiteX4-19" fmla="*/ 11900 w 3650654"/>
                <a:gd name="connsiteY4-20" fmla="*/ 1256352 h 1256352"/>
                <a:gd name="connsiteX5-21" fmla="*/ 0 w 3650654"/>
                <a:gd name="connsiteY5-22" fmla="*/ 76200 h 1256352"/>
                <a:gd name="connsiteX6" fmla="*/ 11900 w 3650654"/>
                <a:gd name="connsiteY6" fmla="*/ 8409 h 1256352"/>
                <a:gd name="connsiteX0-23" fmla="*/ 0 w 3650654"/>
                <a:gd name="connsiteY0-24" fmla="*/ 76200 h 1256352"/>
                <a:gd name="connsiteX1-25" fmla="*/ 123825 w 3650654"/>
                <a:gd name="connsiteY1-26" fmla="*/ 0 h 1256352"/>
                <a:gd name="connsiteX2-27" fmla="*/ 3650654 w 3650654"/>
                <a:gd name="connsiteY2-28" fmla="*/ 8409 h 1256352"/>
                <a:gd name="connsiteX3-29" fmla="*/ 3650654 w 3650654"/>
                <a:gd name="connsiteY3-30" fmla="*/ 1256352 h 1256352"/>
                <a:gd name="connsiteX4-31" fmla="*/ 11900 w 3650654"/>
                <a:gd name="connsiteY4-32" fmla="*/ 1256352 h 1256352"/>
                <a:gd name="connsiteX5-33" fmla="*/ 0 w 3650654"/>
                <a:gd name="connsiteY5-34" fmla="*/ 76200 h 12563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3650654" h="1256352">
                  <a:moveTo>
                    <a:pt x="0" y="76200"/>
                  </a:moveTo>
                  <a:lnTo>
                    <a:pt x="123825" y="0"/>
                  </a:lnTo>
                  <a:lnTo>
                    <a:pt x="3650654" y="8409"/>
                  </a:lnTo>
                  <a:lnTo>
                    <a:pt x="3650654" y="1256352"/>
                  </a:lnTo>
                  <a:lnTo>
                    <a:pt x="11900" y="1256352"/>
                  </a:lnTo>
                  <a:lnTo>
                    <a:pt x="0" y="76200"/>
                  </a:lnTo>
                  <a:close/>
                </a:path>
              </a:pathLst>
            </a:custGeom>
            <a:grpFill/>
            <a:ln>
              <a:noFill/>
            </a:ln>
            <a:effectLst>
              <a:outerShdw blurRad="444500" dist="254000" dir="8100000" algn="tr" rotWithShape="0">
                <a:prstClr val="black">
                  <a:alpha val="5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3200">
                  <a:solidFill>
                    <a:schemeClr val="bg1"/>
                  </a:solidFill>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10950" dirty="0"/>
            </a:p>
          </p:txBody>
        </p:sp>
        <p:sp>
          <p:nvSpPr>
            <p:cNvPr id="6" name="TextBox 5"/>
            <p:cNvSpPr txBox="1"/>
            <p:nvPr/>
          </p:nvSpPr>
          <p:spPr>
            <a:xfrm>
              <a:off x="4671378" y="2055661"/>
              <a:ext cx="2372297" cy="1029271"/>
            </a:xfrm>
            <a:prstGeom prst="rect">
              <a:avLst/>
            </a:prstGeom>
            <a:noFill/>
            <a:scene3d>
              <a:camera prst="orthographicFront"/>
              <a:lightRig rig="threePt" dir="t"/>
            </a:scene3d>
            <a:sp3d>
              <a:bevelT/>
            </a:sp3d>
          </p:spPr>
          <p:txBody>
            <a:bodyPr wrap="none" rtlCol="0">
              <a:spAutoFit/>
            </a:bodyPr>
            <a:lstStyle/>
            <a:p>
              <a:r>
                <a:rPr lang="zh-CN" altLang="en-US" sz="2665" b="1" spc="600"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charset="-122"/>
                </a:rPr>
                <a:t>中国现代史</a:t>
              </a:r>
              <a:endParaRPr lang="zh-CN" altLang="en-US" sz="2665" b="1" spc="600"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charset="-122"/>
              </a:endParaRPr>
            </a:p>
          </p:txBody>
        </p:sp>
      </p:grpSp>
      <p:sp>
        <p:nvSpPr>
          <p:cNvPr id="39" name="AutoShape 15"/>
          <p:cNvSpPr>
            <a:spLocks noChangeArrowheads="1"/>
          </p:cNvSpPr>
          <p:nvPr/>
        </p:nvSpPr>
        <p:spPr bwMode="auto">
          <a:xfrm>
            <a:off x="1982077" y="4585615"/>
            <a:ext cx="68035" cy="69548"/>
          </a:xfrm>
          <a:prstGeom prst="smileyFace">
            <a:avLst>
              <a:gd name="adj" fmla="val 4653"/>
            </a:avLst>
          </a:prstGeom>
          <a:solidFill>
            <a:schemeClr val="accent1"/>
          </a:solidFill>
          <a:ln w="9525">
            <a:solidFill>
              <a:schemeClr val="bg2"/>
            </a:solidFill>
            <a:round/>
          </a:ln>
          <a:effectLst/>
        </p:spPr>
        <p:txBody>
          <a:bodyPr wrap="none" anchor="ctr"/>
          <a:lstStyle/>
          <a:p>
            <a:endParaRPr lang="zh-CN" altLang="en-US" sz="2000"/>
          </a:p>
        </p:txBody>
      </p:sp>
      <p:sp>
        <p:nvSpPr>
          <p:cNvPr id="40" name="AutoShape 16"/>
          <p:cNvSpPr>
            <a:spLocks noChangeArrowheads="1"/>
          </p:cNvSpPr>
          <p:nvPr/>
        </p:nvSpPr>
        <p:spPr bwMode="auto">
          <a:xfrm>
            <a:off x="3764612" y="4585615"/>
            <a:ext cx="68036" cy="69548"/>
          </a:xfrm>
          <a:prstGeom prst="smileyFace">
            <a:avLst>
              <a:gd name="adj" fmla="val 4653"/>
            </a:avLst>
          </a:prstGeom>
          <a:solidFill>
            <a:schemeClr val="accent1"/>
          </a:solidFill>
          <a:ln w="9525">
            <a:solidFill>
              <a:schemeClr val="bg2"/>
            </a:solidFill>
            <a:round/>
          </a:ln>
          <a:effectLst/>
        </p:spPr>
        <p:txBody>
          <a:bodyPr wrap="none" anchor="ctr"/>
          <a:lstStyle/>
          <a:p>
            <a:endParaRPr lang="zh-CN" altLang="en-US" sz="2000"/>
          </a:p>
        </p:txBody>
      </p:sp>
      <p:sp>
        <p:nvSpPr>
          <p:cNvPr id="41" name="AutoShape 17"/>
          <p:cNvSpPr>
            <a:spLocks noChangeArrowheads="1"/>
          </p:cNvSpPr>
          <p:nvPr/>
        </p:nvSpPr>
        <p:spPr bwMode="auto">
          <a:xfrm>
            <a:off x="6068755" y="4585615"/>
            <a:ext cx="68036" cy="69548"/>
          </a:xfrm>
          <a:prstGeom prst="smileyFace">
            <a:avLst>
              <a:gd name="adj" fmla="val 4653"/>
            </a:avLst>
          </a:prstGeom>
          <a:solidFill>
            <a:schemeClr val="accent1"/>
          </a:solidFill>
          <a:ln w="9525">
            <a:solidFill>
              <a:schemeClr val="bg2"/>
            </a:solidFill>
            <a:round/>
          </a:ln>
          <a:effectLst/>
        </p:spPr>
        <p:txBody>
          <a:bodyPr wrap="none" anchor="ctr"/>
          <a:lstStyle/>
          <a:p>
            <a:endParaRPr lang="zh-CN" altLang="en-US" sz="2000"/>
          </a:p>
        </p:txBody>
      </p:sp>
      <p:sp>
        <p:nvSpPr>
          <p:cNvPr id="42" name="AutoShape 18"/>
          <p:cNvSpPr>
            <a:spLocks noChangeArrowheads="1"/>
          </p:cNvSpPr>
          <p:nvPr/>
        </p:nvSpPr>
        <p:spPr bwMode="auto">
          <a:xfrm>
            <a:off x="8223220" y="4585615"/>
            <a:ext cx="68035" cy="69548"/>
          </a:xfrm>
          <a:prstGeom prst="smileyFace">
            <a:avLst>
              <a:gd name="adj" fmla="val 4653"/>
            </a:avLst>
          </a:prstGeom>
          <a:solidFill>
            <a:schemeClr val="accent1"/>
          </a:solidFill>
          <a:ln w="9525">
            <a:solidFill>
              <a:schemeClr val="bg2"/>
            </a:solidFill>
            <a:round/>
          </a:ln>
          <a:effectLst/>
        </p:spPr>
        <p:txBody>
          <a:bodyPr wrap="none" anchor="ctr"/>
          <a:lstStyle/>
          <a:p>
            <a:endParaRPr lang="zh-CN" altLang="en-US" sz="2000"/>
          </a:p>
        </p:txBody>
      </p:sp>
      <p:sp>
        <p:nvSpPr>
          <p:cNvPr id="43" name="AutoShape 20"/>
          <p:cNvSpPr>
            <a:spLocks noChangeArrowheads="1"/>
          </p:cNvSpPr>
          <p:nvPr/>
        </p:nvSpPr>
        <p:spPr bwMode="auto">
          <a:xfrm>
            <a:off x="8976148" y="4585615"/>
            <a:ext cx="68035" cy="69548"/>
          </a:xfrm>
          <a:prstGeom prst="smileyFace">
            <a:avLst>
              <a:gd name="adj" fmla="val 4653"/>
            </a:avLst>
          </a:prstGeom>
          <a:solidFill>
            <a:schemeClr val="accent1"/>
          </a:solidFill>
          <a:ln w="9525">
            <a:solidFill>
              <a:schemeClr val="bg2"/>
            </a:solidFill>
            <a:round/>
          </a:ln>
          <a:effectLst/>
        </p:spPr>
        <p:txBody>
          <a:bodyPr wrap="none" anchor="ctr"/>
          <a:lstStyle/>
          <a:p>
            <a:endParaRPr lang="zh-CN" altLang="en-US" sz="2000"/>
          </a:p>
        </p:txBody>
      </p:sp>
      <p:sp>
        <p:nvSpPr>
          <p:cNvPr id="120" name="直接连接符 119"/>
          <p:cNvSpPr>
            <a:spLocks noChangeShapeType="1"/>
          </p:cNvSpPr>
          <p:nvPr/>
        </p:nvSpPr>
        <p:spPr bwMode="auto">
          <a:xfrm>
            <a:off x="1191381" y="2541135"/>
            <a:ext cx="8043333" cy="12473"/>
          </a:xfrm>
          <a:prstGeom prst="line">
            <a:avLst/>
          </a:prstGeom>
          <a:noFill/>
          <a:ln w="76200">
            <a:solidFill>
              <a:srgbClr val="0099FF"/>
            </a:solidFill>
            <a:round/>
            <a:headEnd type="oval" w="med" len="med"/>
            <a:tailEnd type="triangle" w="med" len="med"/>
          </a:ln>
        </p:spPr>
        <p:txBody>
          <a:bodyPr/>
          <a:lstStyle/>
          <a:p>
            <a:endParaRPr lang="zh-CN" altLang="en-US" sz="2000">
              <a:latin typeface="华文新魏" panose="02010800040101010101" pitchFamily="2" charset="-122"/>
              <a:ea typeface="华文新魏" panose="02010800040101010101" pitchFamily="2" charset="-122"/>
            </a:endParaRPr>
          </a:p>
        </p:txBody>
      </p:sp>
      <p:sp>
        <p:nvSpPr>
          <p:cNvPr id="121" name="直接连接符 120"/>
          <p:cNvSpPr>
            <a:spLocks noChangeShapeType="1"/>
          </p:cNvSpPr>
          <p:nvPr/>
        </p:nvSpPr>
        <p:spPr bwMode="auto">
          <a:xfrm flipH="1" flipV="1">
            <a:off x="2905884" y="1934484"/>
            <a:ext cx="15119" cy="564696"/>
          </a:xfrm>
          <a:prstGeom prst="line">
            <a:avLst/>
          </a:prstGeom>
          <a:noFill/>
          <a:ln w="57150">
            <a:solidFill>
              <a:srgbClr val="CC6600"/>
            </a:solidFill>
            <a:prstDash val="sysDot"/>
            <a:round/>
          </a:ln>
        </p:spPr>
        <p:txBody>
          <a:bodyPr/>
          <a:lstStyle/>
          <a:p>
            <a:endParaRPr lang="zh-CN" altLang="en-US" sz="2000">
              <a:latin typeface="华文新魏" panose="02010800040101010101" pitchFamily="2" charset="-122"/>
              <a:ea typeface="华文新魏" panose="02010800040101010101" pitchFamily="2" charset="-122"/>
            </a:endParaRPr>
          </a:p>
        </p:txBody>
      </p:sp>
      <p:sp>
        <p:nvSpPr>
          <p:cNvPr id="122" name="直接连接符 121"/>
          <p:cNvSpPr>
            <a:spLocks noChangeShapeType="1"/>
          </p:cNvSpPr>
          <p:nvPr/>
        </p:nvSpPr>
        <p:spPr bwMode="auto">
          <a:xfrm flipV="1">
            <a:off x="4355798" y="1934482"/>
            <a:ext cx="0" cy="617991"/>
          </a:xfrm>
          <a:prstGeom prst="line">
            <a:avLst/>
          </a:prstGeom>
          <a:noFill/>
          <a:ln w="57150">
            <a:solidFill>
              <a:srgbClr val="CC6600"/>
            </a:solidFill>
            <a:prstDash val="sysDot"/>
            <a:round/>
          </a:ln>
        </p:spPr>
        <p:txBody>
          <a:bodyPr/>
          <a:lstStyle/>
          <a:p>
            <a:endParaRPr lang="zh-CN" altLang="en-US" sz="2000">
              <a:latin typeface="华文新魏" panose="02010800040101010101" pitchFamily="2" charset="-122"/>
              <a:ea typeface="华文新魏" panose="02010800040101010101" pitchFamily="2" charset="-122"/>
            </a:endParaRPr>
          </a:p>
        </p:txBody>
      </p:sp>
      <p:sp>
        <p:nvSpPr>
          <p:cNvPr id="123" name="直接连接符 122"/>
          <p:cNvSpPr>
            <a:spLocks noChangeShapeType="1"/>
          </p:cNvSpPr>
          <p:nvPr/>
        </p:nvSpPr>
        <p:spPr bwMode="auto">
          <a:xfrm flipH="1" flipV="1">
            <a:off x="6392344" y="1360707"/>
            <a:ext cx="19645" cy="1191768"/>
          </a:xfrm>
          <a:prstGeom prst="line">
            <a:avLst/>
          </a:prstGeom>
          <a:noFill/>
          <a:ln w="57150">
            <a:solidFill>
              <a:srgbClr val="CC6600"/>
            </a:solidFill>
            <a:prstDash val="sysDot"/>
            <a:round/>
          </a:ln>
        </p:spPr>
        <p:txBody>
          <a:bodyPr/>
          <a:lstStyle/>
          <a:p>
            <a:endParaRPr lang="zh-CN" altLang="en-US" sz="2000">
              <a:latin typeface="华文新魏" panose="02010800040101010101" pitchFamily="2" charset="-122"/>
              <a:ea typeface="华文新魏" panose="02010800040101010101" pitchFamily="2" charset="-122"/>
            </a:endParaRPr>
          </a:p>
        </p:txBody>
      </p:sp>
      <p:sp>
        <p:nvSpPr>
          <p:cNvPr id="124" name="直接连接符 123"/>
          <p:cNvSpPr>
            <a:spLocks noChangeShapeType="1"/>
          </p:cNvSpPr>
          <p:nvPr/>
        </p:nvSpPr>
        <p:spPr bwMode="auto">
          <a:xfrm flipH="1" flipV="1">
            <a:off x="2922498" y="2517323"/>
            <a:ext cx="0" cy="544290"/>
          </a:xfrm>
          <a:prstGeom prst="line">
            <a:avLst/>
          </a:prstGeom>
          <a:noFill/>
          <a:ln w="57150">
            <a:solidFill>
              <a:srgbClr val="FF0066"/>
            </a:solidFill>
            <a:round/>
          </a:ln>
        </p:spPr>
        <p:txBody>
          <a:bodyPr/>
          <a:lstStyle/>
          <a:p>
            <a:endParaRPr lang="zh-CN" altLang="en-US" sz="2000">
              <a:latin typeface="华文新魏" panose="02010800040101010101" pitchFamily="2" charset="-122"/>
              <a:ea typeface="华文新魏" panose="02010800040101010101" pitchFamily="2" charset="-122"/>
            </a:endParaRPr>
          </a:p>
        </p:txBody>
      </p:sp>
      <p:sp>
        <p:nvSpPr>
          <p:cNvPr id="125" name="直接连接符 124"/>
          <p:cNvSpPr>
            <a:spLocks noChangeShapeType="1"/>
          </p:cNvSpPr>
          <p:nvPr/>
        </p:nvSpPr>
        <p:spPr bwMode="auto">
          <a:xfrm flipV="1">
            <a:off x="1191381" y="1214438"/>
            <a:ext cx="0" cy="1338036"/>
          </a:xfrm>
          <a:prstGeom prst="line">
            <a:avLst/>
          </a:prstGeom>
          <a:noFill/>
          <a:ln w="57150">
            <a:solidFill>
              <a:srgbClr val="CC6600"/>
            </a:solidFill>
            <a:prstDash val="sysDot"/>
            <a:round/>
          </a:ln>
        </p:spPr>
        <p:txBody>
          <a:bodyPr/>
          <a:lstStyle/>
          <a:p>
            <a:endParaRPr lang="zh-CN" altLang="en-US" sz="2000">
              <a:latin typeface="华文新魏" panose="02010800040101010101" pitchFamily="2" charset="-122"/>
              <a:ea typeface="华文新魏" panose="02010800040101010101" pitchFamily="2" charset="-122"/>
            </a:endParaRPr>
          </a:p>
        </p:txBody>
      </p:sp>
      <p:sp>
        <p:nvSpPr>
          <p:cNvPr id="126" name="直接连接符 125"/>
          <p:cNvSpPr>
            <a:spLocks noChangeShapeType="1"/>
          </p:cNvSpPr>
          <p:nvPr/>
        </p:nvSpPr>
        <p:spPr bwMode="auto">
          <a:xfrm flipV="1">
            <a:off x="1191381" y="2552474"/>
            <a:ext cx="0" cy="1338036"/>
          </a:xfrm>
          <a:prstGeom prst="line">
            <a:avLst/>
          </a:prstGeom>
          <a:noFill/>
          <a:ln w="57150">
            <a:solidFill>
              <a:srgbClr val="FF0066"/>
            </a:solidFill>
            <a:round/>
          </a:ln>
        </p:spPr>
        <p:txBody>
          <a:bodyPr/>
          <a:lstStyle/>
          <a:p>
            <a:endParaRPr lang="zh-CN" altLang="en-US" sz="2000">
              <a:latin typeface="华文新魏" panose="02010800040101010101" pitchFamily="2" charset="-122"/>
              <a:ea typeface="华文新魏" panose="02010800040101010101" pitchFamily="2" charset="-122"/>
            </a:endParaRPr>
          </a:p>
        </p:txBody>
      </p:sp>
      <p:sp>
        <p:nvSpPr>
          <p:cNvPr id="127" name="直接连接符 126"/>
          <p:cNvSpPr>
            <a:spLocks noChangeShapeType="1"/>
          </p:cNvSpPr>
          <p:nvPr/>
        </p:nvSpPr>
        <p:spPr bwMode="auto">
          <a:xfrm flipH="1" flipV="1">
            <a:off x="6424083" y="2567215"/>
            <a:ext cx="18143" cy="1322161"/>
          </a:xfrm>
          <a:prstGeom prst="line">
            <a:avLst/>
          </a:prstGeom>
          <a:noFill/>
          <a:ln w="57150">
            <a:solidFill>
              <a:srgbClr val="FF0066"/>
            </a:solidFill>
            <a:round/>
          </a:ln>
        </p:spPr>
        <p:txBody>
          <a:bodyPr/>
          <a:lstStyle/>
          <a:p>
            <a:endParaRPr lang="zh-CN" altLang="en-US" sz="2000">
              <a:latin typeface="华文新魏" panose="02010800040101010101" pitchFamily="2" charset="-122"/>
              <a:ea typeface="华文新魏" panose="02010800040101010101" pitchFamily="2" charset="-122"/>
            </a:endParaRPr>
          </a:p>
        </p:txBody>
      </p:sp>
      <p:sp>
        <p:nvSpPr>
          <p:cNvPr id="128" name="文本框 127"/>
          <p:cNvSpPr txBox="1">
            <a:spLocks noChangeArrowheads="1"/>
          </p:cNvSpPr>
          <p:nvPr/>
        </p:nvSpPr>
        <p:spPr bwMode="auto">
          <a:xfrm>
            <a:off x="609298" y="906010"/>
            <a:ext cx="1303262" cy="472440"/>
          </a:xfrm>
          <a:prstGeom prst="rect">
            <a:avLst/>
          </a:prstGeom>
          <a:noFill/>
          <a:ln w="9525">
            <a:noFill/>
            <a:miter lim="800000"/>
          </a:ln>
        </p:spPr>
        <p:txBody>
          <a:bodyPr>
            <a:spAutoFit/>
          </a:bodyPr>
          <a:lstStyle/>
          <a:p>
            <a:pPr algn="ctr">
              <a:spcBef>
                <a:spcPct val="50000"/>
              </a:spcBef>
            </a:pPr>
            <a:r>
              <a:rPr lang="en-US" altLang="zh-CN" sz="2475" b="1">
                <a:solidFill>
                  <a:srgbClr val="19194D"/>
                </a:solidFill>
                <a:latin typeface="华文新魏" panose="02010800040101010101" pitchFamily="2" charset="-122"/>
                <a:ea typeface="华文新魏" panose="02010800040101010101" pitchFamily="2" charset="-122"/>
              </a:rPr>
              <a:t>1949</a:t>
            </a:r>
            <a:r>
              <a:rPr lang="zh-CN" altLang="en-US" sz="2475" b="1">
                <a:solidFill>
                  <a:srgbClr val="19194D"/>
                </a:solidFill>
                <a:latin typeface="华文新魏" panose="02010800040101010101" pitchFamily="2" charset="-122"/>
                <a:ea typeface="华文新魏" panose="02010800040101010101" pitchFamily="2" charset="-122"/>
              </a:rPr>
              <a:t>年</a:t>
            </a:r>
            <a:endParaRPr lang="zh-CN" altLang="en-US" sz="2475" b="1">
              <a:solidFill>
                <a:srgbClr val="19194D"/>
              </a:solidFill>
              <a:latin typeface="华文新魏" panose="02010800040101010101" pitchFamily="2" charset="-122"/>
              <a:ea typeface="华文新魏" panose="02010800040101010101" pitchFamily="2" charset="-122"/>
            </a:endParaRPr>
          </a:p>
        </p:txBody>
      </p:sp>
      <p:sp>
        <p:nvSpPr>
          <p:cNvPr id="129" name="文本框 128"/>
          <p:cNvSpPr txBox="1">
            <a:spLocks noChangeArrowheads="1"/>
          </p:cNvSpPr>
          <p:nvPr/>
        </p:nvSpPr>
        <p:spPr bwMode="auto">
          <a:xfrm>
            <a:off x="2301122" y="1606778"/>
            <a:ext cx="1303262" cy="472440"/>
          </a:xfrm>
          <a:prstGeom prst="rect">
            <a:avLst/>
          </a:prstGeom>
          <a:noFill/>
          <a:ln w="9525">
            <a:noFill/>
            <a:miter lim="800000"/>
          </a:ln>
        </p:spPr>
        <p:txBody>
          <a:bodyPr>
            <a:spAutoFit/>
          </a:bodyPr>
          <a:lstStyle/>
          <a:p>
            <a:pPr algn="ctr">
              <a:spcBef>
                <a:spcPct val="50000"/>
              </a:spcBef>
            </a:pPr>
            <a:r>
              <a:rPr lang="en-US" altLang="zh-CN" sz="2475" b="1" dirty="0">
                <a:solidFill>
                  <a:srgbClr val="19194D"/>
                </a:solidFill>
                <a:latin typeface="华文新魏" panose="02010800040101010101" pitchFamily="2" charset="-122"/>
                <a:ea typeface="华文新魏" panose="02010800040101010101" pitchFamily="2" charset="-122"/>
              </a:rPr>
              <a:t>1956</a:t>
            </a:r>
            <a:r>
              <a:rPr lang="zh-CN" altLang="en-US" sz="2475" b="1" dirty="0">
                <a:solidFill>
                  <a:srgbClr val="19194D"/>
                </a:solidFill>
                <a:latin typeface="华文新魏" panose="02010800040101010101" pitchFamily="2" charset="-122"/>
                <a:ea typeface="华文新魏" panose="02010800040101010101" pitchFamily="2" charset="-122"/>
              </a:rPr>
              <a:t>年</a:t>
            </a:r>
            <a:endParaRPr lang="zh-CN" altLang="en-US" sz="2475" b="1" dirty="0">
              <a:solidFill>
                <a:srgbClr val="19194D"/>
              </a:solidFill>
              <a:latin typeface="华文新魏" panose="02010800040101010101" pitchFamily="2" charset="-122"/>
              <a:ea typeface="华文新魏" panose="02010800040101010101" pitchFamily="2" charset="-122"/>
            </a:endParaRPr>
          </a:p>
        </p:txBody>
      </p:sp>
      <p:sp>
        <p:nvSpPr>
          <p:cNvPr id="130" name="文本框 129"/>
          <p:cNvSpPr txBox="1">
            <a:spLocks noChangeArrowheads="1"/>
          </p:cNvSpPr>
          <p:nvPr/>
        </p:nvSpPr>
        <p:spPr bwMode="auto">
          <a:xfrm>
            <a:off x="5669656" y="952490"/>
            <a:ext cx="1130905" cy="443230"/>
          </a:xfrm>
          <a:prstGeom prst="rect">
            <a:avLst/>
          </a:prstGeom>
          <a:noFill/>
          <a:ln w="9525">
            <a:noFill/>
            <a:miter lim="800000"/>
          </a:ln>
        </p:spPr>
        <p:txBody>
          <a:bodyPr>
            <a:spAutoFit/>
          </a:bodyPr>
          <a:lstStyle/>
          <a:p>
            <a:pPr algn="ctr">
              <a:spcBef>
                <a:spcPct val="50000"/>
              </a:spcBef>
            </a:pPr>
            <a:r>
              <a:rPr lang="en-US" altLang="zh-CN" sz="2285" b="1" dirty="0">
                <a:solidFill>
                  <a:srgbClr val="19194D"/>
                </a:solidFill>
                <a:latin typeface="华文新魏" panose="02010800040101010101" pitchFamily="2" charset="-122"/>
                <a:ea typeface="华文新魏" panose="02010800040101010101" pitchFamily="2" charset="-122"/>
              </a:rPr>
              <a:t>1978</a:t>
            </a:r>
            <a:r>
              <a:rPr lang="zh-CN" altLang="en-US" sz="2285" b="1" dirty="0">
                <a:solidFill>
                  <a:srgbClr val="19194D"/>
                </a:solidFill>
                <a:latin typeface="华文新魏" panose="02010800040101010101" pitchFamily="2" charset="-122"/>
                <a:ea typeface="华文新魏" panose="02010800040101010101" pitchFamily="2" charset="-122"/>
              </a:rPr>
              <a:t>年</a:t>
            </a:r>
            <a:endParaRPr lang="zh-CN" altLang="en-US" sz="2285" b="1" dirty="0">
              <a:solidFill>
                <a:srgbClr val="19194D"/>
              </a:solidFill>
              <a:latin typeface="华文新魏" panose="02010800040101010101" pitchFamily="2" charset="-122"/>
              <a:ea typeface="华文新魏" panose="02010800040101010101" pitchFamily="2" charset="-122"/>
            </a:endParaRPr>
          </a:p>
        </p:txBody>
      </p:sp>
      <p:sp>
        <p:nvSpPr>
          <p:cNvPr id="131" name="文本框 130"/>
          <p:cNvSpPr txBox="1">
            <a:spLocks noChangeArrowheads="1"/>
          </p:cNvSpPr>
          <p:nvPr/>
        </p:nvSpPr>
        <p:spPr bwMode="auto">
          <a:xfrm>
            <a:off x="609298" y="3889376"/>
            <a:ext cx="1303262" cy="472440"/>
          </a:xfrm>
          <a:prstGeom prst="rect">
            <a:avLst/>
          </a:prstGeom>
          <a:noFill/>
          <a:ln w="9525">
            <a:noFill/>
            <a:miter lim="800000"/>
          </a:ln>
        </p:spPr>
        <p:txBody>
          <a:bodyPr>
            <a:spAutoFit/>
          </a:bodyPr>
          <a:lstStyle/>
          <a:p>
            <a:pPr algn="ctr">
              <a:spcBef>
                <a:spcPct val="50000"/>
              </a:spcBef>
            </a:pPr>
            <a:r>
              <a:rPr lang="en-US" altLang="zh-CN" sz="2475" b="1">
                <a:solidFill>
                  <a:srgbClr val="19194D"/>
                </a:solidFill>
                <a:latin typeface="华文新魏" panose="02010800040101010101" pitchFamily="2" charset="-122"/>
                <a:ea typeface="华文新魏" panose="02010800040101010101" pitchFamily="2" charset="-122"/>
              </a:rPr>
              <a:t>1949</a:t>
            </a:r>
            <a:r>
              <a:rPr lang="zh-CN" altLang="en-US" sz="2475" b="1">
                <a:solidFill>
                  <a:srgbClr val="19194D"/>
                </a:solidFill>
                <a:latin typeface="华文新魏" panose="02010800040101010101" pitchFamily="2" charset="-122"/>
                <a:ea typeface="华文新魏" panose="02010800040101010101" pitchFamily="2" charset="-122"/>
              </a:rPr>
              <a:t>年</a:t>
            </a:r>
            <a:endParaRPr lang="zh-CN" altLang="en-US" sz="2475" b="1">
              <a:solidFill>
                <a:srgbClr val="19194D"/>
              </a:solidFill>
              <a:latin typeface="华文新魏" panose="02010800040101010101" pitchFamily="2" charset="-122"/>
              <a:ea typeface="华文新魏" panose="02010800040101010101" pitchFamily="2" charset="-122"/>
            </a:endParaRPr>
          </a:p>
        </p:txBody>
      </p:sp>
      <p:sp>
        <p:nvSpPr>
          <p:cNvPr id="132" name="文本框 131"/>
          <p:cNvSpPr txBox="1">
            <a:spLocks noChangeArrowheads="1"/>
          </p:cNvSpPr>
          <p:nvPr/>
        </p:nvSpPr>
        <p:spPr bwMode="auto">
          <a:xfrm>
            <a:off x="2346480" y="3001510"/>
            <a:ext cx="1303262" cy="472440"/>
          </a:xfrm>
          <a:prstGeom prst="rect">
            <a:avLst/>
          </a:prstGeom>
          <a:noFill/>
          <a:ln w="9525">
            <a:noFill/>
            <a:miter lim="800000"/>
          </a:ln>
        </p:spPr>
        <p:txBody>
          <a:bodyPr>
            <a:spAutoFit/>
          </a:bodyPr>
          <a:lstStyle/>
          <a:p>
            <a:pPr algn="ctr">
              <a:spcBef>
                <a:spcPct val="50000"/>
              </a:spcBef>
            </a:pPr>
            <a:r>
              <a:rPr lang="en-US" altLang="zh-CN" sz="2475" b="1">
                <a:solidFill>
                  <a:srgbClr val="19194D"/>
                </a:solidFill>
                <a:latin typeface="华文新魏" panose="02010800040101010101" pitchFamily="2" charset="-122"/>
                <a:ea typeface="华文新魏" panose="02010800040101010101" pitchFamily="2" charset="-122"/>
              </a:rPr>
              <a:t>1956</a:t>
            </a:r>
            <a:r>
              <a:rPr lang="zh-CN" altLang="en-US" sz="2475" b="1">
                <a:solidFill>
                  <a:srgbClr val="19194D"/>
                </a:solidFill>
                <a:latin typeface="华文新魏" panose="02010800040101010101" pitchFamily="2" charset="-122"/>
                <a:ea typeface="华文新魏" panose="02010800040101010101" pitchFamily="2" charset="-122"/>
              </a:rPr>
              <a:t>年</a:t>
            </a:r>
            <a:endParaRPr lang="zh-CN" altLang="en-US" sz="2475" b="1">
              <a:solidFill>
                <a:srgbClr val="19194D"/>
              </a:solidFill>
              <a:latin typeface="华文新魏" panose="02010800040101010101" pitchFamily="2" charset="-122"/>
              <a:ea typeface="华文新魏" panose="02010800040101010101" pitchFamily="2" charset="-122"/>
            </a:endParaRPr>
          </a:p>
        </p:txBody>
      </p:sp>
      <p:sp>
        <p:nvSpPr>
          <p:cNvPr id="133" name="文本框 132"/>
          <p:cNvSpPr txBox="1">
            <a:spLocks noChangeArrowheads="1"/>
          </p:cNvSpPr>
          <p:nvPr/>
        </p:nvSpPr>
        <p:spPr bwMode="auto">
          <a:xfrm>
            <a:off x="5433789" y="3889376"/>
            <a:ext cx="1303262" cy="472440"/>
          </a:xfrm>
          <a:prstGeom prst="rect">
            <a:avLst/>
          </a:prstGeom>
          <a:noFill/>
          <a:ln w="9525">
            <a:noFill/>
            <a:miter lim="800000"/>
          </a:ln>
        </p:spPr>
        <p:txBody>
          <a:bodyPr>
            <a:spAutoFit/>
          </a:bodyPr>
          <a:lstStyle/>
          <a:p>
            <a:pPr algn="ctr">
              <a:spcBef>
                <a:spcPct val="50000"/>
              </a:spcBef>
            </a:pPr>
            <a:r>
              <a:rPr lang="en-US" altLang="zh-CN" sz="2475" b="1" dirty="0">
                <a:solidFill>
                  <a:srgbClr val="19194D"/>
                </a:solidFill>
                <a:latin typeface="华文新魏" panose="02010800040101010101" pitchFamily="2" charset="-122"/>
                <a:ea typeface="华文新魏" panose="02010800040101010101" pitchFamily="2" charset="-122"/>
              </a:rPr>
              <a:t>1978</a:t>
            </a:r>
            <a:r>
              <a:rPr lang="zh-CN" altLang="en-US" sz="2475" b="1" dirty="0">
                <a:solidFill>
                  <a:srgbClr val="19194D"/>
                </a:solidFill>
                <a:latin typeface="华文新魏" panose="02010800040101010101" pitchFamily="2" charset="-122"/>
                <a:ea typeface="华文新魏" panose="02010800040101010101" pitchFamily="2" charset="-122"/>
              </a:rPr>
              <a:t>年</a:t>
            </a:r>
            <a:endParaRPr lang="zh-CN" altLang="en-US" sz="2475" b="1" dirty="0">
              <a:solidFill>
                <a:srgbClr val="19194D"/>
              </a:solidFill>
              <a:latin typeface="华文新魏" panose="02010800040101010101" pitchFamily="2" charset="-122"/>
              <a:ea typeface="华文新魏" panose="02010800040101010101" pitchFamily="2" charset="-122"/>
            </a:endParaRPr>
          </a:p>
        </p:txBody>
      </p:sp>
      <p:sp>
        <p:nvSpPr>
          <p:cNvPr id="134" name="文本框 133"/>
          <p:cNvSpPr txBox="1">
            <a:spLocks noChangeArrowheads="1"/>
          </p:cNvSpPr>
          <p:nvPr/>
        </p:nvSpPr>
        <p:spPr bwMode="auto">
          <a:xfrm>
            <a:off x="2346480" y="1125992"/>
            <a:ext cx="2329845" cy="472440"/>
          </a:xfrm>
          <a:prstGeom prst="rect">
            <a:avLst/>
          </a:prstGeom>
          <a:noFill/>
          <a:ln w="9525">
            <a:solidFill>
              <a:srgbClr val="C00000"/>
            </a:solidFill>
            <a:round/>
          </a:ln>
        </p:spPr>
        <p:txBody>
          <a:bodyPr>
            <a:spAutoFit/>
          </a:bodyPr>
          <a:lstStyle/>
          <a:p>
            <a:pPr algn="ctr">
              <a:spcBef>
                <a:spcPct val="50000"/>
              </a:spcBef>
            </a:pPr>
            <a:r>
              <a:rPr lang="zh-CN" altLang="en-US" sz="2475" b="1">
                <a:solidFill>
                  <a:srgbClr val="19194D"/>
                </a:solidFill>
                <a:latin typeface="华文新魏" panose="02010800040101010101" pitchFamily="2" charset="-122"/>
                <a:ea typeface="华文新魏" panose="02010800040101010101" pitchFamily="2" charset="-122"/>
              </a:rPr>
              <a:t>改革开放前</a:t>
            </a:r>
            <a:endParaRPr lang="zh-CN" altLang="en-US" sz="2475" b="1">
              <a:solidFill>
                <a:srgbClr val="19194D"/>
              </a:solidFill>
              <a:latin typeface="华文新魏" panose="02010800040101010101" pitchFamily="2" charset="-122"/>
              <a:ea typeface="华文新魏" panose="02010800040101010101" pitchFamily="2" charset="-122"/>
            </a:endParaRPr>
          </a:p>
        </p:txBody>
      </p:sp>
      <p:sp>
        <p:nvSpPr>
          <p:cNvPr id="135" name="文本框 134"/>
          <p:cNvSpPr txBox="1">
            <a:spLocks noChangeArrowheads="1"/>
          </p:cNvSpPr>
          <p:nvPr/>
        </p:nvSpPr>
        <p:spPr bwMode="auto">
          <a:xfrm>
            <a:off x="6765774" y="1125992"/>
            <a:ext cx="2243667" cy="472440"/>
          </a:xfrm>
          <a:prstGeom prst="rect">
            <a:avLst/>
          </a:prstGeom>
          <a:noFill/>
          <a:ln w="9525">
            <a:solidFill>
              <a:srgbClr val="800000"/>
            </a:solidFill>
            <a:round/>
          </a:ln>
        </p:spPr>
        <p:txBody>
          <a:bodyPr>
            <a:spAutoFit/>
          </a:bodyPr>
          <a:lstStyle/>
          <a:p>
            <a:pPr algn="ctr">
              <a:spcBef>
                <a:spcPct val="50000"/>
              </a:spcBef>
            </a:pPr>
            <a:r>
              <a:rPr lang="zh-CN" altLang="en-US" sz="2475" b="1">
                <a:solidFill>
                  <a:srgbClr val="19194D"/>
                </a:solidFill>
                <a:latin typeface="华文新魏" panose="02010800040101010101" pitchFamily="2" charset="-122"/>
                <a:ea typeface="华文新魏" panose="02010800040101010101" pitchFamily="2" charset="-122"/>
              </a:rPr>
              <a:t>改革开放后</a:t>
            </a:r>
            <a:endParaRPr lang="zh-CN" altLang="en-US" sz="2475" b="1">
              <a:solidFill>
                <a:srgbClr val="19194D"/>
              </a:solidFill>
              <a:latin typeface="华文新魏" panose="02010800040101010101" pitchFamily="2" charset="-122"/>
              <a:ea typeface="华文新魏" panose="02010800040101010101" pitchFamily="2" charset="-122"/>
            </a:endParaRPr>
          </a:p>
        </p:txBody>
      </p:sp>
      <p:sp>
        <p:nvSpPr>
          <p:cNvPr id="136" name="文本框 135"/>
          <p:cNvSpPr txBox="1">
            <a:spLocks noChangeArrowheads="1"/>
          </p:cNvSpPr>
          <p:nvPr/>
        </p:nvSpPr>
        <p:spPr bwMode="auto">
          <a:xfrm>
            <a:off x="2990534" y="1861970"/>
            <a:ext cx="1318381" cy="795020"/>
          </a:xfrm>
          <a:prstGeom prst="rect">
            <a:avLst/>
          </a:prstGeom>
          <a:noFill/>
          <a:ln w="9525">
            <a:noFill/>
            <a:miter lim="800000"/>
          </a:ln>
        </p:spPr>
        <p:txBody>
          <a:bodyPr wrap="square">
            <a:spAutoFit/>
          </a:bodyPr>
          <a:lstStyle/>
          <a:p>
            <a:pPr algn="ctr"/>
            <a:r>
              <a:rPr lang="zh-CN" altLang="en-US" sz="2285" b="1" dirty="0" smtClean="0">
                <a:solidFill>
                  <a:srgbClr val="19194D"/>
                </a:solidFill>
                <a:latin typeface="华文新魏" panose="02010800040101010101" pitchFamily="2" charset="-122"/>
                <a:ea typeface="华文新魏" panose="02010800040101010101" pitchFamily="2" charset="-122"/>
              </a:rPr>
              <a:t>十年探索时期</a:t>
            </a:r>
            <a:endParaRPr lang="zh-CN" altLang="en-US" sz="2285" b="1" dirty="0">
              <a:solidFill>
                <a:srgbClr val="19194D"/>
              </a:solidFill>
              <a:latin typeface="华文新魏" panose="02010800040101010101" pitchFamily="2" charset="-122"/>
              <a:ea typeface="华文新魏" panose="02010800040101010101" pitchFamily="2" charset="-122"/>
            </a:endParaRPr>
          </a:p>
        </p:txBody>
      </p:sp>
      <p:sp>
        <p:nvSpPr>
          <p:cNvPr id="137" name="文本框 136"/>
          <p:cNvSpPr txBox="1">
            <a:spLocks noChangeArrowheads="1"/>
          </p:cNvSpPr>
          <p:nvPr/>
        </p:nvSpPr>
        <p:spPr bwMode="auto">
          <a:xfrm>
            <a:off x="4454075" y="1884590"/>
            <a:ext cx="1156607" cy="795020"/>
          </a:xfrm>
          <a:prstGeom prst="rect">
            <a:avLst/>
          </a:prstGeom>
          <a:noFill/>
          <a:ln w="9525">
            <a:noFill/>
            <a:miter lim="800000"/>
          </a:ln>
        </p:spPr>
        <p:txBody>
          <a:bodyPr>
            <a:spAutoFit/>
          </a:bodyPr>
          <a:lstStyle/>
          <a:p>
            <a:pPr algn="ctr"/>
            <a:r>
              <a:rPr lang="zh-CN" altLang="en-US" sz="2285" b="1" dirty="0">
                <a:solidFill>
                  <a:srgbClr val="19194D"/>
                </a:solidFill>
                <a:latin typeface="华文新魏" panose="02010800040101010101" pitchFamily="2" charset="-122"/>
                <a:ea typeface="华文新魏" panose="02010800040101010101" pitchFamily="2" charset="-122"/>
              </a:rPr>
              <a:t>十年文革时期</a:t>
            </a:r>
            <a:endParaRPr lang="zh-CN" altLang="en-US" sz="2285" b="1" dirty="0">
              <a:solidFill>
                <a:srgbClr val="19194D"/>
              </a:solidFill>
              <a:latin typeface="华文新魏" panose="02010800040101010101" pitchFamily="2" charset="-122"/>
              <a:ea typeface="华文新魏" panose="02010800040101010101" pitchFamily="2" charset="-122"/>
            </a:endParaRPr>
          </a:p>
        </p:txBody>
      </p:sp>
      <p:sp>
        <p:nvSpPr>
          <p:cNvPr id="138" name="文本框 137"/>
          <p:cNvSpPr txBox="1">
            <a:spLocks noChangeArrowheads="1"/>
          </p:cNvSpPr>
          <p:nvPr/>
        </p:nvSpPr>
        <p:spPr bwMode="auto">
          <a:xfrm>
            <a:off x="1021745" y="2641600"/>
            <a:ext cx="1969105" cy="706755"/>
          </a:xfrm>
          <a:prstGeom prst="rect">
            <a:avLst/>
          </a:prstGeom>
          <a:noFill/>
          <a:ln w="9525">
            <a:solidFill>
              <a:schemeClr val="tx2"/>
            </a:solidFill>
            <a:miter lim="800000"/>
          </a:ln>
        </p:spPr>
        <p:txBody>
          <a:bodyPr wrap="square">
            <a:spAutoFit/>
          </a:bodyPr>
          <a:lstStyle/>
          <a:p>
            <a:pPr algn="ctr"/>
            <a:r>
              <a:rPr lang="zh-CN" altLang="en-US" sz="2000" b="1" dirty="0">
                <a:solidFill>
                  <a:srgbClr val="C00000"/>
                </a:solidFill>
                <a:latin typeface="楷体" panose="02010609060101010101" charset="-122"/>
                <a:ea typeface="楷体" panose="02010609060101010101" charset="-122"/>
              </a:rPr>
              <a:t>新民主主义国家</a:t>
            </a:r>
            <a:endParaRPr lang="zh-CN" altLang="en-US" sz="2000" b="1" dirty="0">
              <a:solidFill>
                <a:srgbClr val="C00000"/>
              </a:solidFill>
              <a:latin typeface="楷体" panose="02010609060101010101" charset="-122"/>
              <a:ea typeface="楷体" panose="02010609060101010101" charset="-122"/>
            </a:endParaRPr>
          </a:p>
        </p:txBody>
      </p:sp>
      <p:sp>
        <p:nvSpPr>
          <p:cNvPr id="139" name="文本框 138"/>
          <p:cNvSpPr txBox="1">
            <a:spLocks noChangeArrowheads="1"/>
          </p:cNvSpPr>
          <p:nvPr/>
        </p:nvSpPr>
        <p:spPr bwMode="auto">
          <a:xfrm>
            <a:off x="2990534" y="2653395"/>
            <a:ext cx="6123257" cy="384810"/>
          </a:xfrm>
          <a:prstGeom prst="rect">
            <a:avLst/>
          </a:prstGeom>
          <a:noFill/>
          <a:ln w="9525">
            <a:solidFill>
              <a:schemeClr val="tx2"/>
            </a:solidFill>
            <a:miter lim="800000"/>
          </a:ln>
        </p:spPr>
        <p:txBody>
          <a:bodyPr wrap="square">
            <a:spAutoFit/>
          </a:bodyPr>
          <a:lstStyle/>
          <a:p>
            <a:pPr>
              <a:spcBef>
                <a:spcPct val="50000"/>
              </a:spcBef>
            </a:pPr>
            <a:r>
              <a:rPr lang="zh-CN" altLang="en-US" sz="1905" b="1" dirty="0" smtClean="0">
                <a:solidFill>
                  <a:srgbClr val="C00000"/>
                </a:solidFill>
                <a:latin typeface="楷体" panose="02010609060101010101" charset="-122"/>
                <a:ea typeface="楷体" panose="02010609060101010101" charset="-122"/>
              </a:rPr>
              <a:t>                   社会主义</a:t>
            </a:r>
            <a:r>
              <a:rPr lang="zh-CN" altLang="en-US" sz="1905" b="1" dirty="0">
                <a:solidFill>
                  <a:srgbClr val="C00000"/>
                </a:solidFill>
                <a:latin typeface="楷体" panose="02010609060101010101" charset="-122"/>
                <a:ea typeface="楷体" panose="02010609060101010101" charset="-122"/>
              </a:rPr>
              <a:t>国家</a:t>
            </a:r>
            <a:endParaRPr lang="zh-CN" altLang="en-US" sz="1905" b="1" dirty="0">
              <a:solidFill>
                <a:srgbClr val="C00000"/>
              </a:solidFill>
              <a:latin typeface="楷体" panose="02010609060101010101" charset="-122"/>
              <a:ea typeface="楷体" panose="02010609060101010101" charset="-122"/>
            </a:endParaRPr>
          </a:p>
        </p:txBody>
      </p:sp>
      <p:sp>
        <p:nvSpPr>
          <p:cNvPr id="140" name="文本框 139"/>
          <p:cNvSpPr txBox="1">
            <a:spLocks noChangeArrowheads="1"/>
          </p:cNvSpPr>
          <p:nvPr/>
        </p:nvSpPr>
        <p:spPr bwMode="auto">
          <a:xfrm>
            <a:off x="1573896" y="1870984"/>
            <a:ext cx="855738" cy="795020"/>
          </a:xfrm>
          <a:prstGeom prst="rect">
            <a:avLst/>
          </a:prstGeom>
          <a:noFill/>
          <a:ln w="9525">
            <a:noFill/>
            <a:miter lim="800000"/>
          </a:ln>
        </p:spPr>
        <p:txBody>
          <a:bodyPr>
            <a:spAutoFit/>
          </a:bodyPr>
          <a:lstStyle/>
          <a:p>
            <a:pPr algn="ctr">
              <a:spcBef>
                <a:spcPct val="50000"/>
              </a:spcBef>
            </a:pPr>
            <a:r>
              <a:rPr lang="zh-CN" altLang="en-US" sz="2285" b="1" dirty="0">
                <a:solidFill>
                  <a:srgbClr val="19194D"/>
                </a:solidFill>
                <a:latin typeface="华文新魏" panose="02010800040101010101" pitchFamily="2" charset="-122"/>
                <a:ea typeface="华文新魏" panose="02010800040101010101" pitchFamily="2" charset="-122"/>
              </a:rPr>
              <a:t>过渡时期</a:t>
            </a:r>
            <a:endParaRPr lang="zh-CN" altLang="en-US" sz="2285" b="1" dirty="0">
              <a:solidFill>
                <a:srgbClr val="19194D"/>
              </a:solidFill>
              <a:latin typeface="华文新魏" panose="02010800040101010101" pitchFamily="2" charset="-122"/>
              <a:ea typeface="华文新魏" panose="02010800040101010101" pitchFamily="2" charset="-122"/>
            </a:endParaRPr>
          </a:p>
        </p:txBody>
      </p:sp>
      <p:sp>
        <p:nvSpPr>
          <p:cNvPr id="141" name="直接连接符 140"/>
          <p:cNvSpPr>
            <a:spLocks noChangeShapeType="1"/>
          </p:cNvSpPr>
          <p:nvPr/>
        </p:nvSpPr>
        <p:spPr bwMode="auto">
          <a:xfrm flipV="1">
            <a:off x="5814786" y="1931081"/>
            <a:ext cx="0" cy="617990"/>
          </a:xfrm>
          <a:prstGeom prst="line">
            <a:avLst/>
          </a:prstGeom>
          <a:noFill/>
          <a:ln w="57150">
            <a:solidFill>
              <a:srgbClr val="CC6600"/>
            </a:solidFill>
            <a:prstDash val="sysDot"/>
            <a:round/>
          </a:ln>
        </p:spPr>
        <p:txBody>
          <a:bodyPr/>
          <a:lstStyle/>
          <a:p>
            <a:endParaRPr lang="zh-CN" altLang="en-US" sz="2000">
              <a:latin typeface="华文新魏" panose="02010800040101010101" pitchFamily="2" charset="-122"/>
              <a:ea typeface="华文新魏" panose="02010800040101010101" pitchFamily="2" charset="-122"/>
            </a:endParaRPr>
          </a:p>
        </p:txBody>
      </p:sp>
      <p:sp>
        <p:nvSpPr>
          <p:cNvPr id="142" name="文本框 141"/>
          <p:cNvSpPr txBox="1">
            <a:spLocks noChangeArrowheads="1"/>
          </p:cNvSpPr>
          <p:nvPr/>
        </p:nvSpPr>
        <p:spPr bwMode="auto">
          <a:xfrm>
            <a:off x="3651253" y="1595439"/>
            <a:ext cx="1303262" cy="472440"/>
          </a:xfrm>
          <a:prstGeom prst="rect">
            <a:avLst/>
          </a:prstGeom>
          <a:noFill/>
          <a:ln w="9525">
            <a:noFill/>
            <a:miter lim="800000"/>
          </a:ln>
        </p:spPr>
        <p:txBody>
          <a:bodyPr>
            <a:spAutoFit/>
          </a:bodyPr>
          <a:lstStyle/>
          <a:p>
            <a:pPr algn="ctr">
              <a:spcBef>
                <a:spcPct val="50000"/>
              </a:spcBef>
            </a:pPr>
            <a:r>
              <a:rPr lang="en-US" altLang="zh-CN" sz="2475" b="1">
                <a:solidFill>
                  <a:srgbClr val="19194D"/>
                </a:solidFill>
                <a:latin typeface="华文新魏" panose="02010800040101010101" pitchFamily="2" charset="-122"/>
                <a:ea typeface="华文新魏" panose="02010800040101010101" pitchFamily="2" charset="-122"/>
              </a:rPr>
              <a:t>1966</a:t>
            </a:r>
            <a:r>
              <a:rPr lang="zh-CN" altLang="en-US" sz="2475" b="1">
                <a:solidFill>
                  <a:srgbClr val="19194D"/>
                </a:solidFill>
                <a:latin typeface="华文新魏" panose="02010800040101010101" pitchFamily="2" charset="-122"/>
                <a:ea typeface="华文新魏" panose="02010800040101010101" pitchFamily="2" charset="-122"/>
              </a:rPr>
              <a:t>年</a:t>
            </a:r>
            <a:endParaRPr lang="zh-CN" altLang="en-US" sz="2475" b="1">
              <a:solidFill>
                <a:srgbClr val="19194D"/>
              </a:solidFill>
              <a:latin typeface="华文新魏" panose="02010800040101010101" pitchFamily="2" charset="-122"/>
              <a:ea typeface="华文新魏" panose="02010800040101010101" pitchFamily="2" charset="-122"/>
            </a:endParaRPr>
          </a:p>
        </p:txBody>
      </p:sp>
      <p:sp>
        <p:nvSpPr>
          <p:cNvPr id="143" name="文本框 142"/>
          <p:cNvSpPr txBox="1">
            <a:spLocks noChangeArrowheads="1"/>
          </p:cNvSpPr>
          <p:nvPr/>
        </p:nvSpPr>
        <p:spPr bwMode="auto">
          <a:xfrm>
            <a:off x="5070932" y="1582966"/>
            <a:ext cx="1303262" cy="472440"/>
          </a:xfrm>
          <a:prstGeom prst="rect">
            <a:avLst/>
          </a:prstGeom>
          <a:noFill/>
          <a:ln w="9525">
            <a:noFill/>
            <a:miter lim="800000"/>
          </a:ln>
        </p:spPr>
        <p:txBody>
          <a:bodyPr>
            <a:spAutoFit/>
          </a:bodyPr>
          <a:lstStyle/>
          <a:p>
            <a:pPr algn="ctr">
              <a:spcBef>
                <a:spcPct val="50000"/>
              </a:spcBef>
            </a:pPr>
            <a:r>
              <a:rPr lang="en-US" altLang="zh-CN" sz="2475" b="1">
                <a:solidFill>
                  <a:srgbClr val="19194D"/>
                </a:solidFill>
                <a:latin typeface="华文新魏" panose="02010800040101010101" pitchFamily="2" charset="-122"/>
                <a:ea typeface="华文新魏" panose="02010800040101010101" pitchFamily="2" charset="-122"/>
              </a:rPr>
              <a:t>1976</a:t>
            </a:r>
            <a:r>
              <a:rPr lang="zh-CN" altLang="en-US" sz="2475" b="1">
                <a:solidFill>
                  <a:srgbClr val="19194D"/>
                </a:solidFill>
                <a:latin typeface="华文新魏" panose="02010800040101010101" pitchFamily="2" charset="-122"/>
                <a:ea typeface="华文新魏" panose="02010800040101010101" pitchFamily="2" charset="-122"/>
              </a:rPr>
              <a:t>年</a:t>
            </a:r>
            <a:endParaRPr lang="zh-CN" altLang="en-US" sz="2475" b="1">
              <a:solidFill>
                <a:srgbClr val="19194D"/>
              </a:solidFill>
              <a:latin typeface="华文新魏" panose="02010800040101010101" pitchFamily="2" charset="-122"/>
              <a:ea typeface="华文新魏" panose="02010800040101010101" pitchFamily="2" charset="-122"/>
            </a:endParaRPr>
          </a:p>
        </p:txBody>
      </p:sp>
      <p:sp>
        <p:nvSpPr>
          <p:cNvPr id="144" name="文本框 143"/>
          <p:cNvSpPr txBox="1">
            <a:spLocks noChangeArrowheads="1"/>
          </p:cNvSpPr>
          <p:nvPr/>
        </p:nvSpPr>
        <p:spPr bwMode="auto">
          <a:xfrm>
            <a:off x="5698372" y="1858510"/>
            <a:ext cx="879929" cy="795020"/>
          </a:xfrm>
          <a:prstGeom prst="rect">
            <a:avLst/>
          </a:prstGeom>
          <a:noFill/>
          <a:ln w="9525">
            <a:noFill/>
            <a:miter lim="800000"/>
          </a:ln>
        </p:spPr>
        <p:txBody>
          <a:bodyPr>
            <a:spAutoFit/>
          </a:bodyPr>
          <a:lstStyle/>
          <a:p>
            <a:pPr algn="ctr">
              <a:spcBef>
                <a:spcPct val="50000"/>
              </a:spcBef>
            </a:pPr>
            <a:r>
              <a:rPr lang="zh-CN" altLang="en-US" sz="2285" b="1" dirty="0">
                <a:solidFill>
                  <a:srgbClr val="19194D"/>
                </a:solidFill>
                <a:latin typeface="华文新魏" panose="02010800040101010101" pitchFamily="2" charset="-122"/>
                <a:ea typeface="华文新魏" panose="02010800040101010101" pitchFamily="2" charset="-122"/>
              </a:rPr>
              <a:t>两年徘徊</a:t>
            </a:r>
            <a:endParaRPr lang="zh-CN" altLang="en-US" sz="2285" b="1" dirty="0">
              <a:solidFill>
                <a:srgbClr val="19194D"/>
              </a:solidFill>
              <a:latin typeface="华文新魏" panose="02010800040101010101" pitchFamily="2" charset="-122"/>
              <a:ea typeface="华文新魏" panose="02010800040101010101" pitchFamily="2" charset="-122"/>
            </a:endParaRPr>
          </a:p>
        </p:txBody>
      </p:sp>
      <p:sp>
        <p:nvSpPr>
          <p:cNvPr id="145" name="直接连接符 144"/>
          <p:cNvSpPr>
            <a:spLocks noChangeShapeType="1"/>
          </p:cNvSpPr>
          <p:nvPr/>
        </p:nvSpPr>
        <p:spPr bwMode="auto">
          <a:xfrm flipV="1">
            <a:off x="7840739" y="1898196"/>
            <a:ext cx="0" cy="617991"/>
          </a:xfrm>
          <a:prstGeom prst="line">
            <a:avLst/>
          </a:prstGeom>
          <a:noFill/>
          <a:ln w="57150">
            <a:solidFill>
              <a:srgbClr val="CC6600"/>
            </a:solidFill>
            <a:prstDash val="sysDot"/>
            <a:round/>
          </a:ln>
        </p:spPr>
        <p:txBody>
          <a:bodyPr/>
          <a:lstStyle/>
          <a:p>
            <a:endParaRPr lang="zh-CN" altLang="en-US" sz="2000">
              <a:latin typeface="华文新魏" panose="02010800040101010101" pitchFamily="2" charset="-122"/>
              <a:ea typeface="华文新魏" panose="02010800040101010101" pitchFamily="2" charset="-122"/>
            </a:endParaRPr>
          </a:p>
        </p:txBody>
      </p:sp>
      <p:sp>
        <p:nvSpPr>
          <p:cNvPr id="146" name="文本框 145"/>
          <p:cNvSpPr txBox="1">
            <a:spLocks noChangeArrowheads="1"/>
          </p:cNvSpPr>
          <p:nvPr/>
        </p:nvSpPr>
        <p:spPr bwMode="auto">
          <a:xfrm>
            <a:off x="7189110" y="1582966"/>
            <a:ext cx="1303262" cy="472440"/>
          </a:xfrm>
          <a:prstGeom prst="rect">
            <a:avLst/>
          </a:prstGeom>
          <a:noFill/>
          <a:ln w="9525">
            <a:noFill/>
            <a:miter lim="800000"/>
          </a:ln>
        </p:spPr>
        <p:txBody>
          <a:bodyPr>
            <a:spAutoFit/>
          </a:bodyPr>
          <a:lstStyle/>
          <a:p>
            <a:pPr algn="ctr">
              <a:spcBef>
                <a:spcPct val="50000"/>
              </a:spcBef>
            </a:pPr>
            <a:r>
              <a:rPr lang="en-US" altLang="zh-CN" sz="2475" b="1" dirty="0">
                <a:solidFill>
                  <a:srgbClr val="19194D"/>
                </a:solidFill>
                <a:latin typeface="华文新魏" panose="02010800040101010101" pitchFamily="2" charset="-122"/>
                <a:ea typeface="华文新魏" panose="02010800040101010101" pitchFamily="2" charset="-122"/>
              </a:rPr>
              <a:t>1992</a:t>
            </a:r>
            <a:r>
              <a:rPr lang="zh-CN" altLang="en-US" sz="2475" b="1" dirty="0">
                <a:solidFill>
                  <a:srgbClr val="19194D"/>
                </a:solidFill>
                <a:latin typeface="华文新魏" panose="02010800040101010101" pitchFamily="2" charset="-122"/>
                <a:ea typeface="华文新魏" panose="02010800040101010101" pitchFamily="2" charset="-122"/>
              </a:rPr>
              <a:t>年</a:t>
            </a:r>
            <a:endParaRPr lang="zh-CN" altLang="en-US" sz="2475" b="1" dirty="0">
              <a:solidFill>
                <a:srgbClr val="19194D"/>
              </a:solidFill>
              <a:latin typeface="华文新魏" panose="02010800040101010101" pitchFamily="2" charset="-122"/>
              <a:ea typeface="华文新魏" panose="02010800040101010101" pitchFamily="2" charset="-122"/>
            </a:endParaRPr>
          </a:p>
        </p:txBody>
      </p:sp>
      <p:sp>
        <p:nvSpPr>
          <p:cNvPr id="147" name="文本框 146"/>
          <p:cNvSpPr txBox="1">
            <a:spLocks noChangeArrowheads="1"/>
          </p:cNvSpPr>
          <p:nvPr/>
        </p:nvSpPr>
        <p:spPr bwMode="auto">
          <a:xfrm>
            <a:off x="2038027" y="3523117"/>
            <a:ext cx="4354315" cy="472440"/>
          </a:xfrm>
          <a:prstGeom prst="rect">
            <a:avLst/>
          </a:prstGeom>
          <a:noFill/>
          <a:ln w="9525">
            <a:solidFill>
              <a:srgbClr val="C00000"/>
            </a:solidFill>
            <a:round/>
          </a:ln>
        </p:spPr>
        <p:txBody>
          <a:bodyPr wrap="square">
            <a:spAutoFit/>
          </a:bodyPr>
          <a:lstStyle/>
          <a:p>
            <a:pPr algn="ctr">
              <a:spcBef>
                <a:spcPct val="50000"/>
              </a:spcBef>
            </a:pPr>
            <a:r>
              <a:rPr lang="zh-CN" altLang="en-US" sz="2475" b="1" dirty="0">
                <a:solidFill>
                  <a:srgbClr val="19194D"/>
                </a:solidFill>
                <a:latin typeface="华文新魏" panose="02010800040101010101" pitchFamily="2" charset="-122"/>
                <a:ea typeface="华文新魏" panose="02010800040101010101" pitchFamily="2" charset="-122"/>
              </a:rPr>
              <a:t>计划经济时期</a:t>
            </a:r>
            <a:endParaRPr lang="zh-CN" altLang="en-US" sz="2475" b="1" dirty="0">
              <a:solidFill>
                <a:srgbClr val="19194D"/>
              </a:solidFill>
              <a:latin typeface="华文新魏" panose="02010800040101010101" pitchFamily="2" charset="-122"/>
              <a:ea typeface="华文新魏" panose="02010800040101010101" pitchFamily="2" charset="-122"/>
            </a:endParaRPr>
          </a:p>
        </p:txBody>
      </p:sp>
      <p:sp>
        <p:nvSpPr>
          <p:cNvPr id="148" name="文本框 147"/>
          <p:cNvSpPr txBox="1">
            <a:spLocks noChangeArrowheads="1"/>
          </p:cNvSpPr>
          <p:nvPr/>
        </p:nvSpPr>
        <p:spPr bwMode="auto">
          <a:xfrm>
            <a:off x="6675060" y="3317874"/>
            <a:ext cx="2329846" cy="854075"/>
          </a:xfrm>
          <a:prstGeom prst="rect">
            <a:avLst/>
          </a:prstGeom>
          <a:noFill/>
          <a:ln w="9525">
            <a:solidFill>
              <a:srgbClr val="C00000"/>
            </a:solidFill>
            <a:round/>
          </a:ln>
        </p:spPr>
        <p:txBody>
          <a:bodyPr>
            <a:spAutoFit/>
          </a:bodyPr>
          <a:lstStyle/>
          <a:p>
            <a:pPr algn="ctr">
              <a:spcBef>
                <a:spcPct val="50000"/>
              </a:spcBef>
            </a:pPr>
            <a:r>
              <a:rPr lang="zh-CN" altLang="en-US" sz="2475" b="1" dirty="0">
                <a:solidFill>
                  <a:srgbClr val="19194D"/>
                </a:solidFill>
                <a:latin typeface="华文新魏" panose="02010800040101010101" pitchFamily="2" charset="-122"/>
                <a:ea typeface="华文新魏" panose="02010800040101010101" pitchFamily="2" charset="-122"/>
              </a:rPr>
              <a:t>逐步建立社义市场经济时期</a:t>
            </a:r>
            <a:endParaRPr lang="zh-CN" altLang="en-US" sz="2475" b="1" dirty="0">
              <a:solidFill>
                <a:srgbClr val="19194D"/>
              </a:solidFill>
              <a:latin typeface="华文新魏" panose="02010800040101010101" pitchFamily="2" charset="-122"/>
              <a:ea typeface="华文新魏" panose="02010800040101010101" pitchFamily="2" charset="-122"/>
            </a:endParaRPr>
          </a:p>
        </p:txBody>
      </p:sp>
      <p:sp>
        <p:nvSpPr>
          <p:cNvPr id="149" name="文本框 148"/>
          <p:cNvSpPr txBox="1">
            <a:spLocks noChangeArrowheads="1"/>
          </p:cNvSpPr>
          <p:nvPr/>
        </p:nvSpPr>
        <p:spPr bwMode="auto">
          <a:xfrm>
            <a:off x="6578298" y="1858510"/>
            <a:ext cx="1084036" cy="795020"/>
          </a:xfrm>
          <a:prstGeom prst="rect">
            <a:avLst/>
          </a:prstGeom>
          <a:noFill/>
          <a:ln w="9525">
            <a:noFill/>
            <a:miter lim="800000"/>
          </a:ln>
        </p:spPr>
        <p:txBody>
          <a:bodyPr>
            <a:spAutoFit/>
          </a:bodyPr>
          <a:lstStyle/>
          <a:p>
            <a:pPr algn="ctr">
              <a:spcBef>
                <a:spcPct val="50000"/>
              </a:spcBef>
            </a:pPr>
            <a:r>
              <a:rPr lang="zh-CN" altLang="en-US" sz="2285" b="1" dirty="0">
                <a:solidFill>
                  <a:srgbClr val="19194D"/>
                </a:solidFill>
                <a:latin typeface="华文新魏" panose="02010800040101010101" pitchFamily="2" charset="-122"/>
                <a:ea typeface="华文新魏" panose="02010800040101010101" pitchFamily="2" charset="-122"/>
              </a:rPr>
              <a:t>体制改革时期</a:t>
            </a:r>
            <a:endParaRPr lang="zh-CN" altLang="en-US" sz="2285" b="1" dirty="0">
              <a:solidFill>
                <a:srgbClr val="19194D"/>
              </a:solidFill>
              <a:latin typeface="华文新魏" panose="02010800040101010101" pitchFamily="2" charset="-122"/>
              <a:ea typeface="华文新魏" panose="02010800040101010101" pitchFamily="2" charset="-122"/>
            </a:endParaRPr>
          </a:p>
        </p:txBody>
      </p:sp>
      <p:sp>
        <p:nvSpPr>
          <p:cNvPr id="150" name="文本框 149"/>
          <p:cNvSpPr txBox="1">
            <a:spLocks noChangeArrowheads="1"/>
          </p:cNvSpPr>
          <p:nvPr/>
        </p:nvSpPr>
        <p:spPr bwMode="auto">
          <a:xfrm>
            <a:off x="7978321" y="1824492"/>
            <a:ext cx="1076476" cy="795020"/>
          </a:xfrm>
          <a:prstGeom prst="rect">
            <a:avLst/>
          </a:prstGeom>
          <a:noFill/>
          <a:ln w="9525">
            <a:noFill/>
            <a:miter lim="800000"/>
          </a:ln>
        </p:spPr>
        <p:txBody>
          <a:bodyPr>
            <a:spAutoFit/>
          </a:bodyPr>
          <a:lstStyle/>
          <a:p>
            <a:pPr algn="ctr">
              <a:spcBef>
                <a:spcPct val="50000"/>
              </a:spcBef>
            </a:pPr>
            <a:r>
              <a:rPr lang="zh-CN" altLang="en-US" sz="2285" b="1">
                <a:solidFill>
                  <a:srgbClr val="19194D"/>
                </a:solidFill>
                <a:latin typeface="华文新魏" panose="02010800040101010101" pitchFamily="2" charset="-122"/>
                <a:ea typeface="华文新魏" panose="02010800040101010101" pitchFamily="2" charset="-122"/>
              </a:rPr>
              <a:t>市场经济时期</a:t>
            </a:r>
            <a:endParaRPr lang="zh-CN" altLang="en-US" sz="2285" b="1">
              <a:solidFill>
                <a:srgbClr val="19194D"/>
              </a:solidFill>
              <a:latin typeface="华文新魏" panose="02010800040101010101" pitchFamily="2" charset="-122"/>
              <a:ea typeface="华文新魏" panose="02010800040101010101" pitchFamily="2" charset="-122"/>
            </a:endParaRPr>
          </a:p>
        </p:txBody>
      </p:sp>
      <p:sp>
        <p:nvSpPr>
          <p:cNvPr id="153" name="直接连接符 152"/>
          <p:cNvSpPr>
            <a:spLocks noChangeShapeType="1"/>
          </p:cNvSpPr>
          <p:nvPr/>
        </p:nvSpPr>
        <p:spPr bwMode="auto">
          <a:xfrm flipV="1">
            <a:off x="1969991" y="1836957"/>
            <a:ext cx="0" cy="2109124"/>
          </a:xfrm>
          <a:prstGeom prst="line">
            <a:avLst/>
          </a:prstGeom>
          <a:noFill/>
          <a:ln w="57150">
            <a:solidFill>
              <a:srgbClr val="FF0066"/>
            </a:solidFill>
            <a:prstDash val="sysDot"/>
            <a:round/>
          </a:ln>
        </p:spPr>
        <p:txBody>
          <a:bodyPr/>
          <a:lstStyle/>
          <a:p>
            <a:endParaRPr lang="zh-CN" altLang="en-US" sz="2000">
              <a:latin typeface="华文新魏" panose="02010800040101010101" pitchFamily="2" charset="-122"/>
              <a:ea typeface="华文新魏" panose="02010800040101010101" pitchFamily="2" charset="-122"/>
            </a:endParaRPr>
          </a:p>
        </p:txBody>
      </p:sp>
      <p:sp>
        <p:nvSpPr>
          <p:cNvPr id="154" name="文本框 7181"/>
          <p:cNvSpPr txBox="1">
            <a:spLocks noChangeArrowheads="1"/>
          </p:cNvSpPr>
          <p:nvPr/>
        </p:nvSpPr>
        <p:spPr bwMode="auto">
          <a:xfrm>
            <a:off x="1289629" y="1564815"/>
            <a:ext cx="1303262" cy="384810"/>
          </a:xfrm>
          <a:prstGeom prst="rect">
            <a:avLst/>
          </a:prstGeom>
          <a:noFill/>
          <a:ln w="9525">
            <a:solidFill>
              <a:schemeClr val="bg1"/>
            </a:solidFill>
            <a:miter lim="800000"/>
          </a:ln>
        </p:spPr>
        <p:txBody>
          <a:bodyPr>
            <a:spAutoFit/>
          </a:bodyPr>
          <a:lstStyle/>
          <a:p>
            <a:pPr algn="ctr">
              <a:spcBef>
                <a:spcPct val="50000"/>
              </a:spcBef>
            </a:pPr>
            <a:r>
              <a:rPr lang="en-US" altLang="zh-CN" sz="1905" b="1" dirty="0" smtClean="0">
                <a:solidFill>
                  <a:srgbClr val="FF0000"/>
                </a:solidFill>
                <a:latin typeface="华文新魏" panose="02010800040101010101" pitchFamily="2" charset="-122"/>
                <a:ea typeface="华文新魏" panose="02010800040101010101" pitchFamily="2" charset="-122"/>
              </a:rPr>
              <a:t>1953</a:t>
            </a:r>
            <a:r>
              <a:rPr lang="zh-CN" altLang="en-US" sz="1905" b="1" dirty="0" smtClean="0">
                <a:solidFill>
                  <a:srgbClr val="FF0000"/>
                </a:solidFill>
                <a:latin typeface="华文新魏" panose="02010800040101010101" pitchFamily="2" charset="-122"/>
                <a:ea typeface="华文新魏" panose="02010800040101010101" pitchFamily="2" charset="-122"/>
              </a:rPr>
              <a:t>年</a:t>
            </a:r>
            <a:endParaRPr lang="zh-CN" altLang="en-US" sz="1905" b="1" dirty="0">
              <a:solidFill>
                <a:srgbClr val="FF0000"/>
              </a:solidFill>
              <a:latin typeface="华文新魏" panose="02010800040101010101" pitchFamily="2" charset="-122"/>
              <a:ea typeface="华文新魏" panose="02010800040101010101" pitchFamily="2" charset="-122"/>
            </a:endParaRPr>
          </a:p>
        </p:txBody>
      </p:sp>
      <p:sp>
        <p:nvSpPr>
          <p:cNvPr id="155" name="TextBox 33"/>
          <p:cNvSpPr txBox="1"/>
          <p:nvPr/>
        </p:nvSpPr>
        <p:spPr>
          <a:xfrm>
            <a:off x="4757633" y="114587"/>
            <a:ext cx="6395371" cy="735330"/>
          </a:xfrm>
          <a:prstGeom prst="rect">
            <a:avLst/>
          </a:prstGeom>
          <a:noFill/>
        </p:spPr>
        <p:txBody>
          <a:bodyPr wrap="square" rtlCol="0">
            <a:spAutoFit/>
          </a:bodyPr>
          <a:lstStyle/>
          <a:p>
            <a:r>
              <a:rPr lang="zh-CN" altLang="en-US" sz="4190" b="1">
                <a:effectLst>
                  <a:outerShdw blurRad="38100" dist="19050" dir="2700000" algn="tl" rotWithShape="0">
                    <a:schemeClr val="dk1">
                      <a:alpha val="40000"/>
                    </a:schemeClr>
                  </a:outerShdw>
                </a:effectLst>
              </a:rPr>
              <a:t>新中国历史分期</a:t>
            </a:r>
            <a:endParaRPr lang="zh-CN" altLang="en-US" sz="4190" b="1">
              <a:effectLst>
                <a:outerShdw blurRad="38100" dist="19050" dir="2700000" algn="tl" rotWithShape="0">
                  <a:schemeClr val="dk1">
                    <a:alpha val="40000"/>
                  </a:schemeClr>
                </a:outerShdw>
              </a:effectLst>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wipe(left)">
                                      <p:cBhvr>
                                        <p:cTn id="7" dur="1000"/>
                                        <p:tgtEl>
                                          <p:spTgt spid="1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5"/>
                                        </p:tgtEl>
                                        <p:attrNameLst>
                                          <p:attrName>style.visibility</p:attrName>
                                        </p:attrNameLst>
                                      </p:cBhvr>
                                      <p:to>
                                        <p:strVal val="visible"/>
                                      </p:to>
                                    </p:set>
                                    <p:animEffect transition="in" filter="wipe(down)">
                                      <p:cBhvr>
                                        <p:cTn id="12" dur="500"/>
                                        <p:tgtEl>
                                          <p:spTgt spid="125"/>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28"/>
                                        </p:tgtEl>
                                        <p:attrNameLst>
                                          <p:attrName>style.visibility</p:attrName>
                                        </p:attrNameLst>
                                      </p:cBhvr>
                                      <p:to>
                                        <p:strVal val="visible"/>
                                      </p:to>
                                    </p:set>
                                    <p:anim calcmode="lin" valueType="num">
                                      <p:cBhvr>
                                        <p:cTn id="16" dur="500" fill="hold"/>
                                        <p:tgtEl>
                                          <p:spTgt spid="128"/>
                                        </p:tgtEl>
                                        <p:attrNameLst>
                                          <p:attrName>ppt_w</p:attrName>
                                        </p:attrNameLst>
                                      </p:cBhvr>
                                      <p:tavLst>
                                        <p:tav tm="0">
                                          <p:val>
                                            <p:fltVal val="0"/>
                                          </p:val>
                                        </p:tav>
                                        <p:tav tm="100000">
                                          <p:val>
                                            <p:strVal val="#ppt_w"/>
                                          </p:val>
                                        </p:tav>
                                      </p:tavLst>
                                    </p:anim>
                                    <p:anim calcmode="lin" valueType="num">
                                      <p:cBhvr>
                                        <p:cTn id="17" dur="500" fill="hold"/>
                                        <p:tgtEl>
                                          <p:spTgt spid="128"/>
                                        </p:tgtEl>
                                        <p:attrNameLst>
                                          <p:attrName>ppt_h</p:attrName>
                                        </p:attrNameLst>
                                      </p:cBhvr>
                                      <p:tavLst>
                                        <p:tav tm="0">
                                          <p:val>
                                            <p:fltVal val="0"/>
                                          </p:val>
                                        </p:tav>
                                        <p:tav tm="100000">
                                          <p:val>
                                            <p:strVal val="#ppt_h"/>
                                          </p:val>
                                        </p:tav>
                                      </p:tavLst>
                                    </p:anim>
                                    <p:animEffect transition="in" filter="fade">
                                      <p:cBhvr>
                                        <p:cTn id="18" dur="500"/>
                                        <p:tgtEl>
                                          <p:spTgt spid="128"/>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130"/>
                                        </p:tgtEl>
                                        <p:attrNameLst>
                                          <p:attrName>style.visibility</p:attrName>
                                        </p:attrNameLst>
                                      </p:cBhvr>
                                      <p:to>
                                        <p:strVal val="visible"/>
                                      </p:to>
                                    </p:set>
                                    <p:anim calcmode="lin" valueType="num">
                                      <p:cBhvr>
                                        <p:cTn id="22" dur="500" fill="hold"/>
                                        <p:tgtEl>
                                          <p:spTgt spid="130"/>
                                        </p:tgtEl>
                                        <p:attrNameLst>
                                          <p:attrName>ppt_w</p:attrName>
                                        </p:attrNameLst>
                                      </p:cBhvr>
                                      <p:tavLst>
                                        <p:tav tm="0">
                                          <p:val>
                                            <p:fltVal val="0"/>
                                          </p:val>
                                        </p:tav>
                                        <p:tav tm="100000">
                                          <p:val>
                                            <p:strVal val="#ppt_w"/>
                                          </p:val>
                                        </p:tav>
                                      </p:tavLst>
                                    </p:anim>
                                    <p:anim calcmode="lin" valueType="num">
                                      <p:cBhvr>
                                        <p:cTn id="23" dur="500" fill="hold"/>
                                        <p:tgtEl>
                                          <p:spTgt spid="130"/>
                                        </p:tgtEl>
                                        <p:attrNameLst>
                                          <p:attrName>ppt_h</p:attrName>
                                        </p:attrNameLst>
                                      </p:cBhvr>
                                      <p:tavLst>
                                        <p:tav tm="0">
                                          <p:val>
                                            <p:fltVal val="0"/>
                                          </p:val>
                                        </p:tav>
                                        <p:tav tm="100000">
                                          <p:val>
                                            <p:strVal val="#ppt_h"/>
                                          </p:val>
                                        </p:tav>
                                      </p:tavLst>
                                    </p:anim>
                                    <p:animEffect transition="in" filter="fade">
                                      <p:cBhvr>
                                        <p:cTn id="24" dur="500"/>
                                        <p:tgtEl>
                                          <p:spTgt spid="13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23"/>
                                        </p:tgtEl>
                                        <p:attrNameLst>
                                          <p:attrName>style.visibility</p:attrName>
                                        </p:attrNameLst>
                                      </p:cBhvr>
                                      <p:to>
                                        <p:strVal val="visible"/>
                                      </p:to>
                                    </p:set>
                                    <p:animEffect transition="in" filter="wipe(down)">
                                      <p:cBhvr>
                                        <p:cTn id="29" dur="500"/>
                                        <p:tgtEl>
                                          <p:spTgt spid="12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34"/>
                                        </p:tgtEl>
                                        <p:attrNameLst>
                                          <p:attrName>style.visibility</p:attrName>
                                        </p:attrNameLst>
                                      </p:cBhvr>
                                      <p:to>
                                        <p:strVal val="visible"/>
                                      </p:to>
                                    </p:set>
                                    <p:anim calcmode="lin" valueType="num">
                                      <p:cBhvr>
                                        <p:cTn id="34" dur="1000" fill="hold"/>
                                        <p:tgtEl>
                                          <p:spTgt spid="134"/>
                                        </p:tgtEl>
                                        <p:attrNameLst>
                                          <p:attrName>ppt_w</p:attrName>
                                        </p:attrNameLst>
                                      </p:cBhvr>
                                      <p:tavLst>
                                        <p:tav tm="0">
                                          <p:val>
                                            <p:fltVal val="0"/>
                                          </p:val>
                                        </p:tav>
                                        <p:tav tm="100000">
                                          <p:val>
                                            <p:strVal val="#ppt_w"/>
                                          </p:val>
                                        </p:tav>
                                      </p:tavLst>
                                    </p:anim>
                                    <p:anim calcmode="lin" valueType="num">
                                      <p:cBhvr>
                                        <p:cTn id="35" dur="1000" fill="hold"/>
                                        <p:tgtEl>
                                          <p:spTgt spid="134"/>
                                        </p:tgtEl>
                                        <p:attrNameLst>
                                          <p:attrName>ppt_h</p:attrName>
                                        </p:attrNameLst>
                                      </p:cBhvr>
                                      <p:tavLst>
                                        <p:tav tm="0">
                                          <p:val>
                                            <p:fltVal val="0"/>
                                          </p:val>
                                        </p:tav>
                                        <p:tav tm="100000">
                                          <p:val>
                                            <p:strVal val="#ppt_h"/>
                                          </p:val>
                                        </p:tav>
                                      </p:tavLst>
                                    </p:anim>
                                    <p:animEffect transition="in" filter="fade">
                                      <p:cBhvr>
                                        <p:cTn id="36" dur="1000"/>
                                        <p:tgtEl>
                                          <p:spTgt spid="134"/>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35"/>
                                        </p:tgtEl>
                                        <p:attrNameLst>
                                          <p:attrName>style.visibility</p:attrName>
                                        </p:attrNameLst>
                                      </p:cBhvr>
                                      <p:to>
                                        <p:strVal val="visible"/>
                                      </p:to>
                                    </p:set>
                                    <p:anim calcmode="lin" valueType="num">
                                      <p:cBhvr>
                                        <p:cTn id="41" dur="1000" fill="hold"/>
                                        <p:tgtEl>
                                          <p:spTgt spid="135"/>
                                        </p:tgtEl>
                                        <p:attrNameLst>
                                          <p:attrName>ppt_w</p:attrName>
                                        </p:attrNameLst>
                                      </p:cBhvr>
                                      <p:tavLst>
                                        <p:tav tm="0">
                                          <p:val>
                                            <p:fltVal val="0"/>
                                          </p:val>
                                        </p:tav>
                                        <p:tav tm="100000">
                                          <p:val>
                                            <p:strVal val="#ppt_w"/>
                                          </p:val>
                                        </p:tav>
                                      </p:tavLst>
                                    </p:anim>
                                    <p:anim calcmode="lin" valueType="num">
                                      <p:cBhvr>
                                        <p:cTn id="42" dur="1000" fill="hold"/>
                                        <p:tgtEl>
                                          <p:spTgt spid="135"/>
                                        </p:tgtEl>
                                        <p:attrNameLst>
                                          <p:attrName>ppt_h</p:attrName>
                                        </p:attrNameLst>
                                      </p:cBhvr>
                                      <p:tavLst>
                                        <p:tav tm="0">
                                          <p:val>
                                            <p:fltVal val="0"/>
                                          </p:val>
                                        </p:tav>
                                        <p:tav tm="100000">
                                          <p:val>
                                            <p:strVal val="#ppt_h"/>
                                          </p:val>
                                        </p:tav>
                                      </p:tavLst>
                                    </p:anim>
                                    <p:animEffect transition="in" filter="fade">
                                      <p:cBhvr>
                                        <p:cTn id="43" dur="1000"/>
                                        <p:tgtEl>
                                          <p:spTgt spid="13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21"/>
                                        </p:tgtEl>
                                        <p:attrNameLst>
                                          <p:attrName>style.visibility</p:attrName>
                                        </p:attrNameLst>
                                      </p:cBhvr>
                                      <p:to>
                                        <p:strVal val="visible"/>
                                      </p:to>
                                    </p:set>
                                    <p:animEffect transition="in" filter="wipe(down)">
                                      <p:cBhvr>
                                        <p:cTn id="48" dur="500"/>
                                        <p:tgtEl>
                                          <p:spTgt spid="121"/>
                                        </p:tgtEl>
                                      </p:cBhvr>
                                    </p:animEffect>
                                  </p:childTnLst>
                                </p:cTn>
                              </p:par>
                            </p:childTnLst>
                          </p:cTn>
                        </p:par>
                        <p:par>
                          <p:cTn id="49" fill="hold">
                            <p:stCondLst>
                              <p:cond delay="500"/>
                            </p:stCondLst>
                            <p:childTnLst>
                              <p:par>
                                <p:cTn id="50" presetID="53" presetClass="entr" presetSubtype="16" fill="hold" grpId="0" nodeType="afterEffect">
                                  <p:stCondLst>
                                    <p:cond delay="0"/>
                                  </p:stCondLst>
                                  <p:childTnLst>
                                    <p:set>
                                      <p:cBhvr>
                                        <p:cTn id="51" dur="1" fill="hold">
                                          <p:stCondLst>
                                            <p:cond delay="0"/>
                                          </p:stCondLst>
                                        </p:cTn>
                                        <p:tgtEl>
                                          <p:spTgt spid="129"/>
                                        </p:tgtEl>
                                        <p:attrNameLst>
                                          <p:attrName>style.visibility</p:attrName>
                                        </p:attrNameLst>
                                      </p:cBhvr>
                                      <p:to>
                                        <p:strVal val="visible"/>
                                      </p:to>
                                    </p:set>
                                    <p:anim calcmode="lin" valueType="num">
                                      <p:cBhvr>
                                        <p:cTn id="52" dur="500" fill="hold"/>
                                        <p:tgtEl>
                                          <p:spTgt spid="129"/>
                                        </p:tgtEl>
                                        <p:attrNameLst>
                                          <p:attrName>ppt_w</p:attrName>
                                        </p:attrNameLst>
                                      </p:cBhvr>
                                      <p:tavLst>
                                        <p:tav tm="0">
                                          <p:val>
                                            <p:fltVal val="0"/>
                                          </p:val>
                                        </p:tav>
                                        <p:tav tm="100000">
                                          <p:val>
                                            <p:strVal val="#ppt_w"/>
                                          </p:val>
                                        </p:tav>
                                      </p:tavLst>
                                    </p:anim>
                                    <p:anim calcmode="lin" valueType="num">
                                      <p:cBhvr>
                                        <p:cTn id="53" dur="500" fill="hold"/>
                                        <p:tgtEl>
                                          <p:spTgt spid="129"/>
                                        </p:tgtEl>
                                        <p:attrNameLst>
                                          <p:attrName>ppt_h</p:attrName>
                                        </p:attrNameLst>
                                      </p:cBhvr>
                                      <p:tavLst>
                                        <p:tav tm="0">
                                          <p:val>
                                            <p:fltVal val="0"/>
                                          </p:val>
                                        </p:tav>
                                        <p:tav tm="100000">
                                          <p:val>
                                            <p:strVal val="#ppt_h"/>
                                          </p:val>
                                        </p:tav>
                                      </p:tavLst>
                                    </p:anim>
                                    <p:animEffect transition="in" filter="fade">
                                      <p:cBhvr>
                                        <p:cTn id="54" dur="500"/>
                                        <p:tgtEl>
                                          <p:spTgt spid="129"/>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140">
                                            <p:txEl>
                                              <p:pRg st="0" end="0"/>
                                            </p:txEl>
                                          </p:spTgt>
                                        </p:tgtEl>
                                        <p:attrNameLst>
                                          <p:attrName>style.visibility</p:attrName>
                                        </p:attrNameLst>
                                      </p:cBhvr>
                                      <p:to>
                                        <p:strVal val="visible"/>
                                      </p:to>
                                    </p:set>
                                    <p:anim calcmode="lin" valueType="num">
                                      <p:cBhvr>
                                        <p:cTn id="59" dur="1000" fill="hold"/>
                                        <p:tgtEl>
                                          <p:spTgt spid="140">
                                            <p:txEl>
                                              <p:pRg st="0" end="0"/>
                                            </p:txEl>
                                          </p:spTgt>
                                        </p:tgtEl>
                                        <p:attrNameLst>
                                          <p:attrName>ppt_w</p:attrName>
                                        </p:attrNameLst>
                                      </p:cBhvr>
                                      <p:tavLst>
                                        <p:tav tm="0">
                                          <p:val>
                                            <p:fltVal val="0"/>
                                          </p:val>
                                        </p:tav>
                                        <p:tav tm="100000">
                                          <p:val>
                                            <p:strVal val="#ppt_w"/>
                                          </p:val>
                                        </p:tav>
                                      </p:tavLst>
                                    </p:anim>
                                    <p:anim calcmode="lin" valueType="num">
                                      <p:cBhvr>
                                        <p:cTn id="60" dur="1000" fill="hold"/>
                                        <p:tgtEl>
                                          <p:spTgt spid="140">
                                            <p:txEl>
                                              <p:pRg st="0" end="0"/>
                                            </p:txEl>
                                          </p:spTgt>
                                        </p:tgtEl>
                                        <p:attrNameLst>
                                          <p:attrName>ppt_h</p:attrName>
                                        </p:attrNameLst>
                                      </p:cBhvr>
                                      <p:tavLst>
                                        <p:tav tm="0">
                                          <p:val>
                                            <p:fltVal val="0"/>
                                          </p:val>
                                        </p:tav>
                                        <p:tav tm="100000">
                                          <p:val>
                                            <p:strVal val="#ppt_h"/>
                                          </p:val>
                                        </p:tav>
                                      </p:tavLst>
                                    </p:anim>
                                    <p:animEffect transition="in" filter="fade">
                                      <p:cBhvr>
                                        <p:cTn id="61" dur="1000"/>
                                        <p:tgtEl>
                                          <p:spTgt spid="140">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122"/>
                                        </p:tgtEl>
                                        <p:attrNameLst>
                                          <p:attrName>style.visibility</p:attrName>
                                        </p:attrNameLst>
                                      </p:cBhvr>
                                      <p:to>
                                        <p:strVal val="visible"/>
                                      </p:to>
                                    </p:set>
                                    <p:animEffect transition="in" filter="wipe(down)">
                                      <p:cBhvr>
                                        <p:cTn id="66" dur="500"/>
                                        <p:tgtEl>
                                          <p:spTgt spid="122"/>
                                        </p:tgtEl>
                                      </p:cBhvr>
                                    </p:animEffect>
                                  </p:childTnLst>
                                </p:cTn>
                              </p:par>
                            </p:childTnLst>
                          </p:cTn>
                        </p:par>
                        <p:par>
                          <p:cTn id="67" fill="hold">
                            <p:stCondLst>
                              <p:cond delay="500"/>
                            </p:stCondLst>
                            <p:childTnLst>
                              <p:par>
                                <p:cTn id="68" presetID="53" presetClass="entr" presetSubtype="16" fill="hold" grpId="0" nodeType="afterEffect">
                                  <p:stCondLst>
                                    <p:cond delay="0"/>
                                  </p:stCondLst>
                                  <p:childTnLst>
                                    <p:set>
                                      <p:cBhvr>
                                        <p:cTn id="69" dur="1" fill="hold">
                                          <p:stCondLst>
                                            <p:cond delay="0"/>
                                          </p:stCondLst>
                                        </p:cTn>
                                        <p:tgtEl>
                                          <p:spTgt spid="142"/>
                                        </p:tgtEl>
                                        <p:attrNameLst>
                                          <p:attrName>style.visibility</p:attrName>
                                        </p:attrNameLst>
                                      </p:cBhvr>
                                      <p:to>
                                        <p:strVal val="visible"/>
                                      </p:to>
                                    </p:set>
                                    <p:anim calcmode="lin" valueType="num">
                                      <p:cBhvr>
                                        <p:cTn id="70" dur="500" fill="hold"/>
                                        <p:tgtEl>
                                          <p:spTgt spid="142"/>
                                        </p:tgtEl>
                                        <p:attrNameLst>
                                          <p:attrName>ppt_w</p:attrName>
                                        </p:attrNameLst>
                                      </p:cBhvr>
                                      <p:tavLst>
                                        <p:tav tm="0">
                                          <p:val>
                                            <p:fltVal val="0"/>
                                          </p:val>
                                        </p:tav>
                                        <p:tav tm="100000">
                                          <p:val>
                                            <p:strVal val="#ppt_w"/>
                                          </p:val>
                                        </p:tav>
                                      </p:tavLst>
                                    </p:anim>
                                    <p:anim calcmode="lin" valueType="num">
                                      <p:cBhvr>
                                        <p:cTn id="71" dur="500" fill="hold"/>
                                        <p:tgtEl>
                                          <p:spTgt spid="142"/>
                                        </p:tgtEl>
                                        <p:attrNameLst>
                                          <p:attrName>ppt_h</p:attrName>
                                        </p:attrNameLst>
                                      </p:cBhvr>
                                      <p:tavLst>
                                        <p:tav tm="0">
                                          <p:val>
                                            <p:fltVal val="0"/>
                                          </p:val>
                                        </p:tav>
                                        <p:tav tm="100000">
                                          <p:val>
                                            <p:strVal val="#ppt_h"/>
                                          </p:val>
                                        </p:tav>
                                      </p:tavLst>
                                    </p:anim>
                                    <p:animEffect transition="in" filter="fade">
                                      <p:cBhvr>
                                        <p:cTn id="72" dur="500"/>
                                        <p:tgtEl>
                                          <p:spTgt spid="142"/>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136">
                                            <p:txEl>
                                              <p:pRg st="0" end="0"/>
                                            </p:txEl>
                                          </p:spTgt>
                                        </p:tgtEl>
                                        <p:attrNameLst>
                                          <p:attrName>style.visibility</p:attrName>
                                        </p:attrNameLst>
                                      </p:cBhvr>
                                      <p:to>
                                        <p:strVal val="visible"/>
                                      </p:to>
                                    </p:set>
                                    <p:anim calcmode="lin" valueType="num">
                                      <p:cBhvr>
                                        <p:cTn id="77" dur="1000" fill="hold"/>
                                        <p:tgtEl>
                                          <p:spTgt spid="136">
                                            <p:txEl>
                                              <p:pRg st="0" end="0"/>
                                            </p:txEl>
                                          </p:spTgt>
                                        </p:tgtEl>
                                        <p:attrNameLst>
                                          <p:attrName>ppt_w</p:attrName>
                                        </p:attrNameLst>
                                      </p:cBhvr>
                                      <p:tavLst>
                                        <p:tav tm="0">
                                          <p:val>
                                            <p:fltVal val="0"/>
                                          </p:val>
                                        </p:tav>
                                        <p:tav tm="100000">
                                          <p:val>
                                            <p:strVal val="#ppt_w"/>
                                          </p:val>
                                        </p:tav>
                                      </p:tavLst>
                                    </p:anim>
                                    <p:anim calcmode="lin" valueType="num">
                                      <p:cBhvr>
                                        <p:cTn id="78" dur="1000" fill="hold"/>
                                        <p:tgtEl>
                                          <p:spTgt spid="136">
                                            <p:txEl>
                                              <p:pRg st="0" end="0"/>
                                            </p:txEl>
                                          </p:spTgt>
                                        </p:tgtEl>
                                        <p:attrNameLst>
                                          <p:attrName>ppt_h</p:attrName>
                                        </p:attrNameLst>
                                      </p:cBhvr>
                                      <p:tavLst>
                                        <p:tav tm="0">
                                          <p:val>
                                            <p:fltVal val="0"/>
                                          </p:val>
                                        </p:tav>
                                        <p:tav tm="100000">
                                          <p:val>
                                            <p:strVal val="#ppt_h"/>
                                          </p:val>
                                        </p:tav>
                                      </p:tavLst>
                                    </p:anim>
                                    <p:animEffect transition="in" filter="fade">
                                      <p:cBhvr>
                                        <p:cTn id="79" dur="1000"/>
                                        <p:tgtEl>
                                          <p:spTgt spid="136">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141"/>
                                        </p:tgtEl>
                                        <p:attrNameLst>
                                          <p:attrName>style.visibility</p:attrName>
                                        </p:attrNameLst>
                                      </p:cBhvr>
                                      <p:to>
                                        <p:strVal val="visible"/>
                                      </p:to>
                                    </p:set>
                                    <p:animEffect transition="in" filter="wipe(down)">
                                      <p:cBhvr>
                                        <p:cTn id="84" dur="500"/>
                                        <p:tgtEl>
                                          <p:spTgt spid="141"/>
                                        </p:tgtEl>
                                      </p:cBhvr>
                                    </p:animEffect>
                                  </p:childTnLst>
                                </p:cTn>
                              </p:par>
                            </p:childTnLst>
                          </p:cTn>
                        </p:par>
                        <p:par>
                          <p:cTn id="85" fill="hold">
                            <p:stCondLst>
                              <p:cond delay="500"/>
                            </p:stCondLst>
                            <p:childTnLst>
                              <p:par>
                                <p:cTn id="86" presetID="53" presetClass="entr" presetSubtype="16" fill="hold" grpId="0" nodeType="afterEffect">
                                  <p:stCondLst>
                                    <p:cond delay="0"/>
                                  </p:stCondLst>
                                  <p:childTnLst>
                                    <p:set>
                                      <p:cBhvr>
                                        <p:cTn id="87" dur="1" fill="hold">
                                          <p:stCondLst>
                                            <p:cond delay="0"/>
                                          </p:stCondLst>
                                        </p:cTn>
                                        <p:tgtEl>
                                          <p:spTgt spid="143"/>
                                        </p:tgtEl>
                                        <p:attrNameLst>
                                          <p:attrName>style.visibility</p:attrName>
                                        </p:attrNameLst>
                                      </p:cBhvr>
                                      <p:to>
                                        <p:strVal val="visible"/>
                                      </p:to>
                                    </p:set>
                                    <p:anim calcmode="lin" valueType="num">
                                      <p:cBhvr>
                                        <p:cTn id="88" dur="500" fill="hold"/>
                                        <p:tgtEl>
                                          <p:spTgt spid="143"/>
                                        </p:tgtEl>
                                        <p:attrNameLst>
                                          <p:attrName>ppt_w</p:attrName>
                                        </p:attrNameLst>
                                      </p:cBhvr>
                                      <p:tavLst>
                                        <p:tav tm="0">
                                          <p:val>
                                            <p:fltVal val="0"/>
                                          </p:val>
                                        </p:tav>
                                        <p:tav tm="100000">
                                          <p:val>
                                            <p:strVal val="#ppt_w"/>
                                          </p:val>
                                        </p:tav>
                                      </p:tavLst>
                                    </p:anim>
                                    <p:anim calcmode="lin" valueType="num">
                                      <p:cBhvr>
                                        <p:cTn id="89" dur="500" fill="hold"/>
                                        <p:tgtEl>
                                          <p:spTgt spid="143"/>
                                        </p:tgtEl>
                                        <p:attrNameLst>
                                          <p:attrName>ppt_h</p:attrName>
                                        </p:attrNameLst>
                                      </p:cBhvr>
                                      <p:tavLst>
                                        <p:tav tm="0">
                                          <p:val>
                                            <p:fltVal val="0"/>
                                          </p:val>
                                        </p:tav>
                                        <p:tav tm="100000">
                                          <p:val>
                                            <p:strVal val="#ppt_h"/>
                                          </p:val>
                                        </p:tav>
                                      </p:tavLst>
                                    </p:anim>
                                    <p:animEffect transition="in" filter="fade">
                                      <p:cBhvr>
                                        <p:cTn id="90" dur="500"/>
                                        <p:tgtEl>
                                          <p:spTgt spid="143"/>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137"/>
                                        </p:tgtEl>
                                        <p:attrNameLst>
                                          <p:attrName>style.visibility</p:attrName>
                                        </p:attrNameLst>
                                      </p:cBhvr>
                                      <p:to>
                                        <p:strVal val="visible"/>
                                      </p:to>
                                    </p:set>
                                    <p:anim calcmode="lin" valueType="num">
                                      <p:cBhvr>
                                        <p:cTn id="95" dur="1000" fill="hold"/>
                                        <p:tgtEl>
                                          <p:spTgt spid="137"/>
                                        </p:tgtEl>
                                        <p:attrNameLst>
                                          <p:attrName>ppt_w</p:attrName>
                                        </p:attrNameLst>
                                      </p:cBhvr>
                                      <p:tavLst>
                                        <p:tav tm="0">
                                          <p:val>
                                            <p:fltVal val="0"/>
                                          </p:val>
                                        </p:tav>
                                        <p:tav tm="100000">
                                          <p:val>
                                            <p:strVal val="#ppt_w"/>
                                          </p:val>
                                        </p:tav>
                                      </p:tavLst>
                                    </p:anim>
                                    <p:anim calcmode="lin" valueType="num">
                                      <p:cBhvr>
                                        <p:cTn id="96" dur="1000" fill="hold"/>
                                        <p:tgtEl>
                                          <p:spTgt spid="137"/>
                                        </p:tgtEl>
                                        <p:attrNameLst>
                                          <p:attrName>ppt_h</p:attrName>
                                        </p:attrNameLst>
                                      </p:cBhvr>
                                      <p:tavLst>
                                        <p:tav tm="0">
                                          <p:val>
                                            <p:fltVal val="0"/>
                                          </p:val>
                                        </p:tav>
                                        <p:tav tm="100000">
                                          <p:val>
                                            <p:strVal val="#ppt_h"/>
                                          </p:val>
                                        </p:tav>
                                      </p:tavLst>
                                    </p:anim>
                                    <p:animEffect transition="in" filter="fade">
                                      <p:cBhvr>
                                        <p:cTn id="97" dur="1000"/>
                                        <p:tgtEl>
                                          <p:spTgt spid="137"/>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144"/>
                                        </p:tgtEl>
                                        <p:attrNameLst>
                                          <p:attrName>style.visibility</p:attrName>
                                        </p:attrNameLst>
                                      </p:cBhvr>
                                      <p:to>
                                        <p:strVal val="visible"/>
                                      </p:to>
                                    </p:set>
                                    <p:anim calcmode="lin" valueType="num">
                                      <p:cBhvr>
                                        <p:cTn id="102" dur="1000" fill="hold"/>
                                        <p:tgtEl>
                                          <p:spTgt spid="144"/>
                                        </p:tgtEl>
                                        <p:attrNameLst>
                                          <p:attrName>ppt_w</p:attrName>
                                        </p:attrNameLst>
                                      </p:cBhvr>
                                      <p:tavLst>
                                        <p:tav tm="0">
                                          <p:val>
                                            <p:fltVal val="0"/>
                                          </p:val>
                                        </p:tav>
                                        <p:tav tm="100000">
                                          <p:val>
                                            <p:strVal val="#ppt_w"/>
                                          </p:val>
                                        </p:tav>
                                      </p:tavLst>
                                    </p:anim>
                                    <p:anim calcmode="lin" valueType="num">
                                      <p:cBhvr>
                                        <p:cTn id="103" dur="1000" fill="hold"/>
                                        <p:tgtEl>
                                          <p:spTgt spid="144"/>
                                        </p:tgtEl>
                                        <p:attrNameLst>
                                          <p:attrName>ppt_h</p:attrName>
                                        </p:attrNameLst>
                                      </p:cBhvr>
                                      <p:tavLst>
                                        <p:tav tm="0">
                                          <p:val>
                                            <p:fltVal val="0"/>
                                          </p:val>
                                        </p:tav>
                                        <p:tav tm="100000">
                                          <p:val>
                                            <p:strVal val="#ppt_h"/>
                                          </p:val>
                                        </p:tav>
                                      </p:tavLst>
                                    </p:anim>
                                    <p:animEffect transition="in" filter="fade">
                                      <p:cBhvr>
                                        <p:cTn id="104" dur="1000"/>
                                        <p:tgtEl>
                                          <p:spTgt spid="144"/>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1" fill="hold" grpId="0" nodeType="clickEffect">
                                  <p:stCondLst>
                                    <p:cond delay="0"/>
                                  </p:stCondLst>
                                  <p:childTnLst>
                                    <p:set>
                                      <p:cBhvr>
                                        <p:cTn id="108" dur="1" fill="hold">
                                          <p:stCondLst>
                                            <p:cond delay="0"/>
                                          </p:stCondLst>
                                        </p:cTn>
                                        <p:tgtEl>
                                          <p:spTgt spid="126"/>
                                        </p:tgtEl>
                                        <p:attrNameLst>
                                          <p:attrName>style.visibility</p:attrName>
                                        </p:attrNameLst>
                                      </p:cBhvr>
                                      <p:to>
                                        <p:strVal val="visible"/>
                                      </p:to>
                                    </p:set>
                                    <p:animEffect transition="in" filter="wipe(up)">
                                      <p:cBhvr>
                                        <p:cTn id="109" dur="500"/>
                                        <p:tgtEl>
                                          <p:spTgt spid="126"/>
                                        </p:tgtEl>
                                      </p:cBhvr>
                                    </p:animEffect>
                                  </p:childTnLst>
                                </p:cTn>
                              </p:par>
                            </p:childTnLst>
                          </p:cTn>
                        </p:par>
                        <p:par>
                          <p:cTn id="110" fill="hold">
                            <p:stCondLst>
                              <p:cond delay="500"/>
                            </p:stCondLst>
                            <p:childTnLst>
                              <p:par>
                                <p:cTn id="111" presetID="53" presetClass="entr" presetSubtype="16" fill="hold" grpId="0" nodeType="afterEffect">
                                  <p:stCondLst>
                                    <p:cond delay="0"/>
                                  </p:stCondLst>
                                  <p:childTnLst>
                                    <p:set>
                                      <p:cBhvr>
                                        <p:cTn id="112" dur="1" fill="hold">
                                          <p:stCondLst>
                                            <p:cond delay="0"/>
                                          </p:stCondLst>
                                        </p:cTn>
                                        <p:tgtEl>
                                          <p:spTgt spid="131"/>
                                        </p:tgtEl>
                                        <p:attrNameLst>
                                          <p:attrName>style.visibility</p:attrName>
                                        </p:attrNameLst>
                                      </p:cBhvr>
                                      <p:to>
                                        <p:strVal val="visible"/>
                                      </p:to>
                                    </p:set>
                                    <p:anim calcmode="lin" valueType="num">
                                      <p:cBhvr>
                                        <p:cTn id="113" dur="500" fill="hold"/>
                                        <p:tgtEl>
                                          <p:spTgt spid="131"/>
                                        </p:tgtEl>
                                        <p:attrNameLst>
                                          <p:attrName>ppt_w</p:attrName>
                                        </p:attrNameLst>
                                      </p:cBhvr>
                                      <p:tavLst>
                                        <p:tav tm="0">
                                          <p:val>
                                            <p:fltVal val="0"/>
                                          </p:val>
                                        </p:tav>
                                        <p:tav tm="100000">
                                          <p:val>
                                            <p:strVal val="#ppt_w"/>
                                          </p:val>
                                        </p:tav>
                                      </p:tavLst>
                                    </p:anim>
                                    <p:anim calcmode="lin" valueType="num">
                                      <p:cBhvr>
                                        <p:cTn id="114" dur="500" fill="hold"/>
                                        <p:tgtEl>
                                          <p:spTgt spid="131"/>
                                        </p:tgtEl>
                                        <p:attrNameLst>
                                          <p:attrName>ppt_h</p:attrName>
                                        </p:attrNameLst>
                                      </p:cBhvr>
                                      <p:tavLst>
                                        <p:tav tm="0">
                                          <p:val>
                                            <p:fltVal val="0"/>
                                          </p:val>
                                        </p:tav>
                                        <p:tav tm="100000">
                                          <p:val>
                                            <p:strVal val="#ppt_h"/>
                                          </p:val>
                                        </p:tav>
                                      </p:tavLst>
                                    </p:anim>
                                    <p:animEffect transition="in" filter="fade">
                                      <p:cBhvr>
                                        <p:cTn id="115" dur="500"/>
                                        <p:tgtEl>
                                          <p:spTgt spid="131"/>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1" fill="hold" grpId="0" nodeType="clickEffect">
                                  <p:stCondLst>
                                    <p:cond delay="0"/>
                                  </p:stCondLst>
                                  <p:childTnLst>
                                    <p:set>
                                      <p:cBhvr>
                                        <p:cTn id="119" dur="1" fill="hold">
                                          <p:stCondLst>
                                            <p:cond delay="0"/>
                                          </p:stCondLst>
                                        </p:cTn>
                                        <p:tgtEl>
                                          <p:spTgt spid="124"/>
                                        </p:tgtEl>
                                        <p:attrNameLst>
                                          <p:attrName>style.visibility</p:attrName>
                                        </p:attrNameLst>
                                      </p:cBhvr>
                                      <p:to>
                                        <p:strVal val="visible"/>
                                      </p:to>
                                    </p:set>
                                    <p:animEffect transition="in" filter="wipe(up)">
                                      <p:cBhvr>
                                        <p:cTn id="120" dur="500"/>
                                        <p:tgtEl>
                                          <p:spTgt spid="124"/>
                                        </p:tgtEl>
                                      </p:cBhvr>
                                    </p:animEffect>
                                  </p:childTnLst>
                                </p:cTn>
                              </p:par>
                            </p:childTnLst>
                          </p:cTn>
                        </p:par>
                        <p:par>
                          <p:cTn id="121" fill="hold">
                            <p:stCondLst>
                              <p:cond delay="500"/>
                            </p:stCondLst>
                            <p:childTnLst>
                              <p:par>
                                <p:cTn id="122" presetID="53" presetClass="entr" presetSubtype="16" fill="hold" grpId="0" nodeType="afterEffect">
                                  <p:stCondLst>
                                    <p:cond delay="0"/>
                                  </p:stCondLst>
                                  <p:childTnLst>
                                    <p:set>
                                      <p:cBhvr>
                                        <p:cTn id="123" dur="1" fill="hold">
                                          <p:stCondLst>
                                            <p:cond delay="0"/>
                                          </p:stCondLst>
                                        </p:cTn>
                                        <p:tgtEl>
                                          <p:spTgt spid="132"/>
                                        </p:tgtEl>
                                        <p:attrNameLst>
                                          <p:attrName>style.visibility</p:attrName>
                                        </p:attrNameLst>
                                      </p:cBhvr>
                                      <p:to>
                                        <p:strVal val="visible"/>
                                      </p:to>
                                    </p:set>
                                    <p:anim calcmode="lin" valueType="num">
                                      <p:cBhvr>
                                        <p:cTn id="124" dur="500" fill="hold"/>
                                        <p:tgtEl>
                                          <p:spTgt spid="132"/>
                                        </p:tgtEl>
                                        <p:attrNameLst>
                                          <p:attrName>ppt_w</p:attrName>
                                        </p:attrNameLst>
                                      </p:cBhvr>
                                      <p:tavLst>
                                        <p:tav tm="0">
                                          <p:val>
                                            <p:fltVal val="0"/>
                                          </p:val>
                                        </p:tav>
                                        <p:tav tm="100000">
                                          <p:val>
                                            <p:strVal val="#ppt_w"/>
                                          </p:val>
                                        </p:tav>
                                      </p:tavLst>
                                    </p:anim>
                                    <p:anim calcmode="lin" valueType="num">
                                      <p:cBhvr>
                                        <p:cTn id="125" dur="500" fill="hold"/>
                                        <p:tgtEl>
                                          <p:spTgt spid="132"/>
                                        </p:tgtEl>
                                        <p:attrNameLst>
                                          <p:attrName>ppt_h</p:attrName>
                                        </p:attrNameLst>
                                      </p:cBhvr>
                                      <p:tavLst>
                                        <p:tav tm="0">
                                          <p:val>
                                            <p:fltVal val="0"/>
                                          </p:val>
                                        </p:tav>
                                        <p:tav tm="100000">
                                          <p:val>
                                            <p:strVal val="#ppt_h"/>
                                          </p:val>
                                        </p:tav>
                                      </p:tavLst>
                                    </p:anim>
                                    <p:animEffect transition="in" filter="fade">
                                      <p:cBhvr>
                                        <p:cTn id="126" dur="500"/>
                                        <p:tgtEl>
                                          <p:spTgt spid="132"/>
                                        </p:tgtEl>
                                      </p:cBhvr>
                                    </p:animEffect>
                                  </p:childTnLst>
                                </p:cTn>
                              </p:par>
                            </p:childTnLst>
                          </p:cTn>
                        </p:par>
                      </p:childTnLst>
                    </p:cTn>
                  </p:par>
                  <p:par>
                    <p:cTn id="127" fill="hold">
                      <p:stCondLst>
                        <p:cond delay="indefinite"/>
                      </p:stCondLst>
                      <p:childTnLst>
                        <p:par>
                          <p:cTn id="128" fill="hold">
                            <p:stCondLst>
                              <p:cond delay="0"/>
                            </p:stCondLst>
                            <p:childTnLst>
                              <p:par>
                                <p:cTn id="129" presetID="53" presetClass="entr" presetSubtype="16" fill="hold" grpId="0" nodeType="clickEffect">
                                  <p:stCondLst>
                                    <p:cond delay="0"/>
                                  </p:stCondLst>
                                  <p:childTnLst>
                                    <p:set>
                                      <p:cBhvr>
                                        <p:cTn id="130" dur="1" fill="hold">
                                          <p:stCondLst>
                                            <p:cond delay="0"/>
                                          </p:stCondLst>
                                        </p:cTn>
                                        <p:tgtEl>
                                          <p:spTgt spid="138"/>
                                        </p:tgtEl>
                                        <p:attrNameLst>
                                          <p:attrName>style.visibility</p:attrName>
                                        </p:attrNameLst>
                                      </p:cBhvr>
                                      <p:to>
                                        <p:strVal val="visible"/>
                                      </p:to>
                                    </p:set>
                                    <p:anim calcmode="lin" valueType="num">
                                      <p:cBhvr>
                                        <p:cTn id="131" dur="1000" fill="hold"/>
                                        <p:tgtEl>
                                          <p:spTgt spid="138"/>
                                        </p:tgtEl>
                                        <p:attrNameLst>
                                          <p:attrName>ppt_w</p:attrName>
                                        </p:attrNameLst>
                                      </p:cBhvr>
                                      <p:tavLst>
                                        <p:tav tm="0">
                                          <p:val>
                                            <p:fltVal val="0"/>
                                          </p:val>
                                        </p:tav>
                                        <p:tav tm="100000">
                                          <p:val>
                                            <p:strVal val="#ppt_w"/>
                                          </p:val>
                                        </p:tav>
                                      </p:tavLst>
                                    </p:anim>
                                    <p:anim calcmode="lin" valueType="num">
                                      <p:cBhvr>
                                        <p:cTn id="132" dur="1000" fill="hold"/>
                                        <p:tgtEl>
                                          <p:spTgt spid="138"/>
                                        </p:tgtEl>
                                        <p:attrNameLst>
                                          <p:attrName>ppt_h</p:attrName>
                                        </p:attrNameLst>
                                      </p:cBhvr>
                                      <p:tavLst>
                                        <p:tav tm="0">
                                          <p:val>
                                            <p:fltVal val="0"/>
                                          </p:val>
                                        </p:tav>
                                        <p:tav tm="100000">
                                          <p:val>
                                            <p:strVal val="#ppt_h"/>
                                          </p:val>
                                        </p:tav>
                                      </p:tavLst>
                                    </p:anim>
                                    <p:animEffect transition="in" filter="fade">
                                      <p:cBhvr>
                                        <p:cTn id="133" dur="1000"/>
                                        <p:tgtEl>
                                          <p:spTgt spid="138"/>
                                        </p:tgtEl>
                                      </p:cBhvr>
                                    </p:animEffect>
                                  </p:childTnLst>
                                </p:cTn>
                              </p:par>
                            </p:childTnLst>
                          </p:cTn>
                        </p:par>
                      </p:childTnLst>
                    </p:cTn>
                  </p:par>
                  <p:par>
                    <p:cTn id="134" fill="hold">
                      <p:stCondLst>
                        <p:cond delay="indefinite"/>
                      </p:stCondLst>
                      <p:childTnLst>
                        <p:par>
                          <p:cTn id="135" fill="hold">
                            <p:stCondLst>
                              <p:cond delay="0"/>
                            </p:stCondLst>
                            <p:childTnLst>
                              <p:par>
                                <p:cTn id="136" presetID="53" presetClass="entr" presetSubtype="16" fill="hold" grpId="0" nodeType="clickEffect">
                                  <p:stCondLst>
                                    <p:cond delay="0"/>
                                  </p:stCondLst>
                                  <p:childTnLst>
                                    <p:set>
                                      <p:cBhvr>
                                        <p:cTn id="137" dur="1" fill="hold">
                                          <p:stCondLst>
                                            <p:cond delay="0"/>
                                          </p:stCondLst>
                                        </p:cTn>
                                        <p:tgtEl>
                                          <p:spTgt spid="139"/>
                                        </p:tgtEl>
                                        <p:attrNameLst>
                                          <p:attrName>style.visibility</p:attrName>
                                        </p:attrNameLst>
                                      </p:cBhvr>
                                      <p:to>
                                        <p:strVal val="visible"/>
                                      </p:to>
                                    </p:set>
                                    <p:anim calcmode="lin" valueType="num">
                                      <p:cBhvr>
                                        <p:cTn id="138" dur="1000" fill="hold"/>
                                        <p:tgtEl>
                                          <p:spTgt spid="139"/>
                                        </p:tgtEl>
                                        <p:attrNameLst>
                                          <p:attrName>ppt_w</p:attrName>
                                        </p:attrNameLst>
                                      </p:cBhvr>
                                      <p:tavLst>
                                        <p:tav tm="0">
                                          <p:val>
                                            <p:fltVal val="0"/>
                                          </p:val>
                                        </p:tav>
                                        <p:tav tm="100000">
                                          <p:val>
                                            <p:strVal val="#ppt_w"/>
                                          </p:val>
                                        </p:tav>
                                      </p:tavLst>
                                    </p:anim>
                                    <p:anim calcmode="lin" valueType="num">
                                      <p:cBhvr>
                                        <p:cTn id="139" dur="1000" fill="hold"/>
                                        <p:tgtEl>
                                          <p:spTgt spid="139"/>
                                        </p:tgtEl>
                                        <p:attrNameLst>
                                          <p:attrName>ppt_h</p:attrName>
                                        </p:attrNameLst>
                                      </p:cBhvr>
                                      <p:tavLst>
                                        <p:tav tm="0">
                                          <p:val>
                                            <p:fltVal val="0"/>
                                          </p:val>
                                        </p:tav>
                                        <p:tav tm="100000">
                                          <p:val>
                                            <p:strVal val="#ppt_h"/>
                                          </p:val>
                                        </p:tav>
                                      </p:tavLst>
                                    </p:anim>
                                    <p:animEffect transition="in" filter="fade">
                                      <p:cBhvr>
                                        <p:cTn id="140" dur="1000"/>
                                        <p:tgtEl>
                                          <p:spTgt spid="139"/>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1" fill="hold" grpId="0" nodeType="clickEffect">
                                  <p:stCondLst>
                                    <p:cond delay="0"/>
                                  </p:stCondLst>
                                  <p:childTnLst>
                                    <p:set>
                                      <p:cBhvr>
                                        <p:cTn id="144" dur="1" fill="hold">
                                          <p:stCondLst>
                                            <p:cond delay="0"/>
                                          </p:stCondLst>
                                        </p:cTn>
                                        <p:tgtEl>
                                          <p:spTgt spid="127"/>
                                        </p:tgtEl>
                                        <p:attrNameLst>
                                          <p:attrName>style.visibility</p:attrName>
                                        </p:attrNameLst>
                                      </p:cBhvr>
                                      <p:to>
                                        <p:strVal val="visible"/>
                                      </p:to>
                                    </p:set>
                                    <p:animEffect transition="in" filter="wipe(up)">
                                      <p:cBhvr>
                                        <p:cTn id="145" dur="500"/>
                                        <p:tgtEl>
                                          <p:spTgt spid="127"/>
                                        </p:tgtEl>
                                      </p:cBhvr>
                                    </p:animEffect>
                                  </p:childTnLst>
                                </p:cTn>
                              </p:par>
                            </p:childTnLst>
                          </p:cTn>
                        </p:par>
                        <p:par>
                          <p:cTn id="146" fill="hold">
                            <p:stCondLst>
                              <p:cond delay="500"/>
                            </p:stCondLst>
                            <p:childTnLst>
                              <p:par>
                                <p:cTn id="147" presetID="53" presetClass="entr" presetSubtype="16" fill="hold" grpId="0" nodeType="afterEffect">
                                  <p:stCondLst>
                                    <p:cond delay="0"/>
                                  </p:stCondLst>
                                  <p:childTnLst>
                                    <p:set>
                                      <p:cBhvr>
                                        <p:cTn id="148" dur="1" fill="hold">
                                          <p:stCondLst>
                                            <p:cond delay="0"/>
                                          </p:stCondLst>
                                        </p:cTn>
                                        <p:tgtEl>
                                          <p:spTgt spid="133"/>
                                        </p:tgtEl>
                                        <p:attrNameLst>
                                          <p:attrName>style.visibility</p:attrName>
                                        </p:attrNameLst>
                                      </p:cBhvr>
                                      <p:to>
                                        <p:strVal val="visible"/>
                                      </p:to>
                                    </p:set>
                                    <p:anim calcmode="lin" valueType="num">
                                      <p:cBhvr>
                                        <p:cTn id="149" dur="500" fill="hold"/>
                                        <p:tgtEl>
                                          <p:spTgt spid="133"/>
                                        </p:tgtEl>
                                        <p:attrNameLst>
                                          <p:attrName>ppt_w</p:attrName>
                                        </p:attrNameLst>
                                      </p:cBhvr>
                                      <p:tavLst>
                                        <p:tav tm="0">
                                          <p:val>
                                            <p:fltVal val="0"/>
                                          </p:val>
                                        </p:tav>
                                        <p:tav tm="100000">
                                          <p:val>
                                            <p:strVal val="#ppt_w"/>
                                          </p:val>
                                        </p:tav>
                                      </p:tavLst>
                                    </p:anim>
                                    <p:anim calcmode="lin" valueType="num">
                                      <p:cBhvr>
                                        <p:cTn id="150" dur="500" fill="hold"/>
                                        <p:tgtEl>
                                          <p:spTgt spid="133"/>
                                        </p:tgtEl>
                                        <p:attrNameLst>
                                          <p:attrName>ppt_h</p:attrName>
                                        </p:attrNameLst>
                                      </p:cBhvr>
                                      <p:tavLst>
                                        <p:tav tm="0">
                                          <p:val>
                                            <p:fltVal val="0"/>
                                          </p:val>
                                        </p:tav>
                                        <p:tav tm="100000">
                                          <p:val>
                                            <p:strVal val="#ppt_h"/>
                                          </p:val>
                                        </p:tav>
                                      </p:tavLst>
                                    </p:anim>
                                    <p:animEffect transition="in" filter="fade">
                                      <p:cBhvr>
                                        <p:cTn id="151" dur="500"/>
                                        <p:tgtEl>
                                          <p:spTgt spid="133"/>
                                        </p:tgtEl>
                                      </p:cBhvr>
                                    </p:animEffect>
                                  </p:childTnLst>
                                </p:cTn>
                              </p:par>
                            </p:childTnLst>
                          </p:cTn>
                        </p:par>
                        <p:par>
                          <p:cTn id="152" fill="hold">
                            <p:stCondLst>
                              <p:cond delay="1000"/>
                            </p:stCondLst>
                            <p:childTnLst>
                              <p:par>
                                <p:cTn id="153" presetID="53" presetClass="entr" presetSubtype="16" fill="hold" grpId="0" nodeType="afterEffect">
                                  <p:stCondLst>
                                    <p:cond delay="0"/>
                                  </p:stCondLst>
                                  <p:childTnLst>
                                    <p:set>
                                      <p:cBhvr>
                                        <p:cTn id="154" dur="1" fill="hold">
                                          <p:stCondLst>
                                            <p:cond delay="0"/>
                                          </p:stCondLst>
                                        </p:cTn>
                                        <p:tgtEl>
                                          <p:spTgt spid="154"/>
                                        </p:tgtEl>
                                        <p:attrNameLst>
                                          <p:attrName>style.visibility</p:attrName>
                                        </p:attrNameLst>
                                      </p:cBhvr>
                                      <p:to>
                                        <p:strVal val="visible"/>
                                      </p:to>
                                    </p:set>
                                    <p:anim calcmode="lin" valueType="num">
                                      <p:cBhvr>
                                        <p:cTn id="155" dur="500" fill="hold"/>
                                        <p:tgtEl>
                                          <p:spTgt spid="154"/>
                                        </p:tgtEl>
                                        <p:attrNameLst>
                                          <p:attrName>ppt_w</p:attrName>
                                        </p:attrNameLst>
                                      </p:cBhvr>
                                      <p:tavLst>
                                        <p:tav tm="0">
                                          <p:val>
                                            <p:fltVal val="0"/>
                                          </p:val>
                                        </p:tav>
                                        <p:tav tm="100000">
                                          <p:val>
                                            <p:strVal val="#ppt_w"/>
                                          </p:val>
                                        </p:tav>
                                      </p:tavLst>
                                    </p:anim>
                                    <p:anim calcmode="lin" valueType="num">
                                      <p:cBhvr>
                                        <p:cTn id="156" dur="500" fill="hold"/>
                                        <p:tgtEl>
                                          <p:spTgt spid="154"/>
                                        </p:tgtEl>
                                        <p:attrNameLst>
                                          <p:attrName>ppt_h</p:attrName>
                                        </p:attrNameLst>
                                      </p:cBhvr>
                                      <p:tavLst>
                                        <p:tav tm="0">
                                          <p:val>
                                            <p:fltVal val="0"/>
                                          </p:val>
                                        </p:tav>
                                        <p:tav tm="100000">
                                          <p:val>
                                            <p:strVal val="#ppt_h"/>
                                          </p:val>
                                        </p:tav>
                                      </p:tavLst>
                                    </p:anim>
                                    <p:animEffect transition="in" filter="fade">
                                      <p:cBhvr>
                                        <p:cTn id="157" dur="500"/>
                                        <p:tgtEl>
                                          <p:spTgt spid="154"/>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4" fill="hold" grpId="0" nodeType="clickEffect">
                                  <p:stCondLst>
                                    <p:cond delay="0"/>
                                  </p:stCondLst>
                                  <p:childTnLst>
                                    <p:set>
                                      <p:cBhvr>
                                        <p:cTn id="161" dur="1" fill="hold">
                                          <p:stCondLst>
                                            <p:cond delay="0"/>
                                          </p:stCondLst>
                                        </p:cTn>
                                        <p:tgtEl>
                                          <p:spTgt spid="153"/>
                                        </p:tgtEl>
                                        <p:attrNameLst>
                                          <p:attrName>style.visibility</p:attrName>
                                        </p:attrNameLst>
                                      </p:cBhvr>
                                      <p:to>
                                        <p:strVal val="visible"/>
                                      </p:to>
                                    </p:set>
                                    <p:animEffect transition="in" filter="wipe(down)">
                                      <p:cBhvr>
                                        <p:cTn id="162" dur="500"/>
                                        <p:tgtEl>
                                          <p:spTgt spid="153"/>
                                        </p:tgtEl>
                                      </p:cBhvr>
                                    </p:animEffect>
                                  </p:childTnLst>
                                </p:cTn>
                              </p:par>
                            </p:childTnLst>
                          </p:cTn>
                        </p:par>
                      </p:childTnLst>
                    </p:cTn>
                  </p:par>
                  <p:par>
                    <p:cTn id="163" fill="hold">
                      <p:stCondLst>
                        <p:cond delay="indefinite"/>
                      </p:stCondLst>
                      <p:childTnLst>
                        <p:par>
                          <p:cTn id="164" fill="hold">
                            <p:stCondLst>
                              <p:cond delay="0"/>
                            </p:stCondLst>
                            <p:childTnLst>
                              <p:par>
                                <p:cTn id="165" presetID="53" presetClass="entr" presetSubtype="16" fill="hold" grpId="0" nodeType="clickEffect">
                                  <p:stCondLst>
                                    <p:cond delay="0"/>
                                  </p:stCondLst>
                                  <p:childTnLst>
                                    <p:set>
                                      <p:cBhvr>
                                        <p:cTn id="166" dur="1" fill="hold">
                                          <p:stCondLst>
                                            <p:cond delay="0"/>
                                          </p:stCondLst>
                                        </p:cTn>
                                        <p:tgtEl>
                                          <p:spTgt spid="147"/>
                                        </p:tgtEl>
                                        <p:attrNameLst>
                                          <p:attrName>style.visibility</p:attrName>
                                        </p:attrNameLst>
                                      </p:cBhvr>
                                      <p:to>
                                        <p:strVal val="visible"/>
                                      </p:to>
                                    </p:set>
                                    <p:anim calcmode="lin" valueType="num">
                                      <p:cBhvr>
                                        <p:cTn id="167" dur="1000" fill="hold"/>
                                        <p:tgtEl>
                                          <p:spTgt spid="147"/>
                                        </p:tgtEl>
                                        <p:attrNameLst>
                                          <p:attrName>ppt_w</p:attrName>
                                        </p:attrNameLst>
                                      </p:cBhvr>
                                      <p:tavLst>
                                        <p:tav tm="0">
                                          <p:val>
                                            <p:fltVal val="0"/>
                                          </p:val>
                                        </p:tav>
                                        <p:tav tm="100000">
                                          <p:val>
                                            <p:strVal val="#ppt_w"/>
                                          </p:val>
                                        </p:tav>
                                      </p:tavLst>
                                    </p:anim>
                                    <p:anim calcmode="lin" valueType="num">
                                      <p:cBhvr>
                                        <p:cTn id="168" dur="1000" fill="hold"/>
                                        <p:tgtEl>
                                          <p:spTgt spid="147"/>
                                        </p:tgtEl>
                                        <p:attrNameLst>
                                          <p:attrName>ppt_h</p:attrName>
                                        </p:attrNameLst>
                                      </p:cBhvr>
                                      <p:tavLst>
                                        <p:tav tm="0">
                                          <p:val>
                                            <p:fltVal val="0"/>
                                          </p:val>
                                        </p:tav>
                                        <p:tav tm="100000">
                                          <p:val>
                                            <p:strVal val="#ppt_h"/>
                                          </p:val>
                                        </p:tav>
                                      </p:tavLst>
                                    </p:anim>
                                    <p:animEffect transition="in" filter="fade">
                                      <p:cBhvr>
                                        <p:cTn id="169" dur="1000"/>
                                        <p:tgtEl>
                                          <p:spTgt spid="147"/>
                                        </p:tgtEl>
                                      </p:cBhvr>
                                    </p:animEffect>
                                  </p:childTnLst>
                                </p:cTn>
                              </p:par>
                            </p:childTnLst>
                          </p:cTn>
                        </p:par>
                      </p:childTnLst>
                    </p:cTn>
                  </p:par>
                  <p:par>
                    <p:cTn id="170" fill="hold">
                      <p:stCondLst>
                        <p:cond delay="indefinite"/>
                      </p:stCondLst>
                      <p:childTnLst>
                        <p:par>
                          <p:cTn id="171" fill="hold">
                            <p:stCondLst>
                              <p:cond delay="0"/>
                            </p:stCondLst>
                            <p:childTnLst>
                              <p:par>
                                <p:cTn id="172" presetID="53" presetClass="entr" presetSubtype="16" fill="hold" grpId="0" nodeType="clickEffect">
                                  <p:stCondLst>
                                    <p:cond delay="0"/>
                                  </p:stCondLst>
                                  <p:childTnLst>
                                    <p:set>
                                      <p:cBhvr>
                                        <p:cTn id="173" dur="1" fill="hold">
                                          <p:stCondLst>
                                            <p:cond delay="0"/>
                                          </p:stCondLst>
                                        </p:cTn>
                                        <p:tgtEl>
                                          <p:spTgt spid="148"/>
                                        </p:tgtEl>
                                        <p:attrNameLst>
                                          <p:attrName>style.visibility</p:attrName>
                                        </p:attrNameLst>
                                      </p:cBhvr>
                                      <p:to>
                                        <p:strVal val="visible"/>
                                      </p:to>
                                    </p:set>
                                    <p:anim calcmode="lin" valueType="num">
                                      <p:cBhvr>
                                        <p:cTn id="174" dur="1000" fill="hold"/>
                                        <p:tgtEl>
                                          <p:spTgt spid="148"/>
                                        </p:tgtEl>
                                        <p:attrNameLst>
                                          <p:attrName>ppt_w</p:attrName>
                                        </p:attrNameLst>
                                      </p:cBhvr>
                                      <p:tavLst>
                                        <p:tav tm="0">
                                          <p:val>
                                            <p:fltVal val="0"/>
                                          </p:val>
                                        </p:tav>
                                        <p:tav tm="100000">
                                          <p:val>
                                            <p:strVal val="#ppt_w"/>
                                          </p:val>
                                        </p:tav>
                                      </p:tavLst>
                                    </p:anim>
                                    <p:anim calcmode="lin" valueType="num">
                                      <p:cBhvr>
                                        <p:cTn id="175" dur="1000" fill="hold"/>
                                        <p:tgtEl>
                                          <p:spTgt spid="148"/>
                                        </p:tgtEl>
                                        <p:attrNameLst>
                                          <p:attrName>ppt_h</p:attrName>
                                        </p:attrNameLst>
                                      </p:cBhvr>
                                      <p:tavLst>
                                        <p:tav tm="0">
                                          <p:val>
                                            <p:fltVal val="0"/>
                                          </p:val>
                                        </p:tav>
                                        <p:tav tm="100000">
                                          <p:val>
                                            <p:strVal val="#ppt_h"/>
                                          </p:val>
                                        </p:tav>
                                      </p:tavLst>
                                    </p:anim>
                                    <p:animEffect transition="in" filter="fade">
                                      <p:cBhvr>
                                        <p:cTn id="176" dur="1000"/>
                                        <p:tgtEl>
                                          <p:spTgt spid="148"/>
                                        </p:tgtEl>
                                      </p:cBhvr>
                                    </p:animEffect>
                                  </p:childTnLst>
                                </p:cTn>
                              </p:par>
                            </p:childTnLst>
                          </p:cTn>
                        </p:par>
                      </p:childTnLst>
                    </p:cTn>
                  </p:par>
                  <p:par>
                    <p:cTn id="177" fill="hold">
                      <p:stCondLst>
                        <p:cond delay="indefinite"/>
                      </p:stCondLst>
                      <p:childTnLst>
                        <p:par>
                          <p:cTn id="178" fill="hold">
                            <p:stCondLst>
                              <p:cond delay="0"/>
                            </p:stCondLst>
                            <p:childTnLst>
                              <p:par>
                                <p:cTn id="179" presetID="22" presetClass="entr" presetSubtype="4" fill="hold" grpId="0" nodeType="clickEffect">
                                  <p:stCondLst>
                                    <p:cond delay="0"/>
                                  </p:stCondLst>
                                  <p:childTnLst>
                                    <p:set>
                                      <p:cBhvr>
                                        <p:cTn id="180" dur="1" fill="hold">
                                          <p:stCondLst>
                                            <p:cond delay="0"/>
                                          </p:stCondLst>
                                        </p:cTn>
                                        <p:tgtEl>
                                          <p:spTgt spid="145"/>
                                        </p:tgtEl>
                                        <p:attrNameLst>
                                          <p:attrName>style.visibility</p:attrName>
                                        </p:attrNameLst>
                                      </p:cBhvr>
                                      <p:to>
                                        <p:strVal val="visible"/>
                                      </p:to>
                                    </p:set>
                                    <p:animEffect transition="in" filter="wipe(down)">
                                      <p:cBhvr>
                                        <p:cTn id="181" dur="500"/>
                                        <p:tgtEl>
                                          <p:spTgt spid="145"/>
                                        </p:tgtEl>
                                      </p:cBhvr>
                                    </p:animEffect>
                                  </p:childTnLst>
                                </p:cTn>
                              </p:par>
                            </p:childTnLst>
                          </p:cTn>
                        </p:par>
                        <p:par>
                          <p:cTn id="182" fill="hold">
                            <p:stCondLst>
                              <p:cond delay="500"/>
                            </p:stCondLst>
                            <p:childTnLst>
                              <p:par>
                                <p:cTn id="183" presetID="53" presetClass="entr" presetSubtype="16" fill="hold" grpId="0" nodeType="afterEffect">
                                  <p:stCondLst>
                                    <p:cond delay="0"/>
                                  </p:stCondLst>
                                  <p:childTnLst>
                                    <p:set>
                                      <p:cBhvr>
                                        <p:cTn id="184" dur="1" fill="hold">
                                          <p:stCondLst>
                                            <p:cond delay="0"/>
                                          </p:stCondLst>
                                        </p:cTn>
                                        <p:tgtEl>
                                          <p:spTgt spid="146"/>
                                        </p:tgtEl>
                                        <p:attrNameLst>
                                          <p:attrName>style.visibility</p:attrName>
                                        </p:attrNameLst>
                                      </p:cBhvr>
                                      <p:to>
                                        <p:strVal val="visible"/>
                                      </p:to>
                                    </p:set>
                                    <p:anim calcmode="lin" valueType="num">
                                      <p:cBhvr>
                                        <p:cTn id="185" dur="500" fill="hold"/>
                                        <p:tgtEl>
                                          <p:spTgt spid="146"/>
                                        </p:tgtEl>
                                        <p:attrNameLst>
                                          <p:attrName>ppt_w</p:attrName>
                                        </p:attrNameLst>
                                      </p:cBhvr>
                                      <p:tavLst>
                                        <p:tav tm="0">
                                          <p:val>
                                            <p:fltVal val="0"/>
                                          </p:val>
                                        </p:tav>
                                        <p:tav tm="100000">
                                          <p:val>
                                            <p:strVal val="#ppt_w"/>
                                          </p:val>
                                        </p:tav>
                                      </p:tavLst>
                                    </p:anim>
                                    <p:anim calcmode="lin" valueType="num">
                                      <p:cBhvr>
                                        <p:cTn id="186" dur="500" fill="hold"/>
                                        <p:tgtEl>
                                          <p:spTgt spid="146"/>
                                        </p:tgtEl>
                                        <p:attrNameLst>
                                          <p:attrName>ppt_h</p:attrName>
                                        </p:attrNameLst>
                                      </p:cBhvr>
                                      <p:tavLst>
                                        <p:tav tm="0">
                                          <p:val>
                                            <p:fltVal val="0"/>
                                          </p:val>
                                        </p:tav>
                                        <p:tav tm="100000">
                                          <p:val>
                                            <p:strVal val="#ppt_h"/>
                                          </p:val>
                                        </p:tav>
                                      </p:tavLst>
                                    </p:anim>
                                    <p:animEffect transition="in" filter="fade">
                                      <p:cBhvr>
                                        <p:cTn id="187" dur="500"/>
                                        <p:tgtEl>
                                          <p:spTgt spid="146"/>
                                        </p:tgtEl>
                                      </p:cBhvr>
                                    </p:animEffect>
                                  </p:childTnLst>
                                </p:cTn>
                              </p:par>
                            </p:childTnLst>
                          </p:cTn>
                        </p:par>
                      </p:childTnLst>
                    </p:cTn>
                  </p:par>
                  <p:par>
                    <p:cTn id="188" fill="hold">
                      <p:stCondLst>
                        <p:cond delay="indefinite"/>
                      </p:stCondLst>
                      <p:childTnLst>
                        <p:par>
                          <p:cTn id="189" fill="hold">
                            <p:stCondLst>
                              <p:cond delay="0"/>
                            </p:stCondLst>
                            <p:childTnLst>
                              <p:par>
                                <p:cTn id="190" presetID="53" presetClass="entr" presetSubtype="16" fill="hold" grpId="0" nodeType="clickEffect">
                                  <p:stCondLst>
                                    <p:cond delay="0"/>
                                  </p:stCondLst>
                                  <p:childTnLst>
                                    <p:set>
                                      <p:cBhvr>
                                        <p:cTn id="191" dur="1" fill="hold">
                                          <p:stCondLst>
                                            <p:cond delay="0"/>
                                          </p:stCondLst>
                                        </p:cTn>
                                        <p:tgtEl>
                                          <p:spTgt spid="149"/>
                                        </p:tgtEl>
                                        <p:attrNameLst>
                                          <p:attrName>style.visibility</p:attrName>
                                        </p:attrNameLst>
                                      </p:cBhvr>
                                      <p:to>
                                        <p:strVal val="visible"/>
                                      </p:to>
                                    </p:set>
                                    <p:anim calcmode="lin" valueType="num">
                                      <p:cBhvr>
                                        <p:cTn id="192" dur="1000" fill="hold"/>
                                        <p:tgtEl>
                                          <p:spTgt spid="149"/>
                                        </p:tgtEl>
                                        <p:attrNameLst>
                                          <p:attrName>ppt_w</p:attrName>
                                        </p:attrNameLst>
                                      </p:cBhvr>
                                      <p:tavLst>
                                        <p:tav tm="0">
                                          <p:val>
                                            <p:fltVal val="0"/>
                                          </p:val>
                                        </p:tav>
                                        <p:tav tm="100000">
                                          <p:val>
                                            <p:strVal val="#ppt_w"/>
                                          </p:val>
                                        </p:tav>
                                      </p:tavLst>
                                    </p:anim>
                                    <p:anim calcmode="lin" valueType="num">
                                      <p:cBhvr>
                                        <p:cTn id="193" dur="1000" fill="hold"/>
                                        <p:tgtEl>
                                          <p:spTgt spid="149"/>
                                        </p:tgtEl>
                                        <p:attrNameLst>
                                          <p:attrName>ppt_h</p:attrName>
                                        </p:attrNameLst>
                                      </p:cBhvr>
                                      <p:tavLst>
                                        <p:tav tm="0">
                                          <p:val>
                                            <p:fltVal val="0"/>
                                          </p:val>
                                        </p:tav>
                                        <p:tav tm="100000">
                                          <p:val>
                                            <p:strVal val="#ppt_h"/>
                                          </p:val>
                                        </p:tav>
                                      </p:tavLst>
                                    </p:anim>
                                    <p:animEffect transition="in" filter="fade">
                                      <p:cBhvr>
                                        <p:cTn id="194" dur="1000"/>
                                        <p:tgtEl>
                                          <p:spTgt spid="149"/>
                                        </p:tgtEl>
                                      </p:cBhvr>
                                    </p:animEffect>
                                  </p:childTnLst>
                                </p:cTn>
                              </p:par>
                            </p:childTnLst>
                          </p:cTn>
                        </p:par>
                        <p:par>
                          <p:cTn id="195" fill="hold">
                            <p:stCondLst>
                              <p:cond delay="1000"/>
                            </p:stCondLst>
                            <p:childTnLst>
                              <p:par>
                                <p:cTn id="196" presetID="53" presetClass="entr" presetSubtype="16" fill="hold" grpId="0" nodeType="afterEffect">
                                  <p:stCondLst>
                                    <p:cond delay="0"/>
                                  </p:stCondLst>
                                  <p:childTnLst>
                                    <p:set>
                                      <p:cBhvr>
                                        <p:cTn id="197" dur="1" fill="hold">
                                          <p:stCondLst>
                                            <p:cond delay="0"/>
                                          </p:stCondLst>
                                        </p:cTn>
                                        <p:tgtEl>
                                          <p:spTgt spid="150"/>
                                        </p:tgtEl>
                                        <p:attrNameLst>
                                          <p:attrName>style.visibility</p:attrName>
                                        </p:attrNameLst>
                                      </p:cBhvr>
                                      <p:to>
                                        <p:strVal val="visible"/>
                                      </p:to>
                                    </p:set>
                                    <p:anim calcmode="lin" valueType="num">
                                      <p:cBhvr>
                                        <p:cTn id="198" dur="1000" fill="hold"/>
                                        <p:tgtEl>
                                          <p:spTgt spid="150"/>
                                        </p:tgtEl>
                                        <p:attrNameLst>
                                          <p:attrName>ppt_w</p:attrName>
                                        </p:attrNameLst>
                                      </p:cBhvr>
                                      <p:tavLst>
                                        <p:tav tm="0">
                                          <p:val>
                                            <p:fltVal val="0"/>
                                          </p:val>
                                        </p:tav>
                                        <p:tav tm="100000">
                                          <p:val>
                                            <p:strVal val="#ppt_w"/>
                                          </p:val>
                                        </p:tav>
                                      </p:tavLst>
                                    </p:anim>
                                    <p:anim calcmode="lin" valueType="num">
                                      <p:cBhvr>
                                        <p:cTn id="199" dur="1000" fill="hold"/>
                                        <p:tgtEl>
                                          <p:spTgt spid="150"/>
                                        </p:tgtEl>
                                        <p:attrNameLst>
                                          <p:attrName>ppt_h</p:attrName>
                                        </p:attrNameLst>
                                      </p:cBhvr>
                                      <p:tavLst>
                                        <p:tav tm="0">
                                          <p:val>
                                            <p:fltVal val="0"/>
                                          </p:val>
                                        </p:tav>
                                        <p:tav tm="100000">
                                          <p:val>
                                            <p:strVal val="#ppt_h"/>
                                          </p:val>
                                        </p:tav>
                                      </p:tavLst>
                                    </p:anim>
                                    <p:animEffect transition="in" filter="fade">
                                      <p:cBhvr>
                                        <p:cTn id="200" dur="10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bldLvl="0" animBg="1"/>
      <p:bldP spid="121" grpId="0" bldLvl="0" animBg="1"/>
      <p:bldP spid="122" grpId="0" bldLvl="0" animBg="1"/>
      <p:bldP spid="123" grpId="0" bldLvl="0" animBg="1"/>
      <p:bldP spid="124" grpId="0" bldLvl="0" animBg="1"/>
      <p:bldP spid="125" grpId="0" bldLvl="0" animBg="1"/>
      <p:bldP spid="126" grpId="0" bldLvl="0" animBg="1"/>
      <p:bldP spid="127" grpId="0" bldLvl="0" animBg="1"/>
      <p:bldP spid="128" grpId="0"/>
      <p:bldP spid="129" grpId="0"/>
      <p:bldP spid="130" grpId="0"/>
      <p:bldP spid="131" grpId="0"/>
      <p:bldP spid="132" grpId="0"/>
      <p:bldP spid="133" grpId="0"/>
      <p:bldP spid="134" grpId="0" bldLvl="0" animBg="1"/>
      <p:bldP spid="135" grpId="0" bldLvl="0" animBg="1"/>
      <p:bldP spid="137" grpId="0"/>
      <p:bldP spid="138" grpId="0" bldLvl="0" animBg="1"/>
      <p:bldP spid="139" grpId="0" bldLvl="0" animBg="1"/>
      <p:bldP spid="141" grpId="0" bldLvl="0" animBg="1"/>
      <p:bldP spid="142" grpId="0"/>
      <p:bldP spid="143" grpId="0"/>
      <p:bldP spid="144" grpId="0"/>
      <p:bldP spid="145" grpId="0" bldLvl="0" animBg="1"/>
      <p:bldP spid="146" grpId="0"/>
      <p:bldP spid="147" grpId="0" bldLvl="0" animBg="1"/>
      <p:bldP spid="148" grpId="0" bldLvl="0" animBg="1"/>
      <p:bldP spid="149" grpId="0"/>
      <p:bldP spid="150" grpId="0"/>
      <p:bldP spid="153" grpId="0" bldLvl="0" animBg="1"/>
      <p:bldP spid="154"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8550" t="14592"/>
          <a:stretch>
            <a:fillRect/>
          </a:stretch>
        </p:blipFill>
        <p:spPr>
          <a:xfrm>
            <a:off x="359410" y="1210310"/>
            <a:ext cx="11473815" cy="4974590"/>
          </a:xfrm>
          <a:prstGeom prst="rect">
            <a:avLst/>
          </a:prstGeom>
        </p:spPr>
      </p:pic>
      <p:sp>
        <p:nvSpPr>
          <p:cNvPr id="3" name="文本框 2"/>
          <p:cNvSpPr txBox="1"/>
          <p:nvPr/>
        </p:nvSpPr>
        <p:spPr>
          <a:xfrm>
            <a:off x="207645" y="180975"/>
            <a:ext cx="3228975" cy="706755"/>
          </a:xfrm>
          <a:prstGeom prst="rect">
            <a:avLst/>
          </a:prstGeom>
          <a:noFill/>
        </p:spPr>
        <p:txBody>
          <a:bodyPr wrap="square" rtlCol="0">
            <a:spAutoFit/>
          </a:bodyPr>
          <a:p>
            <a:r>
              <a:rPr lang="zh-CN" altLang="en-US" sz="4000" b="1">
                <a:latin typeface="微软雅黑" panose="020B0503020204020204" charset="-122"/>
                <a:ea typeface="微软雅黑" panose="020B0503020204020204" charset="-122"/>
              </a:rPr>
              <a:t>单元时间轴</a:t>
            </a:r>
            <a:endParaRPr lang="zh-CN" altLang="en-US" sz="4000" b="1">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25095" y="93980"/>
            <a:ext cx="3244850" cy="706755"/>
          </a:xfrm>
          <a:prstGeom prst="rect">
            <a:avLst/>
          </a:prstGeom>
          <a:noFill/>
          <a:ln w="9525">
            <a:noFill/>
          </a:ln>
        </p:spPr>
        <p:txBody>
          <a:bodyPr wrap="square">
            <a:spAutoFit/>
          </a:bodyPr>
          <a:p>
            <a:r>
              <a:rPr lang="zh-CN" altLang="en-US" sz="4000" b="0">
                <a:latin typeface="宋体" panose="02010600030101010101" pitchFamily="2" charset="-122"/>
                <a:ea typeface="宋体" panose="02010600030101010101" pitchFamily="2" charset="-122"/>
                <a:cs typeface="宋体" panose="02010600030101010101" pitchFamily="2" charset="-122"/>
              </a:rPr>
              <a:t>【</a:t>
            </a:r>
            <a:r>
              <a:rPr lang="zh-CN" altLang="zh-CN" sz="4000" b="1">
                <a:latin typeface="黑体" panose="02010609060101010101" charset="-122"/>
                <a:ea typeface="黑体" panose="02010609060101010101" charset="-122"/>
                <a:sym typeface="+mn-ea"/>
              </a:rPr>
              <a:t>基础梳理</a:t>
            </a:r>
            <a:r>
              <a:rPr lang="zh-CN" altLang="en-US" sz="4000" b="0">
                <a:latin typeface="宋体" panose="02010600030101010101" pitchFamily="2" charset="-122"/>
                <a:ea typeface="宋体" panose="02010600030101010101" pitchFamily="2" charset="-122"/>
                <a:cs typeface="宋体" panose="02010600030101010101" pitchFamily="2" charset="-122"/>
              </a:rPr>
              <a:t>】</a:t>
            </a:r>
            <a:endParaRPr lang="zh-CN" altLang="en-US" sz="4000"/>
          </a:p>
        </p:txBody>
      </p:sp>
      <p:sp>
        <p:nvSpPr>
          <p:cNvPr id="118786" name="文本框 118785"/>
          <p:cNvSpPr txBox="1"/>
          <p:nvPr/>
        </p:nvSpPr>
        <p:spPr>
          <a:xfrm>
            <a:off x="125095" y="713740"/>
            <a:ext cx="11915775" cy="5862320"/>
          </a:xfrm>
          <a:prstGeom prst="rect">
            <a:avLst/>
          </a:prstGeom>
          <a:noFill/>
          <a:ln w="9525">
            <a:noFill/>
          </a:ln>
        </p:spPr>
        <p:txBody>
          <a:bodyPr wrap="square">
            <a:spAutoFit/>
          </a:bodyPr>
          <a:p>
            <a:pPr algn="l">
              <a:lnSpc>
                <a:spcPts val="4500"/>
              </a:lnSpc>
            </a:pPr>
            <a:r>
              <a:rPr lang="zh-CN" altLang="en-US" sz="3200" b="1" dirty="0">
                <a:solidFill>
                  <a:srgbClr val="0000FF"/>
                </a:solidFill>
                <a:latin typeface="宋体" panose="02010600030101010101" pitchFamily="2" charset="-122"/>
              </a:rPr>
              <a:t>时间</a:t>
            </a:r>
            <a:r>
              <a:rPr lang="zh-CN" altLang="en-US" sz="3200" dirty="0">
                <a:solidFill>
                  <a:srgbClr val="000000"/>
                </a:solidFill>
                <a:latin typeface="宋体" panose="02010600030101010101" pitchFamily="2" charset="-122"/>
              </a:rPr>
              <a:t>       </a:t>
            </a:r>
            <a:r>
              <a:rPr lang="en-US" altLang="en-US" sz="3200" u="sng">
                <a:solidFill>
                  <a:srgbClr val="000000"/>
                </a:solidFill>
                <a:latin typeface="宋体" panose="02010600030101010101" pitchFamily="2" charset="-122"/>
              </a:rPr>
              <a:t>1953</a:t>
            </a:r>
            <a:r>
              <a:rPr lang="zh-CN" altLang="en-US" sz="3200" dirty="0">
                <a:solidFill>
                  <a:srgbClr val="000000"/>
                </a:solidFill>
                <a:latin typeface="宋体" panose="02010600030101010101" pitchFamily="2" charset="-122"/>
              </a:rPr>
              <a:t>～</a:t>
            </a:r>
            <a:r>
              <a:rPr lang="en-US" altLang="zh-CN" sz="3200" dirty="0">
                <a:solidFill>
                  <a:srgbClr val="000000"/>
                </a:solidFill>
                <a:latin typeface="宋体" panose="02010600030101010101" pitchFamily="2" charset="-122"/>
              </a:rPr>
              <a:t>1957</a:t>
            </a:r>
            <a:r>
              <a:rPr lang="zh-CN" altLang="en-US" sz="3200" dirty="0">
                <a:solidFill>
                  <a:srgbClr val="000000"/>
                </a:solidFill>
                <a:latin typeface="宋体" panose="02010600030101010101" pitchFamily="2" charset="-122"/>
              </a:rPr>
              <a:t>年。</a:t>
            </a:r>
            <a:endParaRPr lang="zh-CN" altLang="en-US" sz="3200" dirty="0">
              <a:solidFill>
                <a:srgbClr val="000000"/>
              </a:solidFill>
              <a:latin typeface="宋体" panose="02010600030101010101" pitchFamily="2" charset="-122"/>
            </a:endParaRPr>
          </a:p>
          <a:p>
            <a:pPr algn="l">
              <a:lnSpc>
                <a:spcPts val="4500"/>
              </a:lnSpc>
            </a:pPr>
            <a:r>
              <a:rPr lang="zh-CN" altLang="en-US" sz="3200" b="1" dirty="0">
                <a:solidFill>
                  <a:srgbClr val="0000FF"/>
                </a:solidFill>
                <a:latin typeface="宋体" panose="02010600030101010101" pitchFamily="2" charset="-122"/>
              </a:rPr>
              <a:t>基本任务</a:t>
            </a:r>
            <a:r>
              <a:rPr lang="zh-CN" altLang="en-US" sz="3200" dirty="0">
                <a:solidFill>
                  <a:srgbClr val="000000"/>
                </a:solidFill>
                <a:latin typeface="宋体" panose="02010600030101010101" pitchFamily="2" charset="-122"/>
              </a:rPr>
              <a:t>   集中主要力量发展</a:t>
            </a:r>
            <a:r>
              <a:rPr lang="zh-CN" altLang="en-US" sz="3200" u="sng" dirty="0">
                <a:solidFill>
                  <a:srgbClr val="000000"/>
                </a:solidFill>
                <a:latin typeface="宋体" panose="02010600030101010101" pitchFamily="2" charset="-122"/>
              </a:rPr>
              <a:t>      </a:t>
            </a:r>
            <a:r>
              <a:rPr lang="zh-CN" altLang="en-US" sz="3200" dirty="0">
                <a:solidFill>
                  <a:srgbClr val="000000"/>
                </a:solidFill>
                <a:latin typeface="宋体" panose="02010600030101010101" pitchFamily="2" charset="-122"/>
              </a:rPr>
              <a:t>，建立国家</a:t>
            </a:r>
            <a:r>
              <a:rPr lang="zh-CN" altLang="en-US" sz="3200" u="sng" dirty="0">
                <a:solidFill>
                  <a:srgbClr val="000000"/>
                </a:solidFill>
                <a:latin typeface="宋体" panose="02010600030101010101" pitchFamily="2" charset="-122"/>
              </a:rPr>
              <a:t>      </a:t>
            </a:r>
            <a:r>
              <a:rPr lang="zh-CN" altLang="en-US" sz="3200" dirty="0">
                <a:solidFill>
                  <a:srgbClr val="000000"/>
                </a:solidFill>
                <a:latin typeface="宋体" panose="02010600030101010101" pitchFamily="2" charset="-122"/>
              </a:rPr>
              <a:t>和国防现</a:t>
            </a:r>
            <a:endParaRPr lang="zh-CN" altLang="en-US" sz="3200" dirty="0">
              <a:solidFill>
                <a:srgbClr val="000000"/>
              </a:solidFill>
              <a:latin typeface="宋体" panose="02010600030101010101" pitchFamily="2" charset="-122"/>
            </a:endParaRPr>
          </a:p>
          <a:p>
            <a:pPr algn="l">
              <a:lnSpc>
                <a:spcPts val="4500"/>
              </a:lnSpc>
            </a:pPr>
            <a:r>
              <a:rPr lang="zh-CN" altLang="en-US" sz="3200" dirty="0">
                <a:solidFill>
                  <a:srgbClr val="000000"/>
                </a:solidFill>
                <a:latin typeface="宋体" panose="02010600030101010101" pitchFamily="2" charset="-122"/>
              </a:rPr>
              <a:t>           代化的初步基础；相应地发展</a:t>
            </a:r>
            <a:r>
              <a:rPr lang="zh-CN" altLang="en-US" sz="3200" u="sng" dirty="0">
                <a:solidFill>
                  <a:srgbClr val="000000"/>
                </a:solidFill>
                <a:latin typeface="宋体" panose="02010600030101010101" pitchFamily="2" charset="-122"/>
              </a:rPr>
              <a:t>          </a:t>
            </a:r>
            <a:r>
              <a:rPr lang="zh-CN" altLang="en-US" sz="3200" dirty="0">
                <a:solidFill>
                  <a:srgbClr val="000000"/>
                </a:solidFill>
                <a:latin typeface="宋体" panose="02010600030101010101" pitchFamily="2" charset="-122"/>
              </a:rPr>
              <a:t>、轻工业、</a:t>
            </a:r>
            <a:endParaRPr lang="zh-CN" altLang="en-US" sz="3200" dirty="0">
              <a:solidFill>
                <a:srgbClr val="000000"/>
              </a:solidFill>
              <a:latin typeface="宋体" panose="02010600030101010101" pitchFamily="2" charset="-122"/>
            </a:endParaRPr>
          </a:p>
          <a:p>
            <a:pPr algn="l">
              <a:lnSpc>
                <a:spcPts val="4500"/>
              </a:lnSpc>
            </a:pPr>
            <a:r>
              <a:rPr lang="zh-CN" altLang="en-US" sz="3200" dirty="0">
                <a:solidFill>
                  <a:srgbClr val="000000"/>
                </a:solidFill>
                <a:latin typeface="宋体" panose="02010600030101010101" pitchFamily="2" charset="-122"/>
              </a:rPr>
              <a:t>           农业和商业；相应地培养</a:t>
            </a:r>
            <a:r>
              <a:rPr lang="zh-CN" altLang="en-US" sz="3200" u="sng" dirty="0">
                <a:solidFill>
                  <a:srgbClr val="000000"/>
                </a:solidFill>
                <a:latin typeface="宋体" panose="02010600030101010101" pitchFamily="2" charset="-122"/>
              </a:rPr>
              <a:t>         </a:t>
            </a:r>
            <a:r>
              <a:rPr lang="zh-CN" altLang="en-US" sz="3200" dirty="0">
                <a:solidFill>
                  <a:srgbClr val="000000"/>
                </a:solidFill>
                <a:latin typeface="宋体" panose="02010600030101010101" pitchFamily="2" charset="-122"/>
              </a:rPr>
              <a:t>。</a:t>
            </a:r>
            <a:endParaRPr lang="zh-CN" altLang="en-US" sz="3200" dirty="0">
              <a:solidFill>
                <a:srgbClr val="000000"/>
              </a:solidFill>
              <a:latin typeface="宋体" panose="02010600030101010101" pitchFamily="2" charset="-122"/>
            </a:endParaRPr>
          </a:p>
          <a:p>
            <a:pPr algn="l">
              <a:lnSpc>
                <a:spcPts val="4500"/>
              </a:lnSpc>
            </a:pPr>
            <a:r>
              <a:rPr lang="zh-CN" altLang="en-US" sz="3200" b="1" dirty="0">
                <a:solidFill>
                  <a:srgbClr val="0000FF"/>
                </a:solidFill>
                <a:latin typeface="宋体" panose="02010600030101010101" pitchFamily="2" charset="-122"/>
                <a:sym typeface="+mn-ea"/>
              </a:rPr>
              <a:t>结果</a:t>
            </a:r>
            <a:r>
              <a:rPr lang="zh-CN" altLang="en-US" sz="3200" dirty="0">
                <a:solidFill>
                  <a:srgbClr val="000000"/>
                </a:solidFill>
                <a:latin typeface="宋体" panose="02010600030101010101" pitchFamily="2" charset="-122"/>
                <a:sym typeface="+mn-ea"/>
              </a:rPr>
              <a:t>  到</a:t>
            </a:r>
            <a:r>
              <a:rPr lang="zh-CN" altLang="en-US" sz="3200" u="sng" dirty="0">
                <a:solidFill>
                  <a:srgbClr val="000000"/>
                </a:solidFill>
                <a:latin typeface="宋体" panose="02010600030101010101" pitchFamily="2" charset="-122"/>
                <a:sym typeface="+mn-ea"/>
              </a:rPr>
              <a:t>    </a:t>
            </a:r>
            <a:r>
              <a:rPr lang="zh-CN" altLang="en-US" sz="3200" dirty="0">
                <a:solidFill>
                  <a:srgbClr val="000000"/>
                </a:solidFill>
                <a:latin typeface="宋体" panose="02010600030101010101" pitchFamily="2" charset="-122"/>
                <a:sym typeface="+mn-ea"/>
              </a:rPr>
              <a:t>年底，各项经济建设指标都大幅度超额完成，</a:t>
            </a:r>
            <a:endParaRPr lang="zh-CN" altLang="en-US" sz="3200" dirty="0">
              <a:solidFill>
                <a:srgbClr val="000000"/>
              </a:solidFill>
              <a:latin typeface="宋体" panose="02010600030101010101" pitchFamily="2" charset="-122"/>
              <a:sym typeface="+mn-ea"/>
            </a:endParaRPr>
          </a:p>
          <a:p>
            <a:pPr algn="l">
              <a:lnSpc>
                <a:spcPts val="4500"/>
              </a:lnSpc>
            </a:pPr>
            <a:r>
              <a:rPr lang="zh-CN" altLang="en-US" sz="3200" b="1" dirty="0">
                <a:solidFill>
                  <a:srgbClr val="0000FF"/>
                </a:solidFill>
                <a:latin typeface="宋体" panose="02010600030101010101" pitchFamily="2" charset="-122"/>
                <a:sym typeface="+mn-ea"/>
              </a:rPr>
              <a:t>成就</a:t>
            </a:r>
            <a:r>
              <a:rPr lang="zh-CN" altLang="en-US" sz="3200" dirty="0">
                <a:solidFill>
                  <a:srgbClr val="000000"/>
                </a:solidFill>
                <a:latin typeface="宋体" panose="02010600030101010101" pitchFamily="2" charset="-122"/>
                <a:sym typeface="+mn-ea"/>
              </a:rPr>
              <a:t>  </a:t>
            </a:r>
            <a:r>
              <a:rPr lang="zh-CN" altLang="en-US" sz="3200" dirty="0">
                <a:latin typeface="华文琥珀" panose="02010800040101010101" charset="-122"/>
                <a:ea typeface="华文琥珀" panose="02010800040101010101" charset="-122"/>
                <a:sym typeface="+mn-ea"/>
              </a:rPr>
              <a:t>工业</a:t>
            </a:r>
            <a:r>
              <a:rPr lang="zh-CN" altLang="en-US" sz="3200" dirty="0">
                <a:latin typeface="Arial" panose="020B0604020202020204" pitchFamily="34" charset="0"/>
                <a:sym typeface="+mn-ea"/>
              </a:rPr>
              <a:t> </a:t>
            </a:r>
            <a:endParaRPr lang="zh-CN" altLang="en-US" sz="3200" dirty="0">
              <a:solidFill>
                <a:srgbClr val="000000"/>
              </a:solidFill>
              <a:latin typeface="宋体" panose="02010600030101010101" pitchFamily="2" charset="-122"/>
              <a:sym typeface="+mn-ea"/>
            </a:endParaRPr>
          </a:p>
          <a:p>
            <a:pPr algn="l">
              <a:lnSpc>
                <a:spcPts val="4500"/>
              </a:lnSpc>
            </a:pPr>
            <a:endParaRPr lang="zh-CN" altLang="en-US" sz="3200" dirty="0">
              <a:solidFill>
                <a:srgbClr val="000000"/>
              </a:solidFill>
              <a:latin typeface="宋体" panose="02010600030101010101" pitchFamily="2" charset="-122"/>
              <a:sym typeface="+mn-ea"/>
            </a:endParaRPr>
          </a:p>
          <a:p>
            <a:pPr algn="l">
              <a:lnSpc>
                <a:spcPts val="4500"/>
              </a:lnSpc>
            </a:pPr>
            <a:r>
              <a:rPr lang="zh-CN" altLang="en-US" sz="3200" dirty="0">
                <a:solidFill>
                  <a:srgbClr val="000000"/>
                </a:solidFill>
                <a:latin typeface="宋体" panose="02010600030101010101" pitchFamily="2" charset="-122"/>
                <a:sym typeface="+mn-ea"/>
              </a:rPr>
              <a:t>     </a:t>
            </a:r>
            <a:r>
              <a:rPr lang="zh-CN" altLang="en-US" sz="3200" dirty="0">
                <a:latin typeface="华文琥珀" panose="02010800040101010101" charset="-122"/>
                <a:ea typeface="华文琥珀" panose="02010800040101010101" charset="-122"/>
                <a:sym typeface="+mn-ea"/>
              </a:rPr>
              <a:t>交通</a:t>
            </a:r>
            <a:endParaRPr lang="zh-CN" altLang="en-US" sz="3200" dirty="0">
              <a:latin typeface="华文琥珀" panose="02010800040101010101" charset="-122"/>
              <a:ea typeface="华文琥珀" panose="02010800040101010101" charset="-122"/>
              <a:sym typeface="+mn-ea"/>
            </a:endParaRPr>
          </a:p>
          <a:p>
            <a:pPr algn="l">
              <a:lnSpc>
                <a:spcPts val="4500"/>
              </a:lnSpc>
            </a:pPr>
            <a:r>
              <a:rPr lang="zh-CN" altLang="en-US" sz="3200" dirty="0">
                <a:latin typeface="华文琥珀" panose="02010800040101010101" charset="-122"/>
                <a:ea typeface="华文琥珀" panose="02010800040101010101" charset="-122"/>
                <a:sym typeface="+mn-ea"/>
              </a:rPr>
              <a:t>        运输业</a:t>
            </a:r>
            <a:r>
              <a:rPr lang="zh-CN" altLang="en-US" sz="3200" dirty="0">
                <a:latin typeface="Arial" panose="020B0604020202020204" pitchFamily="34" charset="0"/>
                <a:sym typeface="+mn-ea"/>
              </a:rPr>
              <a:t>    </a:t>
            </a:r>
            <a:endParaRPr lang="zh-CN" altLang="en-US" sz="3200" dirty="0">
              <a:solidFill>
                <a:srgbClr val="000000"/>
              </a:solidFill>
              <a:latin typeface="宋体" panose="02010600030101010101" pitchFamily="2" charset="-122"/>
              <a:sym typeface="+mn-ea"/>
            </a:endParaRPr>
          </a:p>
          <a:p>
            <a:pPr algn="l">
              <a:lnSpc>
                <a:spcPts val="4500"/>
              </a:lnSpc>
            </a:pPr>
            <a:r>
              <a:rPr lang="zh-CN" altLang="en-US" sz="3200" b="1" dirty="0">
                <a:solidFill>
                  <a:srgbClr val="0000FF"/>
                </a:solidFill>
                <a:latin typeface="宋体" panose="02010600030101010101" pitchFamily="2" charset="-122"/>
                <a:sym typeface="+mn-ea"/>
              </a:rPr>
              <a:t>意义</a:t>
            </a:r>
            <a:r>
              <a:rPr lang="zh-CN" altLang="en-US" sz="3200" dirty="0">
                <a:solidFill>
                  <a:srgbClr val="000000"/>
                </a:solidFill>
                <a:latin typeface="宋体" panose="02010600030101010101" pitchFamily="2" charset="-122"/>
                <a:sym typeface="+mn-ea"/>
              </a:rPr>
              <a:t>  我国开始改变工业落后的面貌，向社会主义</a:t>
            </a:r>
            <a:r>
              <a:rPr lang="zh-CN" altLang="en-US" sz="3200" u="sng" dirty="0">
                <a:solidFill>
                  <a:srgbClr val="000000"/>
                </a:solidFill>
                <a:latin typeface="宋体" panose="02010600030101010101" pitchFamily="2" charset="-122"/>
                <a:sym typeface="+mn-ea"/>
              </a:rPr>
              <a:t>       </a:t>
            </a:r>
            <a:r>
              <a:rPr lang="zh-CN" altLang="en-US" sz="3200" dirty="0">
                <a:solidFill>
                  <a:srgbClr val="000000"/>
                </a:solidFill>
                <a:latin typeface="宋体" panose="02010600030101010101" pitchFamily="2" charset="-122"/>
                <a:sym typeface="+mn-ea"/>
              </a:rPr>
              <a:t>迈进。</a:t>
            </a:r>
            <a:endParaRPr lang="zh-CN" altLang="en-US" sz="3200" dirty="0">
              <a:solidFill>
                <a:srgbClr val="000000"/>
              </a:solidFill>
              <a:latin typeface="宋体" panose="02010600030101010101" pitchFamily="2" charset="-122"/>
            </a:endParaRPr>
          </a:p>
        </p:txBody>
      </p:sp>
      <p:sp>
        <p:nvSpPr>
          <p:cNvPr id="2" name="文本框 1"/>
          <p:cNvSpPr txBox="1"/>
          <p:nvPr/>
        </p:nvSpPr>
        <p:spPr>
          <a:xfrm>
            <a:off x="4585335" y="68580"/>
            <a:ext cx="3383280" cy="645160"/>
          </a:xfrm>
          <a:prstGeom prst="rect">
            <a:avLst/>
          </a:prstGeom>
          <a:noFill/>
        </p:spPr>
        <p:txBody>
          <a:bodyPr wrap="none" rtlCol="0">
            <a:spAutoFit/>
          </a:bodyPr>
          <a:p>
            <a:pPr algn="l"/>
            <a:r>
              <a:rPr lang="zh-CN" altLang="en-US" sz="3600" b="1" dirty="0">
                <a:solidFill>
                  <a:srgbClr val="FF0000"/>
                </a:solidFill>
                <a:latin typeface="微软雅黑" panose="020B0503020204020204" charset="-122"/>
                <a:ea typeface="微软雅黑" panose="020B0503020204020204" charset="-122"/>
                <a:sym typeface="+mn-ea"/>
              </a:rPr>
              <a:t>第一个五年计划</a:t>
            </a:r>
            <a:endParaRPr lang="zh-CN" altLang="en-US" sz="3600" b="1" dirty="0">
              <a:solidFill>
                <a:srgbClr val="FF0000"/>
              </a:solidFill>
              <a:latin typeface="微软雅黑" panose="020B0503020204020204" charset="-122"/>
              <a:ea typeface="微软雅黑" panose="020B0503020204020204" charset="-122"/>
              <a:sym typeface="+mn-ea"/>
            </a:endParaRPr>
          </a:p>
        </p:txBody>
      </p:sp>
      <p:sp>
        <p:nvSpPr>
          <p:cNvPr id="3" name="文本框 2"/>
          <p:cNvSpPr txBox="1"/>
          <p:nvPr/>
        </p:nvSpPr>
        <p:spPr>
          <a:xfrm>
            <a:off x="5671185" y="1286510"/>
            <a:ext cx="1403985" cy="583565"/>
          </a:xfrm>
          <a:prstGeom prst="rect">
            <a:avLst/>
          </a:prstGeom>
          <a:noFill/>
        </p:spPr>
        <p:txBody>
          <a:bodyPr wrap="none" rtlCol="0">
            <a:spAutoFit/>
          </a:bodyPr>
          <a:p>
            <a:pPr algn="l"/>
            <a:r>
              <a:rPr lang="en-US" altLang="en-US" sz="3200" b="1" err="1">
                <a:solidFill>
                  <a:srgbClr val="FF0000"/>
                </a:solidFill>
                <a:latin typeface="华文楷体" panose="02010600040101010101" charset="-122"/>
                <a:ea typeface="华文楷体" panose="02010600040101010101" charset="-122"/>
                <a:sym typeface="+mn-ea"/>
              </a:rPr>
              <a:t>重工业</a:t>
            </a:r>
            <a:endParaRPr lang="en-US" altLang="en-US" sz="3200" b="1" err="1">
              <a:solidFill>
                <a:srgbClr val="FF0000"/>
              </a:solidFill>
              <a:latin typeface="华文楷体" panose="02010600040101010101" charset="-122"/>
              <a:ea typeface="华文楷体" panose="02010600040101010101" charset="-122"/>
              <a:sym typeface="+mn-ea"/>
            </a:endParaRPr>
          </a:p>
        </p:txBody>
      </p:sp>
      <p:sp>
        <p:nvSpPr>
          <p:cNvPr id="4" name="文本框 3"/>
          <p:cNvSpPr txBox="1"/>
          <p:nvPr/>
        </p:nvSpPr>
        <p:spPr>
          <a:xfrm>
            <a:off x="8871585" y="1286510"/>
            <a:ext cx="1403985" cy="583565"/>
          </a:xfrm>
          <a:prstGeom prst="rect">
            <a:avLst/>
          </a:prstGeom>
          <a:noFill/>
        </p:spPr>
        <p:txBody>
          <a:bodyPr wrap="none" rtlCol="0">
            <a:spAutoFit/>
          </a:bodyPr>
          <a:p>
            <a:pPr algn="l"/>
            <a:r>
              <a:rPr lang="en-US" altLang="en-US" sz="3200" b="1" err="1">
                <a:solidFill>
                  <a:srgbClr val="FF0000"/>
                </a:solidFill>
                <a:latin typeface="华文楷体" panose="02010600040101010101" charset="-122"/>
                <a:ea typeface="华文楷体" panose="02010600040101010101" charset="-122"/>
                <a:sym typeface="+mn-ea"/>
              </a:rPr>
              <a:t>工业化</a:t>
            </a:r>
            <a:endParaRPr lang="en-US" altLang="en-US" sz="3200" b="1" err="1">
              <a:solidFill>
                <a:srgbClr val="FF0000"/>
              </a:solidFill>
              <a:latin typeface="华文楷体" panose="02010600040101010101" charset="-122"/>
              <a:ea typeface="华文楷体" panose="02010600040101010101" charset="-122"/>
              <a:sym typeface="+mn-ea"/>
            </a:endParaRPr>
          </a:p>
        </p:txBody>
      </p:sp>
      <p:sp>
        <p:nvSpPr>
          <p:cNvPr id="5" name="文本框 4"/>
          <p:cNvSpPr txBox="1"/>
          <p:nvPr/>
        </p:nvSpPr>
        <p:spPr>
          <a:xfrm>
            <a:off x="7703820" y="1870075"/>
            <a:ext cx="2218055" cy="583565"/>
          </a:xfrm>
          <a:prstGeom prst="rect">
            <a:avLst/>
          </a:prstGeom>
          <a:noFill/>
        </p:spPr>
        <p:txBody>
          <a:bodyPr wrap="none" rtlCol="0">
            <a:spAutoFit/>
          </a:bodyPr>
          <a:p>
            <a:pPr algn="l"/>
            <a:r>
              <a:rPr lang="zh-CN" altLang="en-US" sz="3200" b="1" dirty="0">
                <a:solidFill>
                  <a:srgbClr val="FF0000"/>
                </a:solidFill>
                <a:latin typeface="华文楷体" panose="02010600040101010101" charset="-122"/>
                <a:ea typeface="华文楷体" panose="02010600040101010101" charset="-122"/>
                <a:sym typeface="+mn-ea"/>
              </a:rPr>
              <a:t>交通运输业</a:t>
            </a:r>
            <a:endParaRPr lang="zh-CN" altLang="en-US" sz="3200" b="1" dirty="0">
              <a:solidFill>
                <a:srgbClr val="FF0000"/>
              </a:solidFill>
              <a:latin typeface="华文楷体" panose="02010600040101010101" charset="-122"/>
              <a:ea typeface="华文楷体" panose="02010600040101010101" charset="-122"/>
              <a:sym typeface="+mn-ea"/>
            </a:endParaRPr>
          </a:p>
        </p:txBody>
      </p:sp>
      <p:sp>
        <p:nvSpPr>
          <p:cNvPr id="6" name="文本框 5"/>
          <p:cNvSpPr txBox="1"/>
          <p:nvPr/>
        </p:nvSpPr>
        <p:spPr>
          <a:xfrm>
            <a:off x="7060565" y="2453640"/>
            <a:ext cx="1811020" cy="583565"/>
          </a:xfrm>
          <a:prstGeom prst="rect">
            <a:avLst/>
          </a:prstGeom>
          <a:noFill/>
        </p:spPr>
        <p:txBody>
          <a:bodyPr wrap="none" rtlCol="0">
            <a:spAutoFit/>
          </a:bodyPr>
          <a:p>
            <a:pPr algn="l"/>
            <a:r>
              <a:rPr lang="zh-CN" altLang="en-US" sz="3200" b="1" dirty="0">
                <a:solidFill>
                  <a:srgbClr val="FF0000"/>
                </a:solidFill>
                <a:latin typeface="华文楷体" panose="02010600040101010101" charset="-122"/>
                <a:ea typeface="华文楷体" panose="02010600040101010101" charset="-122"/>
                <a:sym typeface="+mn-ea"/>
              </a:rPr>
              <a:t>建设人才</a:t>
            </a:r>
            <a:endParaRPr lang="zh-CN" altLang="en-US" sz="3200" b="1" dirty="0">
              <a:solidFill>
                <a:srgbClr val="FF0000"/>
              </a:solidFill>
              <a:latin typeface="华文楷体" panose="02010600040101010101" charset="-122"/>
              <a:ea typeface="华文楷体" panose="02010600040101010101" charset="-122"/>
              <a:sym typeface="+mn-ea"/>
            </a:endParaRPr>
          </a:p>
        </p:txBody>
      </p:sp>
      <p:sp>
        <p:nvSpPr>
          <p:cNvPr id="7" name="文本框 6"/>
          <p:cNvSpPr txBox="1"/>
          <p:nvPr/>
        </p:nvSpPr>
        <p:spPr>
          <a:xfrm>
            <a:off x="1774190" y="2927985"/>
            <a:ext cx="1043940" cy="645160"/>
          </a:xfrm>
          <a:prstGeom prst="rect">
            <a:avLst/>
          </a:prstGeom>
          <a:noFill/>
        </p:spPr>
        <p:txBody>
          <a:bodyPr wrap="none" rtlCol="0">
            <a:spAutoFit/>
          </a:bodyPr>
          <a:p>
            <a:pPr algn="l"/>
            <a:r>
              <a:rPr lang="en-US" altLang="en-US" sz="3600" b="1">
                <a:solidFill>
                  <a:srgbClr val="FF0000"/>
                </a:solidFill>
                <a:latin typeface="华文楷体" panose="02010600040101010101" charset="-122"/>
                <a:ea typeface="华文楷体" panose="02010600040101010101" charset="-122"/>
                <a:sym typeface="+mn-ea"/>
              </a:rPr>
              <a:t>1957</a:t>
            </a:r>
            <a:endParaRPr lang="en-US" altLang="en-US" sz="3600" b="1" dirty="0">
              <a:solidFill>
                <a:srgbClr val="FF0000"/>
              </a:solidFill>
              <a:latin typeface="华文楷体" panose="02010600040101010101" charset="-122"/>
              <a:ea typeface="华文楷体" panose="02010600040101010101" charset="-122"/>
              <a:sym typeface="+mn-ea"/>
            </a:endParaRPr>
          </a:p>
        </p:txBody>
      </p:sp>
      <p:sp>
        <p:nvSpPr>
          <p:cNvPr id="63492" name="文本框 63491"/>
          <p:cNvSpPr txBox="1"/>
          <p:nvPr/>
        </p:nvSpPr>
        <p:spPr>
          <a:xfrm>
            <a:off x="2736850" y="3573145"/>
            <a:ext cx="9236075" cy="1168400"/>
          </a:xfrm>
          <a:prstGeom prst="rect">
            <a:avLst/>
          </a:prstGeom>
          <a:noFill/>
          <a:ln w="9525">
            <a:noFill/>
          </a:ln>
        </p:spPr>
        <p:txBody>
          <a:bodyPr wrap="square">
            <a:spAutoFit/>
          </a:bodyPr>
          <a:p>
            <a:pPr>
              <a:lnSpc>
                <a:spcPts val="4200"/>
              </a:lnSpc>
              <a:spcBef>
                <a:spcPts val="0"/>
              </a:spcBef>
            </a:pPr>
            <a:r>
              <a:rPr lang="en-US" altLang="zh-CN" sz="3200" u="sng" dirty="0">
                <a:solidFill>
                  <a:schemeClr val="tx1"/>
                </a:solidFill>
                <a:latin typeface="Arial" panose="020B0604020202020204" pitchFamily="34" charset="0"/>
              </a:rPr>
              <a:t>                   </a:t>
            </a:r>
            <a:r>
              <a:rPr lang="zh-CN" altLang="en-US" sz="3200" dirty="0">
                <a:solidFill>
                  <a:schemeClr val="tx1"/>
                </a:solidFill>
                <a:latin typeface="Arial" panose="020B0604020202020204" pitchFamily="34" charset="0"/>
              </a:rPr>
              <a:t>公司、长春</a:t>
            </a:r>
            <a:r>
              <a:rPr lang="zh-CN" altLang="en-US" sz="3200" u="sng" dirty="0">
                <a:solidFill>
                  <a:schemeClr val="tx1"/>
                </a:solidFill>
                <a:latin typeface="Arial" panose="020B0604020202020204" pitchFamily="34" charset="0"/>
              </a:rPr>
              <a:t>                </a:t>
            </a:r>
            <a:r>
              <a:rPr lang="zh-CN" altLang="en-US" sz="3200" dirty="0">
                <a:solidFill>
                  <a:schemeClr val="tx1"/>
                </a:solidFill>
                <a:latin typeface="Arial" panose="020B0604020202020204" pitchFamily="34" charset="0"/>
              </a:rPr>
              <a:t>制造厂、第一个</a:t>
            </a:r>
            <a:endParaRPr lang="zh-CN" altLang="en-US" sz="3200" dirty="0">
              <a:solidFill>
                <a:schemeClr val="tx1"/>
              </a:solidFill>
              <a:latin typeface="Arial" panose="020B0604020202020204" pitchFamily="34" charset="0"/>
            </a:endParaRPr>
          </a:p>
          <a:p>
            <a:pPr>
              <a:lnSpc>
                <a:spcPts val="4200"/>
              </a:lnSpc>
              <a:spcBef>
                <a:spcPts val="0"/>
              </a:spcBef>
            </a:pPr>
            <a:r>
              <a:rPr lang="zh-CN" altLang="en-US" sz="3200" u="sng" dirty="0">
                <a:solidFill>
                  <a:schemeClr val="tx1"/>
                </a:solidFill>
                <a:latin typeface="Arial" panose="020B0604020202020204" pitchFamily="34" charset="0"/>
              </a:rPr>
              <a:t>                 </a:t>
            </a:r>
            <a:r>
              <a:rPr lang="zh-CN" altLang="en-US" sz="3200" dirty="0">
                <a:solidFill>
                  <a:schemeClr val="tx1"/>
                </a:solidFill>
                <a:latin typeface="Arial" panose="020B0604020202020204" pitchFamily="34" charset="0"/>
              </a:rPr>
              <a:t>厂、沈阳</a:t>
            </a:r>
            <a:r>
              <a:rPr lang="zh-CN" altLang="en-US" sz="3200" u="sng" dirty="0">
                <a:solidFill>
                  <a:schemeClr val="tx1"/>
                </a:solidFill>
                <a:latin typeface="Arial" panose="020B0604020202020204" pitchFamily="34" charset="0"/>
              </a:rPr>
              <a:t>                         </a:t>
            </a:r>
            <a:r>
              <a:rPr lang="zh-CN" altLang="en-US" sz="3200" dirty="0">
                <a:solidFill>
                  <a:schemeClr val="tx1"/>
                </a:solidFill>
                <a:latin typeface="Arial" panose="020B0604020202020204" pitchFamily="34" charset="0"/>
              </a:rPr>
              <a:t>厂</a:t>
            </a:r>
            <a:endParaRPr lang="zh-CN" altLang="en-US" sz="3200" dirty="0">
              <a:solidFill>
                <a:schemeClr val="tx1"/>
              </a:solidFill>
              <a:latin typeface="Arial" panose="020B0604020202020204" pitchFamily="34" charset="0"/>
            </a:endParaRPr>
          </a:p>
        </p:txBody>
      </p:sp>
      <p:sp>
        <p:nvSpPr>
          <p:cNvPr id="63497" name="矩形 63496"/>
          <p:cNvSpPr/>
          <p:nvPr/>
        </p:nvSpPr>
        <p:spPr>
          <a:xfrm>
            <a:off x="2985135" y="3574415"/>
            <a:ext cx="1811020" cy="583565"/>
          </a:xfrm>
          <a:prstGeom prst="rect">
            <a:avLst/>
          </a:prstGeom>
          <a:noFill/>
          <a:ln w="9525">
            <a:noFill/>
          </a:ln>
        </p:spPr>
        <p:txBody>
          <a:bodyPr wrap="none" anchor="t">
            <a:spAutoFit/>
          </a:bodyPr>
          <a:p>
            <a:r>
              <a:rPr lang="zh-CN" altLang="en-US" sz="3200" b="1" dirty="0">
                <a:solidFill>
                  <a:srgbClr val="FF0000"/>
                </a:solidFill>
                <a:latin typeface="华文楷体" panose="02010600040101010101" charset="-122"/>
                <a:ea typeface="华文楷体" panose="02010600040101010101" charset="-122"/>
              </a:rPr>
              <a:t>鞍山钢铁</a:t>
            </a:r>
            <a:endParaRPr lang="zh-CN" altLang="en-US" sz="3200" b="1" dirty="0">
              <a:solidFill>
                <a:srgbClr val="FF0000"/>
              </a:solidFill>
              <a:latin typeface="华文楷体" panose="02010600040101010101" charset="-122"/>
              <a:ea typeface="华文楷体" panose="02010600040101010101" charset="-122"/>
            </a:endParaRPr>
          </a:p>
        </p:txBody>
      </p:sp>
      <p:sp>
        <p:nvSpPr>
          <p:cNvPr id="63498" name="矩形 63497"/>
          <p:cNvSpPr/>
          <p:nvPr/>
        </p:nvSpPr>
        <p:spPr>
          <a:xfrm>
            <a:off x="7075170" y="3574415"/>
            <a:ext cx="1816100" cy="583565"/>
          </a:xfrm>
          <a:prstGeom prst="rect">
            <a:avLst/>
          </a:prstGeom>
          <a:noFill/>
          <a:ln w="9525">
            <a:noFill/>
          </a:ln>
        </p:spPr>
        <p:txBody>
          <a:bodyPr wrap="none" anchor="t">
            <a:spAutoFit/>
          </a:bodyPr>
          <a:p>
            <a:r>
              <a:rPr lang="zh-CN" altLang="en-US" sz="3200" b="1" dirty="0">
                <a:solidFill>
                  <a:srgbClr val="FF0000"/>
                </a:solidFill>
                <a:latin typeface="华文楷体" panose="02010600040101010101" charset="-122"/>
                <a:ea typeface="华文楷体" panose="02010600040101010101" charset="-122"/>
              </a:rPr>
              <a:t>第一汽车</a:t>
            </a:r>
            <a:endParaRPr lang="zh-CN" altLang="en-US" sz="3200" b="1" dirty="0">
              <a:solidFill>
                <a:srgbClr val="FF0000"/>
              </a:solidFill>
              <a:latin typeface="华文楷体" panose="02010600040101010101" charset="-122"/>
              <a:ea typeface="华文楷体" panose="02010600040101010101" charset="-122"/>
            </a:endParaRPr>
          </a:p>
        </p:txBody>
      </p:sp>
      <p:sp>
        <p:nvSpPr>
          <p:cNvPr id="63499" name="矩形 63498"/>
          <p:cNvSpPr/>
          <p:nvPr/>
        </p:nvSpPr>
        <p:spPr>
          <a:xfrm>
            <a:off x="2985135" y="4157980"/>
            <a:ext cx="1816100" cy="583565"/>
          </a:xfrm>
          <a:prstGeom prst="rect">
            <a:avLst/>
          </a:prstGeom>
          <a:noFill/>
          <a:ln w="9525">
            <a:noFill/>
          </a:ln>
        </p:spPr>
        <p:txBody>
          <a:bodyPr wrap="none" anchor="t">
            <a:spAutoFit/>
          </a:bodyPr>
          <a:p>
            <a:r>
              <a:rPr lang="zh-CN" altLang="en-US" sz="3200" b="1" dirty="0">
                <a:solidFill>
                  <a:srgbClr val="FF0000"/>
                </a:solidFill>
                <a:latin typeface="华文楷体" panose="02010600040101010101" charset="-122"/>
                <a:ea typeface="华文楷体" panose="02010600040101010101" charset="-122"/>
              </a:rPr>
              <a:t>飞机制造</a:t>
            </a:r>
            <a:endParaRPr lang="zh-CN" altLang="en-US" sz="3200" b="1" dirty="0">
              <a:solidFill>
                <a:srgbClr val="FF0000"/>
              </a:solidFill>
              <a:latin typeface="华文楷体" panose="02010600040101010101" charset="-122"/>
              <a:ea typeface="华文楷体" panose="02010600040101010101" charset="-122"/>
            </a:endParaRPr>
          </a:p>
        </p:txBody>
      </p:sp>
      <p:sp>
        <p:nvSpPr>
          <p:cNvPr id="63512" name="矩形 63511"/>
          <p:cNvSpPr/>
          <p:nvPr/>
        </p:nvSpPr>
        <p:spPr>
          <a:xfrm>
            <a:off x="6817360" y="4079875"/>
            <a:ext cx="1816100" cy="583565"/>
          </a:xfrm>
          <a:prstGeom prst="rect">
            <a:avLst/>
          </a:prstGeom>
          <a:noFill/>
          <a:ln w="9525">
            <a:noFill/>
          </a:ln>
        </p:spPr>
        <p:txBody>
          <a:bodyPr wrap="none" anchor="t">
            <a:spAutoFit/>
          </a:bodyPr>
          <a:p>
            <a:r>
              <a:rPr lang="zh-CN" altLang="en-US" sz="3200" b="1" dirty="0">
                <a:solidFill>
                  <a:srgbClr val="FF0000"/>
                </a:solidFill>
                <a:latin typeface="华文楷体" panose="02010600040101010101" charset="-122"/>
                <a:ea typeface="华文楷体" panose="02010600040101010101" charset="-122"/>
              </a:rPr>
              <a:t>第一机床</a:t>
            </a:r>
            <a:endParaRPr lang="zh-CN" altLang="en-US" sz="3200" b="1" dirty="0">
              <a:solidFill>
                <a:srgbClr val="FF0000"/>
              </a:solidFill>
              <a:latin typeface="华文楷体" panose="02010600040101010101" charset="-122"/>
              <a:ea typeface="华文楷体" panose="02010600040101010101" charset="-122"/>
            </a:endParaRPr>
          </a:p>
        </p:txBody>
      </p:sp>
      <p:sp>
        <p:nvSpPr>
          <p:cNvPr id="63494" name="文本框 63493"/>
          <p:cNvSpPr txBox="1"/>
          <p:nvPr/>
        </p:nvSpPr>
        <p:spPr>
          <a:xfrm>
            <a:off x="2736850" y="4777105"/>
            <a:ext cx="9055735" cy="1076325"/>
          </a:xfrm>
          <a:prstGeom prst="rect">
            <a:avLst/>
          </a:prstGeom>
          <a:noFill/>
          <a:ln w="9525">
            <a:noFill/>
          </a:ln>
        </p:spPr>
        <p:txBody>
          <a:bodyPr wrap="square">
            <a:spAutoFit/>
          </a:bodyPr>
          <a:p>
            <a:pPr>
              <a:spcBef>
                <a:spcPct val="50000"/>
              </a:spcBef>
            </a:pPr>
            <a:r>
              <a:rPr lang="zh-CN" altLang="en-US" sz="3200" dirty="0">
                <a:solidFill>
                  <a:schemeClr val="tx1"/>
                </a:solidFill>
                <a:latin typeface="Arial" panose="020B0604020202020204" pitchFamily="34" charset="0"/>
              </a:rPr>
              <a:t>武汉</a:t>
            </a:r>
            <a:r>
              <a:rPr lang="zh-CN" altLang="en-US" sz="3200" u="sng" dirty="0">
                <a:solidFill>
                  <a:schemeClr val="tx1"/>
                </a:solidFill>
                <a:latin typeface="Arial" panose="020B0604020202020204" pitchFamily="34" charset="0"/>
              </a:rPr>
              <a:t>                </a:t>
            </a:r>
            <a:r>
              <a:rPr lang="zh-CN" altLang="en-US" sz="3200" dirty="0">
                <a:solidFill>
                  <a:schemeClr val="tx1"/>
                </a:solidFill>
                <a:latin typeface="Arial" panose="020B0604020202020204" pitchFamily="34" charset="0"/>
              </a:rPr>
              <a:t>建成；</a:t>
            </a:r>
            <a:r>
              <a:rPr lang="zh-CN" altLang="en-US" sz="3200" u="sng" dirty="0">
                <a:solidFill>
                  <a:schemeClr val="tx1"/>
                </a:solidFill>
                <a:latin typeface="Arial" panose="020B0604020202020204" pitchFamily="34" charset="0"/>
              </a:rPr>
              <a:t>         </a:t>
            </a:r>
            <a:r>
              <a:rPr lang="zh-CN" altLang="en-US" sz="3200" dirty="0">
                <a:solidFill>
                  <a:schemeClr val="tx1"/>
                </a:solidFill>
                <a:latin typeface="Arial" panose="020B0604020202020204" pitchFamily="34" charset="0"/>
              </a:rPr>
              <a:t>青藏、</a:t>
            </a:r>
            <a:r>
              <a:rPr lang="zh-CN" altLang="en-US" sz="3200" u="sng" dirty="0">
                <a:solidFill>
                  <a:schemeClr val="tx1"/>
                </a:solidFill>
                <a:latin typeface="Arial" panose="020B0604020202020204" pitchFamily="34" charset="0"/>
              </a:rPr>
              <a:t>        </a:t>
            </a:r>
            <a:r>
              <a:rPr lang="zh-CN" altLang="en-US" sz="3200" dirty="0">
                <a:solidFill>
                  <a:schemeClr val="tx1"/>
                </a:solidFill>
                <a:latin typeface="Arial" panose="020B0604020202020204" pitchFamily="34" charset="0"/>
              </a:rPr>
              <a:t>公路修到“世界屋脊”</a:t>
            </a:r>
            <a:endParaRPr lang="zh-CN" altLang="en-US" sz="3200" dirty="0">
              <a:solidFill>
                <a:schemeClr val="tx1"/>
              </a:solidFill>
              <a:latin typeface="Arial" panose="020B0604020202020204" pitchFamily="34" charset="0"/>
            </a:endParaRPr>
          </a:p>
        </p:txBody>
      </p:sp>
      <p:sp>
        <p:nvSpPr>
          <p:cNvPr id="63501" name="矩形 63500"/>
          <p:cNvSpPr/>
          <p:nvPr/>
        </p:nvSpPr>
        <p:spPr>
          <a:xfrm>
            <a:off x="3712845" y="4777105"/>
            <a:ext cx="1811020" cy="583565"/>
          </a:xfrm>
          <a:prstGeom prst="rect">
            <a:avLst/>
          </a:prstGeom>
          <a:noFill/>
          <a:ln w="9525">
            <a:noFill/>
          </a:ln>
        </p:spPr>
        <p:txBody>
          <a:bodyPr wrap="none" anchor="t">
            <a:spAutoFit/>
          </a:bodyPr>
          <a:p>
            <a:r>
              <a:rPr lang="zh-CN" altLang="en-US" sz="3200" b="1" dirty="0">
                <a:solidFill>
                  <a:srgbClr val="FF0000"/>
                </a:solidFill>
                <a:latin typeface="华文楷体" panose="02010600040101010101" charset="-122"/>
                <a:ea typeface="华文楷体" panose="02010600040101010101" charset="-122"/>
              </a:rPr>
              <a:t>长江大桥</a:t>
            </a:r>
            <a:endParaRPr lang="zh-CN" altLang="en-US" sz="3200" b="1" dirty="0">
              <a:solidFill>
                <a:srgbClr val="FF0000"/>
              </a:solidFill>
              <a:latin typeface="华文楷体" panose="02010600040101010101" charset="-122"/>
              <a:ea typeface="华文楷体" panose="02010600040101010101" charset="-122"/>
            </a:endParaRPr>
          </a:p>
        </p:txBody>
      </p:sp>
      <p:sp>
        <p:nvSpPr>
          <p:cNvPr id="63502" name="矩形 63501"/>
          <p:cNvSpPr/>
          <p:nvPr/>
        </p:nvSpPr>
        <p:spPr>
          <a:xfrm>
            <a:off x="6598920" y="4777105"/>
            <a:ext cx="996950" cy="583565"/>
          </a:xfrm>
          <a:prstGeom prst="rect">
            <a:avLst/>
          </a:prstGeom>
          <a:noFill/>
          <a:ln w="9525">
            <a:noFill/>
          </a:ln>
        </p:spPr>
        <p:txBody>
          <a:bodyPr wrap="none" anchor="t">
            <a:spAutoFit/>
          </a:bodyPr>
          <a:p>
            <a:r>
              <a:rPr lang="zh-CN" altLang="en-US" sz="3200" b="1" dirty="0">
                <a:solidFill>
                  <a:srgbClr val="FF0000"/>
                </a:solidFill>
                <a:latin typeface="华文楷体" panose="02010600040101010101" charset="-122"/>
                <a:ea typeface="华文楷体" panose="02010600040101010101" charset="-122"/>
              </a:rPr>
              <a:t>川藏</a:t>
            </a:r>
            <a:endParaRPr lang="zh-CN" altLang="en-US" sz="3200" b="1" dirty="0">
              <a:solidFill>
                <a:srgbClr val="FF0000"/>
              </a:solidFill>
              <a:latin typeface="华文楷体" panose="02010600040101010101" charset="-122"/>
              <a:ea typeface="华文楷体" panose="02010600040101010101" charset="-122"/>
            </a:endParaRPr>
          </a:p>
        </p:txBody>
      </p:sp>
      <p:sp>
        <p:nvSpPr>
          <p:cNvPr id="63503" name="矩形 63502"/>
          <p:cNvSpPr/>
          <p:nvPr/>
        </p:nvSpPr>
        <p:spPr>
          <a:xfrm>
            <a:off x="8924925" y="4777105"/>
            <a:ext cx="996950" cy="583565"/>
          </a:xfrm>
          <a:prstGeom prst="rect">
            <a:avLst/>
          </a:prstGeom>
          <a:noFill/>
          <a:ln w="9525">
            <a:noFill/>
          </a:ln>
        </p:spPr>
        <p:txBody>
          <a:bodyPr wrap="none" anchor="t">
            <a:spAutoFit/>
          </a:bodyPr>
          <a:p>
            <a:r>
              <a:rPr lang="zh-CN" altLang="en-US" sz="3200" b="1" dirty="0">
                <a:solidFill>
                  <a:srgbClr val="FF0000"/>
                </a:solidFill>
                <a:latin typeface="华文楷体" panose="02010600040101010101" charset="-122"/>
                <a:ea typeface="华文楷体" panose="02010600040101010101" charset="-122"/>
              </a:rPr>
              <a:t>新藏</a:t>
            </a:r>
            <a:endParaRPr lang="zh-CN" altLang="en-US" sz="3200" b="1" dirty="0">
              <a:solidFill>
                <a:srgbClr val="FF0000"/>
              </a:solidFill>
              <a:latin typeface="华文楷体" panose="02010600040101010101" charset="-122"/>
              <a:ea typeface="华文楷体" panose="02010600040101010101" charset="-122"/>
            </a:endParaRPr>
          </a:p>
        </p:txBody>
      </p:sp>
      <p:sp>
        <p:nvSpPr>
          <p:cNvPr id="8" name="文本框 7"/>
          <p:cNvSpPr txBox="1"/>
          <p:nvPr/>
        </p:nvSpPr>
        <p:spPr>
          <a:xfrm>
            <a:off x="9163685" y="5853430"/>
            <a:ext cx="1403985" cy="583565"/>
          </a:xfrm>
          <a:prstGeom prst="rect">
            <a:avLst/>
          </a:prstGeom>
          <a:noFill/>
        </p:spPr>
        <p:txBody>
          <a:bodyPr wrap="none" rtlCol="0">
            <a:spAutoFit/>
          </a:bodyPr>
          <a:p>
            <a:pPr algn="l"/>
            <a:r>
              <a:rPr lang="en-US" altLang="en-US" sz="3200" b="1" err="1">
                <a:solidFill>
                  <a:srgbClr val="FF0000"/>
                </a:solidFill>
                <a:latin typeface="华文楷体" panose="02010600040101010101" charset="-122"/>
                <a:ea typeface="华文楷体" panose="02010600040101010101" charset="-122"/>
                <a:sym typeface="+mn-ea"/>
              </a:rPr>
              <a:t>工业化</a:t>
            </a:r>
            <a:endParaRPr lang="en-US" altLang="en-US" sz="3200" b="1" err="1">
              <a:solidFill>
                <a:srgbClr val="FF0000"/>
              </a:solidFill>
              <a:latin typeface="华文楷体" panose="02010600040101010101" charset="-122"/>
              <a:ea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63497"/>
                                        </p:tgtEl>
                                        <p:attrNameLst>
                                          <p:attrName>style.visibility</p:attrName>
                                        </p:attrNameLst>
                                      </p:cBhvr>
                                      <p:to>
                                        <p:strVal val="visible"/>
                                      </p:to>
                                    </p:set>
                                    <p:animEffect transition="in" filter="blinds(horizontal)">
                                      <p:cBhvr>
                                        <p:cTn id="33" dur="500"/>
                                        <p:tgtEl>
                                          <p:spTgt spid="63497"/>
                                        </p:tgtEl>
                                      </p:cBhvr>
                                    </p:animEffect>
                                  </p:childTnLst>
                                </p:cTn>
                              </p:par>
                            </p:childTnLst>
                          </p:cTn>
                        </p:par>
                        <p:par>
                          <p:cTn id="34" fill="hold">
                            <p:stCondLst>
                              <p:cond delay="500"/>
                            </p:stCondLst>
                            <p:childTnLst>
                              <p:par>
                                <p:cTn id="35" presetID="3" presetClass="entr" presetSubtype="10" fill="hold" grpId="0" nodeType="afterEffect">
                                  <p:stCondLst>
                                    <p:cond delay="0"/>
                                  </p:stCondLst>
                                  <p:childTnLst>
                                    <p:set>
                                      <p:cBhvr>
                                        <p:cTn id="36" dur="1" fill="hold">
                                          <p:stCondLst>
                                            <p:cond delay="0"/>
                                          </p:stCondLst>
                                        </p:cTn>
                                        <p:tgtEl>
                                          <p:spTgt spid="63498"/>
                                        </p:tgtEl>
                                        <p:attrNameLst>
                                          <p:attrName>style.visibility</p:attrName>
                                        </p:attrNameLst>
                                      </p:cBhvr>
                                      <p:to>
                                        <p:strVal val="visible"/>
                                      </p:to>
                                    </p:set>
                                    <p:animEffect transition="in" filter="blinds(horizontal)">
                                      <p:cBhvr>
                                        <p:cTn id="37" dur="500"/>
                                        <p:tgtEl>
                                          <p:spTgt spid="63498"/>
                                        </p:tgtEl>
                                      </p:cBhvr>
                                    </p:animEffect>
                                  </p:childTnLst>
                                </p:cTn>
                              </p:par>
                            </p:childTnLst>
                          </p:cTn>
                        </p:par>
                        <p:par>
                          <p:cTn id="38" fill="hold">
                            <p:stCondLst>
                              <p:cond delay="1000"/>
                            </p:stCondLst>
                            <p:childTnLst>
                              <p:par>
                                <p:cTn id="39" presetID="3" presetClass="entr" presetSubtype="10" fill="hold" grpId="0" nodeType="afterEffect">
                                  <p:stCondLst>
                                    <p:cond delay="0"/>
                                  </p:stCondLst>
                                  <p:childTnLst>
                                    <p:set>
                                      <p:cBhvr>
                                        <p:cTn id="40" dur="1" fill="hold">
                                          <p:stCondLst>
                                            <p:cond delay="0"/>
                                          </p:stCondLst>
                                        </p:cTn>
                                        <p:tgtEl>
                                          <p:spTgt spid="63499"/>
                                        </p:tgtEl>
                                        <p:attrNameLst>
                                          <p:attrName>style.visibility</p:attrName>
                                        </p:attrNameLst>
                                      </p:cBhvr>
                                      <p:to>
                                        <p:strVal val="visible"/>
                                      </p:to>
                                    </p:set>
                                    <p:animEffect transition="in" filter="blinds(horizontal)">
                                      <p:cBhvr>
                                        <p:cTn id="41" dur="500"/>
                                        <p:tgtEl>
                                          <p:spTgt spid="63499"/>
                                        </p:tgtEl>
                                      </p:cBhvr>
                                    </p:animEffect>
                                  </p:childTnLst>
                                </p:cTn>
                              </p:par>
                            </p:childTnLst>
                          </p:cTn>
                        </p:par>
                        <p:par>
                          <p:cTn id="42" fill="hold">
                            <p:stCondLst>
                              <p:cond delay="1500"/>
                            </p:stCondLst>
                            <p:childTnLst>
                              <p:par>
                                <p:cTn id="43" presetID="3" presetClass="entr" presetSubtype="10" fill="hold" grpId="0" nodeType="afterEffect">
                                  <p:stCondLst>
                                    <p:cond delay="0"/>
                                  </p:stCondLst>
                                  <p:childTnLst>
                                    <p:set>
                                      <p:cBhvr>
                                        <p:cTn id="44" dur="1" fill="hold">
                                          <p:stCondLst>
                                            <p:cond delay="0"/>
                                          </p:stCondLst>
                                        </p:cTn>
                                        <p:tgtEl>
                                          <p:spTgt spid="63512"/>
                                        </p:tgtEl>
                                        <p:attrNameLst>
                                          <p:attrName>style.visibility</p:attrName>
                                        </p:attrNameLst>
                                      </p:cBhvr>
                                      <p:to>
                                        <p:strVal val="visible"/>
                                      </p:to>
                                    </p:set>
                                    <p:animEffect transition="in" filter="blinds(horizontal)">
                                      <p:cBhvr>
                                        <p:cTn id="45" dur="500"/>
                                        <p:tgtEl>
                                          <p:spTgt spid="63512"/>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63501"/>
                                        </p:tgtEl>
                                        <p:attrNameLst>
                                          <p:attrName>style.visibility</p:attrName>
                                        </p:attrNameLst>
                                      </p:cBhvr>
                                      <p:to>
                                        <p:strVal val="visible"/>
                                      </p:to>
                                    </p:set>
                                    <p:animEffect transition="in" filter="blinds(horizontal)">
                                      <p:cBhvr>
                                        <p:cTn id="50" dur="500"/>
                                        <p:tgtEl>
                                          <p:spTgt spid="63501"/>
                                        </p:tgtEl>
                                      </p:cBhvr>
                                    </p:animEffect>
                                  </p:childTnLst>
                                </p:cTn>
                              </p:par>
                            </p:childTnLst>
                          </p:cTn>
                        </p:par>
                        <p:par>
                          <p:cTn id="51" fill="hold">
                            <p:stCondLst>
                              <p:cond delay="500"/>
                            </p:stCondLst>
                            <p:childTnLst>
                              <p:par>
                                <p:cTn id="52" presetID="3" presetClass="entr" presetSubtype="10" fill="hold" grpId="0" nodeType="afterEffect">
                                  <p:stCondLst>
                                    <p:cond delay="0"/>
                                  </p:stCondLst>
                                  <p:childTnLst>
                                    <p:set>
                                      <p:cBhvr>
                                        <p:cTn id="53" dur="1" fill="hold">
                                          <p:stCondLst>
                                            <p:cond delay="0"/>
                                          </p:stCondLst>
                                        </p:cTn>
                                        <p:tgtEl>
                                          <p:spTgt spid="63502"/>
                                        </p:tgtEl>
                                        <p:attrNameLst>
                                          <p:attrName>style.visibility</p:attrName>
                                        </p:attrNameLst>
                                      </p:cBhvr>
                                      <p:to>
                                        <p:strVal val="visible"/>
                                      </p:to>
                                    </p:set>
                                    <p:animEffect transition="in" filter="blinds(horizontal)">
                                      <p:cBhvr>
                                        <p:cTn id="54" dur="500"/>
                                        <p:tgtEl>
                                          <p:spTgt spid="63502"/>
                                        </p:tgtEl>
                                      </p:cBhvr>
                                    </p:animEffect>
                                  </p:childTnLst>
                                </p:cTn>
                              </p:par>
                            </p:childTnLst>
                          </p:cTn>
                        </p:par>
                        <p:par>
                          <p:cTn id="55" fill="hold">
                            <p:stCondLst>
                              <p:cond delay="1000"/>
                            </p:stCondLst>
                            <p:childTnLst>
                              <p:par>
                                <p:cTn id="56" presetID="3" presetClass="entr" presetSubtype="10" fill="hold" grpId="0" nodeType="afterEffect">
                                  <p:stCondLst>
                                    <p:cond delay="0"/>
                                  </p:stCondLst>
                                  <p:childTnLst>
                                    <p:set>
                                      <p:cBhvr>
                                        <p:cTn id="57" dur="1" fill="hold">
                                          <p:stCondLst>
                                            <p:cond delay="0"/>
                                          </p:stCondLst>
                                        </p:cTn>
                                        <p:tgtEl>
                                          <p:spTgt spid="63503"/>
                                        </p:tgtEl>
                                        <p:attrNameLst>
                                          <p:attrName>style.visibility</p:attrName>
                                        </p:attrNameLst>
                                      </p:cBhvr>
                                      <p:to>
                                        <p:strVal val="visible"/>
                                      </p:to>
                                    </p:set>
                                    <p:animEffect transition="in" filter="blinds(horizontal)">
                                      <p:cBhvr>
                                        <p:cTn id="58" dur="500"/>
                                        <p:tgtEl>
                                          <p:spTgt spid="63503"/>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500" fill="hold"/>
                                        <p:tgtEl>
                                          <p:spTgt spid="8"/>
                                        </p:tgtEl>
                                        <p:attrNameLst>
                                          <p:attrName>ppt_x</p:attrName>
                                        </p:attrNameLst>
                                      </p:cBhvr>
                                      <p:tavLst>
                                        <p:tav tm="0">
                                          <p:val>
                                            <p:strVal val="#ppt_x"/>
                                          </p:val>
                                        </p:tav>
                                        <p:tav tm="100000">
                                          <p:val>
                                            <p:strVal val="#ppt_x"/>
                                          </p:val>
                                        </p:tav>
                                      </p:tavLst>
                                    </p:anim>
                                    <p:anim calcmode="lin" valueType="num">
                                      <p:cBhvr additive="base">
                                        <p:cTn id="6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7" grpId="0"/>
      <p:bldP spid="63498" grpId="0"/>
      <p:bldP spid="63499" grpId="0"/>
      <p:bldP spid="63512" grpId="0"/>
      <p:bldP spid="63501" grpId="0"/>
      <p:bldP spid="63502" grpId="0"/>
      <p:bldP spid="63503" grpId="0"/>
      <p:bldP spid="3" grpId="0"/>
      <p:bldP spid="4" grpId="0"/>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8" name="文本框 116737"/>
          <p:cNvSpPr txBox="1"/>
          <p:nvPr/>
        </p:nvSpPr>
        <p:spPr>
          <a:xfrm>
            <a:off x="70485" y="785495"/>
            <a:ext cx="12050395" cy="5862320"/>
          </a:xfrm>
          <a:prstGeom prst="rect">
            <a:avLst/>
          </a:prstGeom>
          <a:noFill/>
          <a:ln w="9525">
            <a:noFill/>
          </a:ln>
        </p:spPr>
        <p:txBody>
          <a:bodyPr wrap="square">
            <a:spAutoFit/>
          </a:bodyPr>
          <a:p>
            <a:pPr algn="l">
              <a:lnSpc>
                <a:spcPts val="4500"/>
              </a:lnSpc>
            </a:pPr>
            <a:r>
              <a:rPr lang="zh-CN" altLang="en-US" sz="3600" dirty="0">
                <a:solidFill>
                  <a:srgbClr val="000000"/>
                </a:solidFill>
                <a:latin typeface="宋体" panose="02010600030101010101" pitchFamily="2" charset="-122"/>
              </a:rPr>
              <a:t>时间：</a:t>
            </a:r>
            <a:r>
              <a:rPr lang="en-US" altLang="en-US" sz="3600">
                <a:solidFill>
                  <a:srgbClr val="000000"/>
                </a:solidFill>
                <a:latin typeface="宋体" panose="02010600030101010101" pitchFamily="2" charset="-122"/>
              </a:rPr>
              <a:t>1953</a:t>
            </a:r>
            <a:r>
              <a:rPr lang="zh-CN" altLang="en-US" sz="3600" dirty="0">
                <a:solidFill>
                  <a:srgbClr val="000000"/>
                </a:solidFill>
                <a:latin typeface="宋体" panose="02010600030101010101" pitchFamily="2" charset="-122"/>
              </a:rPr>
              <a:t>～</a:t>
            </a:r>
            <a:r>
              <a:rPr lang="zh-CN" altLang="en-US" sz="3600" u="sng" dirty="0">
                <a:solidFill>
                  <a:srgbClr val="000000"/>
                </a:solidFill>
                <a:latin typeface="宋体" panose="02010600030101010101" pitchFamily="2" charset="-122"/>
              </a:rPr>
              <a:t>       </a:t>
            </a:r>
            <a:r>
              <a:rPr lang="zh-CN" altLang="en-US" sz="3600" dirty="0">
                <a:solidFill>
                  <a:srgbClr val="000000"/>
                </a:solidFill>
                <a:latin typeface="宋体" panose="02010600030101010101" pitchFamily="2" charset="-122"/>
              </a:rPr>
              <a:t>年底。</a:t>
            </a:r>
            <a:endParaRPr lang="zh-CN" altLang="en-US" sz="3600" dirty="0">
              <a:solidFill>
                <a:srgbClr val="000000"/>
              </a:solidFill>
              <a:latin typeface="宋体" panose="02010600030101010101" pitchFamily="2" charset="-122"/>
            </a:endParaRPr>
          </a:p>
          <a:p>
            <a:pPr algn="l">
              <a:lnSpc>
                <a:spcPts val="4500"/>
              </a:lnSpc>
            </a:pPr>
            <a:r>
              <a:rPr lang="zh-CN" altLang="en-US" sz="3600" dirty="0">
                <a:solidFill>
                  <a:srgbClr val="000000"/>
                </a:solidFill>
                <a:latin typeface="宋体" panose="02010600030101010101" pitchFamily="2" charset="-122"/>
              </a:rPr>
              <a:t>对象：农业、</a:t>
            </a:r>
            <a:r>
              <a:rPr lang="en-US" altLang="en-US" sz="3600" err="1">
                <a:solidFill>
                  <a:srgbClr val="000000"/>
                </a:solidFill>
                <a:latin typeface="宋体" panose="02010600030101010101" pitchFamily="2" charset="-122"/>
              </a:rPr>
              <a:t>手工业</a:t>
            </a:r>
            <a:r>
              <a:rPr lang="zh-CN" altLang="en-US" sz="3600" dirty="0">
                <a:solidFill>
                  <a:srgbClr val="000000"/>
                </a:solidFill>
                <a:latin typeface="宋体" panose="02010600030101010101" pitchFamily="2" charset="-122"/>
              </a:rPr>
              <a:t>和</a:t>
            </a:r>
            <a:r>
              <a:rPr lang="zh-CN" altLang="en-US" sz="3600" u="sng" dirty="0" err="1">
                <a:solidFill>
                  <a:srgbClr val="000000"/>
                </a:solidFill>
                <a:latin typeface="宋体" panose="02010600030101010101" pitchFamily="2" charset="-122"/>
              </a:rPr>
              <a:t>                </a:t>
            </a:r>
            <a:r>
              <a:rPr lang="zh-CN" altLang="en-US" sz="3600" dirty="0">
                <a:solidFill>
                  <a:srgbClr val="000000"/>
                </a:solidFill>
                <a:latin typeface="宋体" panose="02010600030101010101" pitchFamily="2" charset="-122"/>
              </a:rPr>
              <a:t>。</a:t>
            </a:r>
            <a:endParaRPr lang="zh-CN" altLang="en-US" sz="3600" dirty="0">
              <a:solidFill>
                <a:srgbClr val="000000"/>
              </a:solidFill>
              <a:latin typeface="宋体" panose="02010600030101010101" pitchFamily="2" charset="-122"/>
            </a:endParaRPr>
          </a:p>
          <a:p>
            <a:pPr algn="l">
              <a:lnSpc>
                <a:spcPts val="4500"/>
              </a:lnSpc>
            </a:pPr>
            <a:r>
              <a:rPr lang="zh-CN" altLang="en-US" sz="3600" dirty="0">
                <a:solidFill>
                  <a:srgbClr val="000000"/>
                </a:solidFill>
                <a:latin typeface="宋体" panose="02010600030101010101" pitchFamily="2" charset="-122"/>
              </a:rPr>
              <a:t>方式：</a:t>
            </a:r>
            <a:r>
              <a:rPr lang="en-US" altLang="zh-CN" sz="3600" dirty="0">
                <a:solidFill>
                  <a:srgbClr val="000000"/>
                </a:solidFill>
                <a:latin typeface="宋体" panose="02010600030101010101" pitchFamily="2" charset="-122"/>
              </a:rPr>
              <a:t>(1)</a:t>
            </a:r>
            <a:r>
              <a:rPr lang="zh-CN" altLang="en-US" sz="3600" dirty="0">
                <a:solidFill>
                  <a:srgbClr val="000000"/>
                </a:solidFill>
                <a:latin typeface="宋体" panose="02010600030101010101" pitchFamily="2" charset="-122"/>
              </a:rPr>
              <a:t>农业、手工业的改造方式：建立</a:t>
            </a:r>
            <a:r>
              <a:rPr lang="en-US" altLang="en-US" sz="3600" u="sng" err="1">
                <a:solidFill>
                  <a:srgbClr val="000000"/>
                </a:solidFill>
                <a:latin typeface="宋体" panose="02010600030101010101" pitchFamily="2" charset="-122"/>
              </a:rPr>
              <a:t>             </a:t>
            </a:r>
            <a:r>
              <a:rPr lang="zh-CN" altLang="en-US" sz="3600" dirty="0">
                <a:solidFill>
                  <a:srgbClr val="000000"/>
                </a:solidFill>
                <a:latin typeface="宋体" panose="02010600030101010101" pitchFamily="2" charset="-122"/>
              </a:rPr>
              <a:t>。</a:t>
            </a:r>
            <a:endParaRPr lang="zh-CN" altLang="en-US" sz="3600" dirty="0">
              <a:solidFill>
                <a:srgbClr val="000000"/>
              </a:solidFill>
              <a:latin typeface="宋体" panose="02010600030101010101" pitchFamily="2" charset="-122"/>
            </a:endParaRPr>
          </a:p>
          <a:p>
            <a:pPr algn="l">
              <a:lnSpc>
                <a:spcPts val="4500"/>
              </a:lnSpc>
            </a:pPr>
            <a:r>
              <a:rPr lang="zh-CN" altLang="en-US" sz="3600" dirty="0">
                <a:solidFill>
                  <a:srgbClr val="000000"/>
                </a:solidFill>
                <a:latin typeface="宋体" panose="02010600030101010101" pitchFamily="2" charset="-122"/>
              </a:rPr>
              <a:t>     </a:t>
            </a:r>
            <a:r>
              <a:rPr lang="en-US" altLang="zh-CN" sz="3600" dirty="0">
                <a:solidFill>
                  <a:srgbClr val="000000"/>
                </a:solidFill>
                <a:latin typeface="宋体" panose="02010600030101010101" pitchFamily="2" charset="-122"/>
              </a:rPr>
              <a:t>(2)</a:t>
            </a:r>
            <a:r>
              <a:rPr lang="zh-CN" altLang="en-US" sz="3600" dirty="0">
                <a:solidFill>
                  <a:srgbClr val="000000"/>
                </a:solidFill>
                <a:latin typeface="宋体" panose="02010600030101010101" pitchFamily="2" charset="-122"/>
              </a:rPr>
              <a:t>资本主义工商业的改造方式：</a:t>
            </a:r>
            <a:r>
              <a:rPr lang="en-US" altLang="en-US" sz="3600" u="sng" err="1">
                <a:solidFill>
                  <a:srgbClr val="000000"/>
                </a:solidFill>
                <a:latin typeface="宋体" panose="02010600030101010101" pitchFamily="2" charset="-122"/>
              </a:rPr>
              <a:t>        </a:t>
            </a:r>
            <a:r>
              <a:rPr lang="zh-CN" altLang="en-US" sz="3600" err="1">
                <a:solidFill>
                  <a:srgbClr val="000000"/>
                </a:solidFill>
                <a:latin typeface="宋体" panose="02010600030101010101" pitchFamily="2" charset="-122"/>
              </a:rPr>
              <a:t>，实行</a:t>
            </a:r>
            <a:r>
              <a:rPr lang="zh-CN" altLang="en-US" sz="3600" u="sng" err="1">
                <a:solidFill>
                  <a:srgbClr val="000000"/>
                </a:solidFill>
                <a:latin typeface="宋体" panose="02010600030101010101" pitchFamily="2" charset="-122"/>
              </a:rPr>
              <a:t> </a:t>
            </a:r>
            <a:endParaRPr lang="zh-CN" altLang="en-US" sz="3600" u="sng" err="1">
              <a:solidFill>
                <a:srgbClr val="000000"/>
              </a:solidFill>
              <a:latin typeface="宋体" panose="02010600030101010101" pitchFamily="2" charset="-122"/>
            </a:endParaRPr>
          </a:p>
          <a:p>
            <a:pPr algn="l">
              <a:lnSpc>
                <a:spcPts val="4500"/>
              </a:lnSpc>
            </a:pPr>
            <a:r>
              <a:rPr lang="zh-CN" altLang="en-US" sz="3600" u="sng" err="1">
                <a:solidFill>
                  <a:srgbClr val="000000"/>
                </a:solidFill>
                <a:latin typeface="宋体" panose="02010600030101010101" pitchFamily="2" charset="-122"/>
              </a:rPr>
              <a:t>      </a:t>
            </a:r>
            <a:r>
              <a:rPr lang="zh-CN" altLang="en-US" sz="3600" err="1">
                <a:solidFill>
                  <a:srgbClr val="000000"/>
                </a:solidFill>
                <a:latin typeface="宋体" panose="02010600030101010101" pitchFamily="2" charset="-122"/>
              </a:rPr>
              <a:t>政策</a:t>
            </a:r>
            <a:r>
              <a:rPr lang="zh-CN" altLang="en-US" sz="3600" dirty="0">
                <a:solidFill>
                  <a:srgbClr val="000000"/>
                </a:solidFill>
                <a:latin typeface="宋体" panose="02010600030101010101" pitchFamily="2" charset="-122"/>
              </a:rPr>
              <a:t>。</a:t>
            </a:r>
            <a:endParaRPr lang="zh-CN" altLang="en-US" sz="3600" dirty="0">
              <a:solidFill>
                <a:srgbClr val="000000"/>
              </a:solidFill>
              <a:latin typeface="宋体" panose="02010600030101010101" pitchFamily="2" charset="-122"/>
            </a:endParaRPr>
          </a:p>
          <a:p>
            <a:pPr algn="l">
              <a:lnSpc>
                <a:spcPts val="4500"/>
              </a:lnSpc>
            </a:pPr>
            <a:r>
              <a:rPr lang="zh-CN" altLang="en-US" sz="3600" dirty="0">
                <a:solidFill>
                  <a:srgbClr val="000000"/>
                </a:solidFill>
                <a:latin typeface="宋体" panose="02010600030101010101" pitchFamily="2" charset="-122"/>
                <a:sym typeface="+mn-ea"/>
              </a:rPr>
              <a:t>意义：到</a:t>
            </a:r>
            <a:r>
              <a:rPr lang="zh-CN" altLang="en-US" sz="3600" u="sng" dirty="0">
                <a:solidFill>
                  <a:srgbClr val="000000"/>
                </a:solidFill>
                <a:latin typeface="宋体" panose="02010600030101010101" pitchFamily="2" charset="-122"/>
                <a:sym typeface="+mn-ea"/>
              </a:rPr>
              <a:t>      </a:t>
            </a:r>
            <a:r>
              <a:rPr lang="zh-CN" altLang="en-US" sz="3600" dirty="0">
                <a:solidFill>
                  <a:srgbClr val="000000"/>
                </a:solidFill>
                <a:latin typeface="宋体" panose="02010600030101010101" pitchFamily="2" charset="-122"/>
                <a:sym typeface="+mn-ea"/>
              </a:rPr>
              <a:t>年底，我国基本完成了对农业、手工业和资本主义工商业的社会主义改造，实现了把生产资料</a:t>
            </a:r>
            <a:endParaRPr lang="zh-CN" altLang="en-US" sz="3600" dirty="0">
              <a:solidFill>
                <a:srgbClr val="000000"/>
              </a:solidFill>
              <a:latin typeface="宋体" panose="02010600030101010101" pitchFamily="2" charset="-122"/>
              <a:sym typeface="+mn-ea"/>
            </a:endParaRPr>
          </a:p>
          <a:p>
            <a:pPr algn="l">
              <a:lnSpc>
                <a:spcPts val="4500"/>
              </a:lnSpc>
            </a:pPr>
            <a:r>
              <a:rPr lang="zh-CN" altLang="en-US" sz="3600" u="sng" dirty="0">
                <a:solidFill>
                  <a:srgbClr val="000000"/>
                </a:solidFill>
                <a:latin typeface="宋体" panose="02010600030101010101" pitchFamily="2" charset="-122"/>
                <a:sym typeface="+mn-ea"/>
              </a:rPr>
              <a:t>      </a:t>
            </a:r>
            <a:r>
              <a:rPr lang="zh-CN" altLang="en-US" sz="3600" dirty="0">
                <a:solidFill>
                  <a:srgbClr val="000000"/>
                </a:solidFill>
                <a:latin typeface="宋体" panose="02010600030101010101" pitchFamily="2" charset="-122"/>
                <a:sym typeface="+mn-ea"/>
              </a:rPr>
              <a:t>转变为</a:t>
            </a:r>
            <a:r>
              <a:rPr lang="zh-CN" altLang="en-US" sz="3600" dirty="0" err="1">
                <a:solidFill>
                  <a:srgbClr val="000000"/>
                </a:solidFill>
                <a:latin typeface="宋体" panose="02010600030101010101" pitchFamily="2" charset="-122"/>
                <a:sym typeface="+mn-ea"/>
              </a:rPr>
              <a:t>社会主义</a:t>
            </a:r>
            <a:endParaRPr lang="zh-CN" altLang="en-US" sz="3600" dirty="0" err="1">
              <a:solidFill>
                <a:srgbClr val="000000"/>
              </a:solidFill>
              <a:latin typeface="宋体" panose="02010600030101010101" pitchFamily="2" charset="-122"/>
              <a:sym typeface="+mn-ea"/>
            </a:endParaRPr>
          </a:p>
          <a:p>
            <a:pPr algn="l">
              <a:lnSpc>
                <a:spcPts val="4500"/>
              </a:lnSpc>
            </a:pPr>
            <a:r>
              <a:rPr lang="zh-CN" altLang="en-US" sz="3600" u="sng" dirty="0" err="1">
                <a:solidFill>
                  <a:srgbClr val="000000"/>
                </a:solidFill>
                <a:latin typeface="宋体" panose="02010600030101010101" pitchFamily="2" charset="-122"/>
                <a:sym typeface="+mn-ea"/>
              </a:rPr>
              <a:t>       </a:t>
            </a:r>
            <a:r>
              <a:rPr lang="zh-CN" altLang="en-US" sz="3600" dirty="0">
                <a:solidFill>
                  <a:srgbClr val="000000"/>
                </a:solidFill>
                <a:latin typeface="宋体" panose="02010600030101010101" pitchFamily="2" charset="-122"/>
                <a:sym typeface="+mn-ea"/>
              </a:rPr>
              <a:t>的任务。我国初步建立起</a:t>
            </a:r>
            <a:r>
              <a:rPr lang="en-US" altLang="en-US" sz="3600" err="1">
                <a:solidFill>
                  <a:srgbClr val="000000"/>
                </a:solidFill>
                <a:latin typeface="宋体" panose="02010600030101010101" pitchFamily="2" charset="-122"/>
                <a:sym typeface="+mn-ea"/>
              </a:rPr>
              <a:t>社会主义</a:t>
            </a:r>
            <a:r>
              <a:rPr lang="zh-CN" altLang="en-US" sz="3600" dirty="0">
                <a:solidFill>
                  <a:srgbClr val="000000"/>
                </a:solidFill>
                <a:latin typeface="宋体" panose="02010600030101010101" pitchFamily="2" charset="-122"/>
                <a:sym typeface="+mn-ea"/>
              </a:rPr>
              <a:t>的基本制度。我国进入社会主义</a:t>
            </a:r>
            <a:r>
              <a:rPr lang="en-US" altLang="en-US" sz="3600" u="sng" err="1">
                <a:solidFill>
                  <a:srgbClr val="000000"/>
                </a:solidFill>
                <a:latin typeface="宋体" panose="02010600030101010101" pitchFamily="2" charset="-122"/>
                <a:sym typeface="+mn-ea"/>
              </a:rPr>
              <a:t>     </a:t>
            </a:r>
            <a:r>
              <a:rPr lang="en-US" altLang="en-US" sz="3600" err="1">
                <a:solidFill>
                  <a:srgbClr val="000000"/>
                </a:solidFill>
                <a:latin typeface="宋体" panose="02010600030101010101" pitchFamily="2" charset="-122"/>
                <a:sym typeface="+mn-ea"/>
              </a:rPr>
              <a:t>阶段</a:t>
            </a:r>
            <a:r>
              <a:rPr lang="zh-CN" altLang="en-US" sz="3600" dirty="0">
                <a:solidFill>
                  <a:srgbClr val="000000"/>
                </a:solidFill>
                <a:latin typeface="宋体" panose="02010600030101010101" pitchFamily="2" charset="-122"/>
                <a:sym typeface="+mn-ea"/>
              </a:rPr>
              <a:t>。</a:t>
            </a:r>
            <a:endParaRPr lang="zh-CN" altLang="en-US" sz="3600">
              <a:solidFill>
                <a:srgbClr val="000000"/>
              </a:solidFill>
              <a:latin typeface="宋体" panose="02010600030101010101" pitchFamily="2" charset="-122"/>
            </a:endParaRPr>
          </a:p>
        </p:txBody>
      </p:sp>
      <p:sp>
        <p:nvSpPr>
          <p:cNvPr id="2" name="文本框 1"/>
          <p:cNvSpPr txBox="1"/>
          <p:nvPr/>
        </p:nvSpPr>
        <p:spPr>
          <a:xfrm>
            <a:off x="4538345" y="78740"/>
            <a:ext cx="2214880" cy="706755"/>
          </a:xfrm>
          <a:prstGeom prst="rect">
            <a:avLst/>
          </a:prstGeom>
          <a:noFill/>
        </p:spPr>
        <p:txBody>
          <a:bodyPr wrap="none" rtlCol="0">
            <a:spAutoFit/>
          </a:bodyPr>
          <a:p>
            <a:pPr algn="l"/>
            <a:r>
              <a:rPr lang="zh-CN" altLang="en-US" sz="4000" b="1" dirty="0">
                <a:solidFill>
                  <a:srgbClr val="FF0000"/>
                </a:solidFill>
                <a:latin typeface="微软雅黑" panose="020B0503020204020204" charset="-122"/>
                <a:ea typeface="微软雅黑" panose="020B0503020204020204" charset="-122"/>
                <a:sym typeface="+mn-ea"/>
              </a:rPr>
              <a:t>三大改造</a:t>
            </a:r>
            <a:endParaRPr lang="zh-CN" altLang="en-US" sz="4000" b="1" dirty="0">
              <a:solidFill>
                <a:srgbClr val="FF0000"/>
              </a:solidFill>
              <a:latin typeface="微软雅黑" panose="020B0503020204020204" charset="-122"/>
              <a:ea typeface="微软雅黑" panose="020B0503020204020204" charset="-122"/>
              <a:sym typeface="+mn-ea"/>
            </a:endParaRPr>
          </a:p>
        </p:txBody>
      </p:sp>
      <p:sp>
        <p:nvSpPr>
          <p:cNvPr id="3" name="文本框 2"/>
          <p:cNvSpPr txBox="1"/>
          <p:nvPr/>
        </p:nvSpPr>
        <p:spPr>
          <a:xfrm>
            <a:off x="2199005" y="3616960"/>
            <a:ext cx="947420" cy="583565"/>
          </a:xfrm>
          <a:prstGeom prst="rect">
            <a:avLst/>
          </a:prstGeom>
          <a:noFill/>
        </p:spPr>
        <p:txBody>
          <a:bodyPr wrap="none" rtlCol="0">
            <a:spAutoFit/>
          </a:bodyPr>
          <a:p>
            <a:pPr algn="l"/>
            <a:r>
              <a:rPr lang="en-US" altLang="en-US" sz="3200" b="1">
                <a:solidFill>
                  <a:srgbClr val="FF0000"/>
                </a:solidFill>
                <a:latin typeface="华文楷体" panose="02010600040101010101" charset="-122"/>
                <a:ea typeface="华文楷体" panose="02010600040101010101" charset="-122"/>
                <a:sym typeface="+mn-ea"/>
              </a:rPr>
              <a:t>1956</a:t>
            </a:r>
            <a:endParaRPr lang="en-US" altLang="en-US" sz="3200" b="1">
              <a:solidFill>
                <a:srgbClr val="FF0000"/>
              </a:solidFill>
              <a:latin typeface="华文楷体" panose="02010600040101010101" charset="-122"/>
              <a:ea typeface="华文楷体" panose="02010600040101010101" charset="-122"/>
              <a:sym typeface="+mn-ea"/>
            </a:endParaRPr>
          </a:p>
        </p:txBody>
      </p:sp>
      <p:sp>
        <p:nvSpPr>
          <p:cNvPr id="4" name="文本框 3"/>
          <p:cNvSpPr txBox="1"/>
          <p:nvPr/>
        </p:nvSpPr>
        <p:spPr>
          <a:xfrm>
            <a:off x="70485" y="4744720"/>
            <a:ext cx="1403985" cy="583565"/>
          </a:xfrm>
          <a:prstGeom prst="rect">
            <a:avLst/>
          </a:prstGeom>
          <a:noFill/>
        </p:spPr>
        <p:txBody>
          <a:bodyPr wrap="none" rtlCol="0">
            <a:spAutoFit/>
          </a:bodyPr>
          <a:p>
            <a:pPr algn="l"/>
            <a:r>
              <a:rPr lang="zh-CN" altLang="en-US" sz="3200" b="1" dirty="0">
                <a:solidFill>
                  <a:srgbClr val="FF0000"/>
                </a:solidFill>
                <a:latin typeface="华文楷体" panose="02010600040101010101" charset="-122"/>
                <a:ea typeface="华文楷体" panose="02010600040101010101" charset="-122"/>
                <a:sym typeface="+mn-ea"/>
              </a:rPr>
              <a:t>私有制</a:t>
            </a:r>
            <a:endParaRPr lang="zh-CN" altLang="en-US" sz="3200" b="1" dirty="0">
              <a:solidFill>
                <a:srgbClr val="FF0000"/>
              </a:solidFill>
              <a:latin typeface="华文楷体" panose="02010600040101010101" charset="-122"/>
              <a:ea typeface="华文楷体" panose="02010600040101010101" charset="-122"/>
              <a:sym typeface="+mn-ea"/>
            </a:endParaRPr>
          </a:p>
        </p:txBody>
      </p:sp>
      <p:sp>
        <p:nvSpPr>
          <p:cNvPr id="5" name="文本框 4"/>
          <p:cNvSpPr txBox="1"/>
          <p:nvPr/>
        </p:nvSpPr>
        <p:spPr>
          <a:xfrm>
            <a:off x="192405" y="5328285"/>
            <a:ext cx="1403985" cy="583565"/>
          </a:xfrm>
          <a:prstGeom prst="rect">
            <a:avLst/>
          </a:prstGeom>
          <a:noFill/>
        </p:spPr>
        <p:txBody>
          <a:bodyPr wrap="none" rtlCol="0">
            <a:spAutoFit/>
          </a:bodyPr>
          <a:p>
            <a:pPr algn="l"/>
            <a:r>
              <a:rPr lang="zh-CN" altLang="en-US" sz="3200" b="1" u="sng" dirty="0" err="1">
                <a:solidFill>
                  <a:srgbClr val="FF0000"/>
                </a:solidFill>
                <a:latin typeface="华文楷体" panose="02010600040101010101" charset="-122"/>
                <a:ea typeface="华文楷体" panose="02010600040101010101" charset="-122"/>
                <a:sym typeface="+mn-ea"/>
              </a:rPr>
              <a:t>公有制</a:t>
            </a:r>
            <a:endParaRPr lang="zh-CN" altLang="en-US" sz="3200" b="1" u="sng" dirty="0" err="1">
              <a:solidFill>
                <a:srgbClr val="FF0000"/>
              </a:solidFill>
              <a:latin typeface="华文楷体" panose="02010600040101010101" charset="-122"/>
              <a:ea typeface="华文楷体" panose="02010600040101010101" charset="-122"/>
              <a:sym typeface="+mn-ea"/>
            </a:endParaRPr>
          </a:p>
        </p:txBody>
      </p:sp>
      <p:sp>
        <p:nvSpPr>
          <p:cNvPr id="6" name="文本框 5"/>
          <p:cNvSpPr txBox="1"/>
          <p:nvPr/>
        </p:nvSpPr>
        <p:spPr>
          <a:xfrm>
            <a:off x="4820920" y="1369060"/>
            <a:ext cx="3389630" cy="583565"/>
          </a:xfrm>
          <a:prstGeom prst="rect">
            <a:avLst/>
          </a:prstGeom>
          <a:noFill/>
        </p:spPr>
        <p:txBody>
          <a:bodyPr wrap="square" rtlCol="0">
            <a:spAutoFit/>
          </a:bodyPr>
          <a:p>
            <a:pPr algn="l"/>
            <a:r>
              <a:rPr lang="zh-CN" altLang="en-US" sz="3200" b="1" dirty="0">
                <a:solidFill>
                  <a:srgbClr val="FF0000"/>
                </a:solidFill>
                <a:latin typeface="华文楷体" panose="02010600040101010101" charset="-122"/>
                <a:ea typeface="华文楷体" panose="02010600040101010101" charset="-122"/>
                <a:sym typeface="+mn-ea"/>
              </a:rPr>
              <a:t>资本主义工商业</a:t>
            </a:r>
            <a:endParaRPr lang="zh-CN" altLang="en-US" sz="3200" b="1" dirty="0">
              <a:solidFill>
                <a:srgbClr val="FF0000"/>
              </a:solidFill>
              <a:latin typeface="华文楷体" panose="02010600040101010101" charset="-122"/>
              <a:ea typeface="华文楷体" panose="02010600040101010101" charset="-122"/>
              <a:sym typeface="+mn-ea"/>
            </a:endParaRPr>
          </a:p>
        </p:txBody>
      </p:sp>
      <p:sp>
        <p:nvSpPr>
          <p:cNvPr id="7" name="文本框 6"/>
          <p:cNvSpPr txBox="1"/>
          <p:nvPr/>
        </p:nvSpPr>
        <p:spPr>
          <a:xfrm>
            <a:off x="3146425" y="785495"/>
            <a:ext cx="947420" cy="583565"/>
          </a:xfrm>
          <a:prstGeom prst="rect">
            <a:avLst/>
          </a:prstGeom>
          <a:noFill/>
        </p:spPr>
        <p:txBody>
          <a:bodyPr wrap="none" rtlCol="0">
            <a:spAutoFit/>
          </a:bodyPr>
          <a:p>
            <a:pPr algn="l"/>
            <a:r>
              <a:rPr lang="en-US" altLang="en-US" sz="3200" b="1">
                <a:solidFill>
                  <a:srgbClr val="FF0000"/>
                </a:solidFill>
                <a:latin typeface="华文楷体" panose="02010600040101010101" charset="-122"/>
                <a:ea typeface="华文楷体" panose="02010600040101010101" charset="-122"/>
                <a:sym typeface="+mn-ea"/>
              </a:rPr>
              <a:t>1956</a:t>
            </a:r>
            <a:endParaRPr lang="en-US" altLang="en-US" sz="3200" b="1" dirty="0">
              <a:solidFill>
                <a:srgbClr val="FF0000"/>
              </a:solidFill>
              <a:latin typeface="华文楷体" panose="02010600040101010101" charset="-122"/>
              <a:ea typeface="华文楷体" panose="02010600040101010101" charset="-122"/>
              <a:sym typeface="+mn-ea"/>
            </a:endParaRPr>
          </a:p>
        </p:txBody>
      </p:sp>
      <p:sp>
        <p:nvSpPr>
          <p:cNvPr id="8" name="文本框 7"/>
          <p:cNvSpPr txBox="1"/>
          <p:nvPr/>
        </p:nvSpPr>
        <p:spPr>
          <a:xfrm>
            <a:off x="8794750" y="1969770"/>
            <a:ext cx="2397760" cy="583565"/>
          </a:xfrm>
          <a:prstGeom prst="rect">
            <a:avLst/>
          </a:prstGeom>
          <a:noFill/>
        </p:spPr>
        <p:txBody>
          <a:bodyPr wrap="square" rtlCol="0">
            <a:spAutoFit/>
          </a:bodyPr>
          <a:p>
            <a:pPr algn="l"/>
            <a:r>
              <a:rPr lang="zh-CN" altLang="en-US" sz="3200" b="1" dirty="0">
                <a:solidFill>
                  <a:srgbClr val="FF0000"/>
                </a:solidFill>
                <a:latin typeface="华文楷体" panose="02010600040101010101" charset="-122"/>
                <a:ea typeface="华文楷体" panose="02010600040101010101" charset="-122"/>
                <a:sym typeface="+mn-ea"/>
              </a:rPr>
              <a:t>生产合作社</a:t>
            </a:r>
            <a:endParaRPr lang="zh-CN" altLang="en-US" sz="3200" b="1" dirty="0">
              <a:solidFill>
                <a:srgbClr val="FF0000"/>
              </a:solidFill>
              <a:latin typeface="华文楷体" panose="02010600040101010101" charset="-122"/>
              <a:ea typeface="华文楷体" panose="02010600040101010101" charset="-122"/>
              <a:sym typeface="+mn-ea"/>
            </a:endParaRPr>
          </a:p>
        </p:txBody>
      </p:sp>
      <p:sp>
        <p:nvSpPr>
          <p:cNvPr id="9" name="文本框 8"/>
          <p:cNvSpPr txBox="1"/>
          <p:nvPr/>
        </p:nvSpPr>
        <p:spPr>
          <a:xfrm>
            <a:off x="7927975" y="2553335"/>
            <a:ext cx="1901190" cy="583565"/>
          </a:xfrm>
          <a:prstGeom prst="rect">
            <a:avLst/>
          </a:prstGeom>
          <a:noFill/>
        </p:spPr>
        <p:txBody>
          <a:bodyPr wrap="square" rtlCol="0">
            <a:spAutoFit/>
          </a:bodyPr>
          <a:p>
            <a:pPr algn="l"/>
            <a:r>
              <a:rPr lang="zh-CN" altLang="en-US" sz="3200" b="1" dirty="0">
                <a:solidFill>
                  <a:srgbClr val="FF0000"/>
                </a:solidFill>
                <a:latin typeface="华文楷体" panose="02010600040101010101" charset="-122"/>
                <a:ea typeface="华文楷体" panose="02010600040101010101" charset="-122"/>
                <a:sym typeface="+mn-ea"/>
              </a:rPr>
              <a:t>公私合营</a:t>
            </a:r>
            <a:endParaRPr lang="zh-CN" altLang="en-US" sz="3200" b="1" dirty="0">
              <a:solidFill>
                <a:srgbClr val="FF0000"/>
              </a:solidFill>
              <a:latin typeface="华文楷体" panose="02010600040101010101" charset="-122"/>
              <a:ea typeface="华文楷体" panose="02010600040101010101" charset="-122"/>
              <a:sym typeface="+mn-ea"/>
            </a:endParaRPr>
          </a:p>
        </p:txBody>
      </p:sp>
      <p:sp>
        <p:nvSpPr>
          <p:cNvPr id="10" name="文本框 9"/>
          <p:cNvSpPr txBox="1"/>
          <p:nvPr/>
        </p:nvSpPr>
        <p:spPr>
          <a:xfrm>
            <a:off x="3334385" y="5911850"/>
            <a:ext cx="1292860" cy="583565"/>
          </a:xfrm>
          <a:prstGeom prst="rect">
            <a:avLst/>
          </a:prstGeom>
          <a:noFill/>
        </p:spPr>
        <p:txBody>
          <a:bodyPr wrap="square" rtlCol="0">
            <a:spAutoFit/>
          </a:bodyPr>
          <a:p>
            <a:pPr algn="l"/>
            <a:r>
              <a:rPr lang="zh-CN" altLang="en-US" sz="3200" b="1" dirty="0">
                <a:solidFill>
                  <a:srgbClr val="FF0000"/>
                </a:solidFill>
                <a:latin typeface="华文楷体" panose="02010600040101010101" charset="-122"/>
                <a:ea typeface="华文楷体" panose="02010600040101010101" charset="-122"/>
                <a:sym typeface="+mn-ea"/>
              </a:rPr>
              <a:t>初级</a:t>
            </a:r>
            <a:endParaRPr lang="zh-CN" altLang="en-US" sz="3200" b="1" dirty="0">
              <a:solidFill>
                <a:srgbClr val="FF0000"/>
              </a:solidFill>
              <a:latin typeface="华文楷体" panose="02010600040101010101" charset="-122"/>
              <a:ea typeface="华文楷体" panose="02010600040101010101" charset="-122"/>
              <a:sym typeface="+mn-ea"/>
            </a:endParaRPr>
          </a:p>
        </p:txBody>
      </p:sp>
      <p:sp>
        <p:nvSpPr>
          <p:cNvPr id="11" name="文本框 10"/>
          <p:cNvSpPr txBox="1"/>
          <p:nvPr/>
        </p:nvSpPr>
        <p:spPr>
          <a:xfrm>
            <a:off x="303530" y="3136900"/>
            <a:ext cx="1292860" cy="583565"/>
          </a:xfrm>
          <a:prstGeom prst="rect">
            <a:avLst/>
          </a:prstGeom>
          <a:noFill/>
        </p:spPr>
        <p:txBody>
          <a:bodyPr wrap="square" rtlCol="0">
            <a:spAutoFit/>
          </a:bodyPr>
          <a:p>
            <a:pPr algn="l"/>
            <a:r>
              <a:rPr lang="zh-CN" altLang="en-US" sz="3200" b="1" dirty="0">
                <a:solidFill>
                  <a:srgbClr val="FF0000"/>
                </a:solidFill>
                <a:latin typeface="华文楷体" panose="02010600040101010101" charset="-122"/>
                <a:ea typeface="华文楷体" panose="02010600040101010101" charset="-122"/>
                <a:sym typeface="+mn-ea"/>
              </a:rPr>
              <a:t>赎买</a:t>
            </a:r>
            <a:endParaRPr lang="zh-CN" altLang="en-US" sz="3200" b="1" dirty="0">
              <a:solidFill>
                <a:srgbClr val="FF0000"/>
              </a:solidFill>
              <a:latin typeface="华文楷体" panose="02010600040101010101" charset="-122"/>
              <a:ea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8" grpId="0"/>
      <p:bldP spid="9" grpId="0"/>
      <p:bldP spid="11" grpId="0"/>
      <p:bldP spid="4" grpId="0"/>
      <p:bldP spid="3" grpId="0"/>
      <p:bldP spid="5"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0" name="表格 -1"/>
          <p:cNvGraphicFramePr/>
          <p:nvPr/>
        </p:nvGraphicFramePr>
        <p:xfrm>
          <a:off x="4445" y="821055"/>
          <a:ext cx="11896725" cy="5836920"/>
        </p:xfrm>
        <a:graphic>
          <a:graphicData uri="http://schemas.openxmlformats.org/drawingml/2006/table">
            <a:tbl>
              <a:tblPr firstRow="1" bandRow="1">
                <a:tableStyleId>{5940675A-B579-460E-94D1-54222C63F5DA}</a:tableStyleId>
              </a:tblPr>
              <a:tblGrid>
                <a:gridCol w="1358900"/>
                <a:gridCol w="5170805"/>
                <a:gridCol w="5367020"/>
              </a:tblGrid>
              <a:tr h="744855">
                <a:tc>
                  <a:txBody>
                    <a:bodyPr/>
                    <a:p>
                      <a:pPr indent="0" algn="ctr">
                        <a:buNone/>
                      </a:pPr>
                      <a:r>
                        <a:rPr lang="zh-CN" altLang="en-US" sz="4000" b="0">
                          <a:latin typeface="宋体" panose="02010600030101010101" pitchFamily="2" charset="-122"/>
                          <a:ea typeface="宋体" panose="02010600030101010101" pitchFamily="2" charset="-122"/>
                          <a:cs typeface="宋体" panose="02010600030101010101" pitchFamily="2" charset="-122"/>
                        </a:rPr>
                        <a:t>项目</a:t>
                      </a:r>
                      <a:endParaRPr lang="zh-CN" altLang="en-US" sz="4000" b="0">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4000" b="0">
                          <a:latin typeface="宋体" panose="02010600030101010101" pitchFamily="2" charset="-122"/>
                          <a:ea typeface="宋体" panose="02010600030101010101" pitchFamily="2" charset="-122"/>
                          <a:cs typeface="宋体" panose="02010600030101010101" pitchFamily="2" charset="-122"/>
                        </a:rPr>
                        <a:t> </a:t>
                      </a:r>
                      <a:r>
                        <a:rPr lang="zh-CN" altLang="en-US" sz="4000" dirty="0">
                          <a:solidFill>
                            <a:srgbClr val="FF0000"/>
                          </a:solidFill>
                          <a:latin typeface="微软雅黑" panose="020B0503020204020204" charset="-122"/>
                          <a:ea typeface="微软雅黑" panose="020B0503020204020204" charset="-122"/>
                          <a:sym typeface="+mn-ea"/>
                        </a:rPr>
                        <a:t>《共同纲领》</a:t>
                      </a:r>
                      <a:endParaRPr lang="zh-CN" altLang="en-US" sz="4000" b="0" dirty="0">
                        <a:solidFill>
                          <a:srgbClr val="FF0000"/>
                        </a:solidFill>
                        <a:latin typeface="微软雅黑" panose="020B0503020204020204" charset="-122"/>
                        <a:ea typeface="微软雅黑" panose="020B0503020204020204" charset="-122"/>
                        <a:cs typeface="宋体" panose="02010600030101010101" pitchFamily="2" charset="-122"/>
                        <a:sym typeface="+mn-ea"/>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4000" b="0">
                          <a:latin typeface="宋体" panose="02010600030101010101" pitchFamily="2" charset="-122"/>
                          <a:ea typeface="宋体" panose="02010600030101010101" pitchFamily="2" charset="-122"/>
                          <a:cs typeface="宋体" panose="02010600030101010101" pitchFamily="2" charset="-122"/>
                        </a:rPr>
                        <a:t> </a:t>
                      </a:r>
                      <a:r>
                        <a:rPr lang="en-US" altLang="zh-CN" sz="4000" dirty="0">
                          <a:solidFill>
                            <a:srgbClr val="FF0000"/>
                          </a:solidFill>
                          <a:latin typeface="微软雅黑" panose="020B0503020204020204" charset="-122"/>
                          <a:ea typeface="微软雅黑" panose="020B0503020204020204" charset="-122"/>
                          <a:sym typeface="+mn-ea"/>
                        </a:rPr>
                        <a:t>《</a:t>
                      </a:r>
                      <a:r>
                        <a:rPr lang="zh-CN" altLang="en-US" sz="4000" dirty="0">
                          <a:solidFill>
                            <a:srgbClr val="FF0000"/>
                          </a:solidFill>
                          <a:latin typeface="微软雅黑" panose="020B0503020204020204" charset="-122"/>
                          <a:ea typeface="微软雅黑" panose="020B0503020204020204" charset="-122"/>
                          <a:sym typeface="+mn-ea"/>
                        </a:rPr>
                        <a:t>中华人民共和国宪法</a:t>
                      </a:r>
                      <a:r>
                        <a:rPr lang="en-US" altLang="zh-CN" sz="4000" dirty="0">
                          <a:solidFill>
                            <a:srgbClr val="FF0000"/>
                          </a:solidFill>
                          <a:latin typeface="微软雅黑" panose="020B0503020204020204" charset="-122"/>
                          <a:ea typeface="微软雅黑" panose="020B0503020204020204" charset="-122"/>
                          <a:sym typeface="+mn-ea"/>
                        </a:rPr>
                        <a:t>》</a:t>
                      </a:r>
                      <a:endParaRPr lang="en-US" altLang="zh-CN" sz="4000" b="0">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39165">
                <a:tc>
                  <a:txBody>
                    <a:bodyPr/>
                    <a:p>
                      <a:pPr indent="0" algn="ctr">
                        <a:buNone/>
                      </a:pPr>
                      <a:r>
                        <a:rPr lang="en-US" altLang="zh-CN" sz="4000" b="0">
                          <a:latin typeface="宋体" panose="02010600030101010101" pitchFamily="2" charset="-122"/>
                          <a:ea typeface="宋体" panose="02010600030101010101" pitchFamily="2" charset="-122"/>
                          <a:cs typeface="宋体" panose="02010600030101010101" pitchFamily="2" charset="-122"/>
                        </a:rPr>
                        <a:t> </a:t>
                      </a:r>
                      <a:r>
                        <a:rPr lang="zh-CN" altLang="en-US" sz="4000" b="0">
                          <a:latin typeface="宋体" panose="02010600030101010101" pitchFamily="2" charset="-122"/>
                          <a:ea typeface="宋体" panose="02010600030101010101" pitchFamily="2" charset="-122"/>
                          <a:cs typeface="宋体" panose="02010600030101010101" pitchFamily="2" charset="-122"/>
                        </a:rPr>
                        <a:t>会议</a:t>
                      </a:r>
                      <a:endParaRPr lang="zh-CN" altLang="en-US" sz="4000" b="0">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4000" b="0">
                          <a:latin typeface="宋体" panose="02010600030101010101" pitchFamily="2" charset="-122"/>
                          <a:ea typeface="宋体" panose="02010600030101010101" pitchFamily="2" charset="-122"/>
                          <a:cs typeface="宋体" panose="02010600030101010101" pitchFamily="2" charset="-122"/>
                        </a:rPr>
                        <a:t> </a:t>
                      </a:r>
                      <a:endParaRPr lang="zh-CN" altLang="en-US" sz="4000" b="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4000" b="0">
                          <a:latin typeface="宋体" panose="02010600030101010101" pitchFamily="2" charset="-122"/>
                          <a:ea typeface="宋体" panose="02010600030101010101" pitchFamily="2" charset="-122"/>
                          <a:cs typeface="宋体" panose="02010600030101010101" pitchFamily="2" charset="-122"/>
                        </a:rPr>
                        <a:t> </a:t>
                      </a:r>
                      <a:endParaRPr lang="en-US" altLang="zh-CN" sz="4000" b="0">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46125">
                <a:tc>
                  <a:txBody>
                    <a:bodyPr/>
                    <a:p>
                      <a:pPr indent="0" algn="ctr">
                        <a:buNone/>
                      </a:pPr>
                      <a:r>
                        <a:rPr lang="en-US" altLang="zh-CN" sz="4000" b="0">
                          <a:latin typeface="宋体" panose="02010600030101010101" pitchFamily="2" charset="-122"/>
                          <a:ea typeface="宋体" panose="02010600030101010101" pitchFamily="2" charset="-122"/>
                          <a:cs typeface="宋体" panose="02010600030101010101" pitchFamily="2" charset="-122"/>
                        </a:rPr>
                        <a:t> </a:t>
                      </a:r>
                      <a:r>
                        <a:rPr lang="zh-CN" altLang="en-US" sz="4000" b="0">
                          <a:latin typeface="宋体" panose="02010600030101010101" pitchFamily="2" charset="-122"/>
                          <a:ea typeface="宋体" panose="02010600030101010101" pitchFamily="2" charset="-122"/>
                          <a:cs typeface="宋体" panose="02010600030101010101" pitchFamily="2" charset="-122"/>
                        </a:rPr>
                        <a:t>时间</a:t>
                      </a:r>
                      <a:endParaRPr lang="zh-CN" altLang="en-US" sz="4000" b="0">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4000" b="0">
                          <a:latin typeface="宋体" panose="02010600030101010101" pitchFamily="2" charset="-122"/>
                          <a:ea typeface="宋体" panose="02010600030101010101" pitchFamily="2" charset="-122"/>
                          <a:cs typeface="宋体" panose="02010600030101010101" pitchFamily="2" charset="-122"/>
                        </a:rPr>
                        <a:t> </a:t>
                      </a:r>
                      <a:endParaRPr lang="en-US" altLang="zh-CN" sz="4000" b="0">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4000" b="0">
                          <a:latin typeface="宋体" panose="02010600030101010101" pitchFamily="2" charset="-122"/>
                          <a:ea typeface="宋体" panose="02010600030101010101" pitchFamily="2" charset="-122"/>
                          <a:cs typeface="宋体" panose="02010600030101010101" pitchFamily="2" charset="-122"/>
                        </a:rPr>
                        <a:t> </a:t>
                      </a:r>
                      <a:endParaRPr lang="en-US" altLang="zh-CN" sz="4000" b="0">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90575">
                <a:tc>
                  <a:txBody>
                    <a:bodyPr/>
                    <a:p>
                      <a:pPr indent="0" algn="ctr">
                        <a:buNone/>
                      </a:pPr>
                      <a:r>
                        <a:rPr lang="en-US" altLang="zh-CN" sz="4000" b="0">
                          <a:latin typeface="宋体" panose="02010600030101010101" pitchFamily="2" charset="-122"/>
                          <a:ea typeface="宋体" panose="02010600030101010101" pitchFamily="2" charset="-122"/>
                          <a:cs typeface="宋体" panose="02010600030101010101" pitchFamily="2" charset="-122"/>
                        </a:rPr>
                        <a:t> </a:t>
                      </a:r>
                      <a:r>
                        <a:rPr lang="zh-CN" altLang="en-US" sz="4000" b="0">
                          <a:latin typeface="宋体" panose="02010600030101010101" pitchFamily="2" charset="-122"/>
                          <a:ea typeface="宋体" panose="02010600030101010101" pitchFamily="2" charset="-122"/>
                          <a:cs typeface="宋体" panose="02010600030101010101" pitchFamily="2" charset="-122"/>
                        </a:rPr>
                        <a:t>地位</a:t>
                      </a:r>
                      <a:endParaRPr lang="zh-CN" altLang="en-US" sz="4000" b="0">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4000" b="0">
                          <a:latin typeface="宋体" panose="02010600030101010101" pitchFamily="2" charset="-122"/>
                          <a:ea typeface="宋体" panose="02010600030101010101" pitchFamily="2" charset="-122"/>
                          <a:cs typeface="宋体" panose="02010600030101010101" pitchFamily="2" charset="-122"/>
                        </a:rPr>
                        <a:t> </a:t>
                      </a:r>
                      <a:endParaRPr lang="en-US" altLang="zh-CN" sz="4000" b="0">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4000" b="0">
                          <a:latin typeface="宋体" panose="02010600030101010101" pitchFamily="2" charset="-122"/>
                          <a:ea typeface="宋体" panose="02010600030101010101" pitchFamily="2" charset="-122"/>
                          <a:cs typeface="宋体" panose="02010600030101010101" pitchFamily="2" charset="-122"/>
                        </a:rPr>
                        <a:t> </a:t>
                      </a:r>
                      <a:endParaRPr lang="en-US" altLang="zh-CN" sz="4000" b="0">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16200">
                <a:tc>
                  <a:txBody>
                    <a:bodyPr/>
                    <a:p>
                      <a:pPr indent="0" algn="ctr">
                        <a:buNone/>
                      </a:pPr>
                      <a:r>
                        <a:rPr lang="en-US" altLang="zh-CN" sz="4000" b="0">
                          <a:latin typeface="宋体" panose="02010600030101010101" pitchFamily="2" charset="-122"/>
                          <a:ea typeface="宋体" panose="02010600030101010101" pitchFamily="2" charset="-122"/>
                          <a:cs typeface="宋体" panose="02010600030101010101" pitchFamily="2" charset="-122"/>
                        </a:rPr>
                        <a:t> </a:t>
                      </a:r>
                      <a:endParaRPr lang="en-US" altLang="zh-CN" sz="4000" b="0">
                        <a:latin typeface="宋体" panose="02010600030101010101" pitchFamily="2" charset="-122"/>
                        <a:ea typeface="宋体" panose="02010600030101010101" pitchFamily="2" charset="-122"/>
                        <a:cs typeface="宋体" panose="02010600030101010101" pitchFamily="2" charset="-122"/>
                      </a:endParaRPr>
                    </a:p>
                    <a:p>
                      <a:pPr indent="0" algn="ctr">
                        <a:buNone/>
                      </a:pPr>
                      <a:r>
                        <a:rPr lang="zh-CN" altLang="en-US" sz="4000" b="0">
                          <a:latin typeface="宋体" panose="02010600030101010101" pitchFamily="2" charset="-122"/>
                          <a:ea typeface="宋体" panose="02010600030101010101" pitchFamily="2" charset="-122"/>
                          <a:cs typeface="宋体" panose="02010600030101010101" pitchFamily="2" charset="-122"/>
                        </a:rPr>
                        <a:t>内容</a:t>
                      </a:r>
                      <a:endParaRPr lang="zh-CN" altLang="en-US" sz="4000" b="0">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4000" b="0">
                          <a:latin typeface="宋体" panose="02010600030101010101" pitchFamily="2" charset="-122"/>
                          <a:ea typeface="宋体" panose="02010600030101010101" pitchFamily="2" charset="-122"/>
                          <a:cs typeface="宋体" panose="02010600030101010101" pitchFamily="2" charset="-122"/>
                        </a:rPr>
                        <a:t> </a:t>
                      </a:r>
                      <a:endParaRPr lang="en-US" altLang="zh-CN" sz="4000" b="0">
                        <a:latin typeface="宋体" panose="02010600030101010101" pitchFamily="2" charset="-122"/>
                        <a:ea typeface="宋体" panose="02010600030101010101" pitchFamily="2" charset="-122"/>
                        <a:cs typeface="宋体" panose="02010600030101010101" pitchFamily="2" charset="-122"/>
                      </a:endParaRPr>
                    </a:p>
                    <a:p>
                      <a:pPr indent="0">
                        <a:buNone/>
                      </a:pPr>
                      <a:endParaRPr lang="en-US" altLang="zh-CN" sz="4000" b="0">
                        <a:latin typeface="宋体" panose="02010600030101010101" pitchFamily="2" charset="-122"/>
                        <a:ea typeface="宋体" panose="02010600030101010101" pitchFamily="2" charset="-122"/>
                        <a:cs typeface="宋体" panose="02010600030101010101" pitchFamily="2" charset="-122"/>
                      </a:endParaRPr>
                    </a:p>
                    <a:p>
                      <a:pPr indent="0">
                        <a:buNone/>
                      </a:pPr>
                      <a:endParaRPr lang="en-US" altLang="zh-CN" sz="4000" b="0">
                        <a:latin typeface="宋体" panose="02010600030101010101" pitchFamily="2" charset="-122"/>
                        <a:ea typeface="宋体" panose="02010600030101010101" pitchFamily="2" charset="-122"/>
                        <a:cs typeface="宋体" panose="02010600030101010101" pitchFamily="2" charset="-122"/>
                      </a:endParaRPr>
                    </a:p>
                    <a:p>
                      <a:pPr indent="0">
                        <a:buNone/>
                      </a:pPr>
                      <a:endParaRPr lang="en-US" altLang="zh-CN" sz="4000" b="0">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endParaRPr lang="zh-CN" altLang="en-US" sz="4000" b="0">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107950" y="114300"/>
            <a:ext cx="10850880" cy="706755"/>
          </a:xfrm>
          <a:prstGeom prst="rect">
            <a:avLst/>
          </a:prstGeom>
          <a:noFill/>
        </p:spPr>
        <p:txBody>
          <a:bodyPr wrap="none" rtlCol="0">
            <a:spAutoFit/>
          </a:bodyPr>
          <a:p>
            <a:pPr algn="l"/>
            <a:r>
              <a:rPr lang="zh-CN" altLang="en-US" sz="4000" dirty="0">
                <a:solidFill>
                  <a:schemeClr val="tx1"/>
                </a:solidFill>
                <a:latin typeface="微软雅黑" panose="020B0503020204020204" charset="-122"/>
                <a:ea typeface="微软雅黑" panose="020B0503020204020204" charset="-122"/>
                <a:sym typeface="+mn-ea"/>
              </a:rPr>
              <a:t>《共同纲领》与第一部</a:t>
            </a:r>
            <a:r>
              <a:rPr lang="en-US" altLang="zh-CN" sz="4000" dirty="0">
                <a:solidFill>
                  <a:schemeClr val="tx1"/>
                </a:solidFill>
                <a:latin typeface="微软雅黑" panose="020B0503020204020204" charset="-122"/>
                <a:ea typeface="微软雅黑" panose="020B0503020204020204" charset="-122"/>
                <a:sym typeface="+mn-ea"/>
              </a:rPr>
              <a:t>《</a:t>
            </a:r>
            <a:r>
              <a:rPr lang="zh-CN" altLang="en-US" sz="4000" dirty="0">
                <a:solidFill>
                  <a:schemeClr val="tx1"/>
                </a:solidFill>
                <a:latin typeface="微软雅黑" panose="020B0503020204020204" charset="-122"/>
                <a:ea typeface="微软雅黑" panose="020B0503020204020204" charset="-122"/>
                <a:sym typeface="+mn-ea"/>
              </a:rPr>
              <a:t>中华人民共和国宪法</a:t>
            </a:r>
            <a:r>
              <a:rPr lang="en-US" altLang="zh-CN" sz="4000" dirty="0">
                <a:solidFill>
                  <a:schemeClr val="tx1"/>
                </a:solidFill>
                <a:latin typeface="微软雅黑" panose="020B0503020204020204" charset="-122"/>
                <a:ea typeface="微软雅黑" panose="020B0503020204020204" charset="-122"/>
                <a:sym typeface="+mn-ea"/>
              </a:rPr>
              <a:t>》</a:t>
            </a:r>
            <a:endParaRPr lang="en-US" altLang="zh-CN" sz="4000" dirty="0">
              <a:solidFill>
                <a:schemeClr val="tx1"/>
              </a:solidFill>
              <a:latin typeface="微软雅黑" panose="020B0503020204020204" charset="-122"/>
              <a:ea typeface="微软雅黑" panose="020B0503020204020204" charset="-122"/>
              <a:sym typeface="+mn-ea"/>
            </a:endParaRPr>
          </a:p>
        </p:txBody>
      </p:sp>
      <p:sp>
        <p:nvSpPr>
          <p:cNvPr id="4" name="文本框 3"/>
          <p:cNvSpPr txBox="1"/>
          <p:nvPr/>
        </p:nvSpPr>
        <p:spPr>
          <a:xfrm>
            <a:off x="1373505" y="1553845"/>
            <a:ext cx="5270500" cy="1076325"/>
          </a:xfrm>
          <a:prstGeom prst="rect">
            <a:avLst/>
          </a:prstGeom>
          <a:noFill/>
        </p:spPr>
        <p:txBody>
          <a:bodyPr wrap="square" rtlCol="0" anchor="t">
            <a:spAutoFit/>
          </a:bodyPr>
          <a:p>
            <a:pPr indent="0">
              <a:buNone/>
            </a:pPr>
            <a:r>
              <a:rPr lang="zh-CN" altLang="en-US" sz="3200" b="1">
                <a:solidFill>
                  <a:srgbClr val="0000FF"/>
                </a:solidFill>
                <a:latin typeface="华文楷体" panose="02010600040101010101" charset="-122"/>
                <a:ea typeface="华文楷体" panose="02010600040101010101" charset="-122"/>
                <a:cs typeface="宋体" panose="02010600030101010101" pitchFamily="2" charset="-122"/>
                <a:sym typeface="+mn-ea"/>
              </a:rPr>
              <a:t>中国人民政治协商会议第一次全体会议</a:t>
            </a:r>
            <a:endParaRPr lang="zh-CN" altLang="en-US" sz="3200" b="1">
              <a:solidFill>
                <a:srgbClr val="0000FF"/>
              </a:solidFill>
              <a:latin typeface="华文楷体" panose="02010600040101010101" charset="-122"/>
              <a:ea typeface="华文楷体" panose="02010600040101010101" charset="-122"/>
              <a:cs typeface="宋体" panose="02010600030101010101" pitchFamily="2" charset="-122"/>
              <a:sym typeface="+mn-ea"/>
            </a:endParaRPr>
          </a:p>
        </p:txBody>
      </p:sp>
      <p:sp>
        <p:nvSpPr>
          <p:cNvPr id="2" name="文本框 1"/>
          <p:cNvSpPr txBox="1"/>
          <p:nvPr/>
        </p:nvSpPr>
        <p:spPr>
          <a:xfrm>
            <a:off x="6793230" y="1553845"/>
            <a:ext cx="4781550" cy="1076325"/>
          </a:xfrm>
          <a:prstGeom prst="rect">
            <a:avLst/>
          </a:prstGeom>
          <a:noFill/>
        </p:spPr>
        <p:txBody>
          <a:bodyPr wrap="square" rtlCol="0" anchor="t">
            <a:spAutoFit/>
          </a:bodyPr>
          <a:p>
            <a:pPr indent="0">
              <a:buNone/>
            </a:pPr>
            <a:r>
              <a:rPr lang="zh-CN" altLang="en-US" sz="3200">
                <a:latin typeface="微软雅黑" panose="020B0503020204020204" charset="-122"/>
                <a:ea typeface="微软雅黑" panose="020B0503020204020204" charset="-122"/>
                <a:cs typeface="宋体" panose="02010600030101010101" pitchFamily="2" charset="-122"/>
                <a:sym typeface="+mn-ea"/>
              </a:rPr>
              <a:t>第一届全国人民代表大会第一次会议</a:t>
            </a:r>
            <a:endParaRPr lang="zh-CN" altLang="en-US" sz="3200">
              <a:latin typeface="微软雅黑" panose="020B0503020204020204" charset="-122"/>
              <a:ea typeface="微软雅黑" panose="020B0503020204020204" charset="-122"/>
              <a:cs typeface="宋体" panose="02010600030101010101" pitchFamily="2" charset="-122"/>
              <a:sym typeface="+mn-ea"/>
            </a:endParaRPr>
          </a:p>
        </p:txBody>
      </p:sp>
      <p:sp>
        <p:nvSpPr>
          <p:cNvPr id="5" name="文本框 4"/>
          <p:cNvSpPr txBox="1"/>
          <p:nvPr/>
        </p:nvSpPr>
        <p:spPr>
          <a:xfrm>
            <a:off x="1831340" y="2630170"/>
            <a:ext cx="1952625" cy="583565"/>
          </a:xfrm>
          <a:prstGeom prst="rect">
            <a:avLst/>
          </a:prstGeom>
          <a:noFill/>
        </p:spPr>
        <p:txBody>
          <a:bodyPr wrap="none" rtlCol="0" anchor="t">
            <a:spAutoFit/>
          </a:bodyPr>
          <a:p>
            <a:pPr indent="0">
              <a:buNone/>
            </a:pPr>
            <a:r>
              <a:rPr lang="en-US" altLang="zh-CN" sz="3200" b="1">
                <a:solidFill>
                  <a:srgbClr val="0000FF"/>
                </a:solidFill>
                <a:latin typeface="华文楷体" panose="02010600040101010101" charset="-122"/>
                <a:ea typeface="华文楷体" panose="02010600040101010101" charset="-122"/>
                <a:cs typeface="宋体" panose="02010600030101010101" pitchFamily="2" charset="-122"/>
                <a:sym typeface="+mn-ea"/>
              </a:rPr>
              <a:t>1949</a:t>
            </a:r>
            <a:r>
              <a:rPr lang="zh-CN" altLang="en-US" sz="3200" b="1">
                <a:solidFill>
                  <a:srgbClr val="0000FF"/>
                </a:solidFill>
                <a:latin typeface="华文楷体" panose="02010600040101010101" charset="-122"/>
                <a:ea typeface="华文楷体" panose="02010600040101010101" charset="-122"/>
                <a:cs typeface="宋体" panose="02010600030101010101" pitchFamily="2" charset="-122"/>
                <a:sym typeface="+mn-ea"/>
              </a:rPr>
              <a:t>年</a:t>
            </a:r>
            <a:r>
              <a:rPr lang="en-US" altLang="zh-CN" sz="3200" b="1">
                <a:solidFill>
                  <a:srgbClr val="0000FF"/>
                </a:solidFill>
                <a:latin typeface="华文楷体" panose="02010600040101010101" charset="-122"/>
                <a:ea typeface="华文楷体" panose="02010600040101010101" charset="-122"/>
                <a:cs typeface="宋体" panose="02010600030101010101" pitchFamily="2" charset="-122"/>
                <a:sym typeface="+mn-ea"/>
              </a:rPr>
              <a:t>9</a:t>
            </a:r>
            <a:r>
              <a:rPr lang="zh-CN" altLang="en-US" sz="3200" b="1">
                <a:solidFill>
                  <a:srgbClr val="0000FF"/>
                </a:solidFill>
                <a:latin typeface="华文楷体" panose="02010600040101010101" charset="-122"/>
                <a:ea typeface="华文楷体" panose="02010600040101010101" charset="-122"/>
                <a:cs typeface="宋体" panose="02010600030101010101" pitchFamily="2" charset="-122"/>
                <a:sym typeface="+mn-ea"/>
              </a:rPr>
              <a:t>月</a:t>
            </a:r>
            <a:endParaRPr lang="zh-CN" altLang="en-US" sz="3200" b="1">
              <a:solidFill>
                <a:srgbClr val="0000FF"/>
              </a:solidFill>
              <a:latin typeface="华文楷体" panose="02010600040101010101" charset="-122"/>
              <a:ea typeface="华文楷体" panose="02010600040101010101" charset="-122"/>
              <a:cs typeface="宋体" panose="02010600030101010101" pitchFamily="2" charset="-122"/>
              <a:sym typeface="+mn-ea"/>
            </a:endParaRPr>
          </a:p>
        </p:txBody>
      </p:sp>
      <p:sp>
        <p:nvSpPr>
          <p:cNvPr id="6" name="文本框 5"/>
          <p:cNvSpPr txBox="1"/>
          <p:nvPr/>
        </p:nvSpPr>
        <p:spPr>
          <a:xfrm>
            <a:off x="6997700" y="2630170"/>
            <a:ext cx="2011680" cy="583565"/>
          </a:xfrm>
          <a:prstGeom prst="rect">
            <a:avLst/>
          </a:prstGeom>
          <a:noFill/>
        </p:spPr>
        <p:txBody>
          <a:bodyPr wrap="none" rtlCol="0" anchor="t">
            <a:spAutoFit/>
          </a:bodyPr>
          <a:p>
            <a:pPr indent="0">
              <a:buNone/>
            </a:pPr>
            <a:r>
              <a:rPr lang="en-US" altLang="zh-CN" sz="3200">
                <a:latin typeface="微软雅黑" panose="020B0503020204020204" charset="-122"/>
                <a:ea typeface="微软雅黑" panose="020B0503020204020204" charset="-122"/>
                <a:cs typeface="宋体" panose="02010600030101010101" pitchFamily="2" charset="-122"/>
                <a:sym typeface="+mn-ea"/>
              </a:rPr>
              <a:t>1954</a:t>
            </a:r>
            <a:r>
              <a:rPr lang="zh-CN" altLang="en-US" sz="3200">
                <a:latin typeface="微软雅黑" panose="020B0503020204020204" charset="-122"/>
                <a:ea typeface="微软雅黑" panose="020B0503020204020204" charset="-122"/>
                <a:cs typeface="宋体" panose="02010600030101010101" pitchFamily="2" charset="-122"/>
                <a:sym typeface="+mn-ea"/>
              </a:rPr>
              <a:t>年</a:t>
            </a:r>
            <a:r>
              <a:rPr lang="en-US" altLang="zh-CN" sz="3200">
                <a:latin typeface="微软雅黑" panose="020B0503020204020204" charset="-122"/>
                <a:ea typeface="微软雅黑" panose="020B0503020204020204" charset="-122"/>
                <a:cs typeface="宋体" panose="02010600030101010101" pitchFamily="2" charset="-122"/>
                <a:sym typeface="+mn-ea"/>
              </a:rPr>
              <a:t>9</a:t>
            </a:r>
            <a:r>
              <a:rPr lang="zh-CN" altLang="en-US" sz="3200">
                <a:latin typeface="微软雅黑" panose="020B0503020204020204" charset="-122"/>
                <a:ea typeface="微软雅黑" panose="020B0503020204020204" charset="-122"/>
                <a:cs typeface="宋体" panose="02010600030101010101" pitchFamily="2" charset="-122"/>
                <a:sym typeface="+mn-ea"/>
              </a:rPr>
              <a:t>月</a:t>
            </a:r>
            <a:endParaRPr lang="zh-CN" altLang="en-US" sz="3200">
              <a:latin typeface="微软雅黑" panose="020B0503020204020204" charset="-122"/>
              <a:ea typeface="微软雅黑" panose="020B0503020204020204" charset="-122"/>
              <a:cs typeface="宋体" panose="02010600030101010101" pitchFamily="2" charset="-122"/>
              <a:sym typeface="+mn-ea"/>
            </a:endParaRPr>
          </a:p>
        </p:txBody>
      </p:sp>
      <p:sp>
        <p:nvSpPr>
          <p:cNvPr id="7" name="文本框 6"/>
          <p:cNvSpPr txBox="1"/>
          <p:nvPr/>
        </p:nvSpPr>
        <p:spPr>
          <a:xfrm>
            <a:off x="1831340" y="3373755"/>
            <a:ext cx="3846195" cy="583565"/>
          </a:xfrm>
          <a:prstGeom prst="rect">
            <a:avLst/>
          </a:prstGeom>
          <a:noFill/>
        </p:spPr>
        <p:txBody>
          <a:bodyPr wrap="none" rtlCol="0" anchor="t">
            <a:spAutoFit/>
          </a:bodyPr>
          <a:p>
            <a:pPr indent="0">
              <a:buNone/>
            </a:pPr>
            <a:r>
              <a:rPr lang="zh-CN" altLang="en-US" sz="3200" b="1">
                <a:solidFill>
                  <a:srgbClr val="0000FF"/>
                </a:solidFill>
                <a:latin typeface="华文楷体" panose="02010600040101010101" charset="-122"/>
                <a:ea typeface="华文楷体" panose="02010600040101010101" charset="-122"/>
              </a:rPr>
              <a:t>起了临时宪法的作用</a:t>
            </a:r>
            <a:endParaRPr lang="zh-CN" altLang="en-US" sz="3200" b="1">
              <a:solidFill>
                <a:srgbClr val="0000FF"/>
              </a:solidFill>
              <a:latin typeface="华文楷体" panose="02010600040101010101" charset="-122"/>
              <a:ea typeface="华文楷体" panose="02010600040101010101" charset="-122"/>
            </a:endParaRPr>
          </a:p>
        </p:txBody>
      </p:sp>
      <p:sp>
        <p:nvSpPr>
          <p:cNvPr id="8" name="文本框 7"/>
          <p:cNvSpPr txBox="1"/>
          <p:nvPr/>
        </p:nvSpPr>
        <p:spPr>
          <a:xfrm>
            <a:off x="6793230" y="3373755"/>
            <a:ext cx="5059680" cy="583565"/>
          </a:xfrm>
          <a:prstGeom prst="rect">
            <a:avLst/>
          </a:prstGeom>
          <a:noFill/>
        </p:spPr>
        <p:txBody>
          <a:bodyPr wrap="none" rtlCol="0" anchor="t">
            <a:spAutoFit/>
          </a:bodyPr>
          <a:p>
            <a:pPr indent="0">
              <a:buNone/>
            </a:pPr>
            <a:r>
              <a:rPr lang="zh-CN" altLang="en-US" sz="3200">
                <a:latin typeface="微软雅黑" panose="020B0503020204020204" charset="-122"/>
                <a:ea typeface="微软雅黑" panose="020B0503020204020204" charset="-122"/>
              </a:rPr>
              <a:t>第一部社会主义类型的宪法</a:t>
            </a:r>
            <a:endParaRPr lang="zh-CN" altLang="en-US" sz="3200">
              <a:latin typeface="微软雅黑" panose="020B0503020204020204" charset="-122"/>
              <a:ea typeface="微软雅黑" panose="020B0503020204020204" charset="-122"/>
            </a:endParaRPr>
          </a:p>
        </p:txBody>
      </p:sp>
      <p:sp>
        <p:nvSpPr>
          <p:cNvPr id="100" name="文本框 99"/>
          <p:cNvSpPr txBox="1"/>
          <p:nvPr/>
        </p:nvSpPr>
        <p:spPr>
          <a:xfrm>
            <a:off x="6644005" y="4352925"/>
            <a:ext cx="5080000" cy="2061210"/>
          </a:xfrm>
          <a:prstGeom prst="rect">
            <a:avLst/>
          </a:prstGeom>
          <a:noFill/>
          <a:ln w="9525">
            <a:noFill/>
          </a:ln>
        </p:spPr>
        <p:txBody>
          <a:bodyPr>
            <a:spAutoFit/>
          </a:bodyPr>
          <a:p>
            <a:r>
              <a:rPr lang="zh-CN" altLang="en-US" sz="3200" b="0">
                <a:latin typeface="微软雅黑" panose="020B0503020204020204" charset="-122"/>
                <a:ea typeface="微软雅黑" panose="020B0503020204020204" charset="-122"/>
                <a:cs typeface="宋体" panose="02010600030101010101" pitchFamily="2" charset="-122"/>
              </a:rPr>
              <a:t>中华人民共和国全国人民代表大会是最高国家权力机关</a:t>
            </a:r>
            <a:r>
              <a:rPr lang="zh-CN" altLang="en-US" sz="3200" b="0">
                <a:latin typeface="微软雅黑" panose="020B0503020204020204" charset="-122"/>
                <a:ea typeface="微软雅黑" panose="020B0503020204020204" charset="-122"/>
                <a:cs typeface="MingLiU_HKSCS" panose="02020500000000000000" charset="-120"/>
              </a:rPr>
              <a:t>，</a:t>
            </a:r>
            <a:r>
              <a:rPr lang="zh-CN" altLang="en-US" sz="3200" b="0">
                <a:latin typeface="微软雅黑" panose="020B0503020204020204" charset="-122"/>
                <a:ea typeface="微软雅黑" panose="020B0503020204020204" charset="-122"/>
                <a:cs typeface="宋体" panose="02010600030101010101" pitchFamily="2" charset="-122"/>
              </a:rPr>
              <a:t>以国家根本大法的形式确定了人民代表大会制度。</a:t>
            </a:r>
            <a:endParaRPr lang="zh-CN" altLang="en-US" sz="3200">
              <a:latin typeface="微软雅黑" panose="020B0503020204020204" charset="-122"/>
              <a:ea typeface="微软雅黑" panose="020B0503020204020204" charset="-122"/>
            </a:endParaRPr>
          </a:p>
        </p:txBody>
      </p:sp>
      <p:sp>
        <p:nvSpPr>
          <p:cNvPr id="9" name="文本框 8"/>
          <p:cNvSpPr txBox="1"/>
          <p:nvPr/>
        </p:nvSpPr>
        <p:spPr>
          <a:xfrm>
            <a:off x="1373505" y="4045585"/>
            <a:ext cx="5270500" cy="2676525"/>
          </a:xfrm>
          <a:prstGeom prst="rect">
            <a:avLst/>
          </a:prstGeom>
          <a:noFill/>
          <a:ln w="9525">
            <a:noFill/>
          </a:ln>
        </p:spPr>
        <p:txBody>
          <a:bodyPr wrap="square">
            <a:spAutoFit/>
          </a:bodyPr>
          <a:p>
            <a:r>
              <a:rPr lang="zh-CN" altLang="en-US" sz="2800" b="1">
                <a:solidFill>
                  <a:srgbClr val="0000FF"/>
                </a:solidFill>
                <a:latin typeface="华文楷体" panose="02010600040101010101" charset="-122"/>
                <a:ea typeface="华文楷体" panose="02010600040101010101" charset="-122"/>
                <a:cs typeface="宋体" panose="02010600030101010101" pitchFamily="2" charset="-122"/>
              </a:rPr>
              <a:t>中华人民共和国全国人民代表大会是人民民主主义国家，国家政权属于人民，各级政权机关实行民主集中制；中国人民政治协商会议暂时代行将来召开的全国人民代表大会的职权</a:t>
            </a:r>
            <a:endParaRPr lang="zh-CN" altLang="en-US" sz="2800" b="1">
              <a:solidFill>
                <a:srgbClr val="0000FF"/>
              </a:solidFill>
              <a:latin typeface="华文楷体" panose="02010600040101010101" charset="-122"/>
              <a:ea typeface="华文楷体" panose="02010600040101010101"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4"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par>
                          <p:cTn id="35" fill="hold">
                            <p:stCondLst>
                              <p:cond delay="1000"/>
                            </p:stCondLst>
                            <p:childTnLst>
                              <p:par>
                                <p:cTn id="36" presetID="2" presetClass="entr" presetSubtype="4"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par>
                          <p:cTn id="40" fill="hold">
                            <p:stCondLst>
                              <p:cond delay="1500"/>
                            </p:stCondLst>
                            <p:childTnLst>
                              <p:par>
                                <p:cTn id="41" presetID="2" presetClass="entr" presetSubtype="4" fill="hold" grpId="0"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additive="base">
                                        <p:cTn id="43" dur="500" fill="hold"/>
                                        <p:tgtEl>
                                          <p:spTgt spid="100"/>
                                        </p:tgtEl>
                                        <p:attrNameLst>
                                          <p:attrName>ppt_x</p:attrName>
                                        </p:attrNameLst>
                                      </p:cBhvr>
                                      <p:tavLst>
                                        <p:tav tm="0">
                                          <p:val>
                                            <p:strVal val="#ppt_x"/>
                                          </p:val>
                                        </p:tav>
                                        <p:tav tm="100000">
                                          <p:val>
                                            <p:strVal val="#ppt_x"/>
                                          </p:val>
                                        </p:tav>
                                      </p:tavLst>
                                    </p:anim>
                                    <p:anim calcmode="lin" valueType="num">
                                      <p:cBhvr additive="base">
                                        <p:cTn id="4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P spid="2" grpId="0"/>
      <p:bldP spid="6" grpId="0"/>
      <p:bldP spid="8" grpId="0"/>
      <p:bldP spid="10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07950" y="114300"/>
            <a:ext cx="9326880" cy="706755"/>
          </a:xfrm>
          <a:prstGeom prst="rect">
            <a:avLst/>
          </a:prstGeom>
          <a:noFill/>
        </p:spPr>
        <p:txBody>
          <a:bodyPr wrap="none" rtlCol="0">
            <a:spAutoFit/>
          </a:bodyPr>
          <a:p>
            <a:r>
              <a:rPr lang="zh-CN" altLang="en-US" sz="4000" dirty="0">
                <a:solidFill>
                  <a:schemeClr val="tx1"/>
                </a:solidFill>
                <a:latin typeface="微软雅黑" panose="020B0503020204020204" charset="-122"/>
                <a:ea typeface="微软雅黑" panose="020B0503020204020204" charset="-122"/>
                <a:sym typeface="+mn-ea"/>
              </a:rPr>
              <a:t>中国近现代史上，社会性质的变化及原因</a:t>
            </a:r>
            <a:endParaRPr lang="zh-CN" altLang="en-US" sz="4000" dirty="0">
              <a:solidFill>
                <a:schemeClr val="tx1"/>
              </a:solidFill>
              <a:latin typeface="微软雅黑" panose="020B0503020204020204" charset="-122"/>
              <a:ea typeface="微软雅黑" panose="020B0503020204020204" charset="-122"/>
              <a:sym typeface="+mn-ea"/>
            </a:endParaRPr>
          </a:p>
        </p:txBody>
      </p:sp>
      <p:graphicFrame>
        <p:nvGraphicFramePr>
          <p:cNvPr id="0" name="表格 -1"/>
          <p:cNvGraphicFramePr/>
          <p:nvPr/>
        </p:nvGraphicFramePr>
        <p:xfrm>
          <a:off x="107950" y="990600"/>
          <a:ext cx="11881485" cy="5513705"/>
        </p:xfrm>
        <a:graphic>
          <a:graphicData uri="http://schemas.openxmlformats.org/drawingml/2006/table">
            <a:tbl>
              <a:tblPr firstRow="1" bandRow="1">
                <a:tableStyleId>{5940675A-B579-460E-94D1-54222C63F5DA}</a:tableStyleId>
              </a:tblPr>
              <a:tblGrid>
                <a:gridCol w="3322955"/>
                <a:gridCol w="4598035"/>
                <a:gridCol w="3960495"/>
              </a:tblGrid>
              <a:tr h="802640">
                <a:tc>
                  <a:txBody>
                    <a:bodyPr/>
                    <a:p>
                      <a:pPr indent="0" algn="ctr">
                        <a:buNone/>
                      </a:pPr>
                      <a:r>
                        <a:rPr lang="zh-CN" altLang="en-US" sz="4000">
                          <a:latin typeface="微软雅黑" panose="020B0503020204020204" charset="-122"/>
                          <a:ea typeface="微软雅黑" panose="020B0503020204020204" charset="-122"/>
                          <a:cs typeface="宋体" panose="02010600030101010101" pitchFamily="2" charset="-122"/>
                          <a:sym typeface="+mn-ea"/>
                        </a:rPr>
                        <a:t>时间、事件</a:t>
                      </a:r>
                      <a:endParaRPr lang="zh-CN" altLang="en-US" sz="4000" b="0">
                        <a:latin typeface="微软雅黑" panose="020B0503020204020204" charset="-122"/>
                        <a:ea typeface="微软雅黑" panose="020B0503020204020204" charset="-122"/>
                        <a:cs typeface="宋体" panose="02010600030101010101" pitchFamily="2" charset="-122"/>
                        <a:sym typeface="+mn-ea"/>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4000" b="0">
                          <a:latin typeface="微软雅黑" panose="020B0503020204020204" charset="-122"/>
                          <a:ea typeface="微软雅黑" panose="020B0503020204020204" charset="-122"/>
                          <a:cs typeface="宋体" panose="02010600030101010101" pitchFamily="2" charset="-122"/>
                        </a:rPr>
                        <a:t> </a:t>
                      </a:r>
                      <a:r>
                        <a:rPr lang="zh-CN" altLang="en-US" sz="4000">
                          <a:latin typeface="微软雅黑" panose="020B0503020204020204" charset="-122"/>
                          <a:ea typeface="微软雅黑" panose="020B0503020204020204" charset="-122"/>
                          <a:cs typeface="宋体" panose="02010600030101010101" pitchFamily="2" charset="-122"/>
                          <a:sym typeface="+mn-ea"/>
                        </a:rPr>
                        <a:t>性质变化</a:t>
                      </a:r>
                      <a:endParaRPr lang="en-US" altLang="zh-CN" sz="4000" b="0">
                        <a:latin typeface="微软雅黑" panose="020B0503020204020204" charset="-122"/>
                        <a:ea typeface="微软雅黑" panose="020B0503020204020204"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4000" b="0">
                          <a:latin typeface="微软雅黑" panose="020B0503020204020204" charset="-122"/>
                          <a:ea typeface="微软雅黑" panose="020B0503020204020204" charset="-122"/>
                          <a:cs typeface="宋体" panose="02010600030101010101" pitchFamily="2" charset="-122"/>
                        </a:rPr>
                        <a:t> </a:t>
                      </a:r>
                      <a:r>
                        <a:rPr lang="zh-CN" altLang="en-US" sz="4000">
                          <a:latin typeface="微软雅黑" panose="020B0503020204020204" charset="-122"/>
                          <a:ea typeface="微软雅黑" panose="020B0503020204020204" charset="-122"/>
                          <a:cs typeface="宋体" panose="02010600030101010101" pitchFamily="2" charset="-122"/>
                          <a:sym typeface="+mn-ea"/>
                        </a:rPr>
                        <a:t>变化原因</a:t>
                      </a:r>
                      <a:endParaRPr lang="en-US" altLang="zh-CN" sz="4000" b="0">
                        <a:latin typeface="微软雅黑" panose="020B0503020204020204" charset="-122"/>
                        <a:ea typeface="微软雅黑" panose="020B0503020204020204"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172845">
                <a:tc>
                  <a:txBody>
                    <a:bodyPr/>
                    <a:p>
                      <a:pPr indent="0">
                        <a:buNone/>
                      </a:pPr>
                      <a:r>
                        <a:rPr lang="en-US" altLang="zh-CN" sz="4000" b="0">
                          <a:latin typeface="宋体" panose="02010600030101010101" pitchFamily="2" charset="-122"/>
                          <a:ea typeface="宋体" panose="02010600030101010101" pitchFamily="2" charset="-122"/>
                          <a:cs typeface="宋体" panose="02010600030101010101" pitchFamily="2" charset="-122"/>
                        </a:rPr>
                        <a:t> </a:t>
                      </a:r>
                      <a:endParaRPr lang="en-US" altLang="zh-CN" sz="4000" b="0">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4000" b="0">
                          <a:latin typeface="宋体" panose="02010600030101010101" pitchFamily="2" charset="-122"/>
                          <a:ea typeface="宋体" panose="02010600030101010101" pitchFamily="2" charset="-122"/>
                          <a:cs typeface="宋体" panose="02010600030101010101" pitchFamily="2" charset="-122"/>
                        </a:rPr>
                        <a:t> </a:t>
                      </a:r>
                      <a:endParaRPr lang="en-US" altLang="zh-CN" sz="4000" b="0">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4000" b="0">
                          <a:latin typeface="宋体" panose="02010600030101010101" pitchFamily="2" charset="-122"/>
                          <a:ea typeface="宋体" panose="02010600030101010101" pitchFamily="2" charset="-122"/>
                          <a:cs typeface="宋体" panose="02010600030101010101" pitchFamily="2" charset="-122"/>
                        </a:rPr>
                        <a:t> </a:t>
                      </a:r>
                      <a:endParaRPr lang="en-US" altLang="zh-CN" sz="4000" b="0">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86205">
                <a:tc>
                  <a:txBody>
                    <a:bodyPr/>
                    <a:p>
                      <a:pPr indent="0">
                        <a:buNone/>
                      </a:pPr>
                      <a:r>
                        <a:rPr lang="en-US" altLang="zh-CN" sz="4000" b="0">
                          <a:latin typeface="宋体" panose="02010600030101010101" pitchFamily="2" charset="-122"/>
                          <a:ea typeface="宋体" panose="02010600030101010101" pitchFamily="2" charset="-122"/>
                          <a:cs typeface="宋体" panose="02010600030101010101" pitchFamily="2" charset="-122"/>
                        </a:rPr>
                        <a:t> </a:t>
                      </a:r>
                      <a:endParaRPr lang="en-US" altLang="zh-CN" sz="4000" b="0">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4000" b="0">
                          <a:latin typeface="宋体" panose="02010600030101010101" pitchFamily="2" charset="-122"/>
                          <a:ea typeface="宋体" panose="02010600030101010101" pitchFamily="2" charset="-122"/>
                          <a:cs typeface="宋体" panose="02010600030101010101" pitchFamily="2" charset="-122"/>
                        </a:rPr>
                        <a:t> </a:t>
                      </a:r>
                      <a:endParaRPr lang="en-US" altLang="zh-CN" sz="4000" b="0">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endParaRPr lang="zh-CN" altLang="en-US" sz="4000" b="0">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52015">
                <a:tc>
                  <a:txBody>
                    <a:bodyPr/>
                    <a:p>
                      <a:pPr indent="0">
                        <a:buNone/>
                      </a:pPr>
                      <a:endParaRPr lang="en-US" altLang="zh-CN" sz="4000" b="0">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endParaRPr lang="en-US" altLang="zh-CN" sz="4000" b="0">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endParaRPr lang="zh-CN" altLang="en-US" sz="4000" b="0">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6" name="文本框 5"/>
          <p:cNvSpPr txBox="1"/>
          <p:nvPr/>
        </p:nvSpPr>
        <p:spPr>
          <a:xfrm>
            <a:off x="107950" y="2183765"/>
            <a:ext cx="3434080" cy="583565"/>
          </a:xfrm>
          <a:prstGeom prst="rect">
            <a:avLst/>
          </a:prstGeom>
          <a:noFill/>
        </p:spPr>
        <p:txBody>
          <a:bodyPr wrap="none" rtlCol="0" anchor="t">
            <a:spAutoFit/>
          </a:bodyPr>
          <a:p>
            <a:pPr indent="0">
              <a:buNone/>
            </a:pPr>
            <a:r>
              <a:rPr lang="en-US" altLang="zh-CN" sz="3200">
                <a:latin typeface="宋体" panose="02010600030101010101" pitchFamily="2" charset="-122"/>
                <a:cs typeface="宋体" panose="02010600030101010101" pitchFamily="2" charset="-122"/>
                <a:sym typeface="+mn-ea"/>
              </a:rPr>
              <a:t>1840</a:t>
            </a:r>
            <a:r>
              <a:rPr lang="zh-CN" altLang="en-US" sz="3200">
                <a:latin typeface="宋体" panose="02010600030101010101" pitchFamily="2" charset="-122"/>
                <a:cs typeface="宋体" panose="02010600030101010101" pitchFamily="2" charset="-122"/>
                <a:sym typeface="+mn-ea"/>
              </a:rPr>
              <a:t>年鸦片战争后</a:t>
            </a:r>
            <a:endParaRPr lang="zh-CN" altLang="en-US" sz="3200">
              <a:latin typeface="宋体" panose="02010600030101010101" pitchFamily="2" charset="-122"/>
              <a:cs typeface="宋体" panose="02010600030101010101" pitchFamily="2" charset="-122"/>
              <a:sym typeface="+mn-ea"/>
            </a:endParaRPr>
          </a:p>
        </p:txBody>
      </p:sp>
      <p:sp>
        <p:nvSpPr>
          <p:cNvPr id="2" name="文本框 1"/>
          <p:cNvSpPr txBox="1"/>
          <p:nvPr/>
        </p:nvSpPr>
        <p:spPr>
          <a:xfrm>
            <a:off x="3542665" y="1837690"/>
            <a:ext cx="4432935" cy="1076325"/>
          </a:xfrm>
          <a:prstGeom prst="rect">
            <a:avLst/>
          </a:prstGeom>
          <a:noFill/>
        </p:spPr>
        <p:txBody>
          <a:bodyPr wrap="square" rtlCol="0" anchor="t">
            <a:spAutoFit/>
          </a:bodyPr>
          <a:p>
            <a:pPr indent="0">
              <a:buNone/>
            </a:pPr>
            <a:r>
              <a:rPr lang="zh-CN" altLang="en-US" sz="3200" b="1">
                <a:solidFill>
                  <a:srgbClr val="0000FF"/>
                </a:solidFill>
                <a:latin typeface="华文楷体" panose="02010600040101010101" charset="-122"/>
                <a:ea typeface="华文楷体" panose="02010600040101010101" charset="-122"/>
                <a:cs typeface="宋体" panose="02010600030101010101" pitchFamily="2" charset="-122"/>
                <a:sym typeface="+mn-ea"/>
              </a:rPr>
              <a:t>中国由封建社会开始沦为半殖民地半封建社会</a:t>
            </a:r>
            <a:endParaRPr lang="zh-CN" altLang="en-US" sz="3200" b="1">
              <a:solidFill>
                <a:srgbClr val="0000FF"/>
              </a:solidFill>
              <a:latin typeface="华文楷体" panose="02010600040101010101" charset="-122"/>
              <a:ea typeface="华文楷体" panose="02010600040101010101" charset="-122"/>
              <a:cs typeface="宋体" panose="02010600030101010101" pitchFamily="2" charset="-122"/>
              <a:sym typeface="+mn-ea"/>
            </a:endParaRPr>
          </a:p>
        </p:txBody>
      </p:sp>
      <p:sp>
        <p:nvSpPr>
          <p:cNvPr id="4" name="文本框 3"/>
          <p:cNvSpPr txBox="1"/>
          <p:nvPr/>
        </p:nvSpPr>
        <p:spPr>
          <a:xfrm>
            <a:off x="8267065" y="1837690"/>
            <a:ext cx="3439160" cy="1076325"/>
          </a:xfrm>
          <a:prstGeom prst="rect">
            <a:avLst/>
          </a:prstGeom>
          <a:noFill/>
        </p:spPr>
        <p:txBody>
          <a:bodyPr wrap="none" rtlCol="0" anchor="t">
            <a:spAutoFit/>
          </a:bodyPr>
          <a:p>
            <a:pPr indent="0">
              <a:buNone/>
            </a:pPr>
            <a:r>
              <a:rPr lang="zh-CN" altLang="en-US" sz="3200" b="1">
                <a:solidFill>
                  <a:srgbClr val="FF0000"/>
                </a:solidFill>
                <a:latin typeface="华文楷体" panose="02010600040101010101" charset="-122"/>
                <a:ea typeface="华文楷体" panose="02010600040101010101" charset="-122"/>
                <a:cs typeface="宋体" panose="02010600030101010101" pitchFamily="2" charset="-122"/>
                <a:sym typeface="+mn-ea"/>
              </a:rPr>
              <a:t>西方国家的侵略、</a:t>
            </a:r>
            <a:endParaRPr lang="zh-CN" altLang="en-US" sz="3200" b="1">
              <a:solidFill>
                <a:srgbClr val="FF0000"/>
              </a:solidFill>
              <a:latin typeface="华文楷体" panose="02010600040101010101" charset="-122"/>
              <a:ea typeface="华文楷体" panose="02010600040101010101" charset="-122"/>
              <a:cs typeface="宋体" panose="02010600030101010101" pitchFamily="2" charset="-122"/>
              <a:sym typeface="+mn-ea"/>
            </a:endParaRPr>
          </a:p>
          <a:p>
            <a:pPr indent="0">
              <a:buNone/>
            </a:pPr>
            <a:r>
              <a:rPr lang="zh-CN" altLang="en-US" sz="3200" b="1">
                <a:solidFill>
                  <a:srgbClr val="FF0000"/>
                </a:solidFill>
                <a:latin typeface="华文楷体" panose="02010600040101010101" charset="-122"/>
                <a:ea typeface="华文楷体" panose="02010600040101010101" charset="-122"/>
                <a:cs typeface="宋体" panose="02010600030101010101" pitchFamily="2" charset="-122"/>
                <a:sym typeface="+mn-ea"/>
              </a:rPr>
              <a:t>清政府的腐败</a:t>
            </a:r>
            <a:endParaRPr lang="zh-CN" altLang="en-US" sz="3200" b="1">
              <a:solidFill>
                <a:srgbClr val="FF0000"/>
              </a:solidFill>
              <a:latin typeface="华文楷体" panose="02010600040101010101" charset="-122"/>
              <a:ea typeface="华文楷体" panose="02010600040101010101" charset="-122"/>
              <a:cs typeface="宋体" panose="02010600030101010101" pitchFamily="2" charset="-122"/>
              <a:sym typeface="+mn-ea"/>
            </a:endParaRPr>
          </a:p>
        </p:txBody>
      </p:sp>
      <p:sp>
        <p:nvSpPr>
          <p:cNvPr id="5" name="文本框 4"/>
          <p:cNvSpPr txBox="1"/>
          <p:nvPr/>
        </p:nvSpPr>
        <p:spPr>
          <a:xfrm>
            <a:off x="107950" y="3137535"/>
            <a:ext cx="3434080" cy="583565"/>
          </a:xfrm>
          <a:prstGeom prst="rect">
            <a:avLst/>
          </a:prstGeom>
          <a:noFill/>
        </p:spPr>
        <p:txBody>
          <a:bodyPr wrap="none" rtlCol="0" anchor="t">
            <a:spAutoFit/>
          </a:bodyPr>
          <a:p>
            <a:pPr indent="0">
              <a:buNone/>
            </a:pPr>
            <a:r>
              <a:rPr lang="en-US" altLang="zh-CN" sz="3200">
                <a:latin typeface="宋体" panose="02010600030101010101" pitchFamily="2" charset="-122"/>
                <a:cs typeface="宋体" panose="02010600030101010101" pitchFamily="2" charset="-122"/>
                <a:sym typeface="+mn-ea"/>
              </a:rPr>
              <a:t>1949</a:t>
            </a:r>
            <a:r>
              <a:rPr lang="zh-CN" altLang="en-US" sz="3200">
                <a:latin typeface="宋体" panose="02010600030101010101" pitchFamily="2" charset="-122"/>
                <a:cs typeface="宋体" panose="02010600030101010101" pitchFamily="2" charset="-122"/>
                <a:sym typeface="+mn-ea"/>
              </a:rPr>
              <a:t>年新中国成立</a:t>
            </a:r>
            <a:endParaRPr lang="zh-CN" altLang="en-US" sz="3200">
              <a:latin typeface="宋体" panose="02010600030101010101" pitchFamily="2" charset="-122"/>
              <a:cs typeface="宋体" panose="02010600030101010101" pitchFamily="2" charset="-122"/>
              <a:sym typeface="+mn-ea"/>
            </a:endParaRPr>
          </a:p>
        </p:txBody>
      </p:sp>
      <p:sp>
        <p:nvSpPr>
          <p:cNvPr id="7" name="文本框 6"/>
          <p:cNvSpPr txBox="1"/>
          <p:nvPr/>
        </p:nvSpPr>
        <p:spPr>
          <a:xfrm>
            <a:off x="3394075" y="3019425"/>
            <a:ext cx="4715510" cy="1076325"/>
          </a:xfrm>
          <a:prstGeom prst="rect">
            <a:avLst/>
          </a:prstGeom>
          <a:noFill/>
        </p:spPr>
        <p:txBody>
          <a:bodyPr wrap="square" rtlCol="0" anchor="t">
            <a:spAutoFit/>
          </a:bodyPr>
          <a:p>
            <a:pPr indent="0">
              <a:buNone/>
            </a:pPr>
            <a:r>
              <a:rPr lang="zh-CN" altLang="en-US" sz="3200" b="1">
                <a:solidFill>
                  <a:srgbClr val="0000FF"/>
                </a:solidFill>
                <a:latin typeface="华文楷体" panose="02010600040101010101" charset="-122"/>
                <a:ea typeface="华文楷体" panose="02010600040101010101" charset="-122"/>
                <a:cs typeface="宋体" panose="02010600030101010101" pitchFamily="2" charset="-122"/>
                <a:sym typeface="+mn-ea"/>
              </a:rPr>
              <a:t>中国由半殖民地半封建社会进入新民主主义社会</a:t>
            </a:r>
            <a:endParaRPr lang="zh-CN" altLang="en-US" sz="3200" b="1">
              <a:solidFill>
                <a:srgbClr val="0000FF"/>
              </a:solidFill>
              <a:latin typeface="华文楷体" panose="02010600040101010101" charset="-122"/>
              <a:ea typeface="华文楷体" panose="02010600040101010101" charset="-122"/>
              <a:cs typeface="宋体" panose="02010600030101010101" pitchFamily="2" charset="-122"/>
              <a:sym typeface="+mn-ea"/>
            </a:endParaRPr>
          </a:p>
        </p:txBody>
      </p:sp>
      <p:sp>
        <p:nvSpPr>
          <p:cNvPr id="8" name="文本框 7"/>
          <p:cNvSpPr txBox="1"/>
          <p:nvPr/>
        </p:nvSpPr>
        <p:spPr>
          <a:xfrm>
            <a:off x="8148955" y="3019425"/>
            <a:ext cx="3846195" cy="1076325"/>
          </a:xfrm>
          <a:prstGeom prst="rect">
            <a:avLst/>
          </a:prstGeom>
          <a:noFill/>
        </p:spPr>
        <p:txBody>
          <a:bodyPr wrap="none" rtlCol="0" anchor="t">
            <a:spAutoFit/>
          </a:bodyPr>
          <a:p>
            <a:pPr indent="0">
              <a:buNone/>
            </a:pPr>
            <a:r>
              <a:rPr lang="zh-CN" altLang="en-US" sz="3200" b="1">
                <a:solidFill>
                  <a:srgbClr val="FF0000"/>
                </a:solidFill>
                <a:latin typeface="华文楷体" panose="02010600040101010101" charset="-122"/>
                <a:ea typeface="华文楷体" panose="02010600040101010101" charset="-122"/>
                <a:cs typeface="宋体" panose="02010600030101010101" pitchFamily="2" charset="-122"/>
                <a:sym typeface="+mn-ea"/>
              </a:rPr>
              <a:t>民主革命取得胜利，</a:t>
            </a:r>
            <a:endParaRPr lang="zh-CN" altLang="en-US" sz="3200" b="1">
              <a:solidFill>
                <a:srgbClr val="FF0000"/>
              </a:solidFill>
              <a:latin typeface="华文楷体" panose="02010600040101010101" charset="-122"/>
              <a:ea typeface="华文楷体" panose="02010600040101010101" charset="-122"/>
              <a:cs typeface="宋体" panose="02010600030101010101" pitchFamily="2" charset="-122"/>
              <a:sym typeface="+mn-ea"/>
            </a:endParaRPr>
          </a:p>
          <a:p>
            <a:pPr indent="0">
              <a:buNone/>
            </a:pPr>
            <a:r>
              <a:rPr lang="zh-CN" altLang="en-US" sz="3200" b="1">
                <a:solidFill>
                  <a:srgbClr val="FF0000"/>
                </a:solidFill>
                <a:latin typeface="华文楷体" panose="02010600040101010101" charset="-122"/>
                <a:ea typeface="华文楷体" panose="02010600040101010101" charset="-122"/>
                <a:cs typeface="宋体" panose="02010600030101010101" pitchFamily="2" charset="-122"/>
                <a:sym typeface="+mn-ea"/>
              </a:rPr>
              <a:t>建立新中国</a:t>
            </a:r>
            <a:endParaRPr lang="zh-CN" altLang="en-US" sz="3200" b="1">
              <a:solidFill>
                <a:srgbClr val="FF0000"/>
              </a:solidFill>
              <a:latin typeface="华文楷体" panose="02010600040101010101" charset="-122"/>
              <a:ea typeface="华文楷体" panose="02010600040101010101" charset="-122"/>
              <a:cs typeface="宋体" panose="02010600030101010101" pitchFamily="2" charset="-122"/>
              <a:sym typeface="+mn-ea"/>
            </a:endParaRPr>
          </a:p>
        </p:txBody>
      </p:sp>
      <p:sp>
        <p:nvSpPr>
          <p:cNvPr id="9" name="文本框 8"/>
          <p:cNvSpPr txBox="1"/>
          <p:nvPr/>
        </p:nvSpPr>
        <p:spPr>
          <a:xfrm>
            <a:off x="311150" y="4925695"/>
            <a:ext cx="3027680" cy="1076325"/>
          </a:xfrm>
          <a:prstGeom prst="rect">
            <a:avLst/>
          </a:prstGeom>
          <a:noFill/>
        </p:spPr>
        <p:txBody>
          <a:bodyPr wrap="none" rtlCol="0" anchor="t">
            <a:spAutoFit/>
          </a:bodyPr>
          <a:p>
            <a:pPr indent="0">
              <a:buNone/>
            </a:pPr>
            <a:r>
              <a:rPr lang="en-US" altLang="zh-CN" sz="3200">
                <a:latin typeface="宋体" panose="02010600030101010101" pitchFamily="2" charset="-122"/>
                <a:cs typeface="宋体" panose="02010600030101010101" pitchFamily="2" charset="-122"/>
                <a:sym typeface="+mn-ea"/>
              </a:rPr>
              <a:t>1956</a:t>
            </a:r>
            <a:r>
              <a:rPr lang="zh-CN" altLang="en-US" sz="3200">
                <a:latin typeface="宋体" panose="02010600030101010101" pitchFamily="2" charset="-122"/>
                <a:cs typeface="宋体" panose="02010600030101010101" pitchFamily="2" charset="-122"/>
                <a:sym typeface="+mn-ea"/>
              </a:rPr>
              <a:t>年社会主义</a:t>
            </a:r>
            <a:endParaRPr lang="zh-CN" altLang="en-US" sz="3200">
              <a:latin typeface="宋体" panose="02010600030101010101" pitchFamily="2" charset="-122"/>
              <a:cs typeface="宋体" panose="02010600030101010101" pitchFamily="2" charset="-122"/>
              <a:sym typeface="+mn-ea"/>
            </a:endParaRPr>
          </a:p>
          <a:p>
            <a:pPr indent="0">
              <a:buNone/>
            </a:pPr>
            <a:r>
              <a:rPr lang="zh-CN" altLang="en-US" sz="3200">
                <a:latin typeface="宋体" panose="02010600030101010101" pitchFamily="2" charset="-122"/>
                <a:cs typeface="宋体" panose="02010600030101010101" pitchFamily="2" charset="-122"/>
                <a:sym typeface="+mn-ea"/>
              </a:rPr>
              <a:t>改造完成</a:t>
            </a:r>
            <a:endParaRPr lang="zh-CN" altLang="en-US" sz="3200">
              <a:latin typeface="宋体" panose="02010600030101010101" pitchFamily="2" charset="-122"/>
              <a:cs typeface="宋体" panose="02010600030101010101" pitchFamily="2" charset="-122"/>
              <a:sym typeface="+mn-ea"/>
            </a:endParaRPr>
          </a:p>
        </p:txBody>
      </p:sp>
      <p:sp>
        <p:nvSpPr>
          <p:cNvPr id="10" name="文本框 9"/>
          <p:cNvSpPr txBox="1"/>
          <p:nvPr/>
        </p:nvSpPr>
        <p:spPr>
          <a:xfrm>
            <a:off x="3534410" y="4747895"/>
            <a:ext cx="4434205" cy="1076325"/>
          </a:xfrm>
          <a:prstGeom prst="rect">
            <a:avLst/>
          </a:prstGeom>
          <a:noFill/>
        </p:spPr>
        <p:txBody>
          <a:bodyPr wrap="square" rtlCol="0" anchor="t">
            <a:spAutoFit/>
          </a:bodyPr>
          <a:p>
            <a:pPr indent="0">
              <a:buNone/>
            </a:pPr>
            <a:r>
              <a:rPr lang="zh-CN" altLang="en-US" sz="3200" b="1">
                <a:solidFill>
                  <a:srgbClr val="0000FF"/>
                </a:solidFill>
                <a:latin typeface="华文楷体" panose="02010600040101010101" charset="-122"/>
                <a:ea typeface="华文楷体" panose="02010600040101010101" charset="-122"/>
                <a:cs typeface="宋体" panose="02010600030101010101" pitchFamily="2" charset="-122"/>
                <a:sym typeface="+mn-ea"/>
              </a:rPr>
              <a:t>中国由新民主主义社会</a:t>
            </a:r>
            <a:endParaRPr lang="zh-CN" altLang="en-US" sz="3200" b="1">
              <a:solidFill>
                <a:srgbClr val="0000FF"/>
              </a:solidFill>
              <a:latin typeface="华文楷体" panose="02010600040101010101" charset="-122"/>
              <a:ea typeface="华文楷体" panose="02010600040101010101" charset="-122"/>
              <a:cs typeface="宋体" panose="02010600030101010101" pitchFamily="2" charset="-122"/>
              <a:sym typeface="+mn-ea"/>
            </a:endParaRPr>
          </a:p>
          <a:p>
            <a:pPr indent="0">
              <a:buNone/>
            </a:pPr>
            <a:r>
              <a:rPr lang="zh-CN" altLang="en-US" sz="3200" b="1">
                <a:solidFill>
                  <a:srgbClr val="0000FF"/>
                </a:solidFill>
                <a:latin typeface="华文楷体" panose="02010600040101010101" charset="-122"/>
                <a:ea typeface="华文楷体" panose="02010600040101010101" charset="-122"/>
                <a:cs typeface="宋体" panose="02010600030101010101" pitchFamily="2" charset="-122"/>
                <a:sym typeface="+mn-ea"/>
              </a:rPr>
              <a:t>进入社会主义社会</a:t>
            </a:r>
            <a:endParaRPr lang="zh-CN" altLang="en-US" sz="3200" b="1">
              <a:solidFill>
                <a:srgbClr val="0000FF"/>
              </a:solidFill>
              <a:latin typeface="华文楷体" panose="02010600040101010101" charset="-122"/>
              <a:ea typeface="华文楷体" panose="02010600040101010101" charset="-122"/>
              <a:cs typeface="宋体" panose="02010600030101010101" pitchFamily="2" charset="-122"/>
              <a:sym typeface="+mn-ea"/>
            </a:endParaRPr>
          </a:p>
        </p:txBody>
      </p:sp>
      <p:sp>
        <p:nvSpPr>
          <p:cNvPr id="11" name="文本框 10"/>
          <p:cNvSpPr txBox="1"/>
          <p:nvPr/>
        </p:nvSpPr>
        <p:spPr>
          <a:xfrm>
            <a:off x="8063865" y="4443095"/>
            <a:ext cx="3846195" cy="2061210"/>
          </a:xfrm>
          <a:prstGeom prst="rect">
            <a:avLst/>
          </a:prstGeom>
          <a:noFill/>
        </p:spPr>
        <p:txBody>
          <a:bodyPr wrap="none" rtlCol="0" anchor="t">
            <a:spAutoFit/>
          </a:bodyPr>
          <a:p>
            <a:pPr indent="0">
              <a:buNone/>
            </a:pPr>
            <a:r>
              <a:rPr lang="zh-CN" altLang="en-US" sz="3200" b="1">
                <a:solidFill>
                  <a:srgbClr val="FF0000"/>
                </a:solidFill>
                <a:latin typeface="华文楷体" panose="02010600040101010101" charset="-122"/>
                <a:ea typeface="华文楷体" panose="02010600040101010101" charset="-122"/>
                <a:cs typeface="宋体" panose="02010600030101010101" pitchFamily="2" charset="-122"/>
                <a:sym typeface="+mn-ea"/>
              </a:rPr>
              <a:t>实现了生产资料私有</a:t>
            </a:r>
            <a:endParaRPr lang="zh-CN" altLang="en-US" sz="3200" b="1">
              <a:solidFill>
                <a:srgbClr val="FF0000"/>
              </a:solidFill>
              <a:latin typeface="华文楷体" panose="02010600040101010101" charset="-122"/>
              <a:ea typeface="华文楷体" panose="02010600040101010101" charset="-122"/>
              <a:cs typeface="宋体" panose="02010600030101010101" pitchFamily="2" charset="-122"/>
              <a:sym typeface="+mn-ea"/>
            </a:endParaRPr>
          </a:p>
          <a:p>
            <a:pPr indent="0">
              <a:buNone/>
            </a:pPr>
            <a:r>
              <a:rPr lang="zh-CN" altLang="en-US" sz="3200" b="1">
                <a:solidFill>
                  <a:srgbClr val="FF0000"/>
                </a:solidFill>
                <a:latin typeface="华文楷体" panose="02010600040101010101" charset="-122"/>
                <a:ea typeface="华文楷体" panose="02010600040101010101" charset="-122"/>
                <a:cs typeface="宋体" panose="02010600030101010101" pitchFamily="2" charset="-122"/>
                <a:sym typeface="+mn-ea"/>
              </a:rPr>
              <a:t>制向社会主义公有制</a:t>
            </a:r>
            <a:endParaRPr lang="zh-CN" altLang="en-US" sz="3200" b="1">
              <a:solidFill>
                <a:srgbClr val="FF0000"/>
              </a:solidFill>
              <a:latin typeface="华文楷体" panose="02010600040101010101" charset="-122"/>
              <a:ea typeface="华文楷体" panose="02010600040101010101" charset="-122"/>
              <a:cs typeface="宋体" panose="02010600030101010101" pitchFamily="2" charset="-122"/>
              <a:sym typeface="+mn-ea"/>
            </a:endParaRPr>
          </a:p>
          <a:p>
            <a:pPr indent="0">
              <a:buNone/>
            </a:pPr>
            <a:r>
              <a:rPr lang="zh-CN" altLang="en-US" sz="3200" b="1">
                <a:solidFill>
                  <a:srgbClr val="FF0000"/>
                </a:solidFill>
                <a:latin typeface="华文楷体" panose="02010600040101010101" charset="-122"/>
                <a:ea typeface="华文楷体" panose="02010600040101010101" charset="-122"/>
                <a:cs typeface="宋体" panose="02010600030101010101" pitchFamily="2" charset="-122"/>
                <a:sym typeface="+mn-ea"/>
              </a:rPr>
              <a:t>的转变，进入社会主</a:t>
            </a:r>
            <a:endParaRPr lang="zh-CN" altLang="en-US" sz="3200" b="1">
              <a:solidFill>
                <a:srgbClr val="FF0000"/>
              </a:solidFill>
              <a:latin typeface="华文楷体" panose="02010600040101010101" charset="-122"/>
              <a:ea typeface="华文楷体" panose="02010600040101010101" charset="-122"/>
              <a:cs typeface="宋体" panose="02010600030101010101" pitchFamily="2" charset="-122"/>
              <a:sym typeface="+mn-ea"/>
            </a:endParaRPr>
          </a:p>
          <a:p>
            <a:pPr indent="0">
              <a:buNone/>
            </a:pPr>
            <a:r>
              <a:rPr lang="zh-CN" altLang="en-US" sz="3200" b="1">
                <a:solidFill>
                  <a:srgbClr val="FF0000"/>
                </a:solidFill>
                <a:latin typeface="华文楷体" panose="02010600040101010101" charset="-122"/>
                <a:ea typeface="华文楷体" panose="02010600040101010101" charset="-122"/>
                <a:cs typeface="宋体" panose="02010600030101010101" pitchFamily="2" charset="-122"/>
                <a:sym typeface="+mn-ea"/>
              </a:rPr>
              <a:t>义初级阶段</a:t>
            </a:r>
            <a:endParaRPr lang="zh-CN" altLang="en-US" sz="3200" b="1">
              <a:solidFill>
                <a:srgbClr val="FF0000"/>
              </a:solidFill>
              <a:latin typeface="华文楷体" panose="02010600040101010101" charset="-122"/>
              <a:ea typeface="华文楷体" panose="02010600040101010101"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8"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05105" y="784860"/>
            <a:ext cx="11842115" cy="1198880"/>
          </a:xfrm>
          <a:prstGeom prst="rect">
            <a:avLst/>
          </a:prstGeom>
          <a:noFill/>
          <a:ln w="9525">
            <a:noFill/>
          </a:ln>
        </p:spPr>
        <p:txBody>
          <a:bodyPr wrap="square">
            <a:spAutoFit/>
          </a:bodyPr>
          <a:p>
            <a:r>
              <a:rPr lang="en-US" altLang="zh-CN" sz="3600" b="1">
                <a:latin typeface="华文楷体" panose="02010600040101010101" charset="-122"/>
                <a:ea typeface="华文楷体" panose="02010600040101010101" charset="-122"/>
                <a:cs typeface="宋体" panose="02010600030101010101" pitchFamily="2" charset="-122"/>
              </a:rPr>
              <a:t>        </a:t>
            </a:r>
            <a:r>
              <a:rPr lang="zh-CN" altLang="en-US" sz="3600" b="1">
                <a:solidFill>
                  <a:srgbClr val="FF0000"/>
                </a:solidFill>
                <a:latin typeface="华文楷体" panose="02010600040101010101" charset="-122"/>
                <a:ea typeface="华文楷体" panose="02010600040101010101" charset="-122"/>
                <a:cs typeface="宋体" panose="02010600030101010101" pitchFamily="2" charset="-122"/>
              </a:rPr>
              <a:t>中国现代史是中国共产党领导全国各族人民进行社会主义现代化建设的历史，根据所学知识回答下列问题：</a:t>
            </a:r>
            <a:endParaRPr lang="zh-CN" altLang="en-US" sz="3600" b="1">
              <a:latin typeface="华文楷体" panose="02010600040101010101" charset="-122"/>
              <a:ea typeface="华文楷体" panose="02010600040101010101" charset="-122"/>
            </a:endParaRPr>
          </a:p>
        </p:txBody>
      </p:sp>
      <p:sp>
        <p:nvSpPr>
          <p:cNvPr id="3" name="文本框 2"/>
          <p:cNvSpPr txBox="1"/>
          <p:nvPr/>
        </p:nvSpPr>
        <p:spPr>
          <a:xfrm>
            <a:off x="83820" y="78105"/>
            <a:ext cx="3230880" cy="706755"/>
          </a:xfrm>
          <a:prstGeom prst="rect">
            <a:avLst/>
          </a:prstGeom>
          <a:noFill/>
        </p:spPr>
        <p:txBody>
          <a:bodyPr wrap="none" rtlCol="0">
            <a:spAutoFit/>
          </a:bodyPr>
          <a:p>
            <a:pPr algn="l"/>
            <a:r>
              <a:rPr lang="zh-CN" altLang="en-US" sz="4000">
                <a:latin typeface="宋体" panose="02010600030101010101" pitchFamily="2" charset="-122"/>
                <a:cs typeface="宋体" panose="02010600030101010101" pitchFamily="2" charset="-122"/>
                <a:sym typeface="+mn-ea"/>
              </a:rPr>
              <a:t>【合作探究】</a:t>
            </a:r>
            <a:endParaRPr lang="zh-CN" altLang="en-US" sz="4000"/>
          </a:p>
        </p:txBody>
      </p:sp>
      <p:sp>
        <p:nvSpPr>
          <p:cNvPr id="4" name="文本框 3"/>
          <p:cNvSpPr txBox="1"/>
          <p:nvPr/>
        </p:nvSpPr>
        <p:spPr>
          <a:xfrm>
            <a:off x="54610" y="2131695"/>
            <a:ext cx="12082145" cy="1938020"/>
          </a:xfrm>
          <a:prstGeom prst="rect">
            <a:avLst/>
          </a:prstGeom>
          <a:noFill/>
        </p:spPr>
        <p:txBody>
          <a:bodyPr wrap="square" rtlCol="0" anchor="t">
            <a:spAutoFit/>
          </a:bodyPr>
          <a:p>
            <a:r>
              <a:rPr lang="en-US" altLang="zh-CN" sz="4000" b="1">
                <a:latin typeface="华文楷体" panose="02010600040101010101" charset="-122"/>
                <a:ea typeface="华文楷体" panose="02010600040101010101" charset="-122"/>
                <a:cs typeface="宋体" panose="02010600030101010101" pitchFamily="2" charset="-122"/>
                <a:sym typeface="+mn-ea"/>
              </a:rPr>
              <a:t>        1953—1957</a:t>
            </a:r>
            <a:r>
              <a:rPr lang="zh-CN" altLang="en-US" sz="4000" b="1">
                <a:latin typeface="华文楷体" panose="02010600040101010101" charset="-122"/>
                <a:ea typeface="华文楷体" panose="02010600040101010101" charset="-122"/>
                <a:cs typeface="宋体" panose="02010600030101010101" pitchFamily="2" charset="-122"/>
                <a:sym typeface="+mn-ea"/>
              </a:rPr>
              <a:t>年，在中国共产党的领导下，中国在政治和经济领域发生了一系列重大变动和变革，试述其主要内容。</a:t>
            </a:r>
            <a:endParaRPr lang="zh-CN" altLang="en-US" sz="4000"/>
          </a:p>
        </p:txBody>
      </p:sp>
      <p:sp>
        <p:nvSpPr>
          <p:cNvPr id="5" name="文本框 4"/>
          <p:cNvSpPr txBox="1"/>
          <p:nvPr/>
        </p:nvSpPr>
        <p:spPr>
          <a:xfrm>
            <a:off x="56515" y="4069715"/>
            <a:ext cx="11990705" cy="2553335"/>
          </a:xfrm>
          <a:prstGeom prst="rect">
            <a:avLst/>
          </a:prstGeom>
          <a:noFill/>
        </p:spPr>
        <p:txBody>
          <a:bodyPr wrap="square" rtlCol="0" anchor="t">
            <a:spAutoFit/>
          </a:bodyPr>
          <a:p>
            <a:r>
              <a:rPr lang="zh-CN" altLang="en-US" sz="4000">
                <a:solidFill>
                  <a:srgbClr val="FF0000"/>
                </a:solidFill>
                <a:latin typeface="微软雅黑" panose="020B0503020204020204" charset="-122"/>
                <a:ea typeface="微软雅黑" panose="020B0503020204020204" charset="-122"/>
                <a:cs typeface="宋体" panose="02010600030101010101" pitchFamily="2" charset="-122"/>
                <a:sym typeface="+mn-ea"/>
              </a:rPr>
              <a:t>政治上</a:t>
            </a:r>
            <a:r>
              <a:rPr lang="zh-CN" altLang="en-US" sz="4000">
                <a:solidFill>
                  <a:srgbClr val="0000FF"/>
                </a:solidFill>
                <a:latin typeface="微软雅黑" panose="020B0503020204020204" charset="-122"/>
                <a:ea typeface="微软雅黑" panose="020B0503020204020204" charset="-122"/>
                <a:cs typeface="宋体" panose="02010600030101010101" pitchFamily="2" charset="-122"/>
                <a:sym typeface="+mn-ea"/>
              </a:rPr>
              <a:t>：完成三大改造，确立社会主义制度（进入</a:t>
            </a:r>
            <a:endParaRPr lang="zh-CN" altLang="en-US" sz="4000">
              <a:solidFill>
                <a:srgbClr val="0000FF"/>
              </a:solidFill>
              <a:latin typeface="微软雅黑" panose="020B0503020204020204" charset="-122"/>
              <a:ea typeface="微软雅黑" panose="020B0503020204020204" charset="-122"/>
              <a:cs typeface="宋体" panose="02010600030101010101" pitchFamily="2" charset="-122"/>
              <a:sym typeface="+mn-ea"/>
            </a:endParaRPr>
          </a:p>
          <a:p>
            <a:r>
              <a:rPr lang="zh-CN" altLang="en-US" sz="4000">
                <a:solidFill>
                  <a:srgbClr val="0000FF"/>
                </a:solidFill>
                <a:latin typeface="微软雅黑" panose="020B0503020204020204" charset="-122"/>
                <a:ea typeface="微软雅黑" panose="020B0503020204020204" charset="-122"/>
                <a:cs typeface="宋体" panose="02010600030101010101" pitchFamily="2" charset="-122"/>
                <a:sym typeface="+mn-ea"/>
              </a:rPr>
              <a:t>            社会主义初级阶段）；制定了</a:t>
            </a:r>
            <a:r>
              <a:rPr lang="en-US" altLang="zh-CN" sz="4000">
                <a:solidFill>
                  <a:srgbClr val="0000FF"/>
                </a:solidFill>
                <a:latin typeface="微软雅黑" panose="020B0503020204020204" charset="-122"/>
                <a:ea typeface="微软雅黑" panose="020B0503020204020204" charset="-122"/>
                <a:cs typeface="宋体" panose="02010600030101010101" pitchFamily="2" charset="-122"/>
                <a:sym typeface="+mn-ea"/>
              </a:rPr>
              <a:t>《</a:t>
            </a:r>
            <a:r>
              <a:rPr lang="zh-CN" altLang="en-US" sz="4000">
                <a:solidFill>
                  <a:srgbClr val="0000FF"/>
                </a:solidFill>
                <a:latin typeface="微软雅黑" panose="020B0503020204020204" charset="-122"/>
                <a:ea typeface="微软雅黑" panose="020B0503020204020204" charset="-122"/>
                <a:cs typeface="宋体" panose="02010600030101010101" pitchFamily="2" charset="-122"/>
                <a:sym typeface="+mn-ea"/>
              </a:rPr>
              <a:t>中华人民共</a:t>
            </a:r>
            <a:endParaRPr lang="zh-CN" altLang="en-US" sz="4000">
              <a:solidFill>
                <a:srgbClr val="0000FF"/>
              </a:solidFill>
              <a:latin typeface="微软雅黑" panose="020B0503020204020204" charset="-122"/>
              <a:ea typeface="微软雅黑" panose="020B0503020204020204" charset="-122"/>
              <a:cs typeface="宋体" panose="02010600030101010101" pitchFamily="2" charset="-122"/>
              <a:sym typeface="+mn-ea"/>
            </a:endParaRPr>
          </a:p>
          <a:p>
            <a:r>
              <a:rPr lang="zh-CN" altLang="en-US" sz="4000">
                <a:solidFill>
                  <a:srgbClr val="0000FF"/>
                </a:solidFill>
                <a:latin typeface="微软雅黑" panose="020B0503020204020204" charset="-122"/>
                <a:ea typeface="微软雅黑" panose="020B0503020204020204" charset="-122"/>
                <a:cs typeface="宋体" panose="02010600030101010101" pitchFamily="2" charset="-122"/>
                <a:sym typeface="+mn-ea"/>
              </a:rPr>
              <a:t>            和国宪法</a:t>
            </a:r>
            <a:r>
              <a:rPr lang="en-US" altLang="zh-CN" sz="4000">
                <a:solidFill>
                  <a:srgbClr val="0000FF"/>
                </a:solidFill>
                <a:latin typeface="微软雅黑" panose="020B0503020204020204" charset="-122"/>
                <a:ea typeface="微软雅黑" panose="020B0503020204020204" charset="-122"/>
                <a:cs typeface="宋体" panose="02010600030101010101" pitchFamily="2" charset="-122"/>
                <a:sym typeface="+mn-ea"/>
              </a:rPr>
              <a:t>》</a:t>
            </a:r>
            <a:r>
              <a:rPr lang="zh-CN" altLang="en-US" sz="4000">
                <a:solidFill>
                  <a:srgbClr val="0000FF"/>
                </a:solidFill>
                <a:latin typeface="微软雅黑" panose="020B0503020204020204" charset="-122"/>
                <a:ea typeface="微软雅黑" panose="020B0503020204020204" charset="-122"/>
                <a:cs typeface="宋体" panose="02010600030101010101" pitchFamily="2" charset="-122"/>
                <a:sym typeface="+mn-ea"/>
              </a:rPr>
              <a:t>，确立了人民代表大会制度。</a:t>
            </a:r>
            <a:endParaRPr lang="zh-CN" altLang="en-US" sz="4000">
              <a:solidFill>
                <a:srgbClr val="0000FF"/>
              </a:solidFill>
              <a:latin typeface="微软雅黑" panose="020B0503020204020204" charset="-122"/>
              <a:ea typeface="微软雅黑" panose="020B0503020204020204" charset="-122"/>
              <a:cs typeface="宋体" panose="02010600030101010101" pitchFamily="2" charset="-122"/>
              <a:sym typeface="+mn-ea"/>
            </a:endParaRPr>
          </a:p>
          <a:p>
            <a:r>
              <a:rPr lang="zh-CN" altLang="en-US" sz="4000">
                <a:solidFill>
                  <a:srgbClr val="FF0000"/>
                </a:solidFill>
                <a:latin typeface="微软雅黑" panose="020B0503020204020204" charset="-122"/>
                <a:ea typeface="微软雅黑" panose="020B0503020204020204" charset="-122"/>
                <a:cs typeface="宋体" panose="02010600030101010101" pitchFamily="2" charset="-122"/>
                <a:sym typeface="+mn-ea"/>
              </a:rPr>
              <a:t>经济上</a:t>
            </a:r>
            <a:r>
              <a:rPr lang="zh-CN" altLang="en-US" sz="4000">
                <a:solidFill>
                  <a:srgbClr val="0000FF"/>
                </a:solidFill>
                <a:latin typeface="微软雅黑" panose="020B0503020204020204" charset="-122"/>
                <a:ea typeface="微软雅黑" panose="020B0503020204020204" charset="-122"/>
                <a:cs typeface="宋体" panose="02010600030101010101" pitchFamily="2" charset="-122"/>
                <a:sym typeface="+mn-ea"/>
              </a:rPr>
              <a:t>：完成一五计划，为社会主义工业化奠定基础。</a:t>
            </a:r>
            <a:endParaRPr lang="zh-CN" altLang="en-US" sz="4000">
              <a:solidFill>
                <a:srgbClr val="0000FF"/>
              </a:solidFill>
              <a:latin typeface="微软雅黑" panose="020B0503020204020204" charset="-122"/>
              <a:ea typeface="微软雅黑" panose="020B0503020204020204"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41605" y="2727325"/>
            <a:ext cx="11971020" cy="2553335"/>
          </a:xfrm>
          <a:prstGeom prst="rect">
            <a:avLst/>
          </a:prstGeom>
          <a:noFill/>
          <a:ln w="9525">
            <a:noFill/>
          </a:ln>
        </p:spPr>
        <p:txBody>
          <a:bodyPr wrap="square">
            <a:spAutoFit/>
          </a:bodyPr>
          <a:p>
            <a:r>
              <a:rPr lang="zh-CN" altLang="en-US" sz="4000" b="0">
                <a:solidFill>
                  <a:srgbClr val="0000FF"/>
                </a:solidFill>
                <a:latin typeface="微软雅黑" panose="020B0503020204020204" charset="-122"/>
                <a:ea typeface="微软雅黑" panose="020B0503020204020204" charset="-122"/>
                <a:cs typeface="宋体" panose="02010600030101010101" pitchFamily="2" charset="-122"/>
              </a:rPr>
              <a:t>严重失误</a:t>
            </a:r>
            <a:r>
              <a:rPr lang="zh-CN" altLang="en-US" sz="4000" b="0">
                <a:solidFill>
                  <a:srgbClr val="FF0000"/>
                </a:solidFill>
                <a:latin typeface="微软雅黑" panose="020B0503020204020204" charset="-122"/>
                <a:ea typeface="微软雅黑" panose="020B0503020204020204" charset="-122"/>
                <a:cs typeface="宋体" panose="02010600030101010101" pitchFamily="2" charset="-122"/>
              </a:rPr>
              <a:t>：“大跃进”、人民公社化运动、文化大</a:t>
            </a:r>
            <a:endParaRPr lang="zh-CN" altLang="en-US" sz="4000" b="0">
              <a:solidFill>
                <a:srgbClr val="FF0000"/>
              </a:solidFill>
              <a:latin typeface="微软雅黑" panose="020B0503020204020204" charset="-122"/>
              <a:ea typeface="微软雅黑" panose="020B0503020204020204" charset="-122"/>
              <a:cs typeface="宋体" panose="02010600030101010101" pitchFamily="2" charset="-122"/>
            </a:endParaRPr>
          </a:p>
          <a:p>
            <a:r>
              <a:rPr lang="zh-CN" altLang="en-US" sz="4000" b="0">
                <a:solidFill>
                  <a:srgbClr val="FF0000"/>
                </a:solidFill>
                <a:latin typeface="微软雅黑" panose="020B0503020204020204" charset="-122"/>
                <a:ea typeface="微软雅黑" panose="020B0503020204020204" charset="-122"/>
                <a:cs typeface="宋体" panose="02010600030101010101" pitchFamily="2" charset="-122"/>
              </a:rPr>
              <a:t>                 革命。</a:t>
            </a:r>
            <a:endParaRPr lang="zh-CN" altLang="en-US" sz="4000" b="0">
              <a:solidFill>
                <a:srgbClr val="FF0000"/>
              </a:solidFill>
              <a:latin typeface="微软雅黑" panose="020B0503020204020204" charset="-122"/>
              <a:ea typeface="微软雅黑" panose="020B0503020204020204" charset="-122"/>
              <a:cs typeface="宋体" panose="02010600030101010101" pitchFamily="2" charset="-122"/>
            </a:endParaRPr>
          </a:p>
          <a:p>
            <a:r>
              <a:rPr lang="zh-CN" altLang="en-US" sz="4000" b="0">
                <a:solidFill>
                  <a:srgbClr val="0000FF"/>
                </a:solidFill>
                <a:latin typeface="微软雅黑" panose="020B0503020204020204" charset="-122"/>
                <a:ea typeface="微软雅黑" panose="020B0503020204020204" charset="-122"/>
                <a:cs typeface="宋体" panose="02010600030101010101" pitchFamily="2" charset="-122"/>
              </a:rPr>
              <a:t>原因</a:t>
            </a:r>
            <a:r>
              <a:rPr lang="zh-CN" altLang="en-US" sz="4000" b="0">
                <a:solidFill>
                  <a:srgbClr val="FF0000"/>
                </a:solidFill>
                <a:latin typeface="微软雅黑" panose="020B0503020204020204" charset="-122"/>
                <a:ea typeface="微软雅黑" panose="020B0503020204020204" charset="-122"/>
                <a:cs typeface="宋体" panose="02010600030101010101" pitchFamily="2" charset="-122"/>
              </a:rPr>
              <a:t>：对国情认识不清、急于求成，忽视了客观经济</a:t>
            </a:r>
            <a:endParaRPr lang="zh-CN" altLang="en-US" sz="4000" b="0">
              <a:solidFill>
                <a:srgbClr val="FF0000"/>
              </a:solidFill>
              <a:latin typeface="微软雅黑" panose="020B0503020204020204" charset="-122"/>
              <a:ea typeface="微软雅黑" panose="020B0503020204020204" charset="-122"/>
              <a:cs typeface="宋体" panose="02010600030101010101" pitchFamily="2" charset="-122"/>
            </a:endParaRPr>
          </a:p>
          <a:p>
            <a:r>
              <a:rPr lang="zh-CN" altLang="en-US" sz="4000" b="0">
                <a:solidFill>
                  <a:srgbClr val="FF0000"/>
                </a:solidFill>
                <a:latin typeface="微软雅黑" panose="020B0503020204020204" charset="-122"/>
                <a:ea typeface="微软雅黑" panose="020B0503020204020204" charset="-122"/>
                <a:cs typeface="宋体" panose="02010600030101010101" pitchFamily="2" charset="-122"/>
              </a:rPr>
              <a:t>          规律</a:t>
            </a:r>
            <a:endParaRPr lang="zh-CN" altLang="en-US" sz="4000" b="0">
              <a:solidFill>
                <a:srgbClr val="FF0000"/>
              </a:solidFill>
              <a:latin typeface="微软雅黑" panose="020B0503020204020204" charset="-122"/>
              <a:ea typeface="微软雅黑" panose="020B0503020204020204" charset="-122"/>
              <a:cs typeface="宋体" panose="02010600030101010101" pitchFamily="2" charset="-122"/>
            </a:endParaRPr>
          </a:p>
        </p:txBody>
      </p:sp>
      <p:sp>
        <p:nvSpPr>
          <p:cNvPr id="3" name="文本框 2"/>
          <p:cNvSpPr txBox="1"/>
          <p:nvPr/>
        </p:nvSpPr>
        <p:spPr>
          <a:xfrm>
            <a:off x="332740" y="427990"/>
            <a:ext cx="11661140" cy="1938020"/>
          </a:xfrm>
          <a:prstGeom prst="rect">
            <a:avLst/>
          </a:prstGeom>
          <a:noFill/>
        </p:spPr>
        <p:txBody>
          <a:bodyPr wrap="square" rtlCol="0" anchor="t">
            <a:spAutoFit/>
          </a:bodyPr>
          <a:p>
            <a:r>
              <a:rPr lang="en-US" altLang="zh-CN" sz="4000" b="1">
                <a:latin typeface="华文楷体" panose="02010600040101010101" charset="-122"/>
                <a:ea typeface="华文楷体" panose="02010600040101010101" charset="-122"/>
                <a:cs typeface="宋体" panose="02010600030101010101" pitchFamily="2" charset="-122"/>
                <a:sym typeface="+mn-ea"/>
              </a:rPr>
              <a:t>        20</a:t>
            </a:r>
            <a:r>
              <a:rPr lang="zh-CN" altLang="en-US" sz="4000" b="1">
                <a:latin typeface="华文楷体" panose="02010600040101010101" charset="-122"/>
                <a:ea typeface="华文楷体" panose="02010600040101010101" charset="-122"/>
                <a:cs typeface="宋体" panose="02010600030101010101" pitchFamily="2" charset="-122"/>
                <a:sym typeface="+mn-ea"/>
              </a:rPr>
              <a:t>世纪</a:t>
            </a:r>
            <a:r>
              <a:rPr lang="en-US" altLang="zh-CN" sz="4000" b="1">
                <a:latin typeface="华文楷体" panose="02010600040101010101" charset="-122"/>
                <a:ea typeface="华文楷体" panose="02010600040101010101" charset="-122"/>
                <a:cs typeface="宋体" panose="02010600030101010101" pitchFamily="2" charset="-122"/>
                <a:sym typeface="+mn-ea"/>
              </a:rPr>
              <a:t>50—70</a:t>
            </a:r>
            <a:r>
              <a:rPr lang="zh-CN" altLang="en-US" sz="4000" b="1">
                <a:latin typeface="华文楷体" panose="02010600040101010101" charset="-122"/>
                <a:ea typeface="华文楷体" panose="02010600040101010101" charset="-122"/>
                <a:cs typeface="宋体" panose="02010600030101010101" pitchFamily="2" charset="-122"/>
                <a:sym typeface="+mn-ea"/>
              </a:rPr>
              <a:t>年代，在探索社会主义建设道路中也出现了严重失误，请你举出两件具体事例。出现这种严重失误的原因是什么？</a:t>
            </a:r>
            <a:endParaRPr lang="zh-CN" altLang="en-US" sz="40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87960" y="1859280"/>
            <a:ext cx="11816715" cy="2553335"/>
          </a:xfrm>
          <a:prstGeom prst="rect">
            <a:avLst/>
          </a:prstGeom>
          <a:noFill/>
          <a:ln w="9525">
            <a:noFill/>
          </a:ln>
        </p:spPr>
        <p:txBody>
          <a:bodyPr wrap="square">
            <a:spAutoFit/>
          </a:bodyPr>
          <a:p>
            <a:r>
              <a:rPr lang="en-US" altLang="zh-CN" sz="4000" b="1">
                <a:solidFill>
                  <a:schemeClr val="tx1"/>
                </a:solidFill>
                <a:latin typeface="华文楷体" panose="02010600040101010101" charset="-122"/>
                <a:ea typeface="华文楷体" panose="02010600040101010101" charset="-122"/>
                <a:cs typeface="宋体" panose="02010600030101010101" pitchFamily="2" charset="-122"/>
              </a:rPr>
              <a:t>        </a:t>
            </a:r>
            <a:r>
              <a:rPr lang="zh-CN" altLang="en-US" sz="4000" b="1">
                <a:solidFill>
                  <a:schemeClr val="tx1"/>
                </a:solidFill>
                <a:latin typeface="华文楷体" panose="02010600040101010101" charset="-122"/>
                <a:ea typeface="华文楷体" panose="02010600040101010101" charset="-122"/>
                <a:cs typeface="黑体" panose="02010609060101010101" charset="-122"/>
              </a:rPr>
              <a:t>材料一 </a:t>
            </a:r>
            <a:r>
              <a:rPr lang="zh-CN" altLang="en-US" sz="4000" b="1">
                <a:solidFill>
                  <a:schemeClr val="tx1"/>
                </a:solidFill>
                <a:latin typeface="华文楷体" panose="02010600040101010101" charset="-122"/>
                <a:ea typeface="华文楷体" panose="02010600040101010101" charset="-122"/>
                <a:cs typeface="宋体" panose="02010600030101010101" pitchFamily="2" charset="-122"/>
              </a:rPr>
              <a:t>    </a:t>
            </a:r>
            <a:r>
              <a:rPr lang="zh-CN" altLang="en-US" sz="4000" b="1">
                <a:solidFill>
                  <a:schemeClr val="tx1"/>
                </a:solidFill>
                <a:latin typeface="华文楷体" panose="02010600040101010101" charset="-122"/>
                <a:ea typeface="华文楷体" panose="02010600040101010101" charset="-122"/>
                <a:cs typeface="楷体" panose="02010609060101010101" charset="-122"/>
              </a:rPr>
              <a:t>现在我们能造什么？能造桌子椅子，能造茶碗茶壶，能种粮食，还能磨成面粉，还能造纸，但是，一辆汽车、一架飞机、一辆坦克、一辆拖拉机都不能造。          </a:t>
            </a:r>
            <a:r>
              <a:rPr lang="en-US" altLang="zh-CN" sz="4000" b="1">
                <a:solidFill>
                  <a:schemeClr val="tx1"/>
                </a:solidFill>
                <a:latin typeface="华文楷体" panose="02010600040101010101" charset="-122"/>
                <a:ea typeface="华文楷体" panose="02010600040101010101" charset="-122"/>
                <a:cs typeface="楷体" panose="02010609060101010101" charset="-122"/>
              </a:rPr>
              <a:t>——</a:t>
            </a:r>
            <a:r>
              <a:rPr lang="zh-CN" altLang="en-US" sz="4000" b="1">
                <a:solidFill>
                  <a:schemeClr val="tx1"/>
                </a:solidFill>
                <a:latin typeface="华文楷体" panose="02010600040101010101" charset="-122"/>
                <a:ea typeface="华文楷体" panose="02010600040101010101" charset="-122"/>
                <a:cs typeface="楷体" panose="02010609060101010101" charset="-122"/>
              </a:rPr>
              <a:t>毛泽东</a:t>
            </a:r>
            <a:endParaRPr lang="zh-CN" altLang="en-US" sz="4000" b="1">
              <a:solidFill>
                <a:schemeClr val="tx1"/>
              </a:solidFill>
              <a:latin typeface="华文楷体" panose="02010600040101010101" charset="-122"/>
              <a:ea typeface="华文楷体" panose="02010600040101010101" charset="-122"/>
              <a:cs typeface="楷体" panose="02010609060101010101" charset="-122"/>
            </a:endParaRPr>
          </a:p>
        </p:txBody>
      </p:sp>
      <p:sp>
        <p:nvSpPr>
          <p:cNvPr id="2" name="文本框 1"/>
          <p:cNvSpPr txBox="1"/>
          <p:nvPr/>
        </p:nvSpPr>
        <p:spPr>
          <a:xfrm>
            <a:off x="327660" y="5223510"/>
            <a:ext cx="11677015" cy="1322070"/>
          </a:xfrm>
          <a:prstGeom prst="rect">
            <a:avLst/>
          </a:prstGeom>
          <a:noFill/>
          <a:ln w="9525">
            <a:noFill/>
          </a:ln>
        </p:spPr>
        <p:txBody>
          <a:bodyPr wrap="square">
            <a:spAutoFit/>
          </a:bodyPr>
          <a:p>
            <a:r>
              <a:rPr lang="zh-CN" altLang="en-US" sz="4000" b="1">
                <a:solidFill>
                  <a:srgbClr val="FF0000"/>
                </a:solidFill>
                <a:latin typeface="华文楷体" panose="02010600040101010101" charset="-122"/>
                <a:ea typeface="华文楷体" panose="02010600040101010101" charset="-122"/>
                <a:cs typeface="宋体" panose="02010600030101010101" pitchFamily="2" charset="-122"/>
              </a:rPr>
              <a:t>状况</a:t>
            </a:r>
            <a:r>
              <a:rPr lang="zh-CN" altLang="en-US" sz="4000" b="1">
                <a:solidFill>
                  <a:srgbClr val="000000"/>
                </a:solidFill>
                <a:latin typeface="华文楷体" panose="02010600040101010101" charset="-122"/>
                <a:ea typeface="华文楷体" panose="02010600040101010101" charset="-122"/>
                <a:cs typeface="宋体" panose="02010600030101010101" pitchFamily="2" charset="-122"/>
              </a:rPr>
              <a:t>    </a:t>
            </a:r>
            <a:r>
              <a:rPr lang="zh-CN" altLang="en-US" sz="4000" b="1">
                <a:latin typeface="华文楷体" panose="02010600040101010101" charset="-122"/>
                <a:ea typeface="华文楷体" panose="02010600040101010101" charset="-122"/>
                <a:cs typeface="宋体" panose="02010600030101010101" pitchFamily="2" charset="-122"/>
              </a:rPr>
              <a:t>我国工业水平低，工业基础薄弱；门类不全；许多重要工业产品的人均拥有量远远低于发达国家。</a:t>
            </a:r>
            <a:endParaRPr lang="zh-CN" altLang="en-US" sz="4000" b="1">
              <a:latin typeface="华文楷体" panose="02010600040101010101" charset="-122"/>
              <a:ea typeface="华文楷体" panose="02010600040101010101" charset="-122"/>
            </a:endParaRPr>
          </a:p>
        </p:txBody>
      </p:sp>
      <p:sp>
        <p:nvSpPr>
          <p:cNvPr id="4" name="文本框 3"/>
          <p:cNvSpPr txBox="1"/>
          <p:nvPr/>
        </p:nvSpPr>
        <p:spPr>
          <a:xfrm>
            <a:off x="187325" y="537210"/>
            <a:ext cx="11817350" cy="1322070"/>
          </a:xfrm>
          <a:prstGeom prst="rect">
            <a:avLst/>
          </a:prstGeom>
          <a:noFill/>
        </p:spPr>
        <p:txBody>
          <a:bodyPr wrap="square" rtlCol="0">
            <a:spAutoFit/>
          </a:bodyPr>
          <a:p>
            <a:pPr algn="l"/>
            <a:r>
              <a:rPr lang="en-US" altLang="zh-CN" sz="4000" b="1">
                <a:solidFill>
                  <a:srgbClr val="FF0000"/>
                </a:solidFill>
                <a:latin typeface="华文楷体" panose="02010600040101010101" charset="-122"/>
                <a:ea typeface="华文楷体" panose="02010600040101010101" charset="-122"/>
                <a:cs typeface="宋体" panose="02010600030101010101" pitchFamily="2" charset="-122"/>
                <a:sym typeface="+mn-ea"/>
              </a:rPr>
              <a:t>        </a:t>
            </a:r>
            <a:r>
              <a:rPr lang="zh-CN" altLang="en-US" sz="4000" b="1">
                <a:solidFill>
                  <a:srgbClr val="FF0000"/>
                </a:solidFill>
                <a:latin typeface="华文楷体" panose="02010600040101010101" charset="-122"/>
                <a:ea typeface="华文楷体" panose="02010600040101010101" charset="-122"/>
                <a:cs typeface="宋体" panose="02010600030101010101" pitchFamily="2" charset="-122"/>
                <a:sym typeface="+mn-ea"/>
              </a:rPr>
              <a:t>新中国建立后，建成工业强国成为时代的主题。阅读下列材料，结合所学知识回答问题。</a:t>
            </a:r>
            <a:endParaRPr lang="zh-CN" altLang="en-US" sz="4000" b="1">
              <a:solidFill>
                <a:srgbClr val="FF0000"/>
              </a:solidFill>
              <a:latin typeface="华文楷体" panose="02010600040101010101" charset="-122"/>
              <a:ea typeface="华文楷体" panose="02010600040101010101" charset="-122"/>
              <a:cs typeface="宋体" panose="02010600030101010101" pitchFamily="2" charset="-122"/>
              <a:sym typeface="+mn-ea"/>
            </a:endParaRPr>
          </a:p>
        </p:txBody>
      </p:sp>
      <p:sp>
        <p:nvSpPr>
          <p:cNvPr id="5" name="文本框 4"/>
          <p:cNvSpPr txBox="1"/>
          <p:nvPr/>
        </p:nvSpPr>
        <p:spPr>
          <a:xfrm>
            <a:off x="1171575" y="4412615"/>
            <a:ext cx="9846945" cy="706755"/>
          </a:xfrm>
          <a:prstGeom prst="rect">
            <a:avLst/>
          </a:prstGeom>
          <a:noFill/>
        </p:spPr>
        <p:txBody>
          <a:bodyPr wrap="none" rtlCol="0">
            <a:spAutoFit/>
          </a:bodyPr>
          <a:p>
            <a:pPr algn="l"/>
            <a:r>
              <a:rPr lang="zh-CN" altLang="en-US" sz="4000" b="1">
                <a:solidFill>
                  <a:srgbClr val="0000FF"/>
                </a:solidFill>
                <a:latin typeface="华文楷体" panose="02010600040101010101" charset="-122"/>
                <a:ea typeface="华文楷体" panose="02010600040101010101" charset="-122"/>
                <a:cs typeface="宋体" panose="02010600030101010101" pitchFamily="2" charset="-122"/>
                <a:sym typeface="+mn-ea"/>
              </a:rPr>
              <a:t>材料一反映了当时我国工业发展状况怎样？</a:t>
            </a:r>
            <a:endParaRPr lang="zh-CN" altLang="en-US" sz="4000" b="1">
              <a:solidFill>
                <a:srgbClr val="0000FF"/>
              </a:solidFill>
              <a:latin typeface="华文楷体" panose="02010600040101010101" charset="-122"/>
              <a:ea typeface="华文楷体" panose="02010600040101010101" charset="-122"/>
              <a:cs typeface="宋体" panose="02010600030101010101" pitchFamily="2" charset="-122"/>
              <a:sym typeface="+mn-ea"/>
            </a:endParaRPr>
          </a:p>
        </p:txBody>
      </p:sp>
      <p:sp>
        <p:nvSpPr>
          <p:cNvPr id="6" name="文本框 5"/>
          <p:cNvSpPr txBox="1"/>
          <p:nvPr/>
        </p:nvSpPr>
        <p:spPr>
          <a:xfrm>
            <a:off x="-64135" y="3810"/>
            <a:ext cx="3230880" cy="706755"/>
          </a:xfrm>
          <a:prstGeom prst="rect">
            <a:avLst/>
          </a:prstGeom>
          <a:noFill/>
        </p:spPr>
        <p:txBody>
          <a:bodyPr wrap="none" rtlCol="0">
            <a:spAutoFit/>
          </a:bodyPr>
          <a:p>
            <a:pPr algn="l"/>
            <a:r>
              <a:rPr lang="zh-CN" altLang="en-US" sz="4000">
                <a:latin typeface="宋体" panose="02010600030101010101" pitchFamily="2" charset="-122"/>
                <a:cs typeface="宋体" panose="02010600030101010101" pitchFamily="2" charset="-122"/>
                <a:sym typeface="+mn-ea"/>
              </a:rPr>
              <a:t>【一五计划】</a:t>
            </a:r>
            <a:endParaRPr lang="zh-CN" altLang="en-US" sz="40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ox(i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5"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26085" y="222250"/>
            <a:ext cx="9766935" cy="706755"/>
          </a:xfrm>
          <a:prstGeom prst="rect">
            <a:avLst/>
          </a:prstGeom>
          <a:noFill/>
          <a:ln w="9525">
            <a:noFill/>
          </a:ln>
        </p:spPr>
        <p:txBody>
          <a:bodyPr wrap="square">
            <a:spAutoFit/>
          </a:bodyPr>
          <a:p>
            <a:r>
              <a:rPr lang="zh-CN" altLang="en-US" sz="4000" b="0">
                <a:latin typeface="黑体" panose="02010609060101010101" charset="-122"/>
                <a:ea typeface="黑体" panose="02010609060101010101" charset="-122"/>
                <a:cs typeface="黑体" panose="02010609060101010101" charset="-122"/>
              </a:rPr>
              <a:t>材料二</a:t>
            </a:r>
            <a:r>
              <a:rPr lang="zh-CN" altLang="en-US" sz="4000" b="0">
                <a:latin typeface="宋体" panose="02010600030101010101" pitchFamily="2" charset="-122"/>
                <a:ea typeface="宋体" panose="02010600030101010101" pitchFamily="2" charset="-122"/>
                <a:cs typeface="宋体" panose="02010600030101010101" pitchFamily="2" charset="-122"/>
              </a:rPr>
              <a:t>  </a:t>
            </a:r>
            <a:r>
              <a:rPr lang="zh-CN" altLang="en-US" sz="4000" b="0">
                <a:latin typeface="楷体" panose="02010609060101010101" charset="-122"/>
                <a:ea typeface="楷体" panose="02010609060101010101" charset="-122"/>
                <a:cs typeface="楷体" panose="02010609060101010101" charset="-122"/>
              </a:rPr>
              <a:t>一五时期我国各部门投资比例表</a:t>
            </a:r>
            <a:endParaRPr lang="zh-CN" altLang="en-US" sz="4000"/>
          </a:p>
        </p:txBody>
      </p:sp>
      <p:graphicFrame>
        <p:nvGraphicFramePr>
          <p:cNvPr id="2" name="表格 1"/>
          <p:cNvGraphicFramePr/>
          <p:nvPr/>
        </p:nvGraphicFramePr>
        <p:xfrm>
          <a:off x="313690" y="929005"/>
          <a:ext cx="11563985" cy="1739265"/>
        </p:xfrm>
        <a:graphic>
          <a:graphicData uri="http://schemas.openxmlformats.org/drawingml/2006/table">
            <a:tbl>
              <a:tblPr firstRow="1" bandRow="1">
                <a:tableStyleId>{5940675A-B579-460E-94D1-54222C63F5DA}</a:tableStyleId>
              </a:tblPr>
              <a:tblGrid>
                <a:gridCol w="1858645"/>
                <a:gridCol w="1636395"/>
                <a:gridCol w="2204720"/>
                <a:gridCol w="2166620"/>
                <a:gridCol w="2184400"/>
                <a:gridCol w="1513205"/>
              </a:tblGrid>
              <a:tr h="641350">
                <a:tc>
                  <a:txBody>
                    <a:bodyPr/>
                    <a:p>
                      <a:pPr indent="0" algn="ctr">
                        <a:buNone/>
                      </a:pPr>
                      <a:r>
                        <a:rPr lang="zh-CN" altLang="en-US" sz="3600" b="0">
                          <a:solidFill>
                            <a:srgbClr val="FF0000"/>
                          </a:solidFill>
                          <a:latin typeface="楷体" panose="02010609060101010101" charset="-122"/>
                          <a:ea typeface="楷体" panose="02010609060101010101" charset="-122"/>
                          <a:cs typeface="楷体" panose="02010609060101010101" charset="-122"/>
                        </a:rPr>
                        <a:t>部门</a:t>
                      </a:r>
                      <a:endParaRPr lang="zh-CN" altLang="en-US" sz="3600" b="0">
                        <a:solidFill>
                          <a:srgbClr val="FF0000"/>
                        </a:solidFill>
                        <a:latin typeface="楷体" panose="02010609060101010101" charset="-122"/>
                        <a:ea typeface="楷体" panose="02010609060101010101" charset="-122"/>
                        <a:cs typeface="楷体" panose="0201060906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3600" b="0">
                          <a:solidFill>
                            <a:srgbClr val="FF0000"/>
                          </a:solidFill>
                          <a:latin typeface="楷体" panose="02010609060101010101" charset="-122"/>
                          <a:ea typeface="楷体" panose="02010609060101010101" charset="-122"/>
                          <a:cs typeface="楷体" panose="02010609060101010101" charset="-122"/>
                        </a:rPr>
                        <a:t>重工业</a:t>
                      </a:r>
                      <a:endParaRPr lang="zh-CN" altLang="en-US" sz="3600" b="0">
                        <a:solidFill>
                          <a:srgbClr val="FF0000"/>
                        </a:solidFill>
                        <a:latin typeface="楷体" panose="02010609060101010101" charset="-122"/>
                        <a:ea typeface="楷体" panose="02010609060101010101" charset="-122"/>
                        <a:cs typeface="楷体" panose="02010609060101010101"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3600" b="0">
                          <a:solidFill>
                            <a:srgbClr val="FF0000"/>
                          </a:solidFill>
                          <a:latin typeface="楷体" panose="02010609060101010101" charset="-122"/>
                          <a:ea typeface="楷体" panose="02010609060101010101" charset="-122"/>
                          <a:cs typeface="楷体" panose="02010609060101010101" charset="-122"/>
                        </a:rPr>
                        <a:t>农林水利</a:t>
                      </a:r>
                      <a:endParaRPr lang="zh-CN" altLang="en-US" sz="3600" b="0">
                        <a:solidFill>
                          <a:srgbClr val="FF0000"/>
                        </a:solidFill>
                        <a:latin typeface="楷体" panose="02010609060101010101" charset="-122"/>
                        <a:ea typeface="楷体" panose="02010609060101010101" charset="-122"/>
                        <a:cs typeface="楷体" panose="02010609060101010101"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3600" b="0">
                          <a:solidFill>
                            <a:srgbClr val="FF0000"/>
                          </a:solidFill>
                          <a:latin typeface="楷体" panose="02010609060101010101" charset="-122"/>
                          <a:ea typeface="楷体" panose="02010609060101010101" charset="-122"/>
                          <a:cs typeface="楷体" panose="02010609060101010101" charset="-122"/>
                        </a:rPr>
                        <a:t>交通运输</a:t>
                      </a:r>
                      <a:endParaRPr lang="zh-CN" altLang="en-US" sz="3600" b="0">
                        <a:solidFill>
                          <a:srgbClr val="FF0000"/>
                        </a:solidFill>
                        <a:latin typeface="楷体" panose="02010609060101010101" charset="-122"/>
                        <a:ea typeface="楷体" panose="02010609060101010101" charset="-122"/>
                        <a:cs typeface="楷体" panose="02010609060101010101"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3600" b="0">
                          <a:solidFill>
                            <a:srgbClr val="FF0000"/>
                          </a:solidFill>
                          <a:latin typeface="楷体" panose="02010609060101010101" charset="-122"/>
                          <a:ea typeface="楷体" panose="02010609060101010101" charset="-122"/>
                          <a:cs typeface="楷体" panose="02010609060101010101" charset="-122"/>
                        </a:rPr>
                        <a:t>文化教育</a:t>
                      </a:r>
                      <a:endParaRPr lang="zh-CN" altLang="en-US" sz="3600" b="0">
                        <a:solidFill>
                          <a:srgbClr val="FF0000"/>
                        </a:solidFill>
                        <a:latin typeface="楷体" panose="02010609060101010101" charset="-122"/>
                        <a:ea typeface="楷体" panose="02010609060101010101" charset="-122"/>
                        <a:cs typeface="楷体" panose="02010609060101010101"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3600" b="0">
                          <a:solidFill>
                            <a:srgbClr val="FF0000"/>
                          </a:solidFill>
                          <a:latin typeface="楷体" panose="02010609060101010101" charset="-122"/>
                          <a:ea typeface="楷体" panose="02010609060101010101" charset="-122"/>
                          <a:cs typeface="楷体" panose="02010609060101010101" charset="-122"/>
                        </a:rPr>
                        <a:t>其他</a:t>
                      </a:r>
                      <a:endParaRPr lang="zh-CN" altLang="en-US" sz="3600" b="0">
                        <a:solidFill>
                          <a:srgbClr val="FF0000"/>
                        </a:solidFill>
                        <a:latin typeface="楷体" panose="02010609060101010101" charset="-122"/>
                        <a:ea typeface="楷体" panose="02010609060101010101" charset="-122"/>
                        <a:cs typeface="楷体" panose="02010609060101010101"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97915">
                <a:tc>
                  <a:txBody>
                    <a:bodyPr/>
                    <a:p>
                      <a:pPr indent="0" algn="ctr">
                        <a:buNone/>
                      </a:pPr>
                      <a:r>
                        <a:rPr lang="zh-CN" altLang="en-US" sz="3600" b="0">
                          <a:solidFill>
                            <a:srgbClr val="FF0000"/>
                          </a:solidFill>
                          <a:latin typeface="楷体" panose="02010609060101010101" charset="-122"/>
                          <a:ea typeface="楷体" panose="02010609060101010101" charset="-122"/>
                          <a:cs typeface="楷体" panose="02010609060101010101" charset="-122"/>
                        </a:rPr>
                        <a:t>投资</a:t>
                      </a:r>
                      <a:endParaRPr lang="zh-CN" altLang="en-US" sz="3600" b="0">
                        <a:solidFill>
                          <a:srgbClr val="FF0000"/>
                        </a:solidFill>
                        <a:latin typeface="楷体" panose="02010609060101010101" charset="-122"/>
                        <a:ea typeface="楷体" panose="02010609060101010101" charset="-122"/>
                        <a:cs typeface="楷体" panose="02010609060101010101" charset="-122"/>
                      </a:endParaRPr>
                    </a:p>
                    <a:p>
                      <a:pPr indent="0" algn="ctr">
                        <a:buNone/>
                      </a:pPr>
                      <a:r>
                        <a:rPr lang="zh-CN" altLang="en-US" sz="3600" b="0">
                          <a:solidFill>
                            <a:srgbClr val="FF0000"/>
                          </a:solidFill>
                          <a:latin typeface="楷体" panose="02010609060101010101" charset="-122"/>
                          <a:ea typeface="楷体" panose="02010609060101010101" charset="-122"/>
                          <a:cs typeface="楷体" panose="02010609060101010101" charset="-122"/>
                        </a:rPr>
                        <a:t>比 例</a:t>
                      </a:r>
                      <a:endParaRPr lang="zh-CN" altLang="en-US" sz="3600" b="0">
                        <a:solidFill>
                          <a:srgbClr val="FF0000"/>
                        </a:solidFill>
                        <a:latin typeface="楷体" panose="02010609060101010101" charset="-122"/>
                        <a:ea typeface="楷体" panose="02010609060101010101" charset="-122"/>
                        <a:cs typeface="楷体" panose="0201060906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3600" b="0">
                          <a:solidFill>
                            <a:srgbClr val="FF0000"/>
                          </a:solidFill>
                          <a:latin typeface="楷体" panose="02010609060101010101" charset="-122"/>
                          <a:ea typeface="楷体" panose="02010609060101010101" charset="-122"/>
                          <a:cs typeface="楷体" panose="02010609060101010101" charset="-122"/>
                        </a:rPr>
                        <a:t>58.2%</a:t>
                      </a:r>
                      <a:endParaRPr lang="en-US" altLang="zh-CN" sz="3600" b="0">
                        <a:solidFill>
                          <a:srgbClr val="FF0000"/>
                        </a:solidFill>
                        <a:latin typeface="楷体" panose="02010609060101010101" charset="-122"/>
                        <a:ea typeface="楷体" panose="02010609060101010101" charset="-122"/>
                        <a:cs typeface="楷体" panose="02010609060101010101"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3600" b="0">
                          <a:solidFill>
                            <a:srgbClr val="FF0000"/>
                          </a:solidFill>
                          <a:latin typeface="楷体" panose="02010609060101010101" charset="-122"/>
                          <a:ea typeface="楷体" panose="02010609060101010101" charset="-122"/>
                          <a:cs typeface="楷体" panose="02010609060101010101" charset="-122"/>
                        </a:rPr>
                        <a:t>7.6%</a:t>
                      </a:r>
                      <a:endParaRPr lang="en-US" altLang="zh-CN" sz="3600" b="0">
                        <a:solidFill>
                          <a:srgbClr val="FF0000"/>
                        </a:solidFill>
                        <a:latin typeface="楷体" panose="02010609060101010101" charset="-122"/>
                        <a:ea typeface="楷体" panose="02010609060101010101" charset="-122"/>
                        <a:cs typeface="楷体" panose="02010609060101010101"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3600" b="0">
                          <a:solidFill>
                            <a:srgbClr val="FF0000"/>
                          </a:solidFill>
                          <a:latin typeface="楷体" panose="02010609060101010101" charset="-122"/>
                          <a:ea typeface="楷体" panose="02010609060101010101" charset="-122"/>
                          <a:cs typeface="楷体" panose="02010609060101010101" charset="-122"/>
                        </a:rPr>
                        <a:t>19.5%</a:t>
                      </a:r>
                      <a:endParaRPr lang="en-US" altLang="zh-CN" sz="3600" b="0">
                        <a:solidFill>
                          <a:srgbClr val="FF0000"/>
                        </a:solidFill>
                        <a:latin typeface="楷体" panose="02010609060101010101" charset="-122"/>
                        <a:ea typeface="楷体" panose="02010609060101010101" charset="-122"/>
                        <a:cs typeface="楷体" panose="02010609060101010101"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3600" b="0">
                          <a:solidFill>
                            <a:srgbClr val="FF0000"/>
                          </a:solidFill>
                          <a:latin typeface="楷体" panose="02010609060101010101" charset="-122"/>
                          <a:ea typeface="楷体" panose="02010609060101010101" charset="-122"/>
                          <a:cs typeface="楷体" panose="02010609060101010101" charset="-122"/>
                        </a:rPr>
                        <a:t>7.2%</a:t>
                      </a:r>
                      <a:endParaRPr lang="en-US" altLang="zh-CN" sz="3600" b="0">
                        <a:solidFill>
                          <a:srgbClr val="FF0000"/>
                        </a:solidFill>
                        <a:latin typeface="楷体" panose="02010609060101010101" charset="-122"/>
                        <a:ea typeface="楷体" panose="02010609060101010101" charset="-122"/>
                        <a:cs typeface="楷体" panose="02010609060101010101"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3600" b="0">
                          <a:solidFill>
                            <a:srgbClr val="FF0000"/>
                          </a:solidFill>
                          <a:latin typeface="楷体" panose="02010609060101010101" charset="-122"/>
                          <a:ea typeface="楷体" panose="02010609060101010101" charset="-122"/>
                          <a:cs typeface="楷体" panose="02010609060101010101" charset="-122"/>
                        </a:rPr>
                        <a:t>7.5%</a:t>
                      </a:r>
                      <a:endParaRPr lang="en-US" altLang="zh-CN" sz="3600" b="0">
                        <a:solidFill>
                          <a:srgbClr val="FF0000"/>
                        </a:solidFill>
                        <a:latin typeface="楷体" panose="02010609060101010101" charset="-122"/>
                        <a:ea typeface="楷体" panose="02010609060101010101" charset="-122"/>
                        <a:cs typeface="楷体" panose="02010609060101010101"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150495" y="2767965"/>
            <a:ext cx="11727180" cy="1322070"/>
          </a:xfrm>
          <a:prstGeom prst="rect">
            <a:avLst/>
          </a:prstGeom>
          <a:noFill/>
          <a:ln w="9525">
            <a:noFill/>
          </a:ln>
        </p:spPr>
        <p:txBody>
          <a:bodyPr wrap="square">
            <a:spAutoFit/>
          </a:bodyPr>
          <a:p>
            <a:r>
              <a:rPr lang="en-US" altLang="zh-CN" sz="4000" b="1">
                <a:latin typeface="华文楷体" panose="02010600040101010101" charset="-122"/>
                <a:ea typeface="华文楷体" panose="02010600040101010101" charset="-122"/>
                <a:cs typeface="宋体" panose="02010600030101010101" pitchFamily="2" charset="-122"/>
              </a:rPr>
              <a:t>    </a:t>
            </a:r>
            <a:r>
              <a:rPr lang="zh-CN" altLang="en-US" sz="4000" b="1">
                <a:latin typeface="华文楷体" panose="02010600040101010101" charset="-122"/>
                <a:ea typeface="华文楷体" panose="02010600040101010101" charset="-122"/>
                <a:cs typeface="宋体" panose="02010600030101010101" pitchFamily="2" charset="-122"/>
              </a:rPr>
              <a:t>材料二表明一五期间我国国民经济投资的重点是什么？请你列举一五计划中该部门取得的成就两例。</a:t>
            </a:r>
            <a:endParaRPr lang="zh-CN" altLang="en-US" sz="4000" b="1">
              <a:latin typeface="华文楷体" panose="02010600040101010101" charset="-122"/>
              <a:ea typeface="华文楷体" panose="02010600040101010101" charset="-122"/>
            </a:endParaRPr>
          </a:p>
        </p:txBody>
      </p:sp>
      <p:sp>
        <p:nvSpPr>
          <p:cNvPr id="4" name="文本框 3"/>
          <p:cNvSpPr txBox="1"/>
          <p:nvPr/>
        </p:nvSpPr>
        <p:spPr>
          <a:xfrm>
            <a:off x="232410" y="4072890"/>
            <a:ext cx="11727815" cy="2861310"/>
          </a:xfrm>
          <a:prstGeom prst="rect">
            <a:avLst/>
          </a:prstGeom>
          <a:noFill/>
          <a:ln w="9525">
            <a:noFill/>
          </a:ln>
        </p:spPr>
        <p:txBody>
          <a:bodyPr wrap="square">
            <a:spAutoFit/>
          </a:bodyPr>
          <a:p>
            <a:r>
              <a:rPr lang="zh-CN" altLang="en-US" sz="3600" b="1">
                <a:solidFill>
                  <a:srgbClr val="0000FF"/>
                </a:solidFill>
                <a:latin typeface="微软雅黑" panose="020B0503020204020204" charset="-122"/>
                <a:ea typeface="微软雅黑" panose="020B0503020204020204" charset="-122"/>
                <a:cs typeface="宋体" panose="02010600030101010101" pitchFamily="2" charset="-122"/>
              </a:rPr>
              <a:t>重点</a:t>
            </a:r>
            <a:r>
              <a:rPr lang="zh-CN" altLang="en-US" sz="3600" b="1">
                <a:latin typeface="微软雅黑" panose="020B0503020204020204" charset="-122"/>
                <a:ea typeface="微软雅黑" panose="020B0503020204020204" charset="-122"/>
                <a:cs typeface="宋体" panose="02010600030101010101" pitchFamily="2" charset="-122"/>
              </a:rPr>
              <a:t>    重工业。</a:t>
            </a:r>
            <a:endParaRPr lang="zh-CN" altLang="en-US" sz="3600" b="1">
              <a:latin typeface="微软雅黑" panose="020B0503020204020204" charset="-122"/>
              <a:ea typeface="微软雅黑" panose="020B0503020204020204" charset="-122"/>
              <a:cs typeface="宋体" panose="02010600030101010101" pitchFamily="2" charset="-122"/>
            </a:endParaRPr>
          </a:p>
          <a:p>
            <a:r>
              <a:rPr lang="zh-CN" altLang="en-US" sz="3600" b="1">
                <a:solidFill>
                  <a:srgbClr val="0000FF"/>
                </a:solidFill>
                <a:latin typeface="微软雅黑" panose="020B0503020204020204" charset="-122"/>
                <a:ea typeface="微软雅黑" panose="020B0503020204020204" charset="-122"/>
                <a:cs typeface="宋体" panose="02010600030101010101" pitchFamily="2" charset="-122"/>
              </a:rPr>
              <a:t>成就</a:t>
            </a:r>
            <a:r>
              <a:rPr lang="zh-CN" altLang="en-US" sz="3600" b="1">
                <a:latin typeface="微软雅黑" panose="020B0503020204020204" charset="-122"/>
                <a:ea typeface="微软雅黑" panose="020B0503020204020204" charset="-122"/>
                <a:cs typeface="宋体" panose="02010600030101010101" pitchFamily="2" charset="-122"/>
              </a:rPr>
              <a:t>   鞍山钢铁公司无缝钢管厂等三大工程建成投产；长春第一汽车制造厂；沈阳机床厂和飞机制造厂建成投产；川藏、青藏、新藏公路通车；武汉长江大桥建成；新建成宝成、鹰夏等</a:t>
            </a:r>
            <a:r>
              <a:rPr lang="en-US" altLang="zh-CN" sz="3600" b="1">
                <a:latin typeface="微软雅黑" panose="020B0503020204020204" charset="-122"/>
                <a:ea typeface="微软雅黑" panose="020B0503020204020204" charset="-122"/>
                <a:cs typeface="宋体" panose="02010600030101010101" pitchFamily="2" charset="-122"/>
              </a:rPr>
              <a:t>30</a:t>
            </a:r>
            <a:r>
              <a:rPr lang="zh-CN" altLang="en-US" sz="3600" b="1">
                <a:latin typeface="微软雅黑" panose="020B0503020204020204" charset="-122"/>
                <a:ea typeface="微软雅黑" panose="020B0503020204020204" charset="-122"/>
                <a:cs typeface="宋体" panose="02010600030101010101" pitchFamily="2" charset="-122"/>
              </a:rPr>
              <a:t>余条铁路。</a:t>
            </a:r>
            <a:endParaRPr lang="zh-CN" altLang="en-US" sz="3600" b="1">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54305" y="3634740"/>
            <a:ext cx="11891010" cy="3169285"/>
          </a:xfrm>
          <a:prstGeom prst="rect">
            <a:avLst/>
          </a:prstGeom>
          <a:noFill/>
          <a:ln w="9525">
            <a:noFill/>
          </a:ln>
        </p:spPr>
        <p:txBody>
          <a:bodyPr wrap="square">
            <a:spAutoFit/>
          </a:bodyPr>
          <a:p>
            <a:r>
              <a:rPr lang="zh-CN" altLang="en-US" sz="4000" b="1">
                <a:solidFill>
                  <a:srgbClr val="0000FF"/>
                </a:solidFill>
                <a:latin typeface="微软雅黑" panose="020B0503020204020204" charset="-122"/>
                <a:ea typeface="微软雅黑" panose="020B0503020204020204" charset="-122"/>
                <a:cs typeface="宋体" panose="02010600030101010101" pitchFamily="2" charset="-122"/>
              </a:rPr>
              <a:t>原因</a:t>
            </a:r>
            <a:r>
              <a:rPr lang="zh-CN" altLang="en-US" sz="4000" b="0">
                <a:latin typeface="微软雅黑" panose="020B0503020204020204" charset="-122"/>
                <a:ea typeface="微软雅黑" panose="020B0503020204020204" charset="-122"/>
                <a:cs typeface="宋体" panose="02010600030101010101" pitchFamily="2" charset="-122"/>
              </a:rPr>
              <a:t>  新中国的成立为一五计划奠定了政治基础；土地改革为我国工业化建设准备了条件；抗美援朝的胜利创造了安定的外部环境；苏联的援助等。 </a:t>
            </a:r>
            <a:endParaRPr lang="zh-CN" altLang="en-US" sz="4000" b="0">
              <a:latin typeface="微软雅黑" panose="020B0503020204020204" charset="-122"/>
              <a:ea typeface="微软雅黑" panose="020B0503020204020204" charset="-122"/>
              <a:cs typeface="宋体" panose="02010600030101010101" pitchFamily="2" charset="-122"/>
            </a:endParaRPr>
          </a:p>
          <a:p>
            <a:r>
              <a:rPr lang="zh-CN" altLang="en-US" sz="4000" b="1">
                <a:solidFill>
                  <a:srgbClr val="0000FF"/>
                </a:solidFill>
                <a:latin typeface="微软雅黑" panose="020B0503020204020204" charset="-122"/>
                <a:ea typeface="微软雅黑" panose="020B0503020204020204" charset="-122"/>
                <a:cs typeface="宋体" panose="02010600030101010101" pitchFamily="2" charset="-122"/>
              </a:rPr>
              <a:t>意义</a:t>
            </a:r>
            <a:r>
              <a:rPr lang="zh-CN" altLang="en-US" sz="4000" b="0">
                <a:latin typeface="微软雅黑" panose="020B0503020204020204" charset="-122"/>
                <a:ea typeface="微软雅黑" panose="020B0503020204020204" charset="-122"/>
                <a:cs typeface="宋体" panose="02010600030101010101" pitchFamily="2" charset="-122"/>
              </a:rPr>
              <a:t>  一五计划超额完成，我国开始改变工业落后的面貌，向社会主义工业化迈进。</a:t>
            </a:r>
            <a:endParaRPr lang="zh-CN" altLang="en-US" sz="4000" b="0">
              <a:latin typeface="微软雅黑" panose="020B0503020204020204" charset="-122"/>
              <a:ea typeface="微软雅黑" panose="020B0503020204020204" charset="-122"/>
              <a:cs typeface="宋体" panose="02010600030101010101" pitchFamily="2" charset="-122"/>
            </a:endParaRPr>
          </a:p>
        </p:txBody>
      </p:sp>
      <p:sp>
        <p:nvSpPr>
          <p:cNvPr id="3" name="文本框 2"/>
          <p:cNvSpPr txBox="1"/>
          <p:nvPr/>
        </p:nvSpPr>
        <p:spPr>
          <a:xfrm>
            <a:off x="280035" y="341630"/>
            <a:ext cx="11765280" cy="1753235"/>
          </a:xfrm>
          <a:prstGeom prst="rect">
            <a:avLst/>
          </a:prstGeom>
          <a:noFill/>
        </p:spPr>
        <p:txBody>
          <a:bodyPr wrap="square" rtlCol="0">
            <a:spAutoFit/>
          </a:bodyPr>
          <a:p>
            <a:pPr algn="l"/>
            <a:r>
              <a:rPr lang="en-US" altLang="zh-CN" sz="3600">
                <a:latin typeface="黑体" panose="02010609060101010101" charset="-122"/>
                <a:ea typeface="黑体" panose="02010609060101010101" charset="-122"/>
                <a:cs typeface="黑体" panose="02010609060101010101" charset="-122"/>
                <a:sym typeface="+mn-ea"/>
              </a:rPr>
              <a:t>   </a:t>
            </a:r>
            <a:r>
              <a:rPr lang="zh-CN" altLang="en-US" sz="3600">
                <a:latin typeface="黑体" panose="02010609060101010101" charset="-122"/>
                <a:ea typeface="黑体" panose="02010609060101010101" charset="-122"/>
                <a:cs typeface="黑体" panose="02010609060101010101" charset="-122"/>
                <a:sym typeface="+mn-ea"/>
              </a:rPr>
              <a:t>材料三</a:t>
            </a:r>
            <a:r>
              <a:rPr lang="zh-CN" altLang="en-US" sz="3600">
                <a:latin typeface="宋体" panose="02010600030101010101" pitchFamily="2" charset="-122"/>
                <a:cs typeface="宋体" panose="02010600030101010101" pitchFamily="2" charset="-122"/>
                <a:sym typeface="+mn-ea"/>
              </a:rPr>
              <a:t>  </a:t>
            </a:r>
            <a:r>
              <a:rPr lang="zh-CN" altLang="en-US" sz="3600">
                <a:latin typeface="楷体" panose="02010609060101010101" charset="-122"/>
                <a:ea typeface="楷体" panose="02010609060101010101" charset="-122"/>
                <a:cs typeface="楷体" panose="02010609060101010101" charset="-122"/>
                <a:sym typeface="+mn-ea"/>
              </a:rPr>
              <a:t>到</a:t>
            </a:r>
            <a:r>
              <a:rPr lang="en-US" altLang="zh-CN" sz="3600">
                <a:latin typeface="楷体" panose="02010609060101010101" charset="-122"/>
                <a:ea typeface="楷体" panose="02010609060101010101" charset="-122"/>
                <a:cs typeface="楷体" panose="02010609060101010101" charset="-122"/>
                <a:sym typeface="+mn-ea"/>
              </a:rPr>
              <a:t>1957</a:t>
            </a:r>
            <a:r>
              <a:rPr lang="zh-CN" altLang="en-US" sz="3600">
                <a:latin typeface="楷体" panose="02010609060101010101" charset="-122"/>
                <a:ea typeface="楷体" panose="02010609060101010101" charset="-122"/>
                <a:cs typeface="楷体" panose="02010609060101010101" charset="-122"/>
                <a:sym typeface="+mn-ea"/>
              </a:rPr>
              <a:t>年底，我国以苏联帮助兴建的</a:t>
            </a:r>
            <a:r>
              <a:rPr lang="en-US" altLang="zh-CN" sz="3600">
                <a:latin typeface="楷体" panose="02010609060101010101" charset="-122"/>
                <a:ea typeface="楷体" panose="02010609060101010101" charset="-122"/>
                <a:cs typeface="楷体" panose="02010609060101010101" charset="-122"/>
                <a:sym typeface="+mn-ea"/>
              </a:rPr>
              <a:t>156</a:t>
            </a:r>
            <a:r>
              <a:rPr lang="zh-CN" altLang="en-US" sz="3600">
                <a:latin typeface="楷体" panose="02010609060101010101" charset="-122"/>
                <a:ea typeface="楷体" panose="02010609060101010101" charset="-122"/>
                <a:cs typeface="楷体" panose="02010609060101010101" charset="-122"/>
                <a:sym typeface="+mn-ea"/>
              </a:rPr>
              <a:t>个项目为中心，先后施工</a:t>
            </a:r>
            <a:r>
              <a:rPr lang="en-US" altLang="zh-CN" sz="3600">
                <a:latin typeface="楷体" panose="02010609060101010101" charset="-122"/>
                <a:ea typeface="楷体" panose="02010609060101010101" charset="-122"/>
                <a:cs typeface="楷体" panose="02010609060101010101" charset="-122"/>
                <a:sym typeface="+mn-ea"/>
              </a:rPr>
              <a:t>1</a:t>
            </a:r>
            <a:r>
              <a:rPr lang="zh-CN" altLang="en-US" sz="3600">
                <a:latin typeface="楷体" panose="02010609060101010101" charset="-122"/>
                <a:ea typeface="楷体" panose="02010609060101010101" charset="-122"/>
                <a:cs typeface="楷体" panose="02010609060101010101" charset="-122"/>
                <a:sym typeface="+mn-ea"/>
              </a:rPr>
              <a:t>万多个工业项目。沿海工业基地得到加强，华北和西北也建立一批新的工业基地。</a:t>
            </a:r>
            <a:endParaRPr lang="zh-CN" altLang="en-US" sz="3600" b="0">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118745" y="1976755"/>
            <a:ext cx="11630025" cy="1753235"/>
          </a:xfrm>
          <a:prstGeom prst="rect">
            <a:avLst/>
          </a:prstGeom>
          <a:noFill/>
        </p:spPr>
        <p:txBody>
          <a:bodyPr wrap="square" rtlCol="0">
            <a:spAutoFit/>
          </a:bodyPr>
          <a:p>
            <a:pPr algn="l"/>
            <a:r>
              <a:rPr lang="en-US" altLang="zh-CN" sz="3600">
                <a:solidFill>
                  <a:srgbClr val="FF0000"/>
                </a:solidFill>
                <a:latin typeface="宋体" panose="02010600030101010101" pitchFamily="2" charset="-122"/>
                <a:cs typeface="宋体" panose="02010600030101010101" pitchFamily="2" charset="-122"/>
                <a:sym typeface="+mn-ea"/>
              </a:rPr>
              <a:t>    </a:t>
            </a:r>
            <a:r>
              <a:rPr lang="zh-CN" altLang="en-US" sz="3600">
                <a:solidFill>
                  <a:srgbClr val="FF0000"/>
                </a:solidFill>
                <a:latin typeface="宋体" panose="02010600030101010101" pitchFamily="2" charset="-122"/>
                <a:cs typeface="宋体" panose="02010600030101010101" pitchFamily="2" charset="-122"/>
                <a:sym typeface="+mn-ea"/>
              </a:rPr>
              <a:t>依据材料三，结合所学知识指出一五计划取得巨大成就的原因有哪些？一五计划的超额完成目标有何重大历史意义？</a:t>
            </a:r>
            <a:endParaRPr lang="zh-CN" altLang="en-US" sz="3600">
              <a:solidFill>
                <a:srgbClr val="FF0000"/>
              </a:solidFill>
              <a:latin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lstStyle/>
          <a:p>
            <a:endParaRPr lang="zh-CN" altLang="en-US"/>
          </a:p>
        </p:txBody>
      </p:sp>
      <p:sp>
        <p:nvSpPr>
          <p:cNvPr id="7" name="副标题 6"/>
          <p:cNvSpPr>
            <a:spLocks noGrp="1"/>
          </p:cNvSpPr>
          <p:nvPr>
            <p:ph type="subTitle" idx="1"/>
          </p:nvPr>
        </p:nvSpPr>
        <p:spPr/>
        <p:txBody>
          <a:bodyPr/>
          <a:lstStyle/>
          <a:p>
            <a:endParaRPr lang="zh-CN" altLang="en-US"/>
          </a:p>
        </p:txBody>
      </p:sp>
      <p:pic>
        <p:nvPicPr>
          <p:cNvPr id="24" name="图片 23"/>
          <p:cNvPicPr>
            <a:picLocks noChangeAspect="1"/>
          </p:cNvPicPr>
          <p:nvPr/>
        </p:nvPicPr>
        <p:blipFill rotWithShape="1">
          <a:blip r:embed="rId1" cstate="print">
            <a:extLst>
              <a:ext uri="{28A0092B-C50C-407E-A947-70E740481C1C}">
                <a14:useLocalDpi xmlns:a14="http://schemas.microsoft.com/office/drawing/2010/main" val="0"/>
              </a:ext>
            </a:extLst>
          </a:blip>
          <a:srcRect l="2243" t="2241" r="1691" b="1558"/>
          <a:stretch>
            <a:fillRect/>
          </a:stretch>
        </p:blipFill>
        <p:spPr>
          <a:xfrm>
            <a:off x="609297" y="0"/>
            <a:ext cx="10973405" cy="6858000"/>
          </a:xfrm>
          <a:prstGeom prst="rect">
            <a:avLst/>
          </a:prstGeom>
        </p:spPr>
      </p:pic>
      <p:sp>
        <p:nvSpPr>
          <p:cNvPr id="27" name="圆角矩形 26"/>
          <p:cNvSpPr/>
          <p:nvPr/>
        </p:nvSpPr>
        <p:spPr>
          <a:xfrm>
            <a:off x="487136" y="18748"/>
            <a:ext cx="11095567" cy="6858000"/>
          </a:xfrm>
          <a:prstGeom prst="roundRect">
            <a:avLst>
              <a:gd name="adj" fmla="val 5004"/>
            </a:avLst>
          </a:prstGeom>
          <a:solidFill>
            <a:srgbClr val="DDD9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endParaRPr>
          </a:p>
        </p:txBody>
      </p:sp>
      <p:cxnSp>
        <p:nvCxnSpPr>
          <p:cNvPr id="3" name="直接连接符 2"/>
          <p:cNvCxnSpPr/>
          <p:nvPr/>
        </p:nvCxnSpPr>
        <p:spPr>
          <a:xfrm>
            <a:off x="1432344" y="694997"/>
            <a:ext cx="9048813" cy="1512"/>
          </a:xfrm>
          <a:prstGeom prst="line">
            <a:avLst/>
          </a:prstGeom>
          <a:ln w="57150">
            <a:solidFill>
              <a:srgbClr val="76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 name="组合 3"/>
          <p:cNvGrpSpPr/>
          <p:nvPr/>
        </p:nvGrpSpPr>
        <p:grpSpPr>
          <a:xfrm>
            <a:off x="1432104" y="-181"/>
            <a:ext cx="3476813" cy="612326"/>
            <a:chOff x="3853815" y="1936053"/>
            <a:chExt cx="3650654" cy="1256352"/>
          </a:xfrm>
          <a:solidFill>
            <a:schemeClr val="accent2">
              <a:lumMod val="50000"/>
            </a:schemeClr>
          </a:solidFill>
        </p:grpSpPr>
        <p:sp>
          <p:nvSpPr>
            <p:cNvPr id="5" name="TextBox 4"/>
            <p:cNvSpPr txBox="1"/>
            <p:nvPr/>
          </p:nvSpPr>
          <p:spPr>
            <a:xfrm>
              <a:off x="3853815" y="1936053"/>
              <a:ext cx="3650654" cy="1256352"/>
            </a:xfrm>
            <a:custGeom>
              <a:avLst/>
              <a:gdLst>
                <a:gd name="connsiteX0" fmla="*/ 0 w 3638754"/>
                <a:gd name="connsiteY0" fmla="*/ 0 h 1247943"/>
                <a:gd name="connsiteX1" fmla="*/ 3638754 w 3638754"/>
                <a:gd name="connsiteY1" fmla="*/ 0 h 1247943"/>
                <a:gd name="connsiteX2" fmla="*/ 3638754 w 3638754"/>
                <a:gd name="connsiteY2" fmla="*/ 1247943 h 1247943"/>
                <a:gd name="connsiteX3" fmla="*/ 0 w 3638754"/>
                <a:gd name="connsiteY3" fmla="*/ 1247943 h 1247943"/>
                <a:gd name="connsiteX4" fmla="*/ 0 w 3638754"/>
                <a:gd name="connsiteY4" fmla="*/ 0 h 1247943"/>
                <a:gd name="connsiteX0-1" fmla="*/ 0 w 3638754"/>
                <a:gd name="connsiteY0-2" fmla="*/ 8409 h 1256352"/>
                <a:gd name="connsiteX1-3" fmla="*/ 111925 w 3638754"/>
                <a:gd name="connsiteY1-4" fmla="*/ 0 h 1256352"/>
                <a:gd name="connsiteX2-5" fmla="*/ 3638754 w 3638754"/>
                <a:gd name="connsiteY2-6" fmla="*/ 8409 h 1256352"/>
                <a:gd name="connsiteX3-7" fmla="*/ 3638754 w 3638754"/>
                <a:gd name="connsiteY3-8" fmla="*/ 1256352 h 1256352"/>
                <a:gd name="connsiteX4-9" fmla="*/ 0 w 3638754"/>
                <a:gd name="connsiteY4-10" fmla="*/ 1256352 h 1256352"/>
                <a:gd name="connsiteX5" fmla="*/ 0 w 3638754"/>
                <a:gd name="connsiteY5" fmla="*/ 8409 h 1256352"/>
                <a:gd name="connsiteX0-11" fmla="*/ 11900 w 3650654"/>
                <a:gd name="connsiteY0-12" fmla="*/ 8409 h 1256352"/>
                <a:gd name="connsiteX1-13" fmla="*/ 123825 w 3650654"/>
                <a:gd name="connsiteY1-14" fmla="*/ 0 h 1256352"/>
                <a:gd name="connsiteX2-15" fmla="*/ 3650654 w 3650654"/>
                <a:gd name="connsiteY2-16" fmla="*/ 8409 h 1256352"/>
                <a:gd name="connsiteX3-17" fmla="*/ 3650654 w 3650654"/>
                <a:gd name="connsiteY3-18" fmla="*/ 1256352 h 1256352"/>
                <a:gd name="connsiteX4-19" fmla="*/ 11900 w 3650654"/>
                <a:gd name="connsiteY4-20" fmla="*/ 1256352 h 1256352"/>
                <a:gd name="connsiteX5-21" fmla="*/ 0 w 3650654"/>
                <a:gd name="connsiteY5-22" fmla="*/ 76200 h 1256352"/>
                <a:gd name="connsiteX6" fmla="*/ 11900 w 3650654"/>
                <a:gd name="connsiteY6" fmla="*/ 8409 h 1256352"/>
                <a:gd name="connsiteX0-23" fmla="*/ 0 w 3650654"/>
                <a:gd name="connsiteY0-24" fmla="*/ 76200 h 1256352"/>
                <a:gd name="connsiteX1-25" fmla="*/ 123825 w 3650654"/>
                <a:gd name="connsiteY1-26" fmla="*/ 0 h 1256352"/>
                <a:gd name="connsiteX2-27" fmla="*/ 3650654 w 3650654"/>
                <a:gd name="connsiteY2-28" fmla="*/ 8409 h 1256352"/>
                <a:gd name="connsiteX3-29" fmla="*/ 3650654 w 3650654"/>
                <a:gd name="connsiteY3-30" fmla="*/ 1256352 h 1256352"/>
                <a:gd name="connsiteX4-31" fmla="*/ 11900 w 3650654"/>
                <a:gd name="connsiteY4-32" fmla="*/ 1256352 h 1256352"/>
                <a:gd name="connsiteX5-33" fmla="*/ 0 w 3650654"/>
                <a:gd name="connsiteY5-34" fmla="*/ 76200 h 12563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3650654" h="1256352">
                  <a:moveTo>
                    <a:pt x="0" y="76200"/>
                  </a:moveTo>
                  <a:lnTo>
                    <a:pt x="123825" y="0"/>
                  </a:lnTo>
                  <a:lnTo>
                    <a:pt x="3650654" y="8409"/>
                  </a:lnTo>
                  <a:lnTo>
                    <a:pt x="3650654" y="1256352"/>
                  </a:lnTo>
                  <a:lnTo>
                    <a:pt x="11900" y="1256352"/>
                  </a:lnTo>
                  <a:lnTo>
                    <a:pt x="0" y="76200"/>
                  </a:lnTo>
                  <a:close/>
                </a:path>
              </a:pathLst>
            </a:custGeom>
            <a:grpFill/>
            <a:ln>
              <a:noFill/>
            </a:ln>
            <a:effectLst>
              <a:outerShdw blurRad="444500" dist="254000" dir="8100000" algn="tr" rotWithShape="0">
                <a:prstClr val="black">
                  <a:alpha val="5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3200">
                  <a:solidFill>
                    <a:schemeClr val="bg1"/>
                  </a:solidFill>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10950" dirty="0"/>
            </a:p>
          </p:txBody>
        </p:sp>
        <p:sp>
          <p:nvSpPr>
            <p:cNvPr id="6" name="TextBox 5"/>
            <p:cNvSpPr txBox="1"/>
            <p:nvPr/>
          </p:nvSpPr>
          <p:spPr>
            <a:xfrm>
              <a:off x="4431348" y="2054420"/>
              <a:ext cx="2372297" cy="1029271"/>
            </a:xfrm>
            <a:prstGeom prst="rect">
              <a:avLst/>
            </a:prstGeom>
            <a:noFill/>
            <a:scene3d>
              <a:camera prst="orthographicFront"/>
              <a:lightRig rig="threePt" dir="t"/>
            </a:scene3d>
            <a:sp3d>
              <a:bevelT/>
            </a:sp3d>
          </p:spPr>
          <p:txBody>
            <a:bodyPr wrap="none" rtlCol="0">
              <a:spAutoFit/>
            </a:bodyPr>
            <a:lstStyle/>
            <a:p>
              <a:r>
                <a:rPr lang="zh-CN" altLang="en-US" sz="2665" b="1" spc="600"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charset="-122"/>
                </a:rPr>
                <a:t>中国现代史</a:t>
              </a:r>
              <a:endParaRPr lang="zh-CN" altLang="en-US" sz="2665" b="1" spc="600"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charset="-122"/>
              </a:endParaRPr>
            </a:p>
          </p:txBody>
        </p:sp>
      </p:grpSp>
      <p:sp>
        <p:nvSpPr>
          <p:cNvPr id="39" name="AutoShape 15"/>
          <p:cNvSpPr>
            <a:spLocks noChangeArrowheads="1"/>
          </p:cNvSpPr>
          <p:nvPr/>
        </p:nvSpPr>
        <p:spPr bwMode="auto">
          <a:xfrm>
            <a:off x="1982077" y="4585615"/>
            <a:ext cx="68035" cy="69548"/>
          </a:xfrm>
          <a:prstGeom prst="smileyFace">
            <a:avLst>
              <a:gd name="adj" fmla="val 4653"/>
            </a:avLst>
          </a:prstGeom>
          <a:solidFill>
            <a:schemeClr val="accent1"/>
          </a:solidFill>
          <a:ln w="9525">
            <a:solidFill>
              <a:schemeClr val="bg2"/>
            </a:solidFill>
            <a:round/>
          </a:ln>
          <a:effectLst/>
        </p:spPr>
        <p:txBody>
          <a:bodyPr wrap="none" anchor="ctr"/>
          <a:lstStyle/>
          <a:p>
            <a:endParaRPr lang="zh-CN" altLang="en-US" sz="2000"/>
          </a:p>
        </p:txBody>
      </p:sp>
      <p:sp>
        <p:nvSpPr>
          <p:cNvPr id="40" name="AutoShape 16"/>
          <p:cNvSpPr>
            <a:spLocks noChangeArrowheads="1"/>
          </p:cNvSpPr>
          <p:nvPr/>
        </p:nvSpPr>
        <p:spPr bwMode="auto">
          <a:xfrm>
            <a:off x="3764612" y="4585615"/>
            <a:ext cx="68036" cy="69548"/>
          </a:xfrm>
          <a:prstGeom prst="smileyFace">
            <a:avLst>
              <a:gd name="adj" fmla="val 4653"/>
            </a:avLst>
          </a:prstGeom>
          <a:solidFill>
            <a:schemeClr val="accent1"/>
          </a:solidFill>
          <a:ln w="9525">
            <a:solidFill>
              <a:schemeClr val="bg2"/>
            </a:solidFill>
            <a:round/>
          </a:ln>
          <a:effectLst/>
        </p:spPr>
        <p:txBody>
          <a:bodyPr wrap="none" anchor="ctr"/>
          <a:lstStyle/>
          <a:p>
            <a:endParaRPr lang="zh-CN" altLang="en-US" sz="2000"/>
          </a:p>
        </p:txBody>
      </p:sp>
      <p:sp>
        <p:nvSpPr>
          <p:cNvPr id="41" name="AutoShape 17"/>
          <p:cNvSpPr>
            <a:spLocks noChangeArrowheads="1"/>
          </p:cNvSpPr>
          <p:nvPr/>
        </p:nvSpPr>
        <p:spPr bwMode="auto">
          <a:xfrm>
            <a:off x="6068755" y="4585615"/>
            <a:ext cx="68036" cy="69548"/>
          </a:xfrm>
          <a:prstGeom prst="smileyFace">
            <a:avLst>
              <a:gd name="adj" fmla="val 4653"/>
            </a:avLst>
          </a:prstGeom>
          <a:solidFill>
            <a:schemeClr val="accent1"/>
          </a:solidFill>
          <a:ln w="9525">
            <a:solidFill>
              <a:schemeClr val="bg2"/>
            </a:solidFill>
            <a:round/>
          </a:ln>
          <a:effectLst/>
        </p:spPr>
        <p:txBody>
          <a:bodyPr wrap="none" anchor="ctr"/>
          <a:lstStyle/>
          <a:p>
            <a:endParaRPr lang="zh-CN" altLang="en-US" sz="2000"/>
          </a:p>
        </p:txBody>
      </p:sp>
      <p:sp>
        <p:nvSpPr>
          <p:cNvPr id="42" name="AutoShape 18"/>
          <p:cNvSpPr>
            <a:spLocks noChangeArrowheads="1"/>
          </p:cNvSpPr>
          <p:nvPr/>
        </p:nvSpPr>
        <p:spPr bwMode="auto">
          <a:xfrm>
            <a:off x="8223220" y="4585615"/>
            <a:ext cx="68035" cy="69548"/>
          </a:xfrm>
          <a:prstGeom prst="smileyFace">
            <a:avLst>
              <a:gd name="adj" fmla="val 4653"/>
            </a:avLst>
          </a:prstGeom>
          <a:solidFill>
            <a:schemeClr val="accent1"/>
          </a:solidFill>
          <a:ln w="9525">
            <a:solidFill>
              <a:schemeClr val="bg2"/>
            </a:solidFill>
            <a:round/>
          </a:ln>
          <a:effectLst/>
        </p:spPr>
        <p:txBody>
          <a:bodyPr wrap="none" anchor="ctr"/>
          <a:lstStyle/>
          <a:p>
            <a:endParaRPr lang="zh-CN" altLang="en-US" sz="2000"/>
          </a:p>
        </p:txBody>
      </p:sp>
      <p:sp>
        <p:nvSpPr>
          <p:cNvPr id="43" name="AutoShape 20"/>
          <p:cNvSpPr>
            <a:spLocks noChangeArrowheads="1"/>
          </p:cNvSpPr>
          <p:nvPr/>
        </p:nvSpPr>
        <p:spPr bwMode="auto">
          <a:xfrm>
            <a:off x="8976148" y="4585615"/>
            <a:ext cx="68035" cy="69548"/>
          </a:xfrm>
          <a:prstGeom prst="smileyFace">
            <a:avLst>
              <a:gd name="adj" fmla="val 4653"/>
            </a:avLst>
          </a:prstGeom>
          <a:solidFill>
            <a:schemeClr val="accent1"/>
          </a:solidFill>
          <a:ln w="9525">
            <a:solidFill>
              <a:schemeClr val="bg2"/>
            </a:solidFill>
            <a:round/>
          </a:ln>
          <a:effectLst/>
        </p:spPr>
        <p:txBody>
          <a:bodyPr wrap="none" anchor="ctr"/>
          <a:lstStyle/>
          <a:p>
            <a:endParaRPr lang="zh-CN" altLang="en-US" sz="2000"/>
          </a:p>
        </p:txBody>
      </p:sp>
      <p:sp>
        <p:nvSpPr>
          <p:cNvPr id="26" name="矩形 25"/>
          <p:cNvSpPr/>
          <p:nvPr/>
        </p:nvSpPr>
        <p:spPr>
          <a:xfrm>
            <a:off x="5085987" y="18748"/>
            <a:ext cx="4460240" cy="735330"/>
          </a:xfrm>
          <a:prstGeom prst="rect">
            <a:avLst/>
          </a:prstGeom>
          <a:noFill/>
          <a:ln>
            <a:noFill/>
          </a:ln>
        </p:spPr>
        <p:txBody>
          <a:bodyPr wrap="none" rtlCol="0" anchor="t">
            <a:spAutoFit/>
          </a:bodyPr>
          <a:lstStyle/>
          <a:p>
            <a:pPr algn="ctr"/>
            <a:r>
              <a:rPr lang="zh-CN" altLang="en-US" sz="4190" b="1">
                <a:solidFill>
                  <a:schemeClr val="tx1"/>
                </a:solidFill>
                <a:effectLst>
                  <a:outerShdw blurRad="38100" dist="19050" dir="2700000" algn="tl" rotWithShape="0">
                    <a:schemeClr val="dk1">
                      <a:alpha val="40000"/>
                    </a:schemeClr>
                  </a:outerShdw>
                </a:effectLst>
              </a:rPr>
              <a:t>第一单元知识结构</a:t>
            </a:r>
            <a:endParaRPr lang="zh-CN" altLang="en-US" sz="4190" b="1">
              <a:solidFill>
                <a:schemeClr val="tx1"/>
              </a:solidFill>
              <a:effectLst>
                <a:outerShdw blurRad="38100" dist="19050" dir="2700000" algn="tl" rotWithShape="0">
                  <a:schemeClr val="dk1">
                    <a:alpha val="40000"/>
                  </a:schemeClr>
                </a:outerShdw>
              </a:effectLst>
            </a:endParaRPr>
          </a:p>
        </p:txBody>
      </p:sp>
      <p:sp>
        <p:nvSpPr>
          <p:cNvPr id="28" name="左大括号 27"/>
          <p:cNvSpPr/>
          <p:nvPr/>
        </p:nvSpPr>
        <p:spPr>
          <a:xfrm>
            <a:off x="2727174" y="1020838"/>
            <a:ext cx="1066800" cy="4369405"/>
          </a:xfrm>
          <a:prstGeom prst="leftBrace">
            <a:avLst/>
          </a:prstGeom>
          <a:ln w="38100"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a:p>
        </p:txBody>
      </p:sp>
      <p:sp>
        <p:nvSpPr>
          <p:cNvPr id="29" name="圆角矩形 28"/>
          <p:cNvSpPr/>
          <p:nvPr/>
        </p:nvSpPr>
        <p:spPr>
          <a:xfrm>
            <a:off x="3793974" y="776514"/>
            <a:ext cx="2220081" cy="9779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3050" b="1"/>
              <a:t>新中国成立</a:t>
            </a:r>
            <a:endParaRPr lang="zh-CN" altLang="en-US" sz="3050" b="1"/>
          </a:p>
        </p:txBody>
      </p:sp>
      <p:sp>
        <p:nvSpPr>
          <p:cNvPr id="30" name="圆角矩形 29"/>
          <p:cNvSpPr/>
          <p:nvPr/>
        </p:nvSpPr>
        <p:spPr>
          <a:xfrm>
            <a:off x="3793974" y="5141081"/>
            <a:ext cx="2220081" cy="9779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3050" b="1"/>
              <a:t>巩固新政权</a:t>
            </a:r>
            <a:endParaRPr lang="zh-CN" altLang="en-US" sz="3050" b="1"/>
          </a:p>
        </p:txBody>
      </p:sp>
      <p:sp>
        <p:nvSpPr>
          <p:cNvPr id="31" name="左大括号 30"/>
          <p:cNvSpPr/>
          <p:nvPr/>
        </p:nvSpPr>
        <p:spPr>
          <a:xfrm>
            <a:off x="6200926" y="787400"/>
            <a:ext cx="311452" cy="2014462"/>
          </a:xfrm>
          <a:prstGeom prst="leftBrace">
            <a:avLst>
              <a:gd name="adj1" fmla="val 8333"/>
              <a:gd name="adj2" fmla="val 30891"/>
            </a:avLst>
          </a:prstGeom>
          <a:ln w="38100"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a:p>
        </p:txBody>
      </p:sp>
      <p:sp>
        <p:nvSpPr>
          <p:cNvPr id="32" name="圆角矩形 31"/>
          <p:cNvSpPr/>
          <p:nvPr/>
        </p:nvSpPr>
        <p:spPr>
          <a:xfrm>
            <a:off x="6512379" y="750510"/>
            <a:ext cx="4887081" cy="54791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2095"/>
              <a:t>中国人民政治协商会议第一届全体会议</a:t>
            </a:r>
            <a:endParaRPr lang="zh-CN" altLang="en-US" sz="2095"/>
          </a:p>
        </p:txBody>
      </p:sp>
      <p:sp>
        <p:nvSpPr>
          <p:cNvPr id="33" name="圆角矩形 32"/>
          <p:cNvSpPr/>
          <p:nvPr/>
        </p:nvSpPr>
        <p:spPr>
          <a:xfrm>
            <a:off x="6667954" y="2253524"/>
            <a:ext cx="1554843" cy="54791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2095"/>
              <a:t>开国大典</a:t>
            </a:r>
            <a:endParaRPr lang="zh-CN" altLang="en-US" sz="2095"/>
          </a:p>
        </p:txBody>
      </p:sp>
      <p:sp>
        <p:nvSpPr>
          <p:cNvPr id="34" name="左大括号 33"/>
          <p:cNvSpPr/>
          <p:nvPr/>
        </p:nvSpPr>
        <p:spPr>
          <a:xfrm>
            <a:off x="6200926" y="4325257"/>
            <a:ext cx="311452" cy="2014462"/>
          </a:xfrm>
          <a:prstGeom prst="leftBrace">
            <a:avLst>
              <a:gd name="adj1" fmla="val 8333"/>
              <a:gd name="adj2" fmla="val 65445"/>
            </a:avLst>
          </a:prstGeom>
          <a:ln w="38100"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a:p>
        </p:txBody>
      </p:sp>
      <p:sp>
        <p:nvSpPr>
          <p:cNvPr id="35" name="圆角矩形 34"/>
          <p:cNvSpPr/>
          <p:nvPr/>
        </p:nvSpPr>
        <p:spPr>
          <a:xfrm>
            <a:off x="7276284" y="4842329"/>
            <a:ext cx="2813352" cy="54791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2095"/>
              <a:t>和平解放西藏</a:t>
            </a:r>
            <a:endParaRPr lang="zh-CN" altLang="en-US" sz="2095"/>
          </a:p>
        </p:txBody>
      </p:sp>
      <p:sp>
        <p:nvSpPr>
          <p:cNvPr id="36" name="圆角矩形 35"/>
          <p:cNvSpPr/>
          <p:nvPr/>
        </p:nvSpPr>
        <p:spPr>
          <a:xfrm>
            <a:off x="7394726" y="3961795"/>
            <a:ext cx="2146905" cy="54791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l"/>
            <a:r>
              <a:rPr lang="zh-CN" altLang="en-US" sz="2095"/>
              <a:t>经济：土地改革</a:t>
            </a:r>
            <a:endParaRPr lang="zh-CN" altLang="en-US" sz="2095"/>
          </a:p>
        </p:txBody>
      </p:sp>
      <p:sp>
        <p:nvSpPr>
          <p:cNvPr id="37" name="圆角矩形 36"/>
          <p:cNvSpPr/>
          <p:nvPr/>
        </p:nvSpPr>
        <p:spPr>
          <a:xfrm>
            <a:off x="7394726" y="5955695"/>
            <a:ext cx="2813352" cy="54791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2095"/>
              <a:t>国际：抗美援朝</a:t>
            </a:r>
            <a:endParaRPr lang="zh-CN" altLang="en-US" sz="2095"/>
          </a:p>
        </p:txBody>
      </p:sp>
      <p:sp>
        <p:nvSpPr>
          <p:cNvPr id="38" name="圆角矩形 37"/>
          <p:cNvSpPr/>
          <p:nvPr/>
        </p:nvSpPr>
        <p:spPr>
          <a:xfrm>
            <a:off x="6512379" y="3924300"/>
            <a:ext cx="622300" cy="6223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3050" b="1"/>
              <a:t>内</a:t>
            </a:r>
            <a:endParaRPr lang="zh-CN" altLang="en-US" sz="3050" b="1"/>
          </a:p>
        </p:txBody>
      </p:sp>
      <p:sp>
        <p:nvSpPr>
          <p:cNvPr id="44" name="圆角矩形 43"/>
          <p:cNvSpPr/>
          <p:nvPr/>
        </p:nvSpPr>
        <p:spPr>
          <a:xfrm>
            <a:off x="6512379" y="5881310"/>
            <a:ext cx="622300" cy="6223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3050" b="1"/>
              <a:t>外</a:t>
            </a:r>
            <a:endParaRPr lang="zh-CN" altLang="en-US" sz="3050" b="1"/>
          </a:p>
        </p:txBody>
      </p:sp>
      <p:sp>
        <p:nvSpPr>
          <p:cNvPr id="45" name="圆角矩形 44"/>
          <p:cNvSpPr/>
          <p:nvPr/>
        </p:nvSpPr>
        <p:spPr>
          <a:xfrm>
            <a:off x="594179" y="1998738"/>
            <a:ext cx="2321681" cy="232651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3240" b="1">
                <a:solidFill>
                  <a:schemeClr val="tx1"/>
                </a:solidFill>
              </a:rPr>
              <a:t>中华人民共和国</a:t>
            </a:r>
            <a:endParaRPr lang="zh-CN" altLang="en-US" sz="3240" b="1">
              <a:solidFill>
                <a:schemeClr val="tx1"/>
              </a:solidFill>
            </a:endParaRPr>
          </a:p>
          <a:p>
            <a:pPr algn="ctr"/>
            <a:r>
              <a:rPr lang="zh-CN" altLang="en-US" sz="3240" b="1">
                <a:solidFill>
                  <a:schemeClr val="tx1"/>
                </a:solidFill>
              </a:rPr>
              <a:t>的成立与巩固</a:t>
            </a:r>
            <a:endParaRPr lang="zh-CN" altLang="en-US" sz="3240" b="1">
              <a:solidFill>
                <a:schemeClr val="tx1"/>
              </a:solidFill>
            </a:endParaRPr>
          </a:p>
        </p:txBody>
      </p:sp>
      <p:sp>
        <p:nvSpPr>
          <p:cNvPr id="46" name="圆角矩形 45"/>
          <p:cNvSpPr/>
          <p:nvPr/>
        </p:nvSpPr>
        <p:spPr>
          <a:xfrm>
            <a:off x="9743017" y="696686"/>
            <a:ext cx="1318986" cy="72631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050" b="1">
                <a:solidFill>
                  <a:srgbClr val="FFFF00"/>
                </a:solidFill>
              </a:rPr>
              <a:t>筹备</a:t>
            </a:r>
            <a:endParaRPr lang="zh-CN" altLang="en-US" sz="3050" b="1">
              <a:solidFill>
                <a:srgbClr val="FFFF00"/>
              </a:solidFill>
            </a:endParaRPr>
          </a:p>
        </p:txBody>
      </p:sp>
      <p:sp>
        <p:nvSpPr>
          <p:cNvPr id="47" name="圆角矩形 46"/>
          <p:cNvSpPr/>
          <p:nvPr/>
        </p:nvSpPr>
        <p:spPr>
          <a:xfrm>
            <a:off x="9654752" y="2164655"/>
            <a:ext cx="1318986" cy="72631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050" b="1">
                <a:solidFill>
                  <a:srgbClr val="FFFF00"/>
                </a:solidFill>
              </a:rPr>
              <a:t>诞生</a:t>
            </a:r>
            <a:endParaRPr lang="zh-CN" altLang="en-US" sz="3050" b="1">
              <a:solidFill>
                <a:srgbClr val="FFFF00"/>
              </a:solidFill>
            </a:endParaRPr>
          </a:p>
        </p:txBody>
      </p:sp>
      <p:sp>
        <p:nvSpPr>
          <p:cNvPr id="48" name="圆角矩形 47"/>
          <p:cNvSpPr/>
          <p:nvPr/>
        </p:nvSpPr>
        <p:spPr>
          <a:xfrm>
            <a:off x="9958917" y="4115919"/>
            <a:ext cx="1318986" cy="72631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050" b="1">
                <a:solidFill>
                  <a:srgbClr val="FFFF00"/>
                </a:solidFill>
              </a:rPr>
              <a:t>统一</a:t>
            </a:r>
            <a:endParaRPr lang="zh-CN" altLang="en-US" sz="3050" b="1">
              <a:solidFill>
                <a:srgbClr val="FFFF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47" grpId="0" bldLvl="0" animBg="1"/>
      <p:bldP spid="48"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97790" y="575945"/>
            <a:ext cx="11946890" cy="1938020"/>
          </a:xfrm>
          <a:prstGeom prst="rect">
            <a:avLst/>
          </a:prstGeom>
          <a:noFill/>
          <a:ln w="9525">
            <a:noFill/>
          </a:ln>
        </p:spPr>
        <p:txBody>
          <a:bodyPr wrap="square">
            <a:spAutoFit/>
          </a:bodyPr>
          <a:p>
            <a:r>
              <a:rPr lang="en-US" altLang="zh-CN" sz="4000" b="1">
                <a:latin typeface="华文楷体" panose="02010600040101010101" charset="-122"/>
                <a:ea typeface="华文楷体" panose="02010600040101010101" charset="-122"/>
                <a:cs typeface="宋体" panose="02010600030101010101" pitchFamily="2" charset="-122"/>
              </a:rPr>
              <a:t>        </a:t>
            </a:r>
            <a:r>
              <a:rPr lang="zh-CN" altLang="en-US" sz="4000" b="1">
                <a:latin typeface="华文楷体" panose="02010600040101010101" charset="-122"/>
                <a:ea typeface="华文楷体" panose="02010600040101010101" charset="-122"/>
                <a:cs typeface="宋体" panose="02010600030101010101" pitchFamily="2" charset="-122"/>
              </a:rPr>
              <a:t>随着经济建设的发展，</a:t>
            </a:r>
            <a:r>
              <a:rPr lang="zh-CN" altLang="en-US" sz="4000" b="1">
                <a:solidFill>
                  <a:srgbClr val="000000"/>
                </a:solidFill>
                <a:latin typeface="华文楷体" panose="02010600040101010101" charset="-122"/>
                <a:ea typeface="华文楷体" panose="02010600040101010101" charset="-122"/>
                <a:cs typeface="宋体" panose="02010600030101010101" pitchFamily="2" charset="-122"/>
              </a:rPr>
              <a:t>我国的民主政</a:t>
            </a:r>
            <a:r>
              <a:rPr lang="zh-CN" altLang="en-US" sz="4000" b="1">
                <a:latin typeface="华文楷体" panose="02010600040101010101" charset="-122"/>
                <a:ea typeface="华文楷体" panose="02010600040101010101" charset="-122"/>
                <a:cs typeface="宋体" panose="02010600030101010101" pitchFamily="2" charset="-122"/>
              </a:rPr>
              <a:t>治建设也在加紧进行。在哪个大会上制定了</a:t>
            </a:r>
            <a:r>
              <a:rPr lang="en-US" altLang="zh-CN" sz="4000" b="1">
                <a:latin typeface="华文楷体" panose="02010600040101010101" charset="-122"/>
                <a:ea typeface="华文楷体" panose="02010600040101010101" charset="-122"/>
                <a:cs typeface="宋体" panose="02010600030101010101" pitchFamily="2" charset="-122"/>
              </a:rPr>
              <a:t>《</a:t>
            </a:r>
            <a:r>
              <a:rPr lang="zh-CN" altLang="en-US" sz="4000" b="1">
                <a:latin typeface="华文楷体" panose="02010600040101010101" charset="-122"/>
                <a:ea typeface="华文楷体" panose="02010600040101010101" charset="-122"/>
                <a:cs typeface="宋体" panose="02010600030101010101" pitchFamily="2" charset="-122"/>
              </a:rPr>
              <a:t>中华人民共和国宪法</a:t>
            </a:r>
            <a:r>
              <a:rPr lang="en-US" altLang="zh-CN" sz="4000" b="1">
                <a:latin typeface="华文楷体" panose="02010600040101010101" charset="-122"/>
                <a:ea typeface="华文楷体" panose="02010600040101010101" charset="-122"/>
                <a:cs typeface="宋体" panose="02010600030101010101" pitchFamily="2" charset="-122"/>
              </a:rPr>
              <a:t>》</a:t>
            </a:r>
            <a:r>
              <a:rPr lang="zh-CN" altLang="en-US" sz="4000" b="1">
                <a:latin typeface="华文楷体" panose="02010600040101010101" charset="-122"/>
                <a:ea typeface="华文楷体" panose="02010600040101010101" charset="-122"/>
                <a:cs typeface="宋体" panose="02010600030101010101" pitchFamily="2" charset="-122"/>
              </a:rPr>
              <a:t>，该宪法确定了我国一项基本政治制度是什么？</a:t>
            </a:r>
            <a:endParaRPr lang="zh-CN" altLang="en-US" sz="4000" b="1">
              <a:latin typeface="华文楷体" panose="02010600040101010101" charset="-122"/>
              <a:ea typeface="华文楷体" panose="02010600040101010101" charset="-122"/>
            </a:endParaRPr>
          </a:p>
        </p:txBody>
      </p:sp>
      <p:sp>
        <p:nvSpPr>
          <p:cNvPr id="2" name="文本框 1"/>
          <p:cNvSpPr txBox="1"/>
          <p:nvPr/>
        </p:nvSpPr>
        <p:spPr>
          <a:xfrm>
            <a:off x="820420" y="2767965"/>
            <a:ext cx="6278880" cy="1322070"/>
          </a:xfrm>
          <a:prstGeom prst="rect">
            <a:avLst/>
          </a:prstGeom>
          <a:noFill/>
        </p:spPr>
        <p:txBody>
          <a:bodyPr wrap="none" rtlCol="0" anchor="t">
            <a:spAutoFit/>
          </a:bodyPr>
          <a:p>
            <a:r>
              <a:rPr lang="zh-CN" altLang="en-US" sz="4000" b="1">
                <a:solidFill>
                  <a:srgbClr val="FF0000"/>
                </a:solidFill>
                <a:latin typeface="微软雅黑" panose="020B0503020204020204" charset="-122"/>
                <a:ea typeface="微软雅黑" panose="020B0503020204020204" charset="-122"/>
                <a:cs typeface="宋体" panose="02010600030101010101" pitchFamily="2" charset="-122"/>
                <a:sym typeface="+mn-ea"/>
              </a:rPr>
              <a:t>第一届全国人民代表大会；人民大表大会制度。</a:t>
            </a:r>
            <a:endParaRPr lang="zh-CN" altLang="en-US" sz="4000" b="1">
              <a:solidFill>
                <a:srgbClr val="FF0000"/>
              </a:solidFill>
              <a:latin typeface="微软雅黑" panose="020B0503020204020204" charset="-122"/>
              <a:ea typeface="微软雅黑" panose="020B0503020204020204"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21615" y="481965"/>
            <a:ext cx="11812905" cy="2553335"/>
          </a:xfrm>
          <a:prstGeom prst="rect">
            <a:avLst/>
          </a:prstGeom>
          <a:noFill/>
          <a:ln w="9525">
            <a:noFill/>
          </a:ln>
        </p:spPr>
        <p:txBody>
          <a:bodyPr wrap="square">
            <a:spAutoFit/>
          </a:bodyPr>
          <a:p>
            <a:r>
              <a:rPr lang="en-US" altLang="zh-CN" sz="4000" b="0">
                <a:latin typeface="黑体" panose="02010609060101010101" charset="-122"/>
                <a:ea typeface="黑体" panose="02010609060101010101" charset="-122"/>
                <a:cs typeface="黑体" panose="02010609060101010101" charset="-122"/>
              </a:rPr>
              <a:t>    </a:t>
            </a:r>
            <a:r>
              <a:rPr lang="zh-CN" altLang="en-US" sz="4000" b="0">
                <a:latin typeface="黑体" panose="02010609060101010101" charset="-122"/>
                <a:ea typeface="黑体" panose="02010609060101010101" charset="-122"/>
                <a:cs typeface="黑体" panose="02010609060101010101" charset="-122"/>
              </a:rPr>
              <a:t>材料四   </a:t>
            </a:r>
            <a:r>
              <a:rPr lang="zh-CN" altLang="en-US" sz="4000" b="0">
                <a:latin typeface="楷体" panose="02010609060101010101" charset="-122"/>
                <a:ea typeface="楷体" panose="02010609060101010101" charset="-122"/>
                <a:cs typeface="楷体" panose="02010609060101010101" charset="-122"/>
              </a:rPr>
              <a:t>中共中央政治局</a:t>
            </a:r>
            <a:r>
              <a:rPr lang="en-US" altLang="zh-CN" sz="4000" b="0">
                <a:latin typeface="楷体" panose="02010609060101010101" charset="-122"/>
                <a:ea typeface="楷体" panose="02010609060101010101" charset="-122"/>
                <a:cs typeface="楷体" panose="02010609060101010101" charset="-122"/>
              </a:rPr>
              <a:t>2015年12月30</a:t>
            </a:r>
            <a:r>
              <a:rPr lang="zh-CN" altLang="en-US" sz="4000" b="0">
                <a:latin typeface="楷体" panose="02010609060101010101" charset="-122"/>
                <a:ea typeface="楷体" panose="02010609060101010101" charset="-122"/>
                <a:cs typeface="楷体" panose="02010609060101010101" charset="-122"/>
              </a:rPr>
              <a:t>日召开会议，审议通过</a:t>
            </a:r>
            <a:r>
              <a:rPr lang="en-US" altLang="zh-CN" sz="4000" b="0">
                <a:latin typeface="楷体" panose="02010609060101010101" charset="-122"/>
                <a:ea typeface="楷体" panose="02010609060101010101" charset="-122"/>
                <a:cs typeface="楷体" panose="02010609060101010101" charset="-122"/>
              </a:rPr>
              <a:t>《</a:t>
            </a:r>
            <a:r>
              <a:rPr lang="zh-CN" altLang="en-US" sz="4000" b="0">
                <a:latin typeface="楷体" panose="02010609060101010101" charset="-122"/>
                <a:ea typeface="楷体" panose="02010609060101010101" charset="-122"/>
                <a:cs typeface="楷体" panose="02010609060101010101" charset="-122"/>
              </a:rPr>
              <a:t>关于全面振兴东北地区等老工业基地的若干意见</a:t>
            </a:r>
            <a:r>
              <a:rPr lang="en-US" altLang="zh-CN" sz="4000" b="0">
                <a:latin typeface="楷体" panose="02010609060101010101" charset="-122"/>
                <a:ea typeface="楷体" panose="02010609060101010101" charset="-122"/>
                <a:cs typeface="楷体" panose="02010609060101010101" charset="-122"/>
              </a:rPr>
              <a:t>》</a:t>
            </a:r>
            <a:r>
              <a:rPr lang="zh-CN" altLang="en-US" sz="4000" b="0">
                <a:latin typeface="楷体" panose="02010609060101010101" charset="-122"/>
                <a:ea typeface="楷体" panose="02010609060101010101" charset="-122"/>
                <a:cs typeface="楷体" panose="02010609060101010101" charset="-122"/>
              </a:rPr>
              <a:t>。东北老工业基地振兴战略，是党中央、国务院在新世纪作出的重大决策。</a:t>
            </a:r>
            <a:endParaRPr lang="zh-CN" altLang="en-US" sz="4000"/>
          </a:p>
        </p:txBody>
      </p:sp>
      <p:sp>
        <p:nvSpPr>
          <p:cNvPr id="2" name="文本框 1"/>
          <p:cNvSpPr txBox="1"/>
          <p:nvPr/>
        </p:nvSpPr>
        <p:spPr>
          <a:xfrm>
            <a:off x="321945" y="4537075"/>
            <a:ext cx="11487785" cy="1938020"/>
          </a:xfrm>
          <a:prstGeom prst="rect">
            <a:avLst/>
          </a:prstGeom>
          <a:noFill/>
          <a:ln w="9525">
            <a:noFill/>
          </a:ln>
        </p:spPr>
        <p:txBody>
          <a:bodyPr wrap="square">
            <a:spAutoFit/>
          </a:bodyPr>
          <a:p>
            <a:r>
              <a:rPr lang="zh-CN" altLang="en-US" sz="4000" b="1">
                <a:solidFill>
                  <a:srgbClr val="0000FF"/>
                </a:solidFill>
                <a:latin typeface="微软雅黑" panose="020B0503020204020204" charset="-122"/>
                <a:ea typeface="微软雅黑" panose="020B0503020204020204" charset="-122"/>
              </a:rPr>
              <a:t>发展现代农业，加快培育战略性新兴产业，深化国有企业改革，加快发展非公有制经济，加大人才引进与培养等。</a:t>
            </a:r>
            <a:endParaRPr lang="zh-CN" altLang="en-US" sz="4000" b="1">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1945" y="3035300"/>
            <a:ext cx="11281410" cy="1322070"/>
          </a:xfrm>
          <a:prstGeom prst="rect">
            <a:avLst/>
          </a:prstGeom>
          <a:noFill/>
        </p:spPr>
        <p:txBody>
          <a:bodyPr wrap="square" rtlCol="0">
            <a:spAutoFit/>
          </a:bodyPr>
          <a:p>
            <a:pPr algn="l"/>
            <a:r>
              <a:rPr lang="en-US" altLang="zh-CN" sz="4000">
                <a:solidFill>
                  <a:srgbClr val="FF0000"/>
                </a:solidFill>
                <a:latin typeface="宋体" panose="02010600030101010101" pitchFamily="2" charset="-122"/>
                <a:cs typeface="宋体" panose="02010600030101010101" pitchFamily="2" charset="-122"/>
                <a:sym typeface="+mn-ea"/>
              </a:rPr>
              <a:t>    </a:t>
            </a:r>
            <a:r>
              <a:rPr lang="zh-CN" altLang="en-US" sz="4000">
                <a:solidFill>
                  <a:srgbClr val="FF0000"/>
                </a:solidFill>
                <a:latin typeface="宋体" panose="02010600030101010101" pitchFamily="2" charset="-122"/>
                <a:cs typeface="宋体" panose="02010600030101010101" pitchFamily="2" charset="-122"/>
                <a:sym typeface="+mn-ea"/>
              </a:rPr>
              <a:t>对于振兴东北老工业基地，请你建言建策，提出一条合理化建议。</a:t>
            </a:r>
            <a:endParaRPr lang="zh-CN" altLang="en-US" sz="4000">
              <a:solidFill>
                <a:srgbClr val="FF0000"/>
              </a:solidFill>
              <a:latin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88265" y="131445"/>
            <a:ext cx="3230880" cy="706755"/>
          </a:xfrm>
          <a:prstGeom prst="rect">
            <a:avLst/>
          </a:prstGeom>
          <a:noFill/>
        </p:spPr>
        <p:txBody>
          <a:bodyPr wrap="none" rtlCol="0">
            <a:spAutoFit/>
          </a:bodyPr>
          <a:p>
            <a:pPr algn="l"/>
            <a:r>
              <a:rPr lang="zh-CN" altLang="en-US" sz="4000">
                <a:latin typeface="宋体" panose="02010600030101010101" pitchFamily="2" charset="-122"/>
                <a:cs typeface="宋体" panose="02010600030101010101" pitchFamily="2" charset="-122"/>
                <a:sym typeface="+mn-ea"/>
              </a:rPr>
              <a:t>【三大改造】</a:t>
            </a:r>
            <a:endParaRPr lang="zh-CN" altLang="en-US" sz="4000">
              <a:latin typeface="宋体" panose="02010600030101010101" pitchFamily="2" charset="-122"/>
              <a:cs typeface="宋体" panose="02010600030101010101" pitchFamily="2" charset="-122"/>
              <a:sym typeface="+mn-ea"/>
            </a:endParaRPr>
          </a:p>
        </p:txBody>
      </p:sp>
      <p:sp>
        <p:nvSpPr>
          <p:cNvPr id="4" name="文本框 3"/>
          <p:cNvSpPr txBox="1"/>
          <p:nvPr/>
        </p:nvSpPr>
        <p:spPr>
          <a:xfrm>
            <a:off x="90170" y="680085"/>
            <a:ext cx="12011660" cy="3415030"/>
          </a:xfrm>
          <a:prstGeom prst="rect">
            <a:avLst/>
          </a:prstGeom>
          <a:noFill/>
        </p:spPr>
        <p:txBody>
          <a:bodyPr wrap="square" rtlCol="0" anchor="t">
            <a:spAutoFit/>
          </a:bodyPr>
          <a:p>
            <a:r>
              <a:rPr lang="en-US" altLang="zh-CN" sz="3600" b="1">
                <a:solidFill>
                  <a:srgbClr val="FF0000"/>
                </a:solidFill>
                <a:latin typeface="华文楷体" panose="02010600040101010101" charset="-122"/>
                <a:ea typeface="华文楷体" panose="02010600040101010101" charset="-122"/>
                <a:cs typeface="黑体" panose="02010609060101010101" charset="-122"/>
                <a:sym typeface="+mn-ea"/>
              </a:rPr>
              <a:t>        </a:t>
            </a:r>
            <a:r>
              <a:rPr lang="zh-CN" altLang="en-US" sz="3600" b="1">
                <a:solidFill>
                  <a:srgbClr val="FF0000"/>
                </a:solidFill>
                <a:latin typeface="华文楷体" panose="02010600040101010101" charset="-122"/>
                <a:ea typeface="华文楷体" panose="02010600040101010101" charset="-122"/>
                <a:cs typeface="黑体" panose="02010609060101010101" charset="-122"/>
                <a:sym typeface="+mn-ea"/>
              </a:rPr>
              <a:t>材料一   </a:t>
            </a:r>
            <a:r>
              <a:rPr lang="zh-CN" altLang="en-US" sz="3600" b="1">
                <a:solidFill>
                  <a:srgbClr val="FF0000"/>
                </a:solidFill>
                <a:latin typeface="华文楷体" panose="02010600040101010101" charset="-122"/>
                <a:ea typeface="华文楷体" panose="02010600040101010101" charset="-122"/>
                <a:cs typeface="宋体" panose="02010600030101010101" pitchFamily="2" charset="-122"/>
                <a:sym typeface="+mn-ea"/>
              </a:rPr>
              <a:t> </a:t>
            </a:r>
            <a:r>
              <a:rPr lang="en-US" altLang="zh-CN" sz="3600" b="1">
                <a:solidFill>
                  <a:srgbClr val="FF0000"/>
                </a:solidFill>
                <a:latin typeface="华文楷体" panose="02010600040101010101" charset="-122"/>
                <a:ea typeface="华文楷体" panose="02010600040101010101" charset="-122"/>
                <a:cs typeface="楷体" panose="02010609060101010101" charset="-122"/>
                <a:sym typeface="+mn-ea"/>
              </a:rPr>
              <a:t>1956</a:t>
            </a:r>
            <a:r>
              <a:rPr lang="zh-CN" altLang="en-US" sz="3600" b="1">
                <a:solidFill>
                  <a:srgbClr val="FF0000"/>
                </a:solidFill>
                <a:latin typeface="华文楷体" panose="02010600040101010101" charset="-122"/>
                <a:ea typeface="华文楷体" panose="02010600040101010101" charset="-122"/>
                <a:cs typeface="楷体" panose="02010609060101010101" charset="-122"/>
                <a:sym typeface="+mn-ea"/>
              </a:rPr>
              <a:t>年元旦，北京市各行各业工商业者申请实行全行业公私合营，得到北京市人民政府批准。</a:t>
            </a:r>
            <a:r>
              <a:rPr lang="en-US" altLang="zh-CN" sz="3600" b="1">
                <a:solidFill>
                  <a:srgbClr val="FF0000"/>
                </a:solidFill>
                <a:latin typeface="华文楷体" panose="02010600040101010101" charset="-122"/>
                <a:ea typeface="华文楷体" panose="02010600040101010101" charset="-122"/>
                <a:cs typeface="楷体" panose="02010609060101010101" charset="-122"/>
                <a:sym typeface="+mn-ea"/>
              </a:rPr>
              <a:t>1</a:t>
            </a:r>
            <a:r>
              <a:rPr lang="zh-CN" altLang="en-US" sz="3600" b="1">
                <a:solidFill>
                  <a:srgbClr val="FF0000"/>
                </a:solidFill>
                <a:latin typeface="华文楷体" panose="02010600040101010101" charset="-122"/>
                <a:ea typeface="华文楷体" panose="02010600040101010101" charset="-122"/>
                <a:cs typeface="楷体" panose="02010609060101010101" charset="-122"/>
                <a:sym typeface="+mn-ea"/>
              </a:rPr>
              <a:t>月</a:t>
            </a:r>
            <a:r>
              <a:rPr lang="en-US" altLang="zh-CN" sz="3600" b="1">
                <a:solidFill>
                  <a:srgbClr val="FF0000"/>
                </a:solidFill>
                <a:latin typeface="华文楷体" panose="02010600040101010101" charset="-122"/>
                <a:ea typeface="华文楷体" panose="02010600040101010101" charset="-122"/>
                <a:cs typeface="楷体" panose="02010609060101010101" charset="-122"/>
                <a:sym typeface="+mn-ea"/>
              </a:rPr>
              <a:t>15</a:t>
            </a:r>
            <a:r>
              <a:rPr lang="zh-CN" altLang="en-US" sz="3600" b="1">
                <a:solidFill>
                  <a:srgbClr val="FF0000"/>
                </a:solidFill>
                <a:latin typeface="华文楷体" panose="02010600040101010101" charset="-122"/>
                <a:ea typeface="华文楷体" panose="02010600040101010101" charset="-122"/>
                <a:cs typeface="楷体" panose="02010609060101010101" charset="-122"/>
                <a:sym typeface="+mn-ea"/>
              </a:rPr>
              <a:t>日，</a:t>
            </a:r>
            <a:r>
              <a:rPr lang="en-US" altLang="zh-CN" sz="3600" b="1">
                <a:solidFill>
                  <a:srgbClr val="FF0000"/>
                </a:solidFill>
                <a:latin typeface="华文楷体" panose="02010600040101010101" charset="-122"/>
                <a:ea typeface="华文楷体" panose="02010600040101010101" charset="-122"/>
                <a:cs typeface="楷体" panose="02010609060101010101" charset="-122"/>
                <a:sym typeface="+mn-ea"/>
              </a:rPr>
              <a:t>20</a:t>
            </a:r>
            <a:r>
              <a:rPr lang="zh-CN" altLang="en-US" sz="3600" b="1">
                <a:solidFill>
                  <a:srgbClr val="FF0000"/>
                </a:solidFill>
                <a:latin typeface="华文楷体" panose="02010600040101010101" charset="-122"/>
                <a:ea typeface="华文楷体" panose="02010600040101010101" charset="-122"/>
                <a:cs typeface="楷体" panose="02010609060101010101" charset="-122"/>
                <a:sym typeface="+mn-ea"/>
              </a:rPr>
              <a:t>万人敲锣打鼓上街游行，庆祝实现全行业公私合营。紧接着，天津、上海也先后实现了全行业公私合营。</a:t>
            </a:r>
            <a:r>
              <a:rPr lang="en-US" altLang="zh-CN" sz="3600" b="1">
                <a:solidFill>
                  <a:srgbClr val="FF0000"/>
                </a:solidFill>
                <a:latin typeface="华文楷体" panose="02010600040101010101" charset="-122"/>
                <a:ea typeface="华文楷体" panose="02010600040101010101" charset="-122"/>
                <a:cs typeface="楷体" panose="02010609060101010101" charset="-122"/>
                <a:sym typeface="+mn-ea"/>
              </a:rPr>
              <a:t>1</a:t>
            </a:r>
            <a:r>
              <a:rPr lang="zh-CN" altLang="en-US" sz="3600" b="1">
                <a:solidFill>
                  <a:srgbClr val="FF0000"/>
                </a:solidFill>
                <a:latin typeface="华文楷体" panose="02010600040101010101" charset="-122"/>
                <a:ea typeface="华文楷体" panose="02010600040101010101" charset="-122"/>
                <a:cs typeface="楷体" panose="02010609060101010101" charset="-122"/>
                <a:sym typeface="+mn-ea"/>
              </a:rPr>
              <a:t>月底，全国所有大城市和</a:t>
            </a:r>
            <a:r>
              <a:rPr lang="en-US" altLang="zh-CN" sz="3600" b="1">
                <a:solidFill>
                  <a:srgbClr val="FF0000"/>
                </a:solidFill>
                <a:latin typeface="华文楷体" panose="02010600040101010101" charset="-122"/>
                <a:ea typeface="华文楷体" panose="02010600040101010101" charset="-122"/>
                <a:cs typeface="楷体" panose="02010609060101010101" charset="-122"/>
                <a:sym typeface="+mn-ea"/>
              </a:rPr>
              <a:t>50</a:t>
            </a:r>
            <a:r>
              <a:rPr lang="zh-CN" altLang="en-US" sz="3600" b="1">
                <a:solidFill>
                  <a:srgbClr val="FF0000"/>
                </a:solidFill>
                <a:latin typeface="华文楷体" panose="02010600040101010101" charset="-122"/>
                <a:ea typeface="华文楷体" panose="02010600040101010101" charset="-122"/>
                <a:cs typeface="楷体" panose="02010609060101010101" charset="-122"/>
                <a:sym typeface="+mn-ea"/>
              </a:rPr>
              <a:t>多个中等城市的资本主义工商业者都实行了全行业公私合营。</a:t>
            </a:r>
            <a:endParaRPr lang="zh-CN" altLang="en-US" sz="3600" b="1">
              <a:solidFill>
                <a:srgbClr val="FF0000"/>
              </a:solidFill>
              <a:latin typeface="华文楷体" panose="02010600040101010101" charset="-122"/>
              <a:ea typeface="华文楷体" panose="02010600040101010101" charset="-122"/>
              <a:cs typeface="楷体" panose="02010609060101010101" charset="-122"/>
              <a:sym typeface="+mn-ea"/>
            </a:endParaRPr>
          </a:p>
        </p:txBody>
      </p:sp>
      <p:sp>
        <p:nvSpPr>
          <p:cNvPr id="5" name="文本框 4"/>
          <p:cNvSpPr txBox="1"/>
          <p:nvPr/>
        </p:nvSpPr>
        <p:spPr>
          <a:xfrm>
            <a:off x="223520" y="4095115"/>
            <a:ext cx="11745595" cy="1198880"/>
          </a:xfrm>
          <a:prstGeom prst="rect">
            <a:avLst/>
          </a:prstGeom>
          <a:noFill/>
        </p:spPr>
        <p:txBody>
          <a:bodyPr wrap="none" rtlCol="0" anchor="t">
            <a:spAutoFit/>
          </a:bodyPr>
          <a:p>
            <a:pPr algn="l"/>
            <a:r>
              <a:rPr lang="en-US" altLang="zh-CN" sz="3600" b="1">
                <a:latin typeface="华文楷体" panose="02010600040101010101" charset="-122"/>
                <a:ea typeface="华文楷体" panose="02010600040101010101" charset="-122"/>
                <a:cs typeface="宋体" panose="02010600030101010101" pitchFamily="2" charset="-122"/>
                <a:sym typeface="+mn-ea"/>
              </a:rPr>
              <a:t>     </a:t>
            </a:r>
            <a:r>
              <a:rPr lang="zh-CN" altLang="en-US" sz="3600" b="1">
                <a:latin typeface="华文楷体" panose="02010600040101010101" charset="-122"/>
                <a:ea typeface="华文楷体" panose="02010600040101010101" charset="-122"/>
                <a:cs typeface="宋体" panose="02010600030101010101" pitchFamily="2" charset="-122"/>
                <a:sym typeface="+mn-ea"/>
              </a:rPr>
              <a:t>材料一反映的是三大改造中哪一领域的社会主义改造？</a:t>
            </a:r>
            <a:endParaRPr lang="zh-CN" altLang="en-US" sz="3600" b="1">
              <a:latin typeface="华文楷体" panose="02010600040101010101" charset="-122"/>
              <a:ea typeface="华文楷体" panose="02010600040101010101" charset="-122"/>
              <a:cs typeface="宋体" panose="02010600030101010101" pitchFamily="2" charset="-122"/>
              <a:sym typeface="+mn-ea"/>
            </a:endParaRPr>
          </a:p>
          <a:p>
            <a:pPr algn="l"/>
            <a:r>
              <a:rPr lang="zh-CN" altLang="en-US" sz="3600" b="1">
                <a:latin typeface="华文楷体" panose="02010600040101010101" charset="-122"/>
                <a:ea typeface="华文楷体" panose="02010600040101010101" charset="-122"/>
                <a:cs typeface="宋体" panose="02010600030101010101" pitchFamily="2" charset="-122"/>
                <a:sym typeface="+mn-ea"/>
              </a:rPr>
              <a:t>采取了怎样的改造方式？</a:t>
            </a:r>
            <a:endParaRPr lang="zh-CN" altLang="en-US" sz="3600" b="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7" name="文本框 6"/>
          <p:cNvSpPr txBox="1"/>
          <p:nvPr/>
        </p:nvSpPr>
        <p:spPr>
          <a:xfrm>
            <a:off x="739140" y="5491480"/>
            <a:ext cx="8310880" cy="706755"/>
          </a:xfrm>
          <a:prstGeom prst="rect">
            <a:avLst/>
          </a:prstGeom>
          <a:noFill/>
        </p:spPr>
        <p:txBody>
          <a:bodyPr wrap="none" rtlCol="0">
            <a:spAutoFit/>
          </a:bodyPr>
          <a:p>
            <a:pPr algn="l"/>
            <a:r>
              <a:rPr lang="zh-CN" altLang="en-US" sz="4000">
                <a:solidFill>
                  <a:srgbClr val="0000FF"/>
                </a:solidFill>
                <a:latin typeface="微软雅黑" panose="020B0503020204020204" charset="-122"/>
                <a:ea typeface="微软雅黑" panose="020B0503020204020204" charset="-122"/>
                <a:cs typeface="宋体" panose="02010600030101010101" pitchFamily="2" charset="-122"/>
                <a:sym typeface="+mn-ea"/>
              </a:rPr>
              <a:t>资本主义工商业；全行业公私合营。</a:t>
            </a:r>
            <a:endParaRPr lang="zh-CN" altLang="en-US" sz="4000" b="0">
              <a:solidFill>
                <a:srgbClr val="0000FF"/>
              </a:solidFill>
              <a:latin typeface="微软雅黑" panose="020B0503020204020204" charset="-122"/>
              <a:ea typeface="微软雅黑" panose="020B0503020204020204"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89865" y="450850"/>
            <a:ext cx="11812270" cy="1322070"/>
          </a:xfrm>
          <a:prstGeom prst="rect">
            <a:avLst/>
          </a:prstGeom>
          <a:noFill/>
          <a:ln w="9525">
            <a:noFill/>
          </a:ln>
        </p:spPr>
        <p:txBody>
          <a:bodyPr wrap="square">
            <a:spAutoFit/>
          </a:bodyPr>
          <a:p>
            <a:r>
              <a:rPr lang="zh-CN" altLang="en-US" sz="4000" b="1">
                <a:latin typeface="华文楷体" panose="02010600040101010101" charset="-122"/>
                <a:ea typeface="华文楷体" panose="02010600040101010101" charset="-122"/>
                <a:cs typeface="黑体" panose="02010609060101010101" charset="-122"/>
              </a:rPr>
              <a:t>       </a:t>
            </a:r>
            <a:r>
              <a:rPr lang="zh-CN" altLang="en-US" sz="4000" b="1">
                <a:latin typeface="华文楷体" panose="02010600040101010101" charset="-122"/>
                <a:ea typeface="华文楷体" panose="02010600040101010101" charset="-122"/>
                <a:cs typeface="宋体" panose="02010600030101010101" pitchFamily="2" charset="-122"/>
              </a:rPr>
              <a:t>材料一中反映的社会主义改造进行得如何？如何评价？</a:t>
            </a:r>
            <a:endParaRPr lang="zh-CN" altLang="en-US" sz="4000" b="1">
              <a:latin typeface="华文楷体" panose="02010600040101010101" charset="-122"/>
              <a:ea typeface="华文楷体" panose="02010600040101010101" charset="-122"/>
            </a:endParaRPr>
          </a:p>
        </p:txBody>
      </p:sp>
      <p:sp>
        <p:nvSpPr>
          <p:cNvPr id="2" name="文本框 1"/>
          <p:cNvSpPr txBox="1"/>
          <p:nvPr/>
        </p:nvSpPr>
        <p:spPr>
          <a:xfrm>
            <a:off x="285750" y="1897380"/>
            <a:ext cx="11620500" cy="2553335"/>
          </a:xfrm>
          <a:prstGeom prst="rect">
            <a:avLst/>
          </a:prstGeom>
          <a:noFill/>
          <a:ln w="9525">
            <a:noFill/>
          </a:ln>
        </p:spPr>
        <p:txBody>
          <a:bodyPr wrap="square">
            <a:spAutoFit/>
          </a:bodyPr>
          <a:p>
            <a:r>
              <a:rPr lang="en-US" altLang="zh-CN" sz="4000" b="1">
                <a:solidFill>
                  <a:srgbClr val="FF0000"/>
                </a:solidFill>
                <a:latin typeface="华文楷体" panose="02010600040101010101" charset="-122"/>
                <a:ea typeface="华文楷体" panose="02010600040101010101" charset="-122"/>
                <a:cs typeface="宋体" panose="02010600030101010101" pitchFamily="2" charset="-122"/>
              </a:rPr>
              <a:t>        1956</a:t>
            </a:r>
            <a:r>
              <a:rPr lang="zh-CN" altLang="en-US" sz="4000" b="1">
                <a:solidFill>
                  <a:srgbClr val="FF0000"/>
                </a:solidFill>
                <a:latin typeface="华文楷体" panose="02010600040101010101" charset="-122"/>
                <a:ea typeface="华文楷体" panose="02010600040101010101" charset="-122"/>
                <a:cs typeface="宋体" panose="02010600030101010101" pitchFamily="2" charset="-122"/>
              </a:rPr>
              <a:t>年元旦北京工商业者提出申请，</a:t>
            </a:r>
            <a:r>
              <a:rPr lang="en-US" altLang="zh-CN" sz="4000" b="1">
                <a:solidFill>
                  <a:srgbClr val="FF0000"/>
                </a:solidFill>
                <a:latin typeface="华文楷体" panose="02010600040101010101" charset="-122"/>
                <a:ea typeface="华文楷体" panose="02010600040101010101" charset="-122"/>
                <a:cs typeface="宋体" panose="02010600030101010101" pitchFamily="2" charset="-122"/>
              </a:rPr>
              <a:t>1</a:t>
            </a:r>
            <a:r>
              <a:rPr lang="zh-CN" altLang="en-US" sz="4000" b="1">
                <a:solidFill>
                  <a:srgbClr val="FF0000"/>
                </a:solidFill>
                <a:latin typeface="华文楷体" panose="02010600040101010101" charset="-122"/>
                <a:ea typeface="华文楷体" panose="02010600040101010101" charset="-122"/>
                <a:cs typeface="宋体" panose="02010600030101010101" pitchFamily="2" charset="-122"/>
              </a:rPr>
              <a:t>月</a:t>
            </a:r>
            <a:r>
              <a:rPr lang="en-US" altLang="zh-CN" sz="4000" b="1">
                <a:solidFill>
                  <a:srgbClr val="FF0000"/>
                </a:solidFill>
                <a:latin typeface="华文楷体" panose="02010600040101010101" charset="-122"/>
                <a:ea typeface="华文楷体" panose="02010600040101010101" charset="-122"/>
                <a:cs typeface="宋体" panose="02010600030101010101" pitchFamily="2" charset="-122"/>
              </a:rPr>
              <a:t>15</a:t>
            </a:r>
            <a:r>
              <a:rPr lang="zh-CN" altLang="en-US" sz="4000" b="1">
                <a:solidFill>
                  <a:srgbClr val="FF0000"/>
                </a:solidFill>
                <a:latin typeface="华文楷体" panose="02010600040101010101" charset="-122"/>
                <a:ea typeface="华文楷体" panose="02010600040101010101" charset="-122"/>
                <a:cs typeface="宋体" panose="02010600030101010101" pitchFamily="2" charset="-122"/>
              </a:rPr>
              <a:t>日北京各行业就实现了公私合营，</a:t>
            </a:r>
            <a:r>
              <a:rPr lang="en-US" altLang="zh-CN" sz="4000" b="1">
                <a:solidFill>
                  <a:srgbClr val="FF0000"/>
                </a:solidFill>
                <a:latin typeface="华文楷体" panose="02010600040101010101" charset="-122"/>
                <a:ea typeface="华文楷体" panose="02010600040101010101" charset="-122"/>
                <a:cs typeface="宋体" panose="02010600030101010101" pitchFamily="2" charset="-122"/>
              </a:rPr>
              <a:t>1</a:t>
            </a:r>
            <a:r>
              <a:rPr lang="zh-CN" altLang="en-US" sz="4000" b="1">
                <a:solidFill>
                  <a:srgbClr val="FF0000"/>
                </a:solidFill>
                <a:latin typeface="华文楷体" panose="02010600040101010101" charset="-122"/>
                <a:ea typeface="华文楷体" panose="02010600040101010101" charset="-122"/>
                <a:cs typeface="宋体" panose="02010600030101010101" pitchFamily="2" charset="-122"/>
              </a:rPr>
              <a:t>月底全国所有大城市和</a:t>
            </a:r>
            <a:r>
              <a:rPr lang="en-US" altLang="zh-CN" sz="4000" b="1">
                <a:solidFill>
                  <a:srgbClr val="FF0000"/>
                </a:solidFill>
                <a:latin typeface="华文楷体" panose="02010600040101010101" charset="-122"/>
                <a:ea typeface="华文楷体" panose="02010600040101010101" charset="-122"/>
                <a:cs typeface="宋体" panose="02010600030101010101" pitchFamily="2" charset="-122"/>
              </a:rPr>
              <a:t>50</a:t>
            </a:r>
            <a:r>
              <a:rPr lang="zh-CN" altLang="en-US" sz="4000" b="1">
                <a:solidFill>
                  <a:srgbClr val="FF0000"/>
                </a:solidFill>
                <a:latin typeface="华文楷体" panose="02010600040101010101" charset="-122"/>
                <a:ea typeface="华文楷体" panose="02010600040101010101" charset="-122"/>
                <a:cs typeface="宋体" panose="02010600030101010101" pitchFamily="2" charset="-122"/>
              </a:rPr>
              <a:t>多个中等城市完成了公私合营。</a:t>
            </a:r>
            <a:endParaRPr lang="zh-CN" altLang="en-US" sz="4000" b="1">
              <a:solidFill>
                <a:srgbClr val="FF0000"/>
              </a:solidFill>
              <a:latin typeface="华文楷体" panose="02010600040101010101" charset="-122"/>
              <a:ea typeface="华文楷体" panose="02010600040101010101" charset="-122"/>
              <a:cs typeface="宋体" panose="02010600030101010101" pitchFamily="2" charset="-122"/>
            </a:endParaRPr>
          </a:p>
          <a:p>
            <a:r>
              <a:rPr lang="zh-CN" altLang="en-US" sz="4000" b="1">
                <a:solidFill>
                  <a:srgbClr val="FF0000"/>
                </a:solidFill>
                <a:latin typeface="华文楷体" panose="02010600040101010101" charset="-122"/>
                <a:ea typeface="华文楷体" panose="02010600040101010101" charset="-122"/>
                <a:cs typeface="宋体" panose="02010600030101010101" pitchFamily="2" charset="-122"/>
              </a:rPr>
              <a:t>由此可见，这一工作进行得过粗、过快、过急。</a:t>
            </a:r>
            <a:endParaRPr lang="zh-CN" altLang="en-US" sz="4000" b="1">
              <a:solidFill>
                <a:srgbClr val="FF0000"/>
              </a:solidFill>
              <a:latin typeface="华文楷体" panose="02010600040101010101" charset="-122"/>
              <a:ea typeface="华文楷体" panose="02010600040101010101"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39090" y="101600"/>
            <a:ext cx="2291080" cy="706755"/>
          </a:xfrm>
          <a:prstGeom prst="rect">
            <a:avLst/>
          </a:prstGeom>
          <a:noFill/>
          <a:ln w="9525">
            <a:noFill/>
          </a:ln>
        </p:spPr>
        <p:txBody>
          <a:bodyPr wrap="square">
            <a:spAutoFit/>
          </a:bodyPr>
          <a:p>
            <a:r>
              <a:rPr lang="zh-CN" altLang="en-US" sz="4000" b="0">
                <a:latin typeface="黑体" panose="02010609060101010101" charset="-122"/>
                <a:ea typeface="黑体" panose="02010609060101010101" charset="-122"/>
                <a:cs typeface="黑体" panose="02010609060101010101" charset="-122"/>
              </a:rPr>
              <a:t>材料二  </a:t>
            </a:r>
            <a:endParaRPr lang="zh-CN" altLang="en-US" sz="4000"/>
          </a:p>
        </p:txBody>
      </p:sp>
      <p:sp>
        <p:nvSpPr>
          <p:cNvPr id="101" name="文本框 100"/>
          <p:cNvSpPr txBox="1"/>
          <p:nvPr/>
        </p:nvSpPr>
        <p:spPr>
          <a:xfrm>
            <a:off x="146050" y="1872615"/>
            <a:ext cx="11901170" cy="2306955"/>
          </a:xfrm>
          <a:prstGeom prst="rect">
            <a:avLst/>
          </a:prstGeom>
          <a:noFill/>
          <a:ln w="9525">
            <a:noFill/>
          </a:ln>
        </p:spPr>
        <p:txBody>
          <a:bodyPr wrap="square">
            <a:spAutoFit/>
          </a:bodyPr>
          <a:p>
            <a:r>
              <a:rPr lang="en-US" altLang="zh-CN" sz="3600" b="1">
                <a:solidFill>
                  <a:srgbClr val="FF00FF"/>
                </a:solidFill>
                <a:latin typeface="华文楷体" panose="02010600040101010101" charset="-122"/>
                <a:ea typeface="华文楷体" panose="02010600040101010101" charset="-122"/>
                <a:cs typeface="宋体" panose="02010600030101010101" pitchFamily="2" charset="-122"/>
              </a:rPr>
              <a:t>      </a:t>
            </a:r>
            <a:r>
              <a:rPr lang="zh-CN" altLang="en-US" sz="3600" b="1">
                <a:solidFill>
                  <a:srgbClr val="FF00FF"/>
                </a:solidFill>
                <a:latin typeface="华文楷体" panose="02010600040101010101" charset="-122"/>
                <a:ea typeface="华文楷体" panose="02010600040101010101" charset="-122"/>
                <a:cs typeface="宋体" panose="02010600030101010101" pitchFamily="2" charset="-122"/>
              </a:rPr>
              <a:t>假如你是中央电视台“感动中国”的主持人，请为材料三中的英杰楷模颁奖。你会把“最佳公仆奖”“最佳创业奖”“最佳服务奖”分别颁发给谁？我们应该学习他们的什么精神？</a:t>
            </a:r>
            <a:endParaRPr lang="zh-CN" altLang="en-US" sz="3600" b="1">
              <a:solidFill>
                <a:srgbClr val="FF00FF"/>
              </a:solidFill>
              <a:latin typeface="华文楷体" panose="02010600040101010101" charset="-122"/>
              <a:ea typeface="华文楷体" panose="02010600040101010101" charset="-122"/>
              <a:cs typeface="宋体" panose="02010600030101010101" pitchFamily="2" charset="-122"/>
            </a:endParaRPr>
          </a:p>
        </p:txBody>
      </p:sp>
      <p:sp>
        <p:nvSpPr>
          <p:cNvPr id="3" name="文本框 2"/>
          <p:cNvSpPr txBox="1"/>
          <p:nvPr/>
        </p:nvSpPr>
        <p:spPr>
          <a:xfrm>
            <a:off x="146050" y="4086225"/>
            <a:ext cx="11707495" cy="2306955"/>
          </a:xfrm>
          <a:prstGeom prst="rect">
            <a:avLst/>
          </a:prstGeom>
          <a:noFill/>
          <a:ln w="9525">
            <a:noFill/>
          </a:ln>
        </p:spPr>
        <p:txBody>
          <a:bodyPr wrap="square">
            <a:spAutoFit/>
          </a:bodyPr>
          <a:p>
            <a:r>
              <a:rPr lang="zh-CN" altLang="en-US" sz="3600" b="1">
                <a:solidFill>
                  <a:srgbClr val="0000FF"/>
                </a:solidFill>
                <a:latin typeface="微软雅黑" panose="020B0503020204020204" charset="-122"/>
                <a:ea typeface="微软雅黑" panose="020B0503020204020204" charset="-122"/>
                <a:cs typeface="宋体" panose="02010600030101010101" pitchFamily="2" charset="-122"/>
                <a:sym typeface="+mn-ea"/>
              </a:rPr>
              <a:t>颁奖</a:t>
            </a:r>
            <a:r>
              <a:rPr lang="en-US" altLang="zh-CN" sz="3600" b="0">
                <a:solidFill>
                  <a:srgbClr val="FF0000"/>
                </a:solidFill>
                <a:latin typeface="微软雅黑" panose="020B0503020204020204" charset="-122"/>
                <a:ea typeface="微软雅黑" panose="020B0503020204020204" charset="-122"/>
                <a:cs typeface="宋体" panose="02010600030101010101" pitchFamily="2" charset="-122"/>
              </a:rPr>
              <a:t>“</a:t>
            </a:r>
            <a:r>
              <a:rPr lang="zh-CN" altLang="en-US" sz="3600" b="0">
                <a:solidFill>
                  <a:srgbClr val="FF0000"/>
                </a:solidFill>
                <a:latin typeface="微软雅黑" panose="020B0503020204020204" charset="-122"/>
                <a:ea typeface="微软雅黑" panose="020B0503020204020204" charset="-122"/>
                <a:cs typeface="宋体" panose="02010600030101010101" pitchFamily="2" charset="-122"/>
              </a:rPr>
              <a:t>最佳公仆奖”</a:t>
            </a:r>
            <a:r>
              <a:rPr lang="en-US" altLang="zh-CN" sz="3600" b="0">
                <a:solidFill>
                  <a:srgbClr val="FF0000"/>
                </a:solidFill>
                <a:latin typeface="微软雅黑" panose="020B0503020204020204" charset="-122"/>
                <a:ea typeface="微软雅黑" panose="020B0503020204020204" charset="-122"/>
                <a:cs typeface="宋体" panose="02010600030101010101" pitchFamily="2" charset="-122"/>
              </a:rPr>
              <a:t>---</a:t>
            </a:r>
            <a:r>
              <a:rPr lang="zh-CN" altLang="en-US" sz="3600" b="0">
                <a:solidFill>
                  <a:srgbClr val="FF0000"/>
                </a:solidFill>
                <a:latin typeface="微软雅黑" panose="020B0503020204020204" charset="-122"/>
                <a:ea typeface="微软雅黑" panose="020B0503020204020204" charset="-122"/>
                <a:cs typeface="宋体" panose="02010600030101010101" pitchFamily="2" charset="-122"/>
              </a:rPr>
              <a:t>焦裕禄；“最佳创业奖”</a:t>
            </a:r>
            <a:r>
              <a:rPr lang="en-US" altLang="zh-CN" sz="3600" b="0">
                <a:solidFill>
                  <a:srgbClr val="FF0000"/>
                </a:solidFill>
                <a:latin typeface="微软雅黑" panose="020B0503020204020204" charset="-122"/>
                <a:ea typeface="微软雅黑" panose="020B0503020204020204" charset="-122"/>
                <a:cs typeface="宋体" panose="02010600030101010101" pitchFamily="2" charset="-122"/>
              </a:rPr>
              <a:t>---</a:t>
            </a:r>
            <a:r>
              <a:rPr lang="zh-CN" altLang="en-US" sz="3600" b="0">
                <a:solidFill>
                  <a:srgbClr val="FF0000"/>
                </a:solidFill>
                <a:latin typeface="微软雅黑" panose="020B0503020204020204" charset="-122"/>
                <a:ea typeface="微软雅黑" panose="020B0503020204020204" charset="-122"/>
                <a:cs typeface="宋体" panose="02010600030101010101" pitchFamily="2" charset="-122"/>
              </a:rPr>
              <a:t>王进喜；“最佳服务奖”</a:t>
            </a:r>
            <a:r>
              <a:rPr lang="en-US" altLang="zh-CN" sz="3600" b="0">
                <a:solidFill>
                  <a:srgbClr val="FF0000"/>
                </a:solidFill>
                <a:latin typeface="微软雅黑" panose="020B0503020204020204" charset="-122"/>
                <a:ea typeface="微软雅黑" panose="020B0503020204020204" charset="-122"/>
                <a:cs typeface="宋体" panose="02010600030101010101" pitchFamily="2" charset="-122"/>
              </a:rPr>
              <a:t>---</a:t>
            </a:r>
            <a:r>
              <a:rPr lang="zh-CN" altLang="en-US" sz="3600" b="0">
                <a:solidFill>
                  <a:srgbClr val="FF0000"/>
                </a:solidFill>
                <a:latin typeface="微软雅黑" panose="020B0503020204020204" charset="-122"/>
                <a:ea typeface="微软雅黑" panose="020B0503020204020204" charset="-122"/>
                <a:cs typeface="宋体" panose="02010600030101010101" pitchFamily="2" charset="-122"/>
              </a:rPr>
              <a:t>雷锋。</a:t>
            </a:r>
            <a:endParaRPr lang="zh-CN" altLang="en-US" sz="3600" b="0">
              <a:solidFill>
                <a:srgbClr val="FF0000"/>
              </a:solidFill>
              <a:latin typeface="微软雅黑" panose="020B0503020204020204" charset="-122"/>
              <a:ea typeface="微软雅黑" panose="020B0503020204020204" charset="-122"/>
              <a:cs typeface="宋体" panose="02010600030101010101" pitchFamily="2" charset="-122"/>
            </a:endParaRPr>
          </a:p>
          <a:p>
            <a:r>
              <a:rPr lang="zh-CN" altLang="en-US" sz="3600" b="1">
                <a:solidFill>
                  <a:srgbClr val="0000FF"/>
                </a:solidFill>
                <a:latin typeface="微软雅黑" panose="020B0503020204020204" charset="-122"/>
                <a:ea typeface="微软雅黑" panose="020B0503020204020204" charset="-122"/>
                <a:cs typeface="宋体" panose="02010600030101010101" pitchFamily="2" charset="-122"/>
              </a:rPr>
              <a:t>精神</a:t>
            </a:r>
            <a:r>
              <a:rPr lang="zh-CN" altLang="en-US" sz="3600" b="0">
                <a:solidFill>
                  <a:srgbClr val="FF0000"/>
                </a:solidFill>
                <a:latin typeface="微软雅黑" panose="020B0503020204020204" charset="-122"/>
                <a:ea typeface="微软雅黑" panose="020B0503020204020204" charset="-122"/>
                <a:cs typeface="宋体" panose="02010600030101010101" pitchFamily="2" charset="-122"/>
              </a:rPr>
              <a:t>：爱国主义精神，为社会主义奋斗的精神，艰苦创业的精神，密切联系群众，全心全意为人民服务的精神。</a:t>
            </a:r>
            <a:endParaRPr lang="zh-CN" altLang="en-US" sz="3600" b="0">
              <a:solidFill>
                <a:srgbClr val="FF0000"/>
              </a:solidFill>
              <a:latin typeface="微软雅黑" panose="020B0503020204020204" charset="-122"/>
              <a:ea typeface="微软雅黑" panose="020B0503020204020204" charset="-122"/>
              <a:cs typeface="宋体" panose="02010600030101010101" pitchFamily="2" charset="-122"/>
            </a:endParaRPr>
          </a:p>
        </p:txBody>
      </p:sp>
      <p:grpSp>
        <p:nvGrpSpPr>
          <p:cNvPr id="7" name="组合 6"/>
          <p:cNvGrpSpPr/>
          <p:nvPr/>
        </p:nvGrpSpPr>
        <p:grpSpPr>
          <a:xfrm>
            <a:off x="2710180" y="101600"/>
            <a:ext cx="6925310" cy="1671320"/>
            <a:chOff x="3779" y="306"/>
            <a:chExt cx="13778" cy="3600"/>
          </a:xfrm>
        </p:grpSpPr>
        <p:pic>
          <p:nvPicPr>
            <p:cNvPr id="4" name="图片 3"/>
            <p:cNvPicPr>
              <a:picLocks noChangeAspect="1"/>
            </p:cNvPicPr>
            <p:nvPr/>
          </p:nvPicPr>
          <p:blipFill>
            <a:blip r:embed="rId1"/>
            <a:stretch>
              <a:fillRect/>
            </a:stretch>
          </p:blipFill>
          <p:spPr>
            <a:xfrm>
              <a:off x="3779" y="306"/>
              <a:ext cx="3045" cy="3600"/>
            </a:xfrm>
            <a:prstGeom prst="rect">
              <a:avLst/>
            </a:prstGeom>
          </p:spPr>
        </p:pic>
        <p:pic>
          <p:nvPicPr>
            <p:cNvPr id="5" name="图片 4"/>
            <p:cNvPicPr>
              <a:picLocks noChangeAspect="1"/>
            </p:cNvPicPr>
            <p:nvPr/>
          </p:nvPicPr>
          <p:blipFill>
            <a:blip r:embed="rId2"/>
            <a:stretch>
              <a:fillRect/>
            </a:stretch>
          </p:blipFill>
          <p:spPr>
            <a:xfrm>
              <a:off x="7004" y="306"/>
              <a:ext cx="5519" cy="3600"/>
            </a:xfrm>
            <a:prstGeom prst="rect">
              <a:avLst/>
            </a:prstGeom>
          </p:spPr>
        </p:pic>
        <p:pic>
          <p:nvPicPr>
            <p:cNvPr id="6" name="图片 5"/>
            <p:cNvPicPr>
              <a:picLocks noChangeAspect="1"/>
            </p:cNvPicPr>
            <p:nvPr/>
          </p:nvPicPr>
          <p:blipFill>
            <a:blip r:embed="rId3"/>
            <a:stretch>
              <a:fillRect/>
            </a:stretch>
          </p:blipFill>
          <p:spPr>
            <a:xfrm>
              <a:off x="12759" y="306"/>
              <a:ext cx="4799" cy="3600"/>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linds(horizontal)">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93370" y="1013460"/>
            <a:ext cx="11857355" cy="4831080"/>
          </a:xfrm>
          <a:prstGeom prst="rect">
            <a:avLst/>
          </a:prstGeom>
          <a:noFill/>
          <a:ln w="9525">
            <a:noFill/>
          </a:ln>
        </p:spPr>
        <p:txBody>
          <a:bodyPr wrap="square">
            <a:spAutoFit/>
          </a:bodyPr>
          <a:p>
            <a:r>
              <a:rPr lang="en-US" altLang="zh-CN" sz="4400" b="0">
                <a:solidFill>
                  <a:srgbClr val="FF0000"/>
                </a:solidFill>
                <a:latin typeface="微软雅黑" panose="020B0503020204020204" charset="-122"/>
                <a:ea typeface="微软雅黑" panose="020B0503020204020204" charset="-122"/>
                <a:cs typeface="Times New Roman" panose="02020603050405020304" pitchFamily="18" charset="0"/>
              </a:rPr>
              <a:t>       1949</a:t>
            </a:r>
            <a:r>
              <a:rPr lang="zh-CN" altLang="en-US" sz="4400" b="0">
                <a:solidFill>
                  <a:srgbClr val="FF0000"/>
                </a:solidFill>
                <a:latin typeface="微软雅黑" panose="020B0503020204020204" charset="-122"/>
                <a:ea typeface="微软雅黑" panose="020B0503020204020204" charset="-122"/>
                <a:cs typeface="宋体" panose="02010600030101010101" pitchFamily="2" charset="-122"/>
              </a:rPr>
              <a:t>年新中国成立后，党和国家采取积极措施巩固新政权。到</a:t>
            </a:r>
            <a:r>
              <a:rPr lang="en-US" altLang="zh-CN" sz="4400" b="0">
                <a:solidFill>
                  <a:srgbClr val="FF0000"/>
                </a:solidFill>
                <a:latin typeface="微软雅黑" panose="020B0503020204020204" charset="-122"/>
                <a:ea typeface="微软雅黑" panose="020B0503020204020204" charset="-122"/>
                <a:cs typeface="Times New Roman" panose="02020603050405020304" pitchFamily="18" charset="0"/>
              </a:rPr>
              <a:t>20</a:t>
            </a:r>
            <a:r>
              <a:rPr lang="zh-CN" altLang="en-US" sz="4400" b="0">
                <a:solidFill>
                  <a:srgbClr val="FF0000"/>
                </a:solidFill>
                <a:latin typeface="微软雅黑" panose="020B0503020204020204" charset="-122"/>
                <a:ea typeface="微软雅黑" panose="020B0503020204020204" charset="-122"/>
                <a:cs typeface="宋体" panose="02010600030101010101" pitchFamily="2" charset="-122"/>
              </a:rPr>
              <a:t>世纪</a:t>
            </a:r>
            <a:r>
              <a:rPr lang="en-US" altLang="zh-CN" sz="4400" b="0">
                <a:solidFill>
                  <a:srgbClr val="FF0000"/>
                </a:solidFill>
                <a:latin typeface="微软雅黑" panose="020B0503020204020204" charset="-122"/>
                <a:ea typeface="微软雅黑" panose="020B0503020204020204" charset="-122"/>
                <a:cs typeface="Times New Roman" panose="02020603050405020304" pitchFamily="18" charset="0"/>
              </a:rPr>
              <a:t>50</a:t>
            </a:r>
            <a:r>
              <a:rPr lang="zh-CN" altLang="en-US" sz="4400" b="0">
                <a:solidFill>
                  <a:srgbClr val="FF0000"/>
                </a:solidFill>
                <a:latin typeface="微软雅黑" panose="020B0503020204020204" charset="-122"/>
                <a:ea typeface="微软雅黑" panose="020B0503020204020204" charset="-122"/>
                <a:cs typeface="宋体" panose="02010600030101010101" pitchFamily="2" charset="-122"/>
              </a:rPr>
              <a:t>年代中期，又完成了社会主义改造。此后，在探索社会主义建设的道路上虽然出现过一定的失误，但最终走上了建设有中国特色的社会主义道路，社会主义现代化建设取得了举世瞩目的成就。阅读下列材料，回答问题。</a:t>
            </a:r>
            <a:endParaRPr lang="zh-CN" altLang="en-US" sz="4400" b="0">
              <a:solidFill>
                <a:srgbClr val="FF0000"/>
              </a:solidFill>
              <a:latin typeface="微软雅黑" panose="020B0503020204020204" charset="-122"/>
              <a:ea typeface="微软雅黑" panose="020B0503020204020204" charset="-122"/>
              <a:cs typeface="宋体" panose="02010600030101010101" pitchFamily="2" charset="-122"/>
            </a:endParaRPr>
          </a:p>
        </p:txBody>
      </p:sp>
      <p:sp>
        <p:nvSpPr>
          <p:cNvPr id="4" name="文本框 3"/>
          <p:cNvSpPr txBox="1"/>
          <p:nvPr/>
        </p:nvSpPr>
        <p:spPr>
          <a:xfrm>
            <a:off x="73660" y="94615"/>
            <a:ext cx="3230880" cy="706755"/>
          </a:xfrm>
          <a:prstGeom prst="rect">
            <a:avLst/>
          </a:prstGeom>
          <a:noFill/>
        </p:spPr>
        <p:txBody>
          <a:bodyPr wrap="none" rtlCol="0">
            <a:spAutoFit/>
          </a:bodyPr>
          <a:p>
            <a:r>
              <a:rPr lang="zh-CN" altLang="en-US" sz="4000">
                <a:latin typeface="宋体" panose="02010600030101010101" pitchFamily="2" charset="-122"/>
                <a:cs typeface="宋体" panose="02010600030101010101" pitchFamily="2" charset="-122"/>
                <a:sym typeface="+mn-ea"/>
              </a:rPr>
              <a:t>【拓展延伸】</a:t>
            </a:r>
            <a:endParaRPr lang="zh-CN" altLang="en-US" sz="4000" b="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97155" y="608330"/>
            <a:ext cx="11998325" cy="1753235"/>
          </a:xfrm>
          <a:prstGeom prst="rect">
            <a:avLst/>
          </a:prstGeom>
          <a:noFill/>
        </p:spPr>
        <p:txBody>
          <a:bodyPr wrap="square" rtlCol="0" anchor="t">
            <a:spAutoFit/>
          </a:bodyPr>
          <a:p>
            <a:r>
              <a:rPr lang="zh-CN" altLang="en-US" sz="3600">
                <a:solidFill>
                  <a:srgbClr val="FF0000"/>
                </a:solidFill>
                <a:latin typeface="华文楷体" panose="02010600040101010101" charset="-122"/>
                <a:ea typeface="华文楷体" panose="02010600040101010101" charset="-122"/>
                <a:cs typeface="黑体" panose="02010609060101010101" charset="-122"/>
                <a:sym typeface="+mn-ea"/>
              </a:rPr>
              <a:t>        材料一</a:t>
            </a:r>
            <a:r>
              <a:rPr lang="zh-CN" altLang="en-US" sz="3600">
                <a:solidFill>
                  <a:srgbClr val="FF0000"/>
                </a:solidFill>
                <a:latin typeface="华文楷体" panose="02010600040101010101" charset="-122"/>
                <a:ea typeface="华文楷体" panose="02010600040101010101" charset="-122"/>
                <a:cs typeface="宋体" panose="02010600030101010101" pitchFamily="2" charset="-122"/>
                <a:sym typeface="+mn-ea"/>
              </a:rPr>
              <a:t>  </a:t>
            </a:r>
            <a:r>
              <a:rPr lang="zh-CN" altLang="en-US" sz="3600">
                <a:solidFill>
                  <a:srgbClr val="FF0000"/>
                </a:solidFill>
                <a:latin typeface="华文楷体" panose="02010600040101010101" charset="-122"/>
                <a:ea typeface="华文楷体" panose="02010600040101010101" charset="-122"/>
                <a:cs typeface="楷体" panose="02010609060101010101" charset="-122"/>
                <a:sym typeface="+mn-ea"/>
              </a:rPr>
              <a:t>夺取全国胜利，这只是万里长征走完了第一步。</a:t>
            </a:r>
            <a:r>
              <a:rPr lang="en-US" altLang="zh-CN" sz="3600">
                <a:solidFill>
                  <a:srgbClr val="FF0000"/>
                </a:solidFill>
                <a:latin typeface="华文楷体" panose="02010600040101010101" charset="-122"/>
                <a:ea typeface="华文楷体" panose="02010600040101010101" charset="-122"/>
                <a:cs typeface="楷体" panose="02010609060101010101" charset="-122"/>
                <a:sym typeface="+mn-ea"/>
              </a:rPr>
              <a:t>… </a:t>
            </a:r>
            <a:r>
              <a:rPr lang="zh-CN" altLang="en-US" sz="3600">
                <a:solidFill>
                  <a:srgbClr val="FF0000"/>
                </a:solidFill>
                <a:latin typeface="华文楷体" panose="02010600040101010101" charset="-122"/>
                <a:ea typeface="华文楷体" panose="02010600040101010101" charset="-122"/>
                <a:cs typeface="楷体" panose="02010609060101010101" charset="-122"/>
                <a:sym typeface="+mn-ea"/>
              </a:rPr>
              <a:t>我们不但善于破坏一个旧世界，我们还将善于建设一个新世界。  </a:t>
            </a:r>
            <a:r>
              <a:rPr lang="en-US" altLang="zh-CN" sz="3600">
                <a:solidFill>
                  <a:srgbClr val="FF0000"/>
                </a:solidFill>
                <a:latin typeface="华文楷体" panose="02010600040101010101" charset="-122"/>
                <a:ea typeface="华文楷体" panose="02010600040101010101" charset="-122"/>
                <a:cs typeface="楷体" panose="02010609060101010101" charset="-122"/>
                <a:sym typeface="+mn-ea"/>
              </a:rPr>
              <a:t>—— </a:t>
            </a:r>
            <a:r>
              <a:rPr lang="zh-CN" altLang="en-US" sz="3600">
                <a:solidFill>
                  <a:srgbClr val="FF0000"/>
                </a:solidFill>
                <a:latin typeface="华文楷体" panose="02010600040101010101" charset="-122"/>
                <a:ea typeface="华文楷体" panose="02010600040101010101" charset="-122"/>
                <a:cs typeface="楷体" panose="02010609060101010101" charset="-122"/>
                <a:sym typeface="+mn-ea"/>
              </a:rPr>
              <a:t>毛泽东在中共七届二中全会上的报告</a:t>
            </a:r>
            <a:endParaRPr lang="zh-CN" altLang="en-US" sz="3600">
              <a:solidFill>
                <a:srgbClr val="FF0000"/>
              </a:solidFill>
              <a:latin typeface="华文楷体" panose="02010600040101010101" charset="-122"/>
              <a:ea typeface="华文楷体" panose="02010600040101010101" charset="-122"/>
              <a:cs typeface="楷体" panose="02010609060101010101" charset="-122"/>
              <a:sym typeface="+mn-ea"/>
            </a:endParaRPr>
          </a:p>
        </p:txBody>
      </p:sp>
      <p:sp>
        <p:nvSpPr>
          <p:cNvPr id="5" name="文本框 4"/>
          <p:cNvSpPr txBox="1"/>
          <p:nvPr/>
        </p:nvSpPr>
        <p:spPr>
          <a:xfrm>
            <a:off x="97155" y="2361565"/>
            <a:ext cx="11485880" cy="1322070"/>
          </a:xfrm>
          <a:prstGeom prst="rect">
            <a:avLst/>
          </a:prstGeom>
          <a:noFill/>
        </p:spPr>
        <p:txBody>
          <a:bodyPr wrap="none" rtlCol="0" anchor="t">
            <a:spAutoFit/>
          </a:bodyPr>
          <a:p>
            <a:r>
              <a:rPr lang="en-US" altLang="zh-CN" sz="4000">
                <a:latin typeface="华文楷体" panose="02010600040101010101" charset="-122"/>
                <a:ea typeface="华文楷体" panose="02010600040101010101" charset="-122"/>
                <a:cs typeface="宋体" panose="02010600030101010101" pitchFamily="2" charset="-122"/>
                <a:sym typeface="+mn-ea"/>
              </a:rPr>
              <a:t>     </a:t>
            </a:r>
            <a:r>
              <a:rPr lang="zh-CN" altLang="en-US" sz="4000">
                <a:latin typeface="华文楷体" panose="02010600040101010101" charset="-122"/>
                <a:ea typeface="华文楷体" panose="02010600040101010101" charset="-122"/>
                <a:cs typeface="宋体" panose="02010600030101010101" pitchFamily="2" charset="-122"/>
                <a:sym typeface="+mn-ea"/>
              </a:rPr>
              <a:t>新中国成立初期，中国共产党为了“建设一个新</a:t>
            </a:r>
            <a:endParaRPr lang="zh-CN" altLang="en-US" sz="4000">
              <a:latin typeface="华文楷体" panose="02010600040101010101" charset="-122"/>
              <a:ea typeface="华文楷体" panose="02010600040101010101" charset="-122"/>
              <a:cs typeface="宋体" panose="02010600030101010101" pitchFamily="2" charset="-122"/>
              <a:sym typeface="+mn-ea"/>
            </a:endParaRPr>
          </a:p>
          <a:p>
            <a:r>
              <a:rPr lang="zh-CN" altLang="en-US" sz="4000">
                <a:latin typeface="华文楷体" panose="02010600040101010101" charset="-122"/>
                <a:ea typeface="华文楷体" panose="02010600040101010101" charset="-122"/>
                <a:cs typeface="宋体" panose="02010600030101010101" pitchFamily="2" charset="-122"/>
                <a:sym typeface="+mn-ea"/>
              </a:rPr>
              <a:t>世界”，采取了哪些重大措施？ </a:t>
            </a:r>
            <a:endParaRPr lang="zh-CN" altLang="en-US" sz="4000">
              <a:latin typeface="华文楷体" panose="02010600040101010101" charset="-122"/>
              <a:ea typeface="华文楷体" panose="02010600040101010101" charset="-122"/>
              <a:cs typeface="宋体" panose="02010600030101010101" pitchFamily="2" charset="-122"/>
              <a:sym typeface="+mn-ea"/>
            </a:endParaRPr>
          </a:p>
        </p:txBody>
      </p:sp>
      <p:sp>
        <p:nvSpPr>
          <p:cNvPr id="6" name="文本框 5"/>
          <p:cNvSpPr txBox="1"/>
          <p:nvPr/>
        </p:nvSpPr>
        <p:spPr>
          <a:xfrm>
            <a:off x="97155" y="3891280"/>
            <a:ext cx="11634470" cy="2553335"/>
          </a:xfrm>
          <a:prstGeom prst="rect">
            <a:avLst/>
          </a:prstGeom>
          <a:noFill/>
          <a:ln w="9525">
            <a:noFill/>
          </a:ln>
        </p:spPr>
        <p:txBody>
          <a:bodyPr wrap="square">
            <a:spAutoFit/>
          </a:bodyPr>
          <a:p>
            <a:r>
              <a:rPr lang="zh-CN" altLang="en-US" sz="4000" b="0">
                <a:solidFill>
                  <a:srgbClr val="FF0000"/>
                </a:solidFill>
                <a:latin typeface="微软雅黑" panose="020B0503020204020204" charset="-122"/>
                <a:ea typeface="微软雅黑" panose="020B0503020204020204" charset="-122"/>
                <a:cs typeface="宋体" panose="02010600030101010101" pitchFamily="2" charset="-122"/>
              </a:rPr>
              <a:t>措施</a:t>
            </a:r>
            <a:r>
              <a:rPr lang="zh-CN" altLang="en-US" sz="4000" b="0">
                <a:solidFill>
                  <a:srgbClr val="0000FF"/>
                </a:solidFill>
                <a:latin typeface="微软雅黑" panose="020B0503020204020204" charset="-122"/>
                <a:ea typeface="微软雅黑" panose="020B0503020204020204" charset="-122"/>
                <a:cs typeface="宋体" panose="02010600030101010101" pitchFamily="2" charset="-122"/>
              </a:rPr>
              <a:t>：抗美援朝；进行土地改革；编制第一个五年计划；颁布</a:t>
            </a:r>
            <a:r>
              <a:rPr lang="en-US" altLang="zh-CN" sz="4000" b="0">
                <a:solidFill>
                  <a:srgbClr val="0000FF"/>
                </a:solidFill>
                <a:latin typeface="微软雅黑" panose="020B0503020204020204" charset="-122"/>
                <a:ea typeface="微软雅黑" panose="020B0503020204020204" charset="-122"/>
                <a:cs typeface="宋体" panose="02010600030101010101" pitchFamily="2" charset="-122"/>
              </a:rPr>
              <a:t>《</a:t>
            </a:r>
            <a:r>
              <a:rPr lang="zh-CN" altLang="en-US" sz="4000" b="0">
                <a:solidFill>
                  <a:srgbClr val="0000FF"/>
                </a:solidFill>
                <a:latin typeface="微软雅黑" panose="020B0503020204020204" charset="-122"/>
                <a:ea typeface="微软雅黑" panose="020B0503020204020204" charset="-122"/>
                <a:cs typeface="宋体" panose="02010600030101010101" pitchFamily="2" charset="-122"/>
              </a:rPr>
              <a:t>中华人民共和国宪法</a:t>
            </a:r>
            <a:r>
              <a:rPr lang="en-US" altLang="zh-CN" sz="4000" b="0">
                <a:solidFill>
                  <a:srgbClr val="0000FF"/>
                </a:solidFill>
                <a:latin typeface="微软雅黑" panose="020B0503020204020204" charset="-122"/>
                <a:ea typeface="微软雅黑" panose="020B0503020204020204" charset="-122"/>
                <a:cs typeface="宋体" panose="02010600030101010101" pitchFamily="2" charset="-122"/>
              </a:rPr>
              <a:t>》</a:t>
            </a:r>
            <a:r>
              <a:rPr lang="zh-CN" altLang="en-US" sz="4000" b="0">
                <a:solidFill>
                  <a:srgbClr val="0000FF"/>
                </a:solidFill>
                <a:latin typeface="微软雅黑" panose="020B0503020204020204" charset="-122"/>
                <a:ea typeface="微软雅黑" panose="020B0503020204020204" charset="-122"/>
                <a:cs typeface="宋体" panose="02010600030101010101" pitchFamily="2" charset="-122"/>
              </a:rPr>
              <a:t>，确立了人民代表大会制度；对农业、手工业、资本主义工商业进行社会主义改造（或三大改造）等。</a:t>
            </a:r>
            <a:endParaRPr lang="zh-CN" altLang="en-US" sz="4000" b="0">
              <a:solidFill>
                <a:srgbClr val="0000FF"/>
              </a:solidFill>
              <a:latin typeface="微软雅黑" panose="020B0503020204020204" charset="-122"/>
              <a:ea typeface="微软雅黑" panose="020B0503020204020204"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文本框 100"/>
          <p:cNvSpPr txBox="1"/>
          <p:nvPr/>
        </p:nvSpPr>
        <p:spPr>
          <a:xfrm>
            <a:off x="278130" y="432435"/>
            <a:ext cx="11635105" cy="3169285"/>
          </a:xfrm>
          <a:prstGeom prst="rect">
            <a:avLst/>
          </a:prstGeom>
          <a:noFill/>
          <a:ln w="9525">
            <a:noFill/>
          </a:ln>
        </p:spPr>
        <p:txBody>
          <a:bodyPr wrap="square">
            <a:spAutoFit/>
          </a:bodyPr>
          <a:p>
            <a:r>
              <a:rPr lang="en-US" altLang="zh-CN" sz="4000" b="0">
                <a:latin typeface="黑体" panose="02010609060101010101" charset="-122"/>
                <a:ea typeface="黑体" panose="02010609060101010101" charset="-122"/>
                <a:cs typeface="黑体" panose="02010609060101010101" charset="-122"/>
              </a:rPr>
              <a:t>    </a:t>
            </a:r>
            <a:r>
              <a:rPr lang="zh-CN" altLang="en-US" sz="4000" b="0">
                <a:latin typeface="黑体" panose="02010609060101010101" charset="-122"/>
                <a:ea typeface="黑体" panose="02010609060101010101" charset="-122"/>
                <a:cs typeface="黑体" panose="02010609060101010101" charset="-122"/>
              </a:rPr>
              <a:t>材料二</a:t>
            </a:r>
            <a:r>
              <a:rPr lang="zh-CN" altLang="en-US" sz="4000" b="0">
                <a:latin typeface="宋体" panose="02010600030101010101" pitchFamily="2" charset="-122"/>
                <a:ea typeface="宋体" panose="02010600030101010101" pitchFamily="2" charset="-122"/>
                <a:cs typeface="宋体" panose="02010600030101010101" pitchFamily="2" charset="-122"/>
              </a:rPr>
              <a:t> </a:t>
            </a:r>
            <a:r>
              <a:rPr lang="en-US" altLang="zh-CN" sz="4000" b="0">
                <a:latin typeface="楷体" panose="02010609060101010101" charset="-122"/>
                <a:ea typeface="楷体" panose="02010609060101010101" charset="-122"/>
                <a:cs typeface="楷体" panose="02010609060101010101" charset="-122"/>
              </a:rPr>
              <a:t>1958</a:t>
            </a:r>
            <a:r>
              <a:rPr lang="zh-CN" altLang="en-US" sz="4000" b="0">
                <a:latin typeface="楷体" panose="02010609060101010101" charset="-122"/>
                <a:ea typeface="楷体" panose="02010609060101010101" charset="-122"/>
                <a:cs typeface="楷体" panose="02010609060101010101" charset="-122"/>
              </a:rPr>
              <a:t>年，几千万人开始大炼钢铁，不仅钢铁厂开足马力，土高炉也遍地开花，到了</a:t>
            </a:r>
            <a:r>
              <a:rPr lang="en-US" altLang="zh-CN" sz="4000" b="0">
                <a:latin typeface="楷体" panose="02010609060101010101" charset="-122"/>
                <a:ea typeface="楷体" panose="02010609060101010101" charset="-122"/>
                <a:cs typeface="楷体" panose="02010609060101010101" charset="-122"/>
              </a:rPr>
              <a:t>10</a:t>
            </a:r>
            <a:r>
              <a:rPr lang="zh-CN" altLang="en-US" sz="4000" b="0">
                <a:latin typeface="楷体" panose="02010609060101010101" charset="-122"/>
                <a:ea typeface="楷体" panose="02010609060101010101" charset="-122"/>
                <a:cs typeface="楷体" panose="02010609060101010101" charset="-122"/>
              </a:rPr>
              <a:t>月底就达到了几百万座。</a:t>
            </a:r>
            <a:r>
              <a:rPr lang="en-US" altLang="zh-CN" sz="4000" b="0">
                <a:latin typeface="楷体" panose="02010609060101010101" charset="-122"/>
                <a:ea typeface="楷体" panose="02010609060101010101" charset="-122"/>
                <a:cs typeface="楷体" panose="02010609060101010101" charset="-122"/>
              </a:rPr>
              <a:t>……</a:t>
            </a:r>
            <a:r>
              <a:rPr lang="zh-CN" altLang="en-US" sz="4000" b="0">
                <a:latin typeface="楷体" panose="02010609060101010101" charset="-122"/>
                <a:ea typeface="楷体" panose="02010609060101010101" charset="-122"/>
                <a:cs typeface="楷体" panose="02010609060101010101" charset="-122"/>
              </a:rPr>
              <a:t>北戴河会议后，全国农村一哄而起，大办人民公社。没有经过试验，只用一个多月的时间就基本实现公社化。</a:t>
            </a:r>
            <a:endParaRPr lang="zh-CN" altLang="en-US" sz="4000"/>
          </a:p>
        </p:txBody>
      </p:sp>
      <p:sp>
        <p:nvSpPr>
          <p:cNvPr id="2" name="文本框 1"/>
          <p:cNvSpPr txBox="1"/>
          <p:nvPr/>
        </p:nvSpPr>
        <p:spPr>
          <a:xfrm>
            <a:off x="278765" y="3601720"/>
            <a:ext cx="11746865" cy="1322070"/>
          </a:xfrm>
          <a:prstGeom prst="rect">
            <a:avLst/>
          </a:prstGeom>
          <a:noFill/>
          <a:ln w="9525">
            <a:noFill/>
          </a:ln>
        </p:spPr>
        <p:txBody>
          <a:bodyPr wrap="square">
            <a:spAutoFit/>
          </a:bodyPr>
          <a:p>
            <a:r>
              <a:rPr lang="zh-CN" altLang="en-US" sz="4000" b="0">
                <a:solidFill>
                  <a:srgbClr val="0000FF"/>
                </a:solidFill>
                <a:latin typeface="微软雅黑" panose="020B0503020204020204" charset="-122"/>
                <a:ea typeface="微软雅黑" panose="020B0503020204020204" charset="-122"/>
                <a:cs typeface="宋体" panose="02010600030101010101" pitchFamily="2" charset="-122"/>
              </a:rPr>
              <a:t>  </a:t>
            </a:r>
            <a:r>
              <a:rPr lang="zh-CN" altLang="en-US" sz="4000">
                <a:solidFill>
                  <a:srgbClr val="0000FF"/>
                </a:solidFill>
                <a:latin typeface="微软雅黑" panose="020B0503020204020204" charset="-122"/>
                <a:ea typeface="微软雅黑" panose="020B0503020204020204" charset="-122"/>
                <a:cs typeface="宋体" panose="02010600030101010101" pitchFamily="2" charset="-122"/>
                <a:sym typeface="+mn-ea"/>
              </a:rPr>
              <a:t>材料二反映了中国共产党在探索社会主义建设道路过程中的什么严重失误？</a:t>
            </a:r>
            <a:endParaRPr lang="zh-CN" altLang="en-US" sz="4000">
              <a:solidFill>
                <a:srgbClr val="0000FF"/>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nvSpPr>
        <p:spPr>
          <a:xfrm>
            <a:off x="429260" y="5228590"/>
            <a:ext cx="7294880" cy="706755"/>
          </a:xfrm>
          <a:prstGeom prst="rect">
            <a:avLst/>
          </a:prstGeom>
          <a:noFill/>
        </p:spPr>
        <p:txBody>
          <a:bodyPr wrap="none" rtlCol="0">
            <a:spAutoFit/>
          </a:bodyPr>
          <a:p>
            <a:pPr algn="l"/>
            <a:r>
              <a:rPr lang="en-US" altLang="zh-CN" sz="4000">
                <a:solidFill>
                  <a:srgbClr val="FF0000"/>
                </a:solidFill>
                <a:latin typeface="微软雅黑" panose="020B0503020204020204" charset="-122"/>
                <a:ea typeface="微软雅黑" panose="020B0503020204020204" charset="-122"/>
                <a:cs typeface="宋体" panose="02010600030101010101" pitchFamily="2" charset="-122"/>
                <a:sym typeface="+mn-ea"/>
              </a:rPr>
              <a:t>“</a:t>
            </a:r>
            <a:r>
              <a:rPr lang="zh-CN" altLang="en-US" sz="4000">
                <a:solidFill>
                  <a:srgbClr val="FF0000"/>
                </a:solidFill>
                <a:latin typeface="微软雅黑" panose="020B0503020204020204" charset="-122"/>
                <a:ea typeface="微软雅黑" panose="020B0503020204020204" charset="-122"/>
                <a:cs typeface="宋体" panose="02010600030101010101" pitchFamily="2" charset="-122"/>
                <a:sym typeface="+mn-ea"/>
              </a:rPr>
              <a:t>大跃进”和人民公社化运动。</a:t>
            </a:r>
            <a:endParaRPr lang="zh-CN" altLang="en-US" sz="4000">
              <a:solidFill>
                <a:srgbClr val="FF0000"/>
              </a:solidFill>
              <a:latin typeface="微软雅黑" panose="020B0503020204020204" charset="-122"/>
              <a:ea typeface="微软雅黑" panose="020B0503020204020204"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文本框 100"/>
          <p:cNvSpPr txBox="1"/>
          <p:nvPr/>
        </p:nvSpPr>
        <p:spPr>
          <a:xfrm>
            <a:off x="248920" y="434975"/>
            <a:ext cx="11872595" cy="3169285"/>
          </a:xfrm>
          <a:prstGeom prst="rect">
            <a:avLst/>
          </a:prstGeom>
          <a:noFill/>
          <a:ln w="9525">
            <a:noFill/>
          </a:ln>
        </p:spPr>
        <p:txBody>
          <a:bodyPr wrap="square">
            <a:spAutoFit/>
          </a:bodyPr>
          <a:p>
            <a:r>
              <a:rPr lang="zh-CN" altLang="en-US" sz="4000" b="0">
                <a:latin typeface="黑体" panose="02010609060101010101" charset="-122"/>
                <a:ea typeface="黑体" panose="02010609060101010101" charset="-122"/>
                <a:cs typeface="黑体" panose="02010609060101010101" charset="-122"/>
              </a:rPr>
              <a:t>材料三</a:t>
            </a:r>
            <a:r>
              <a:rPr lang="zh-CN" altLang="en-US" sz="4000" b="0">
                <a:latin typeface="宋体" panose="02010600030101010101" pitchFamily="2" charset="-122"/>
                <a:ea typeface="宋体" panose="02010600030101010101" pitchFamily="2" charset="-122"/>
                <a:cs typeface="宋体" panose="02010600030101010101" pitchFamily="2" charset="-122"/>
              </a:rPr>
              <a:t> </a:t>
            </a:r>
            <a:r>
              <a:rPr lang="zh-CN" altLang="en-US" sz="4000" b="0">
                <a:latin typeface="楷体" panose="02010609060101010101" charset="-122"/>
                <a:ea typeface="楷体" panose="02010609060101010101" charset="-122"/>
                <a:cs typeface="楷体" panose="02010609060101010101" charset="-122"/>
              </a:rPr>
              <a:t>“文化大革命”期间，许多领导干部、专家学者和民主人士被诬为“走资本主义道路的当权派”“反动学术权威”等，遭到批斗、迫害。国家主席刘少奇被诬为“叛徒、内奸、工贼”，被非法监禁，迫害致死。这是“文化大革命”中最大的一起冤案。</a:t>
            </a:r>
            <a:endParaRPr lang="zh-CN" altLang="en-US" sz="4000"/>
          </a:p>
        </p:txBody>
      </p:sp>
      <p:sp>
        <p:nvSpPr>
          <p:cNvPr id="2" name="文本框 1"/>
          <p:cNvSpPr txBox="1"/>
          <p:nvPr/>
        </p:nvSpPr>
        <p:spPr>
          <a:xfrm>
            <a:off x="248920" y="5175885"/>
            <a:ext cx="8862060" cy="706755"/>
          </a:xfrm>
          <a:prstGeom prst="rect">
            <a:avLst/>
          </a:prstGeom>
          <a:noFill/>
          <a:ln w="9525">
            <a:noFill/>
          </a:ln>
        </p:spPr>
        <p:txBody>
          <a:bodyPr wrap="square">
            <a:spAutoFit/>
          </a:bodyPr>
          <a:p>
            <a:r>
              <a:rPr lang="zh-CN" altLang="en-US" sz="4000" b="1">
                <a:latin typeface="微软雅黑" panose="020B0503020204020204" charset="-122"/>
                <a:ea typeface="微软雅黑" panose="020B0503020204020204" charset="-122"/>
                <a:cs typeface="宋体" panose="02010600030101010101" pitchFamily="2" charset="-122"/>
              </a:rPr>
              <a:t>危害：民主与法制受到严重践踏。 </a:t>
            </a:r>
            <a:endParaRPr lang="zh-CN" altLang="en-US" sz="4000" b="1">
              <a:latin typeface="微软雅黑" panose="020B0503020204020204" charset="-122"/>
              <a:ea typeface="微软雅黑" panose="020B0503020204020204" charset="-122"/>
              <a:cs typeface="宋体" panose="02010600030101010101" pitchFamily="2" charset="-122"/>
            </a:endParaRPr>
          </a:p>
        </p:txBody>
      </p:sp>
      <p:sp>
        <p:nvSpPr>
          <p:cNvPr id="3" name="文本框 2"/>
          <p:cNvSpPr txBox="1"/>
          <p:nvPr/>
        </p:nvSpPr>
        <p:spPr>
          <a:xfrm>
            <a:off x="35560" y="3706495"/>
            <a:ext cx="12120880" cy="1322070"/>
          </a:xfrm>
          <a:prstGeom prst="rect">
            <a:avLst/>
          </a:prstGeom>
          <a:noFill/>
        </p:spPr>
        <p:txBody>
          <a:bodyPr wrap="none" rtlCol="0">
            <a:spAutoFit/>
          </a:bodyPr>
          <a:p>
            <a:pPr algn="l"/>
            <a:r>
              <a:rPr lang="en-US" altLang="zh-CN" sz="4000">
                <a:solidFill>
                  <a:srgbClr val="FF0000"/>
                </a:solidFill>
                <a:latin typeface="宋体" panose="02010600030101010101" pitchFamily="2" charset="-122"/>
                <a:cs typeface="宋体" panose="02010600030101010101" pitchFamily="2" charset="-122"/>
                <a:sym typeface="+mn-ea"/>
              </a:rPr>
              <a:t>   </a:t>
            </a:r>
            <a:r>
              <a:rPr lang="zh-CN" altLang="en-US" sz="4000">
                <a:solidFill>
                  <a:srgbClr val="FF0000"/>
                </a:solidFill>
                <a:latin typeface="宋体" panose="02010600030101010101" pitchFamily="2" charset="-122"/>
                <a:cs typeface="宋体" panose="02010600030101010101" pitchFamily="2" charset="-122"/>
                <a:sym typeface="+mn-ea"/>
              </a:rPr>
              <a:t>材料三反映出“文化大革命”对民主与法制的危害</a:t>
            </a:r>
            <a:endParaRPr lang="zh-CN" altLang="en-US" sz="4000">
              <a:solidFill>
                <a:srgbClr val="FF0000"/>
              </a:solidFill>
              <a:latin typeface="宋体" panose="02010600030101010101" pitchFamily="2" charset="-122"/>
              <a:cs typeface="宋体" panose="02010600030101010101" pitchFamily="2" charset="-122"/>
              <a:sym typeface="+mn-ea"/>
            </a:endParaRPr>
          </a:p>
          <a:p>
            <a:pPr algn="l"/>
            <a:r>
              <a:rPr lang="zh-CN" altLang="en-US" sz="4000">
                <a:solidFill>
                  <a:srgbClr val="FF0000"/>
                </a:solidFill>
                <a:latin typeface="宋体" panose="02010600030101010101" pitchFamily="2" charset="-122"/>
                <a:cs typeface="宋体" panose="02010600030101010101" pitchFamily="2" charset="-122"/>
                <a:sym typeface="+mn-ea"/>
              </a:rPr>
              <a:t>是什么？</a:t>
            </a:r>
            <a:endParaRPr lang="zh-CN" altLang="en-US" sz="4000">
              <a:solidFill>
                <a:srgbClr val="FF0000"/>
              </a:solidFill>
              <a:latin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文本框 100"/>
          <p:cNvSpPr txBox="1"/>
          <p:nvPr/>
        </p:nvSpPr>
        <p:spPr>
          <a:xfrm>
            <a:off x="249555" y="358775"/>
            <a:ext cx="11724005" cy="1322070"/>
          </a:xfrm>
          <a:prstGeom prst="rect">
            <a:avLst/>
          </a:prstGeom>
          <a:noFill/>
          <a:ln w="9525">
            <a:noFill/>
          </a:ln>
        </p:spPr>
        <p:txBody>
          <a:bodyPr wrap="square">
            <a:spAutoFit/>
          </a:bodyPr>
          <a:p>
            <a:r>
              <a:rPr lang="zh-CN" altLang="en-US" sz="4000" b="1">
                <a:latin typeface="华文楷体" panose="02010600040101010101" charset="-122"/>
                <a:ea typeface="华文楷体" panose="02010600040101010101" charset="-122"/>
                <a:cs typeface="宋体" panose="02010600030101010101" pitchFamily="2" charset="-122"/>
              </a:rPr>
              <a:t>      我国的社会主义建设既有成功的经验，也有失败的教训，你从中得到怎样的认识？</a:t>
            </a:r>
            <a:endParaRPr lang="zh-CN" altLang="en-US" sz="4000" b="1">
              <a:latin typeface="华文楷体" panose="02010600040101010101" charset="-122"/>
              <a:ea typeface="华文楷体" panose="02010600040101010101" charset="-122"/>
            </a:endParaRPr>
          </a:p>
        </p:txBody>
      </p:sp>
      <p:sp>
        <p:nvSpPr>
          <p:cNvPr id="2" name="文本框 1"/>
          <p:cNvSpPr txBox="1"/>
          <p:nvPr/>
        </p:nvSpPr>
        <p:spPr>
          <a:xfrm>
            <a:off x="374650" y="1844040"/>
            <a:ext cx="11442700" cy="3169285"/>
          </a:xfrm>
          <a:prstGeom prst="rect">
            <a:avLst/>
          </a:prstGeom>
          <a:noFill/>
          <a:ln w="9525">
            <a:noFill/>
          </a:ln>
        </p:spPr>
        <p:txBody>
          <a:bodyPr wrap="square">
            <a:spAutoFit/>
          </a:bodyPr>
          <a:p>
            <a:r>
              <a:rPr lang="zh-CN" altLang="en-US" sz="4000" b="0">
                <a:solidFill>
                  <a:srgbClr val="0000FF"/>
                </a:solidFill>
                <a:latin typeface="微软雅黑" panose="020B0503020204020204" charset="-122"/>
                <a:ea typeface="微软雅黑" panose="020B0503020204020204" charset="-122"/>
                <a:cs typeface="宋体" panose="02010600030101010101" pitchFamily="2" charset="-122"/>
              </a:rPr>
              <a:t>认识</a:t>
            </a:r>
            <a:r>
              <a:rPr lang="zh-CN" altLang="en-US" sz="4000" b="0">
                <a:solidFill>
                  <a:srgbClr val="FF0000"/>
                </a:solidFill>
                <a:latin typeface="微软雅黑" panose="020B0503020204020204" charset="-122"/>
                <a:ea typeface="微软雅黑" panose="020B0503020204020204" charset="-122"/>
                <a:cs typeface="宋体" panose="02010600030101010101" pitchFamily="2" charset="-122"/>
              </a:rPr>
              <a:t>：</a:t>
            </a:r>
            <a:r>
              <a:rPr lang="en-US" altLang="zh-CN" sz="4000" b="0">
                <a:solidFill>
                  <a:srgbClr val="FF0000"/>
                </a:solidFill>
                <a:latin typeface="微软雅黑" panose="020B0503020204020204" charset="-122"/>
                <a:ea typeface="微软雅黑" panose="020B0503020204020204" charset="-122"/>
                <a:cs typeface="宋体" panose="02010600030101010101" pitchFamily="2" charset="-122"/>
              </a:rPr>
              <a:t>①</a:t>
            </a:r>
            <a:r>
              <a:rPr lang="zh-CN" altLang="en-US" sz="4000" b="0">
                <a:solidFill>
                  <a:srgbClr val="FF0000"/>
                </a:solidFill>
                <a:latin typeface="微软雅黑" panose="020B0503020204020204" charset="-122"/>
                <a:ea typeface="微软雅黑" panose="020B0503020204020204" charset="-122"/>
                <a:cs typeface="宋体" panose="02010600030101010101" pitchFamily="2" charset="-122"/>
              </a:rPr>
              <a:t>经济建设要遵循客观规律；</a:t>
            </a:r>
            <a:r>
              <a:rPr lang="en-US" altLang="zh-CN" sz="4000" b="0">
                <a:solidFill>
                  <a:srgbClr val="FF0000"/>
                </a:solidFill>
                <a:latin typeface="微软雅黑" panose="020B0503020204020204" charset="-122"/>
                <a:ea typeface="微软雅黑" panose="020B0503020204020204" charset="-122"/>
                <a:cs typeface="宋体" panose="02010600030101010101" pitchFamily="2" charset="-122"/>
              </a:rPr>
              <a:t>②</a:t>
            </a:r>
            <a:r>
              <a:rPr lang="zh-CN" altLang="en-US" sz="4000" b="0">
                <a:solidFill>
                  <a:srgbClr val="FF0000"/>
                </a:solidFill>
                <a:latin typeface="微软雅黑" panose="020B0503020204020204" charset="-122"/>
                <a:ea typeface="微软雅黑" panose="020B0503020204020204" charset="-122"/>
                <a:cs typeface="宋体" panose="02010600030101010101" pitchFamily="2" charset="-122"/>
              </a:rPr>
              <a:t>制定政策一定要符合国情，坚持实事求是，一切从实际出发；</a:t>
            </a:r>
            <a:r>
              <a:rPr lang="en-US" altLang="zh-CN" sz="4000" b="0">
                <a:solidFill>
                  <a:srgbClr val="FF0000"/>
                </a:solidFill>
                <a:latin typeface="微软雅黑" panose="020B0503020204020204" charset="-122"/>
                <a:ea typeface="微软雅黑" panose="020B0503020204020204" charset="-122"/>
                <a:cs typeface="宋体" panose="02010600030101010101" pitchFamily="2" charset="-122"/>
              </a:rPr>
              <a:t>③</a:t>
            </a:r>
            <a:r>
              <a:rPr lang="zh-CN" altLang="en-US" sz="4000" b="0">
                <a:solidFill>
                  <a:srgbClr val="FF0000"/>
                </a:solidFill>
                <a:latin typeface="微软雅黑" panose="020B0503020204020204" charset="-122"/>
                <a:ea typeface="微软雅黑" panose="020B0503020204020204" charset="-122"/>
                <a:cs typeface="宋体" panose="02010600030101010101" pitchFamily="2" charset="-122"/>
              </a:rPr>
              <a:t>生产关系要适应生产力发展；</a:t>
            </a:r>
            <a:r>
              <a:rPr lang="en-US" altLang="zh-CN" sz="4000" b="0">
                <a:solidFill>
                  <a:srgbClr val="FF0000"/>
                </a:solidFill>
                <a:latin typeface="微软雅黑" panose="020B0503020204020204" charset="-122"/>
                <a:ea typeface="微软雅黑" panose="020B0503020204020204" charset="-122"/>
                <a:cs typeface="宋体" panose="02010600030101010101" pitchFamily="2" charset="-122"/>
              </a:rPr>
              <a:t>④</a:t>
            </a:r>
            <a:r>
              <a:rPr lang="zh-CN" altLang="en-US" sz="4000" b="0">
                <a:solidFill>
                  <a:srgbClr val="FF0000"/>
                </a:solidFill>
                <a:latin typeface="微软雅黑" panose="020B0503020204020204" charset="-122"/>
                <a:ea typeface="微软雅黑" panose="020B0503020204020204" charset="-122"/>
                <a:cs typeface="宋体" panose="02010600030101010101" pitchFamily="2" charset="-122"/>
              </a:rPr>
              <a:t>必须加强民主与法制建设；</a:t>
            </a:r>
            <a:r>
              <a:rPr lang="en-US" altLang="zh-CN" sz="4000" b="0">
                <a:solidFill>
                  <a:srgbClr val="FF0000"/>
                </a:solidFill>
                <a:latin typeface="微软雅黑" panose="020B0503020204020204" charset="-122"/>
                <a:ea typeface="微软雅黑" panose="020B0503020204020204" charset="-122"/>
                <a:cs typeface="宋体" panose="02010600030101010101" pitchFamily="2" charset="-122"/>
              </a:rPr>
              <a:t>⑤</a:t>
            </a:r>
            <a:r>
              <a:rPr lang="zh-CN" altLang="en-US" sz="4000" b="0">
                <a:solidFill>
                  <a:srgbClr val="FF0000"/>
                </a:solidFill>
                <a:latin typeface="微软雅黑" panose="020B0503020204020204" charset="-122"/>
                <a:ea typeface="微软雅黑" panose="020B0503020204020204" charset="-122"/>
                <a:cs typeface="宋体" panose="02010600030101010101" pitchFamily="2" charset="-122"/>
              </a:rPr>
              <a:t>中国共产党是中国社会主义事业的坚强领导核心。</a:t>
            </a:r>
            <a:endParaRPr lang="zh-CN" altLang="en-US" sz="4000" b="0">
              <a:solidFill>
                <a:srgbClr val="FF0000"/>
              </a:solidFill>
              <a:latin typeface="微软雅黑" panose="020B0503020204020204" charset="-122"/>
              <a:ea typeface="微软雅黑" panose="020B0503020204020204"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内容占位符 13313"/>
          <p:cNvGraphicFramePr>
            <a:graphicFrameLocks noGrp="1"/>
          </p:cNvGraphicFramePr>
          <p:nvPr>
            <p:ph sz="half" idx="4294967295"/>
          </p:nvPr>
        </p:nvGraphicFramePr>
        <p:xfrm>
          <a:off x="721890" y="850900"/>
          <a:ext cx="10627360" cy="5521960"/>
        </p:xfrm>
        <a:graphic>
          <a:graphicData uri="http://schemas.openxmlformats.org/drawingml/2006/table">
            <a:tbl>
              <a:tblPr/>
              <a:tblGrid>
                <a:gridCol w="1316355"/>
                <a:gridCol w="1353185"/>
                <a:gridCol w="1238250"/>
                <a:gridCol w="6719570"/>
              </a:tblGrid>
              <a:tr h="713740">
                <a:tc>
                  <a:txBody>
                    <a:bodyPr/>
                    <a:lstStyle/>
                    <a:p>
                      <a:pPr marL="0" lvl="0" indent="0">
                        <a:buNone/>
                      </a:pPr>
                      <a:endParaRPr lang="zh-CN" altLang="en-US" sz="3240" dirty="0">
                        <a:sym typeface="+mn-ea"/>
                      </a:endParaRPr>
                    </a:p>
                  </a:txBody>
                  <a:tcPr marL="82300" marR="823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lvl="0" indent="0" algn="ctr">
                        <a:buNone/>
                      </a:pPr>
                      <a:r>
                        <a:rPr lang="zh-CN" altLang="en-US" sz="3240" b="1">
                          <a:latin typeface="宋体" panose="02010600030101010101" pitchFamily="2" charset="-122"/>
                          <a:ea typeface="宋体" panose="02010600030101010101" pitchFamily="2" charset="-122"/>
                          <a:sym typeface="宋体" panose="02010600030101010101" pitchFamily="2" charset="-122"/>
                        </a:rPr>
                        <a:t>事件</a:t>
                      </a:r>
                      <a:endParaRPr lang="zh-CN" altLang="en-US" sz="3240" b="1">
                        <a:latin typeface="宋体" panose="02010600030101010101" pitchFamily="2" charset="-122"/>
                        <a:ea typeface="宋体" panose="02010600030101010101" pitchFamily="2" charset="-122"/>
                        <a:sym typeface="宋体" panose="02010600030101010101" pitchFamily="2" charset="-122"/>
                      </a:endParaRPr>
                    </a:p>
                  </a:txBody>
                  <a:tcPr marL="82300" marR="823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lvl="0" indent="0" algn="ctr">
                        <a:buNone/>
                      </a:pPr>
                      <a:r>
                        <a:rPr lang="zh-CN" altLang="en-US" sz="3240" b="1">
                          <a:latin typeface="宋体" panose="02010600030101010101" pitchFamily="2" charset="-122"/>
                          <a:ea typeface="宋体" panose="02010600030101010101" pitchFamily="2" charset="-122"/>
                          <a:sym typeface="宋体" panose="02010600030101010101" pitchFamily="2" charset="-122"/>
                        </a:rPr>
                        <a:t>时间</a:t>
                      </a:r>
                      <a:endParaRPr lang="zh-CN" altLang="en-US" sz="3240" b="1">
                        <a:latin typeface="宋体" panose="02010600030101010101" pitchFamily="2" charset="-122"/>
                        <a:ea typeface="宋体" panose="02010600030101010101" pitchFamily="2" charset="-122"/>
                        <a:sym typeface="宋体" panose="02010600030101010101" pitchFamily="2" charset="-122"/>
                      </a:endParaRPr>
                    </a:p>
                  </a:txBody>
                  <a:tcPr marL="82300" marR="823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lvl="0" indent="0" algn="ctr">
                        <a:buNone/>
                      </a:pPr>
                      <a:r>
                        <a:rPr lang="zh-CN" altLang="en-US" sz="3240" b="1" dirty="0">
                          <a:latin typeface="宋体" panose="02010600030101010101" pitchFamily="2" charset="-122"/>
                          <a:ea typeface="宋体" panose="02010600030101010101" pitchFamily="2" charset="-122"/>
                          <a:sym typeface="宋体" panose="02010600030101010101" pitchFamily="2" charset="-122"/>
                        </a:rPr>
                        <a:t>内容  </a:t>
                      </a:r>
                      <a:r>
                        <a:rPr lang="en-US" altLang="x-none" sz="3240" b="1" dirty="0">
                          <a:latin typeface="Times New Roman" panose="02020603050405020304" pitchFamily="18" charset="0"/>
                          <a:cs typeface="Times New Roman" panose="02020603050405020304" pitchFamily="18" charset="0"/>
                          <a:sym typeface="Times New Roman" panose="02020603050405020304" pitchFamily="18" charset="0"/>
                        </a:rPr>
                        <a:t>\ </a:t>
                      </a:r>
                      <a:r>
                        <a:rPr lang="zh-CN" altLang="en-US" sz="3240" b="1" dirty="0">
                          <a:latin typeface="宋体" panose="02010600030101010101" pitchFamily="2" charset="-122"/>
                          <a:ea typeface="宋体" panose="02010600030101010101" pitchFamily="2" charset="-122"/>
                          <a:sym typeface="宋体" panose="02010600030101010101" pitchFamily="2" charset="-122"/>
                        </a:rPr>
                        <a:t>意义</a:t>
                      </a:r>
                      <a:endParaRPr lang="zh-CN" altLang="en-US" sz="3240" b="1" dirty="0">
                        <a:latin typeface="宋体" panose="02010600030101010101" pitchFamily="2" charset="-122"/>
                        <a:ea typeface="宋体" panose="02010600030101010101" pitchFamily="2" charset="-122"/>
                        <a:sym typeface="宋体" panose="02010600030101010101" pitchFamily="2" charset="-122"/>
                      </a:endParaRPr>
                    </a:p>
                  </a:txBody>
                  <a:tcPr marL="82300" marR="823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237105">
                <a:tc>
                  <a:txBody>
                    <a:bodyPr/>
                    <a:lstStyle/>
                    <a:p>
                      <a:pPr marL="0" lvl="0" indent="0" algn="ctr">
                        <a:buNone/>
                      </a:pPr>
                      <a:endParaRPr lang="en-US" altLang="zh-CN" sz="3240" b="1">
                        <a:latin typeface="宋体" panose="02010600030101010101" pitchFamily="2" charset="-122"/>
                        <a:ea typeface="宋体" panose="02010600030101010101" pitchFamily="2" charset="-122"/>
                        <a:sym typeface="宋体" panose="02010600030101010101" pitchFamily="2" charset="-122"/>
                      </a:endParaRPr>
                    </a:p>
                    <a:p>
                      <a:pPr marL="0" lvl="0" indent="0" algn="ctr">
                        <a:buNone/>
                      </a:pPr>
                      <a:r>
                        <a:rPr lang="zh-CN" altLang="en-US" sz="3240" b="1">
                          <a:latin typeface="宋体" panose="02010600030101010101" pitchFamily="2" charset="-122"/>
                          <a:ea typeface="宋体" panose="02010600030101010101" pitchFamily="2" charset="-122"/>
                          <a:sym typeface="宋体" panose="02010600030101010101" pitchFamily="2" charset="-122"/>
                        </a:rPr>
                        <a:t>筹备</a:t>
                      </a:r>
                      <a:endParaRPr lang="zh-CN" altLang="en-US" sz="3240" b="1">
                        <a:latin typeface="宋体" panose="02010600030101010101" pitchFamily="2" charset="-122"/>
                        <a:ea typeface="宋体" panose="02010600030101010101" pitchFamily="2" charset="-122"/>
                        <a:sym typeface="宋体" panose="02010600030101010101" pitchFamily="2" charset="-122"/>
                      </a:endParaRPr>
                    </a:p>
                    <a:p>
                      <a:pPr marL="0" lvl="0" indent="0" algn="ctr">
                        <a:buNone/>
                      </a:pPr>
                      <a:endParaRPr lang="zh-CN" altLang="en-US" sz="3240" b="1">
                        <a:latin typeface="宋体" panose="02010600030101010101" pitchFamily="2" charset="-122"/>
                        <a:ea typeface="宋体" panose="02010600030101010101" pitchFamily="2" charset="-122"/>
                        <a:sym typeface="宋体" panose="02010600030101010101" pitchFamily="2" charset="-122"/>
                      </a:endParaRPr>
                    </a:p>
                  </a:txBody>
                  <a:tcPr marL="82300" marR="823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lvl="0" indent="0">
                        <a:buNone/>
                      </a:pPr>
                      <a:endParaRPr lang="zh-CN" altLang="en-US" sz="5430"/>
                    </a:p>
                  </a:txBody>
                  <a:tcPr marL="82300" marR="823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lvl="0" indent="0">
                        <a:buNone/>
                      </a:pPr>
                      <a:endParaRPr lang="zh-CN" altLang="en-US" sz="5430"/>
                    </a:p>
                  </a:txBody>
                  <a:tcPr marL="82300" marR="823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lvl="0" indent="0">
                        <a:buNone/>
                      </a:pPr>
                      <a:endParaRPr lang="zh-CN" altLang="en-US" sz="5430"/>
                    </a:p>
                  </a:txBody>
                  <a:tcPr marL="82300" marR="823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571115">
                <a:tc>
                  <a:txBody>
                    <a:bodyPr/>
                    <a:lstStyle/>
                    <a:p>
                      <a:pPr marL="0" lvl="0" indent="0" algn="ctr">
                        <a:buNone/>
                      </a:pPr>
                      <a:endParaRPr lang="en-US" altLang="zh-CN" sz="5430" b="1"/>
                    </a:p>
                    <a:p>
                      <a:pPr marL="0" lvl="0" indent="0" algn="ctr">
                        <a:buNone/>
                      </a:pPr>
                      <a:r>
                        <a:rPr lang="zh-CN" altLang="en-US" sz="3240" b="1">
                          <a:latin typeface="宋体" panose="02010600030101010101" pitchFamily="2" charset="-122"/>
                          <a:ea typeface="宋体" panose="02010600030101010101" pitchFamily="2" charset="-122"/>
                          <a:sym typeface="宋体" panose="02010600030101010101" pitchFamily="2" charset="-122"/>
                        </a:rPr>
                        <a:t>成立</a:t>
                      </a:r>
                      <a:endParaRPr lang="zh-CN" altLang="en-US" sz="3240" b="1">
                        <a:latin typeface="宋体" panose="02010600030101010101" pitchFamily="2" charset="-122"/>
                        <a:ea typeface="宋体" panose="02010600030101010101" pitchFamily="2" charset="-122"/>
                        <a:sym typeface="宋体" panose="02010600030101010101" pitchFamily="2" charset="-122"/>
                      </a:endParaRPr>
                    </a:p>
                    <a:p>
                      <a:pPr marL="0" lvl="0" indent="0" algn="ctr">
                        <a:buNone/>
                      </a:pPr>
                      <a:endParaRPr lang="zh-CN" altLang="en-US" sz="3240" b="1">
                        <a:latin typeface="宋体" panose="02010600030101010101" pitchFamily="2" charset="-122"/>
                        <a:ea typeface="宋体" panose="02010600030101010101" pitchFamily="2" charset="-122"/>
                        <a:sym typeface="宋体" panose="02010600030101010101" pitchFamily="2" charset="-122"/>
                      </a:endParaRPr>
                    </a:p>
                  </a:txBody>
                  <a:tcPr marL="82300" marR="823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lvl="0" indent="0">
                        <a:buNone/>
                      </a:pPr>
                      <a:endParaRPr lang="zh-CN" altLang="en-US" sz="5430"/>
                    </a:p>
                  </a:txBody>
                  <a:tcPr marL="82300" marR="823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lvl="0" indent="0">
                        <a:buNone/>
                      </a:pPr>
                      <a:endParaRPr lang="zh-CN" altLang="en-US" sz="5430"/>
                    </a:p>
                  </a:txBody>
                  <a:tcPr marL="82300" marR="823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lvl="0" indent="0">
                        <a:buNone/>
                      </a:pPr>
                      <a:endParaRPr lang="zh-CN" altLang="en-US" sz="5430"/>
                    </a:p>
                  </a:txBody>
                  <a:tcPr marL="82300" marR="823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3359" name="文本框 13358"/>
          <p:cNvSpPr txBox="1"/>
          <p:nvPr/>
        </p:nvSpPr>
        <p:spPr>
          <a:xfrm>
            <a:off x="2140430" y="1651635"/>
            <a:ext cx="1076766" cy="1968500"/>
          </a:xfrm>
          <a:prstGeom prst="rect">
            <a:avLst/>
          </a:prstGeom>
          <a:solidFill>
            <a:schemeClr val="bg1"/>
          </a:solidFill>
          <a:ln w="57150" cap="flat" cmpd="sng">
            <a:solidFill>
              <a:srgbClr val="FF0000"/>
            </a:solidFill>
            <a:prstDash val="solid"/>
            <a:miter/>
            <a:headEnd type="none" w="med" len="med"/>
            <a:tailEnd type="none" w="med" len="med"/>
          </a:ln>
        </p:spPr>
        <p:txBody>
          <a:bodyPr wrap="square">
            <a:spAutoFit/>
          </a:bodyPr>
          <a:lstStyle/>
          <a:p>
            <a:r>
              <a:rPr lang="zh-CN" altLang="en-US" sz="3050" b="1" dirty="0">
                <a:solidFill>
                  <a:srgbClr val="FF0000"/>
                </a:solidFill>
                <a:latin typeface="宋体" panose="02010600030101010101" pitchFamily="2" charset="-122"/>
                <a:ea typeface="宋体" panose="02010600030101010101" pitchFamily="2" charset="-122"/>
              </a:rPr>
              <a:t>第一    届政协商</a:t>
            </a:r>
            <a:endParaRPr lang="zh-CN" altLang="en-US" sz="3050" b="1" dirty="0">
              <a:solidFill>
                <a:srgbClr val="FF0000"/>
              </a:solidFill>
              <a:latin typeface="宋体" panose="02010600030101010101" pitchFamily="2" charset="-122"/>
              <a:ea typeface="宋体" panose="02010600030101010101" pitchFamily="2" charset="-122"/>
            </a:endParaRPr>
          </a:p>
          <a:p>
            <a:r>
              <a:rPr lang="zh-CN" altLang="en-US" sz="3050" b="1" dirty="0">
                <a:solidFill>
                  <a:srgbClr val="FF0000"/>
                </a:solidFill>
                <a:latin typeface="宋体" panose="02010600030101010101" pitchFamily="2" charset="-122"/>
                <a:ea typeface="宋体" panose="02010600030101010101" pitchFamily="2" charset="-122"/>
              </a:rPr>
              <a:t>会议</a:t>
            </a:r>
            <a:endParaRPr lang="zh-CN" altLang="en-US" sz="3050" b="1" dirty="0">
              <a:solidFill>
                <a:srgbClr val="FF0000"/>
              </a:solidFill>
              <a:latin typeface="宋体" panose="02010600030101010101" pitchFamily="2" charset="-122"/>
              <a:ea typeface="宋体" panose="02010600030101010101" pitchFamily="2" charset="-122"/>
            </a:endParaRPr>
          </a:p>
        </p:txBody>
      </p:sp>
      <p:sp>
        <p:nvSpPr>
          <p:cNvPr id="13360" name="文本框 13359"/>
          <p:cNvSpPr txBox="1"/>
          <p:nvPr/>
        </p:nvSpPr>
        <p:spPr>
          <a:xfrm>
            <a:off x="2140430" y="4583430"/>
            <a:ext cx="999037" cy="1029970"/>
          </a:xfrm>
          <a:prstGeom prst="rect">
            <a:avLst/>
          </a:prstGeom>
          <a:solidFill>
            <a:schemeClr val="bg1"/>
          </a:solidFill>
          <a:ln w="57150" cap="flat" cmpd="sng">
            <a:solidFill>
              <a:srgbClr val="FF0000"/>
            </a:solidFill>
            <a:prstDash val="solid"/>
            <a:miter/>
            <a:headEnd type="none" w="med" len="med"/>
            <a:tailEnd type="none" w="med" len="med"/>
          </a:ln>
        </p:spPr>
        <p:txBody>
          <a:bodyPr wrap="square">
            <a:spAutoFit/>
          </a:bodyPr>
          <a:lstStyle/>
          <a:p>
            <a:r>
              <a:rPr lang="zh-CN" altLang="en-US" sz="3050" b="1" dirty="0">
                <a:solidFill>
                  <a:srgbClr val="FF0000"/>
                </a:solidFill>
                <a:latin typeface="宋体" panose="02010600030101010101" pitchFamily="2" charset="-122"/>
                <a:ea typeface="宋体" panose="02010600030101010101" pitchFamily="2" charset="-122"/>
              </a:rPr>
              <a:t>开国大典</a:t>
            </a:r>
            <a:endParaRPr lang="zh-CN" altLang="en-US" sz="3050" b="1" dirty="0">
              <a:solidFill>
                <a:srgbClr val="FF0000"/>
              </a:solidFill>
              <a:latin typeface="宋体" panose="02010600030101010101" pitchFamily="2" charset="-122"/>
              <a:ea typeface="宋体" panose="02010600030101010101" pitchFamily="2" charset="-122"/>
            </a:endParaRPr>
          </a:p>
        </p:txBody>
      </p:sp>
      <p:sp>
        <p:nvSpPr>
          <p:cNvPr id="13361" name="文本框 13360"/>
          <p:cNvSpPr txBox="1"/>
          <p:nvPr/>
        </p:nvSpPr>
        <p:spPr>
          <a:xfrm>
            <a:off x="3483530" y="1898015"/>
            <a:ext cx="1000751" cy="1499235"/>
          </a:xfrm>
          <a:prstGeom prst="rect">
            <a:avLst/>
          </a:prstGeom>
          <a:solidFill>
            <a:schemeClr val="bg1"/>
          </a:solidFill>
          <a:ln w="57150" cap="flat" cmpd="sng">
            <a:solidFill>
              <a:srgbClr val="FF0000"/>
            </a:solidFill>
            <a:prstDash val="solid"/>
            <a:miter/>
            <a:headEnd type="none" w="med" len="med"/>
            <a:tailEnd type="none" w="med" len="med"/>
          </a:ln>
        </p:spPr>
        <p:txBody>
          <a:bodyPr wrap="square">
            <a:spAutoFit/>
          </a:bodyPr>
          <a:lstStyle/>
          <a:p>
            <a:r>
              <a:rPr lang="en-US" altLang="x-none" sz="3050" b="1" dirty="0">
                <a:solidFill>
                  <a:srgbClr val="FF0000"/>
                </a:solidFill>
                <a:latin typeface="宋体" panose="02010600030101010101" pitchFamily="2" charset="-122"/>
                <a:ea typeface="宋体" panose="02010600030101010101" pitchFamily="2" charset="-122"/>
              </a:rPr>
              <a:t>1949</a:t>
            </a:r>
            <a:r>
              <a:rPr lang="zh-CN" altLang="en-US" sz="3050" b="1" dirty="0">
                <a:solidFill>
                  <a:srgbClr val="FF0000"/>
                </a:solidFill>
                <a:latin typeface="宋体" panose="02010600030101010101" pitchFamily="2" charset="-122"/>
                <a:ea typeface="宋体" panose="02010600030101010101" pitchFamily="2" charset="-122"/>
              </a:rPr>
              <a:t>年</a:t>
            </a:r>
            <a:r>
              <a:rPr lang="en-US" altLang="x-none" sz="3050" b="1" dirty="0">
                <a:solidFill>
                  <a:srgbClr val="FF0000"/>
                </a:solidFill>
                <a:latin typeface="宋体" panose="02010600030101010101" pitchFamily="2" charset="-122"/>
                <a:ea typeface="宋体" panose="02010600030101010101" pitchFamily="2" charset="-122"/>
              </a:rPr>
              <a:t>9</a:t>
            </a:r>
            <a:r>
              <a:rPr lang="zh-CN" altLang="en-US" sz="3050" b="1" dirty="0">
                <a:solidFill>
                  <a:srgbClr val="FF0000"/>
                </a:solidFill>
                <a:latin typeface="宋体" panose="02010600030101010101" pitchFamily="2" charset="-122"/>
                <a:ea typeface="宋体" panose="02010600030101010101" pitchFamily="2" charset="-122"/>
              </a:rPr>
              <a:t>月</a:t>
            </a:r>
            <a:endParaRPr lang="zh-CN" altLang="en-US" sz="3050" b="1" dirty="0">
              <a:solidFill>
                <a:srgbClr val="FF0000"/>
              </a:solidFill>
              <a:latin typeface="宋体" panose="02010600030101010101" pitchFamily="2" charset="-122"/>
              <a:ea typeface="宋体" panose="02010600030101010101" pitchFamily="2" charset="-122"/>
            </a:endParaRPr>
          </a:p>
        </p:txBody>
      </p:sp>
      <p:sp>
        <p:nvSpPr>
          <p:cNvPr id="13362" name="文本框 13361"/>
          <p:cNvSpPr txBox="1"/>
          <p:nvPr/>
        </p:nvSpPr>
        <p:spPr>
          <a:xfrm>
            <a:off x="3483530" y="4091305"/>
            <a:ext cx="1000751" cy="1968500"/>
          </a:xfrm>
          <a:prstGeom prst="rect">
            <a:avLst/>
          </a:prstGeom>
          <a:solidFill>
            <a:schemeClr val="bg1"/>
          </a:solidFill>
          <a:ln w="57150" cap="flat" cmpd="sng">
            <a:solidFill>
              <a:srgbClr val="FF0000"/>
            </a:solidFill>
            <a:prstDash val="solid"/>
            <a:miter/>
            <a:headEnd type="none" w="med" len="med"/>
            <a:tailEnd type="none" w="med" len="med"/>
          </a:ln>
        </p:spPr>
        <p:txBody>
          <a:bodyPr wrap="square">
            <a:spAutoFit/>
          </a:bodyPr>
          <a:lstStyle/>
          <a:p>
            <a:r>
              <a:rPr lang="en-US" altLang="x-none" sz="3050" b="1" dirty="0">
                <a:solidFill>
                  <a:srgbClr val="FF0000"/>
                </a:solidFill>
                <a:latin typeface="宋体" panose="02010600030101010101" pitchFamily="2" charset="-122"/>
                <a:ea typeface="宋体" panose="02010600030101010101" pitchFamily="2" charset="-122"/>
              </a:rPr>
              <a:t>1949</a:t>
            </a:r>
            <a:r>
              <a:rPr lang="zh-CN" altLang="en-US" sz="3050" b="1" dirty="0">
                <a:solidFill>
                  <a:srgbClr val="FF0000"/>
                </a:solidFill>
                <a:latin typeface="宋体" panose="02010600030101010101" pitchFamily="2" charset="-122"/>
                <a:ea typeface="宋体" panose="02010600030101010101" pitchFamily="2" charset="-122"/>
              </a:rPr>
              <a:t>年</a:t>
            </a:r>
            <a:r>
              <a:rPr lang="en-US" altLang="x-none" sz="3050" b="1" dirty="0">
                <a:solidFill>
                  <a:srgbClr val="FF0000"/>
                </a:solidFill>
                <a:latin typeface="宋体" panose="02010600030101010101" pitchFamily="2" charset="-122"/>
                <a:ea typeface="宋体" panose="02010600030101010101" pitchFamily="2" charset="-122"/>
              </a:rPr>
              <a:t>10</a:t>
            </a:r>
            <a:r>
              <a:rPr lang="zh-CN" altLang="en-US" sz="3050" b="1" dirty="0">
                <a:solidFill>
                  <a:srgbClr val="FF0000"/>
                </a:solidFill>
                <a:latin typeface="宋体" panose="02010600030101010101" pitchFamily="2" charset="-122"/>
                <a:ea typeface="宋体" panose="02010600030101010101" pitchFamily="2" charset="-122"/>
              </a:rPr>
              <a:t>月</a:t>
            </a:r>
            <a:r>
              <a:rPr lang="en-US" altLang="x-none" sz="3050" b="1" dirty="0">
                <a:solidFill>
                  <a:srgbClr val="FF0000"/>
                </a:solidFill>
                <a:latin typeface="宋体" panose="02010600030101010101" pitchFamily="2" charset="-122"/>
                <a:ea typeface="宋体" panose="02010600030101010101" pitchFamily="2" charset="-122"/>
              </a:rPr>
              <a:t>1</a:t>
            </a:r>
            <a:r>
              <a:rPr lang="zh-CN" altLang="en-US" sz="3050" b="1" dirty="0">
                <a:solidFill>
                  <a:srgbClr val="FF0000"/>
                </a:solidFill>
                <a:latin typeface="宋体" panose="02010600030101010101" pitchFamily="2" charset="-122"/>
                <a:ea typeface="宋体" panose="02010600030101010101" pitchFamily="2" charset="-122"/>
              </a:rPr>
              <a:t>日</a:t>
            </a:r>
            <a:endParaRPr lang="zh-CN" altLang="en-US" sz="3050" b="1" dirty="0">
              <a:solidFill>
                <a:srgbClr val="FF0000"/>
              </a:solidFill>
              <a:latin typeface="宋体" panose="02010600030101010101" pitchFamily="2" charset="-122"/>
              <a:ea typeface="宋体" panose="02010600030101010101" pitchFamily="2" charset="-122"/>
            </a:endParaRPr>
          </a:p>
        </p:txBody>
      </p:sp>
      <p:sp>
        <p:nvSpPr>
          <p:cNvPr id="13363" name="文本框 13362"/>
          <p:cNvSpPr txBox="1"/>
          <p:nvPr/>
        </p:nvSpPr>
        <p:spPr>
          <a:xfrm>
            <a:off x="4705464" y="1651635"/>
            <a:ext cx="6536034" cy="1029970"/>
          </a:xfrm>
          <a:prstGeom prst="rect">
            <a:avLst/>
          </a:prstGeom>
          <a:noFill/>
          <a:ln w="9525">
            <a:noFill/>
          </a:ln>
        </p:spPr>
        <p:txBody>
          <a:bodyPr wrap="square" anchor="t">
            <a:spAutoFit/>
          </a:bodyPr>
          <a:lstStyle/>
          <a:p>
            <a:r>
              <a:rPr lang="en-US" altLang="zh-CN" sz="3050" b="1" dirty="0">
                <a:solidFill>
                  <a:srgbClr val="0000FF"/>
                </a:solidFill>
                <a:latin typeface="黑体" panose="02010609060101010101" charset="-122"/>
                <a:ea typeface="黑体" panose="02010609060101010101" charset="-122"/>
              </a:rPr>
              <a:t>    </a:t>
            </a:r>
            <a:r>
              <a:rPr lang="zh-CN" altLang="en-US" sz="3050" b="1" dirty="0">
                <a:solidFill>
                  <a:srgbClr val="0000FF"/>
                </a:solidFill>
                <a:latin typeface="黑体" panose="02010609060101010101" charset="-122"/>
                <a:ea typeface="黑体" panose="02010609060101010101" charset="-122"/>
              </a:rPr>
              <a:t>通过了</a:t>
            </a:r>
            <a:r>
              <a:rPr lang="en-US" altLang="x-none" sz="3050" b="1" dirty="0">
                <a:solidFill>
                  <a:srgbClr val="0000FF"/>
                </a:solidFill>
                <a:latin typeface="黑体" panose="02010609060101010101" charset="-122"/>
                <a:ea typeface="黑体" panose="02010609060101010101" charset="-122"/>
              </a:rPr>
              <a:t>《      》</a:t>
            </a:r>
            <a:r>
              <a:rPr lang="zh-CN" altLang="en-US" sz="3050" b="1" dirty="0">
                <a:solidFill>
                  <a:srgbClr val="0000FF"/>
                </a:solidFill>
                <a:latin typeface="黑体" panose="02010609060101010101" charset="-122"/>
                <a:ea typeface="黑体" panose="02010609060101010101" charset="-122"/>
              </a:rPr>
              <a:t>；选举了</a:t>
            </a:r>
            <a:r>
              <a:rPr lang="en-US" altLang="x-none" sz="3050" b="1" dirty="0">
                <a:solidFill>
                  <a:srgbClr val="0000FF"/>
                </a:solidFill>
                <a:latin typeface="Arial" panose="020B0604020202020204" pitchFamily="34" charset="0"/>
                <a:ea typeface="黑体" panose="02010609060101010101" charset="-122"/>
              </a:rPr>
              <a:t>……</a:t>
            </a:r>
            <a:r>
              <a:rPr lang="en-US" altLang="x-none" sz="3050" b="1" dirty="0">
                <a:solidFill>
                  <a:srgbClr val="0000FF"/>
                </a:solidFill>
                <a:latin typeface="黑体" panose="02010609060101010101" charset="-122"/>
                <a:ea typeface="黑体" panose="02010609060101010101" charset="-122"/>
              </a:rPr>
              <a:t>.</a:t>
            </a:r>
            <a:r>
              <a:rPr lang="zh-CN" altLang="en-US" sz="3050" b="1" dirty="0">
                <a:solidFill>
                  <a:srgbClr val="0000FF"/>
                </a:solidFill>
                <a:latin typeface="黑体" panose="02010609060101010101" charset="-122"/>
                <a:ea typeface="黑体" panose="02010609060101010101" charset="-122"/>
              </a:rPr>
              <a:t>；确定了</a:t>
            </a:r>
            <a:r>
              <a:rPr lang="en-US" altLang="x-none" sz="3050" b="1" dirty="0">
                <a:solidFill>
                  <a:srgbClr val="0000FF"/>
                </a:solidFill>
                <a:latin typeface="Arial" panose="020B0604020202020204" pitchFamily="34" charset="0"/>
                <a:ea typeface="黑体" panose="02010609060101010101" charset="-122"/>
              </a:rPr>
              <a:t>……</a:t>
            </a:r>
            <a:r>
              <a:rPr lang="en-US" altLang="x-none" sz="3050" b="1" dirty="0">
                <a:solidFill>
                  <a:srgbClr val="0000FF"/>
                </a:solidFill>
                <a:latin typeface="黑体" panose="02010609060101010101" charset="-122"/>
                <a:ea typeface="黑体" panose="02010609060101010101" charset="-122"/>
              </a:rPr>
              <a:t>.</a:t>
            </a:r>
            <a:r>
              <a:rPr lang="zh-CN" altLang="en-US" sz="3050" b="1" dirty="0">
                <a:solidFill>
                  <a:srgbClr val="0000FF"/>
                </a:solidFill>
                <a:latin typeface="黑体" panose="02010609060101010101" charset="-122"/>
                <a:ea typeface="黑体" panose="02010609060101010101" charset="-122"/>
              </a:rPr>
              <a:t>；采用了</a:t>
            </a:r>
            <a:r>
              <a:rPr lang="en-US" altLang="x-none" sz="3050" b="1" dirty="0">
                <a:solidFill>
                  <a:srgbClr val="0000FF"/>
                </a:solidFill>
                <a:latin typeface="Arial" panose="020B0604020202020204" pitchFamily="34" charset="0"/>
                <a:ea typeface="黑体" panose="02010609060101010101" charset="-122"/>
              </a:rPr>
              <a:t>……</a:t>
            </a:r>
            <a:r>
              <a:rPr lang="en-US" altLang="x-none" sz="3050" b="1" dirty="0">
                <a:solidFill>
                  <a:srgbClr val="0000FF"/>
                </a:solidFill>
                <a:latin typeface="黑体" panose="02010609060101010101" charset="-122"/>
                <a:ea typeface="黑体" panose="02010609060101010101" charset="-122"/>
              </a:rPr>
              <a:t>.</a:t>
            </a:r>
            <a:endParaRPr lang="en-US" altLang="x-none" sz="3050" b="1" dirty="0">
              <a:solidFill>
                <a:srgbClr val="0000FF"/>
              </a:solidFill>
              <a:latin typeface="黑体" panose="02010609060101010101" charset="-122"/>
              <a:ea typeface="黑体" panose="02010609060101010101" charset="-122"/>
            </a:endParaRPr>
          </a:p>
        </p:txBody>
      </p:sp>
      <p:sp>
        <p:nvSpPr>
          <p:cNvPr id="13364" name="文本框 13363"/>
          <p:cNvSpPr txBox="1"/>
          <p:nvPr/>
        </p:nvSpPr>
        <p:spPr>
          <a:xfrm>
            <a:off x="4718609" y="2953385"/>
            <a:ext cx="6123389" cy="619125"/>
          </a:xfrm>
          <a:prstGeom prst="rect">
            <a:avLst/>
          </a:prstGeom>
          <a:noFill/>
          <a:ln w="9525">
            <a:noFill/>
          </a:ln>
        </p:spPr>
        <p:txBody>
          <a:bodyPr wrap="square">
            <a:spAutoFit/>
          </a:bodyPr>
          <a:lstStyle/>
          <a:p>
            <a:r>
              <a:rPr lang="zh-CN" altLang="en-US" sz="3430" b="1" dirty="0">
                <a:solidFill>
                  <a:srgbClr val="0000FF"/>
                </a:solidFill>
                <a:latin typeface="楷体_GB2312" panose="02010609030101010101" pitchFamily="49" charset="-122"/>
                <a:ea typeface="楷体_GB2312" panose="02010609030101010101" pitchFamily="49" charset="-122"/>
              </a:rPr>
              <a:t>    </a:t>
            </a:r>
            <a:r>
              <a:rPr lang="zh-CN" altLang="en-US" sz="3430" b="1" dirty="0">
                <a:solidFill>
                  <a:schemeClr val="tx1"/>
                </a:solidFill>
                <a:latin typeface="楷体_GB2312" panose="02010609030101010101" pitchFamily="49" charset="-122"/>
                <a:ea typeface="楷体_GB2312" panose="02010609030101010101" pitchFamily="49" charset="-122"/>
              </a:rPr>
              <a:t>为新中国的成立做了准备。</a:t>
            </a:r>
            <a:endParaRPr lang="zh-CN" altLang="en-US" sz="3430" b="1" dirty="0">
              <a:solidFill>
                <a:schemeClr val="tx1"/>
              </a:solidFill>
              <a:latin typeface="楷体_GB2312" panose="02010609030101010101" pitchFamily="49" charset="-122"/>
              <a:ea typeface="楷体_GB2312" panose="02010609030101010101" pitchFamily="49" charset="-122"/>
            </a:endParaRPr>
          </a:p>
        </p:txBody>
      </p:sp>
      <p:sp>
        <p:nvSpPr>
          <p:cNvPr id="13365" name="文本框 13364"/>
          <p:cNvSpPr txBox="1"/>
          <p:nvPr/>
        </p:nvSpPr>
        <p:spPr>
          <a:xfrm>
            <a:off x="4808911" y="3999866"/>
            <a:ext cx="6329140" cy="560705"/>
          </a:xfrm>
          <a:prstGeom prst="rect">
            <a:avLst/>
          </a:prstGeom>
          <a:noFill/>
          <a:ln w="9525">
            <a:noFill/>
          </a:ln>
        </p:spPr>
        <p:txBody>
          <a:bodyPr wrap="square" anchor="t">
            <a:spAutoFit/>
          </a:bodyPr>
          <a:lstStyle/>
          <a:p>
            <a:r>
              <a:rPr lang="zh-CN" altLang="en-US" sz="3050" b="1" dirty="0">
                <a:solidFill>
                  <a:srgbClr val="0000FF"/>
                </a:solidFill>
                <a:latin typeface="黑体" panose="02010609060101010101" charset="-122"/>
                <a:ea typeface="黑体" panose="02010609060101010101" charset="-122"/>
              </a:rPr>
              <a:t>毛泽东向全世界庄严宣告：</a:t>
            </a:r>
            <a:endParaRPr lang="zh-CN" altLang="en-US" sz="3050" b="1" dirty="0">
              <a:solidFill>
                <a:srgbClr val="0000FF"/>
              </a:solidFill>
              <a:latin typeface="黑体" panose="02010609060101010101" charset="-122"/>
              <a:ea typeface="黑体" panose="02010609060101010101" charset="-122"/>
            </a:endParaRPr>
          </a:p>
        </p:txBody>
      </p:sp>
      <p:sp>
        <p:nvSpPr>
          <p:cNvPr id="13366" name="文本框 13365"/>
          <p:cNvSpPr txBox="1"/>
          <p:nvPr/>
        </p:nvSpPr>
        <p:spPr>
          <a:xfrm>
            <a:off x="4718610" y="4645660"/>
            <a:ext cx="1734598" cy="2437765"/>
          </a:xfrm>
          <a:prstGeom prst="rect">
            <a:avLst/>
          </a:prstGeom>
          <a:noFill/>
          <a:ln w="9525">
            <a:noFill/>
          </a:ln>
        </p:spPr>
        <p:txBody>
          <a:bodyPr wrap="square" anchor="t">
            <a:spAutoFit/>
          </a:bodyPr>
          <a:lstStyle/>
          <a:p>
            <a:r>
              <a:rPr lang="zh-CN" altLang="en-US" sz="3050" b="1" dirty="0">
                <a:solidFill>
                  <a:srgbClr val="0000FF"/>
                </a:solidFill>
                <a:latin typeface="黑体" panose="02010609060101010101" charset="-122"/>
                <a:ea typeface="黑体" panose="02010609060101010101" charset="-122"/>
              </a:rPr>
              <a:t>国内意义</a:t>
            </a:r>
            <a:endParaRPr lang="zh-CN" altLang="en-US" sz="3050" b="1" dirty="0">
              <a:solidFill>
                <a:srgbClr val="0000FF"/>
              </a:solidFill>
              <a:latin typeface="黑体" panose="02010609060101010101" charset="-122"/>
              <a:ea typeface="黑体" panose="02010609060101010101" charset="-122"/>
            </a:endParaRPr>
          </a:p>
          <a:p>
            <a:endParaRPr lang="zh-CN" altLang="en-US" sz="3050" b="1" dirty="0">
              <a:solidFill>
                <a:srgbClr val="0000FF"/>
              </a:solidFill>
              <a:latin typeface="黑体" panose="02010609060101010101" charset="-122"/>
              <a:ea typeface="黑体" panose="02010609060101010101" charset="-122"/>
            </a:endParaRPr>
          </a:p>
          <a:p>
            <a:r>
              <a:rPr lang="zh-CN" altLang="en-US" sz="3050" b="1" dirty="0">
                <a:solidFill>
                  <a:srgbClr val="0000FF"/>
                </a:solidFill>
                <a:latin typeface="黑体" panose="02010609060101010101" charset="-122"/>
                <a:ea typeface="黑体" panose="02010609060101010101" charset="-122"/>
              </a:rPr>
              <a:t>国际意义</a:t>
            </a:r>
            <a:endParaRPr lang="zh-CN" altLang="en-US" sz="3050" b="1" dirty="0">
              <a:solidFill>
                <a:srgbClr val="0000FF"/>
              </a:solidFill>
              <a:latin typeface="黑体" panose="02010609060101010101" charset="-122"/>
              <a:ea typeface="黑体" panose="02010609060101010101" charset="-122"/>
            </a:endParaRPr>
          </a:p>
        </p:txBody>
      </p:sp>
      <p:sp>
        <p:nvSpPr>
          <p:cNvPr id="13367" name="文本框 13366"/>
          <p:cNvSpPr txBox="1"/>
          <p:nvPr/>
        </p:nvSpPr>
        <p:spPr>
          <a:xfrm>
            <a:off x="6728686" y="4584066"/>
            <a:ext cx="3476626" cy="1499235"/>
          </a:xfrm>
          <a:prstGeom prst="rect">
            <a:avLst/>
          </a:prstGeom>
          <a:noFill/>
          <a:ln w="9525">
            <a:noFill/>
          </a:ln>
        </p:spPr>
        <p:txBody>
          <a:bodyPr wrap="square" anchor="t">
            <a:spAutoFit/>
          </a:bodyPr>
          <a:lstStyle/>
          <a:p>
            <a:r>
              <a:rPr lang="zh-CN" altLang="en-US" sz="3050" b="1" dirty="0">
                <a:solidFill>
                  <a:schemeClr val="tx1"/>
                </a:solidFill>
                <a:latin typeface="黑体" panose="02010609060101010101" charset="-122"/>
                <a:ea typeface="黑体" panose="02010609060101010101" charset="-122"/>
              </a:rPr>
              <a:t>开辟了</a:t>
            </a:r>
            <a:r>
              <a:rPr lang="en-US" altLang="x-none" sz="3050" b="1" dirty="0">
                <a:solidFill>
                  <a:schemeClr val="tx1"/>
                </a:solidFill>
                <a:latin typeface="Arial" panose="020B0604020202020204" pitchFamily="34" charset="0"/>
                <a:ea typeface="黑体" panose="02010609060101010101" charset="-122"/>
              </a:rPr>
              <a:t>…</a:t>
            </a:r>
            <a:r>
              <a:rPr lang="en-US" altLang="x-none" sz="3050" b="1" dirty="0">
                <a:solidFill>
                  <a:schemeClr val="tx1"/>
                </a:solidFill>
                <a:latin typeface="黑体" panose="02010609060101010101" charset="-122"/>
                <a:ea typeface="黑体" panose="02010609060101010101" charset="-122"/>
              </a:rPr>
              <a:t>.</a:t>
            </a:r>
            <a:r>
              <a:rPr lang="zh-CN" altLang="en-US" sz="3050" b="1" dirty="0">
                <a:solidFill>
                  <a:schemeClr val="tx1"/>
                </a:solidFill>
                <a:latin typeface="黑体" panose="02010609060101010101" charset="-122"/>
                <a:ea typeface="黑体" panose="02010609060101010101" charset="-122"/>
              </a:rPr>
              <a:t>结束了</a:t>
            </a:r>
            <a:r>
              <a:rPr lang="en-US" altLang="x-none" sz="3050" b="1" dirty="0">
                <a:solidFill>
                  <a:schemeClr val="tx1"/>
                </a:solidFill>
                <a:latin typeface="Arial" panose="020B0604020202020204" pitchFamily="34" charset="0"/>
                <a:ea typeface="黑体" panose="02010609060101010101" charset="-122"/>
              </a:rPr>
              <a:t>…</a:t>
            </a:r>
            <a:r>
              <a:rPr lang="en-US" altLang="x-none" sz="3050" b="1" dirty="0">
                <a:solidFill>
                  <a:schemeClr val="tx1"/>
                </a:solidFill>
                <a:latin typeface="黑体" panose="02010609060101010101" charset="-122"/>
                <a:ea typeface="黑体" panose="02010609060101010101" charset="-122"/>
              </a:rPr>
              <a:t>.</a:t>
            </a:r>
            <a:endParaRPr lang="en-US" altLang="x-none" sz="3050" b="1" dirty="0">
              <a:solidFill>
                <a:schemeClr val="tx1"/>
              </a:solidFill>
              <a:latin typeface="黑体" panose="02010609060101010101" charset="-122"/>
              <a:ea typeface="黑体" panose="02010609060101010101" charset="-122"/>
            </a:endParaRPr>
          </a:p>
          <a:p>
            <a:r>
              <a:rPr lang="zh-CN" altLang="en-US" sz="3050" b="1" dirty="0">
                <a:solidFill>
                  <a:schemeClr val="tx1"/>
                </a:solidFill>
                <a:latin typeface="黑体" panose="02010609060101010101" charset="-122"/>
                <a:ea typeface="黑体" panose="02010609060101010101" charset="-122"/>
              </a:rPr>
              <a:t>实现了</a:t>
            </a:r>
            <a:r>
              <a:rPr lang="en-US" altLang="x-none" sz="3050" b="1" dirty="0">
                <a:solidFill>
                  <a:schemeClr val="tx1"/>
                </a:solidFill>
                <a:latin typeface="Arial" panose="020B0604020202020204" pitchFamily="34" charset="0"/>
                <a:ea typeface="黑体" panose="02010609060101010101" charset="-122"/>
              </a:rPr>
              <a:t>…</a:t>
            </a:r>
            <a:r>
              <a:rPr lang="en-US" altLang="x-none" sz="3050" b="1" dirty="0">
                <a:solidFill>
                  <a:schemeClr val="tx1"/>
                </a:solidFill>
                <a:latin typeface="黑体" panose="02010609060101010101" charset="-122"/>
                <a:ea typeface="黑体" panose="02010609060101010101" charset="-122"/>
              </a:rPr>
              <a:t>.</a:t>
            </a:r>
            <a:r>
              <a:rPr lang="zh-CN" altLang="en-US" sz="3050" b="1" dirty="0">
                <a:solidFill>
                  <a:schemeClr val="tx1"/>
                </a:solidFill>
                <a:latin typeface="黑体" panose="02010609060101010101" charset="-122"/>
                <a:ea typeface="黑体" panose="02010609060101010101" charset="-122"/>
              </a:rPr>
              <a:t>从此</a:t>
            </a:r>
            <a:r>
              <a:rPr lang="en-US" altLang="x-none" sz="3050" b="1" dirty="0">
                <a:solidFill>
                  <a:schemeClr val="tx1"/>
                </a:solidFill>
                <a:latin typeface="Arial" panose="020B0604020202020204" pitchFamily="34" charset="0"/>
                <a:ea typeface="黑体" panose="02010609060101010101" charset="-122"/>
              </a:rPr>
              <a:t>…</a:t>
            </a:r>
            <a:endParaRPr lang="en-US" altLang="x-none" sz="3050" b="1" dirty="0">
              <a:solidFill>
                <a:schemeClr val="tx1"/>
              </a:solidFill>
              <a:latin typeface="黑体" panose="02010609060101010101" charset="-122"/>
              <a:ea typeface="黑体" panose="02010609060101010101" charset="-122"/>
            </a:endParaRPr>
          </a:p>
        </p:txBody>
      </p:sp>
      <p:sp>
        <p:nvSpPr>
          <p:cNvPr id="13368" name="文本框 13367"/>
          <p:cNvSpPr txBox="1"/>
          <p:nvPr/>
        </p:nvSpPr>
        <p:spPr>
          <a:xfrm>
            <a:off x="6570943" y="5660390"/>
            <a:ext cx="4567109" cy="560705"/>
          </a:xfrm>
          <a:prstGeom prst="rect">
            <a:avLst/>
          </a:prstGeom>
          <a:noFill/>
          <a:ln w="9525">
            <a:noFill/>
          </a:ln>
        </p:spPr>
        <p:txBody>
          <a:bodyPr wrap="square" anchor="t">
            <a:spAutoFit/>
          </a:bodyPr>
          <a:lstStyle/>
          <a:p>
            <a:r>
              <a:rPr lang="zh-CN" altLang="en-US" sz="3050" b="1" dirty="0">
                <a:solidFill>
                  <a:schemeClr val="tx1"/>
                </a:solidFill>
                <a:latin typeface="黑体" panose="02010609060101010101" charset="-122"/>
                <a:ea typeface="黑体" panose="02010609060101010101" charset="-122"/>
              </a:rPr>
              <a:t>壮大了</a:t>
            </a:r>
            <a:r>
              <a:rPr lang="en-US" altLang="x-none" sz="3050" b="1" dirty="0">
                <a:solidFill>
                  <a:schemeClr val="tx1"/>
                </a:solidFill>
                <a:latin typeface="Arial" panose="020B0604020202020204" pitchFamily="34" charset="0"/>
                <a:ea typeface="黑体" panose="02010609060101010101" charset="-122"/>
              </a:rPr>
              <a:t>……</a:t>
            </a:r>
            <a:r>
              <a:rPr lang="zh-CN" altLang="en-US" sz="3050" b="1" dirty="0">
                <a:solidFill>
                  <a:schemeClr val="tx1"/>
                </a:solidFill>
                <a:latin typeface="黑体" panose="02010609060101010101" charset="-122"/>
                <a:ea typeface="黑体" panose="02010609060101010101" charset="-122"/>
              </a:rPr>
              <a:t>；鼓舞了</a:t>
            </a:r>
            <a:r>
              <a:rPr lang="en-US" altLang="x-none" sz="3050" b="1" dirty="0">
                <a:solidFill>
                  <a:schemeClr val="tx1"/>
                </a:solidFill>
                <a:latin typeface="Arial" panose="020B0604020202020204" pitchFamily="34" charset="0"/>
                <a:ea typeface="黑体" panose="02010609060101010101" charset="-122"/>
              </a:rPr>
              <a:t>……</a:t>
            </a:r>
            <a:endParaRPr lang="en-US" altLang="x-none" sz="3050" b="1" dirty="0">
              <a:solidFill>
                <a:schemeClr val="tx1"/>
              </a:solidFill>
              <a:latin typeface="黑体" panose="02010609060101010101" charset="-122"/>
              <a:ea typeface="黑体" panose="02010609060101010101" charset="-122"/>
            </a:endParaRPr>
          </a:p>
        </p:txBody>
      </p:sp>
      <p:sp>
        <p:nvSpPr>
          <p:cNvPr id="4" name="文本框 3"/>
          <p:cNvSpPr txBox="1"/>
          <p:nvPr/>
        </p:nvSpPr>
        <p:spPr>
          <a:xfrm>
            <a:off x="3921322" y="93980"/>
            <a:ext cx="3086100" cy="676910"/>
          </a:xfrm>
          <a:prstGeom prst="rect">
            <a:avLst/>
          </a:prstGeom>
          <a:noFill/>
        </p:spPr>
        <p:txBody>
          <a:bodyPr wrap="none" rtlCol="0">
            <a:spAutoFit/>
          </a:bodyPr>
          <a:lstStyle/>
          <a:p>
            <a:pPr algn="l"/>
            <a:r>
              <a:rPr lang="zh-CN" altLang="en-US" sz="3810" dirty="0">
                <a:sym typeface="+mn-ea"/>
              </a:rPr>
              <a:t>新中国的成立</a:t>
            </a:r>
            <a:endParaRPr lang="zh-CN" altLang="en-US" sz="3810" dirty="0">
              <a:sym typeface="+mn-ea"/>
            </a:endParaRPr>
          </a:p>
        </p:txBody>
      </p:sp>
      <p:sp>
        <p:nvSpPr>
          <p:cNvPr id="100" name="文本框 99"/>
          <p:cNvSpPr txBox="1"/>
          <p:nvPr/>
        </p:nvSpPr>
        <p:spPr>
          <a:xfrm>
            <a:off x="721889" y="93980"/>
            <a:ext cx="2920526" cy="676910"/>
          </a:xfrm>
          <a:prstGeom prst="rect">
            <a:avLst/>
          </a:prstGeom>
          <a:noFill/>
          <a:ln w="9525">
            <a:noFill/>
          </a:ln>
        </p:spPr>
        <p:txBody>
          <a:bodyPr wrap="square">
            <a:spAutoFit/>
          </a:bodyPr>
          <a:lstStyle/>
          <a:p>
            <a:r>
              <a:rPr lang="zh-CN" altLang="en-US" sz="3810" b="0">
                <a:latin typeface="宋体" panose="02010600030101010101" pitchFamily="2" charset="-122"/>
                <a:ea typeface="宋体" panose="02010600030101010101" pitchFamily="2" charset="-122"/>
                <a:cs typeface="宋体" panose="02010600030101010101" pitchFamily="2" charset="-122"/>
              </a:rPr>
              <a:t>【</a:t>
            </a:r>
            <a:r>
              <a:rPr lang="zh-CN" altLang="zh-CN" sz="3810" b="1">
                <a:latin typeface="黑体" panose="02010609060101010101" charset="-122"/>
                <a:ea typeface="黑体" panose="02010609060101010101" charset="-122"/>
                <a:sym typeface="+mn-ea"/>
              </a:rPr>
              <a:t>基础梳理</a:t>
            </a:r>
            <a:r>
              <a:rPr lang="zh-CN" altLang="en-US" sz="3810" b="0">
                <a:latin typeface="宋体" panose="02010600030101010101" pitchFamily="2" charset="-122"/>
                <a:ea typeface="宋体" panose="02010600030101010101" pitchFamily="2" charset="-122"/>
                <a:cs typeface="宋体" panose="02010600030101010101" pitchFamily="2" charset="-122"/>
              </a:rPr>
              <a:t>】</a:t>
            </a:r>
            <a:endParaRPr lang="zh-CN" altLang="en-US" sz="381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359"/>
                                        </p:tgtEl>
                                        <p:attrNameLst>
                                          <p:attrName>style.visibility</p:attrName>
                                        </p:attrNameLst>
                                      </p:cBhvr>
                                      <p:to>
                                        <p:strVal val="visible"/>
                                      </p:to>
                                    </p:set>
                                    <p:animEffect transition="in" filter="strips(downLeft)">
                                      <p:cBhvr>
                                        <p:cTn id="7" dur="500"/>
                                        <p:tgtEl>
                                          <p:spTgt spid="1335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3361"/>
                                        </p:tgtEl>
                                        <p:attrNameLst>
                                          <p:attrName>style.visibility</p:attrName>
                                        </p:attrNameLst>
                                      </p:cBhvr>
                                      <p:to>
                                        <p:strVal val="visible"/>
                                      </p:to>
                                    </p:set>
                                    <p:animEffect transition="in" filter="strips(downLeft)">
                                      <p:cBhvr>
                                        <p:cTn id="12" dur="500"/>
                                        <p:tgtEl>
                                          <p:spTgt spid="13361"/>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13363"/>
                                        </p:tgtEl>
                                        <p:attrNameLst>
                                          <p:attrName>style.visibility</p:attrName>
                                        </p:attrNameLst>
                                      </p:cBhvr>
                                      <p:to>
                                        <p:strVal val="visible"/>
                                      </p:to>
                                    </p:set>
                                    <p:anim calcmode="discrete" valueType="clr">
                                      <p:cBhvr override="childStyle">
                                        <p:cTn id="17" dur="80"/>
                                        <p:tgtEl>
                                          <p:spTgt spid="13363"/>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3363"/>
                                        </p:tgtEl>
                                        <p:attrNameLst>
                                          <p:attrName>fillcolor</p:attrName>
                                        </p:attrNameLst>
                                      </p:cBhvr>
                                      <p:tavLst>
                                        <p:tav tm="0">
                                          <p:val>
                                            <p:clrVal>
                                              <a:schemeClr val="accent2"/>
                                            </p:clrVal>
                                          </p:val>
                                        </p:tav>
                                        <p:tav tm="50000">
                                          <p:val>
                                            <p:clrVal>
                                              <a:schemeClr val="hlink"/>
                                            </p:clrVal>
                                          </p:val>
                                        </p:tav>
                                      </p:tavLst>
                                    </p:anim>
                                    <p:set>
                                      <p:cBhvr>
                                        <p:cTn id="19" dur="80"/>
                                        <p:tgtEl>
                                          <p:spTgt spid="13363"/>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13364"/>
                                        </p:tgtEl>
                                        <p:attrNameLst>
                                          <p:attrName>style.visibility</p:attrName>
                                        </p:attrNameLst>
                                      </p:cBhvr>
                                      <p:to>
                                        <p:strVal val="visible"/>
                                      </p:to>
                                    </p:set>
                                    <p:anim calcmode="discrete" valueType="clr">
                                      <p:cBhvr override="childStyle">
                                        <p:cTn id="24" dur="80"/>
                                        <p:tgtEl>
                                          <p:spTgt spid="13364"/>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3364"/>
                                        </p:tgtEl>
                                        <p:attrNameLst>
                                          <p:attrName>fillcolor</p:attrName>
                                        </p:attrNameLst>
                                      </p:cBhvr>
                                      <p:tavLst>
                                        <p:tav tm="0">
                                          <p:val>
                                            <p:clrVal>
                                              <a:schemeClr val="accent2"/>
                                            </p:clrVal>
                                          </p:val>
                                        </p:tav>
                                        <p:tav tm="50000">
                                          <p:val>
                                            <p:clrVal>
                                              <a:schemeClr val="hlink"/>
                                            </p:clrVal>
                                          </p:val>
                                        </p:tav>
                                      </p:tavLst>
                                    </p:anim>
                                    <p:set>
                                      <p:cBhvr>
                                        <p:cTn id="26" dur="80"/>
                                        <p:tgtEl>
                                          <p:spTgt spid="13364"/>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3360"/>
                                        </p:tgtEl>
                                        <p:attrNameLst>
                                          <p:attrName>style.visibility</p:attrName>
                                        </p:attrNameLst>
                                      </p:cBhvr>
                                      <p:to>
                                        <p:strVal val="visible"/>
                                      </p:to>
                                    </p:set>
                                    <p:animEffect transition="in" filter="strips(downLeft)">
                                      <p:cBhvr>
                                        <p:cTn id="31" dur="500"/>
                                        <p:tgtEl>
                                          <p:spTgt spid="13360"/>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13362"/>
                                        </p:tgtEl>
                                        <p:attrNameLst>
                                          <p:attrName>style.visibility</p:attrName>
                                        </p:attrNameLst>
                                      </p:cBhvr>
                                      <p:to>
                                        <p:strVal val="visible"/>
                                      </p:to>
                                    </p:set>
                                    <p:animEffect transition="in" filter="strips(downLeft)">
                                      <p:cBhvr>
                                        <p:cTn id="36" dur="500"/>
                                        <p:tgtEl>
                                          <p:spTgt spid="13362"/>
                                        </p:tgtEl>
                                      </p:cBhvr>
                                    </p:animEffect>
                                  </p:childTnLst>
                                </p:cTn>
                              </p:par>
                            </p:childTnLst>
                          </p:cTn>
                        </p:par>
                      </p:childTnLst>
                    </p:cTn>
                  </p:par>
                  <p:par>
                    <p:cTn id="37" fill="hold">
                      <p:stCondLst>
                        <p:cond delay="indefinite"/>
                      </p:stCondLst>
                      <p:childTnLst>
                        <p:par>
                          <p:cTn id="38" fill="hold">
                            <p:stCondLst>
                              <p:cond delay="0"/>
                            </p:stCondLst>
                            <p:childTnLst>
                              <p:par>
                                <p:cTn id="39" presetID="27" presetClass="entr" presetSubtype="0" fill="hold" grpId="0" nodeType="clickEffect">
                                  <p:stCondLst>
                                    <p:cond delay="0"/>
                                  </p:stCondLst>
                                  <p:iterate type="lt">
                                    <p:tmPct val="50000"/>
                                  </p:iterate>
                                  <p:childTnLst>
                                    <p:set>
                                      <p:cBhvr>
                                        <p:cTn id="40" dur="1" fill="hold">
                                          <p:stCondLst>
                                            <p:cond delay="0"/>
                                          </p:stCondLst>
                                        </p:cTn>
                                        <p:tgtEl>
                                          <p:spTgt spid="13365"/>
                                        </p:tgtEl>
                                        <p:attrNameLst>
                                          <p:attrName>style.visibility</p:attrName>
                                        </p:attrNameLst>
                                      </p:cBhvr>
                                      <p:to>
                                        <p:strVal val="visible"/>
                                      </p:to>
                                    </p:set>
                                    <p:anim calcmode="discrete" valueType="clr">
                                      <p:cBhvr override="childStyle">
                                        <p:cTn id="41" dur="80"/>
                                        <p:tgtEl>
                                          <p:spTgt spid="13365"/>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13365"/>
                                        </p:tgtEl>
                                        <p:attrNameLst>
                                          <p:attrName>fillcolor</p:attrName>
                                        </p:attrNameLst>
                                      </p:cBhvr>
                                      <p:tavLst>
                                        <p:tav tm="0">
                                          <p:val>
                                            <p:clrVal>
                                              <a:schemeClr val="accent2"/>
                                            </p:clrVal>
                                          </p:val>
                                        </p:tav>
                                        <p:tav tm="50000">
                                          <p:val>
                                            <p:clrVal>
                                              <a:schemeClr val="hlink"/>
                                            </p:clrVal>
                                          </p:val>
                                        </p:tav>
                                      </p:tavLst>
                                    </p:anim>
                                    <p:set>
                                      <p:cBhvr>
                                        <p:cTn id="43" dur="80"/>
                                        <p:tgtEl>
                                          <p:spTgt spid="13365"/>
                                        </p:tgtEl>
                                        <p:attrNameLst>
                                          <p:attrName>fill.type</p:attrName>
                                        </p:attrNameLst>
                                      </p:cBhvr>
                                      <p:to>
                                        <p:strVal val="solid"/>
                                      </p:to>
                                    </p:set>
                                  </p:childTnLst>
                                </p:cTn>
                              </p:par>
                            </p:childTnLst>
                          </p:cTn>
                        </p:par>
                      </p:childTnLst>
                    </p:cTn>
                  </p:par>
                  <p:par>
                    <p:cTn id="44" fill="hold">
                      <p:stCondLst>
                        <p:cond delay="indefinite"/>
                      </p:stCondLst>
                      <p:childTnLst>
                        <p:par>
                          <p:cTn id="45" fill="hold">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13366"/>
                                        </p:tgtEl>
                                        <p:attrNameLst>
                                          <p:attrName>style.visibility</p:attrName>
                                        </p:attrNameLst>
                                      </p:cBhvr>
                                      <p:to>
                                        <p:strVal val="visible"/>
                                      </p:to>
                                    </p:set>
                                    <p:anim calcmode="discrete" valueType="clr">
                                      <p:cBhvr override="childStyle">
                                        <p:cTn id="48" dur="80"/>
                                        <p:tgtEl>
                                          <p:spTgt spid="13366"/>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13366"/>
                                        </p:tgtEl>
                                        <p:attrNameLst>
                                          <p:attrName>fillcolor</p:attrName>
                                        </p:attrNameLst>
                                      </p:cBhvr>
                                      <p:tavLst>
                                        <p:tav tm="0">
                                          <p:val>
                                            <p:clrVal>
                                              <a:schemeClr val="accent2"/>
                                            </p:clrVal>
                                          </p:val>
                                        </p:tav>
                                        <p:tav tm="50000">
                                          <p:val>
                                            <p:clrVal>
                                              <a:schemeClr val="hlink"/>
                                            </p:clrVal>
                                          </p:val>
                                        </p:tav>
                                      </p:tavLst>
                                    </p:anim>
                                    <p:set>
                                      <p:cBhvr>
                                        <p:cTn id="50" dur="80"/>
                                        <p:tgtEl>
                                          <p:spTgt spid="13366"/>
                                        </p:tgtEl>
                                        <p:attrNameLst>
                                          <p:attrName>fill.type</p:attrName>
                                        </p:attrNameLst>
                                      </p:cBhvr>
                                      <p:to>
                                        <p:strVal val="solid"/>
                                      </p:to>
                                    </p:set>
                                  </p:childTnLst>
                                </p:cTn>
                              </p:par>
                            </p:childTnLst>
                          </p:cTn>
                        </p:par>
                      </p:childTnLst>
                    </p:cTn>
                  </p:par>
                  <p:par>
                    <p:cTn id="51" fill="hold">
                      <p:stCondLst>
                        <p:cond delay="indefinite"/>
                      </p:stCondLst>
                      <p:childTnLst>
                        <p:par>
                          <p:cTn id="52" fill="hold">
                            <p:stCondLst>
                              <p:cond delay="0"/>
                            </p:stCondLst>
                            <p:childTnLst>
                              <p:par>
                                <p:cTn id="53" presetID="27" presetClass="entr" presetSubtype="0" fill="hold" grpId="0" nodeType="clickEffect">
                                  <p:stCondLst>
                                    <p:cond delay="0"/>
                                  </p:stCondLst>
                                  <p:iterate type="lt">
                                    <p:tmPct val="50000"/>
                                  </p:iterate>
                                  <p:childTnLst>
                                    <p:set>
                                      <p:cBhvr>
                                        <p:cTn id="54" dur="1" fill="hold">
                                          <p:stCondLst>
                                            <p:cond delay="0"/>
                                          </p:stCondLst>
                                        </p:cTn>
                                        <p:tgtEl>
                                          <p:spTgt spid="13367"/>
                                        </p:tgtEl>
                                        <p:attrNameLst>
                                          <p:attrName>style.visibility</p:attrName>
                                        </p:attrNameLst>
                                      </p:cBhvr>
                                      <p:to>
                                        <p:strVal val="visible"/>
                                      </p:to>
                                    </p:set>
                                    <p:anim calcmode="discrete" valueType="clr">
                                      <p:cBhvr override="childStyle">
                                        <p:cTn id="55" dur="80"/>
                                        <p:tgtEl>
                                          <p:spTgt spid="13367"/>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13367"/>
                                        </p:tgtEl>
                                        <p:attrNameLst>
                                          <p:attrName>fillcolor</p:attrName>
                                        </p:attrNameLst>
                                      </p:cBhvr>
                                      <p:tavLst>
                                        <p:tav tm="0">
                                          <p:val>
                                            <p:clrVal>
                                              <a:schemeClr val="accent2"/>
                                            </p:clrVal>
                                          </p:val>
                                        </p:tav>
                                        <p:tav tm="50000">
                                          <p:val>
                                            <p:clrVal>
                                              <a:schemeClr val="hlink"/>
                                            </p:clrVal>
                                          </p:val>
                                        </p:tav>
                                      </p:tavLst>
                                    </p:anim>
                                    <p:set>
                                      <p:cBhvr>
                                        <p:cTn id="57" dur="80"/>
                                        <p:tgtEl>
                                          <p:spTgt spid="13367"/>
                                        </p:tgtEl>
                                        <p:attrNameLst>
                                          <p:attrName>fill.type</p:attrName>
                                        </p:attrNameLst>
                                      </p:cBhvr>
                                      <p:to>
                                        <p:strVal val="solid"/>
                                      </p:to>
                                    </p:set>
                                  </p:childTnLst>
                                </p:cTn>
                              </p:par>
                            </p:childTnLst>
                          </p:cTn>
                        </p:par>
                      </p:childTnLst>
                    </p:cTn>
                  </p:par>
                  <p:par>
                    <p:cTn id="58" fill="hold">
                      <p:stCondLst>
                        <p:cond delay="indefinite"/>
                      </p:stCondLst>
                      <p:childTnLst>
                        <p:par>
                          <p:cTn id="59" fill="hold">
                            <p:stCondLst>
                              <p:cond delay="0"/>
                            </p:stCondLst>
                            <p:childTnLst>
                              <p:par>
                                <p:cTn id="60" presetID="27" presetClass="entr" presetSubtype="0" fill="hold" grpId="0" nodeType="clickEffect">
                                  <p:stCondLst>
                                    <p:cond delay="0"/>
                                  </p:stCondLst>
                                  <p:iterate type="lt">
                                    <p:tmPct val="50000"/>
                                  </p:iterate>
                                  <p:childTnLst>
                                    <p:set>
                                      <p:cBhvr>
                                        <p:cTn id="61" dur="1" fill="hold">
                                          <p:stCondLst>
                                            <p:cond delay="0"/>
                                          </p:stCondLst>
                                        </p:cTn>
                                        <p:tgtEl>
                                          <p:spTgt spid="13368"/>
                                        </p:tgtEl>
                                        <p:attrNameLst>
                                          <p:attrName>style.visibility</p:attrName>
                                        </p:attrNameLst>
                                      </p:cBhvr>
                                      <p:to>
                                        <p:strVal val="visible"/>
                                      </p:to>
                                    </p:set>
                                    <p:anim calcmode="discrete" valueType="clr">
                                      <p:cBhvr override="childStyle">
                                        <p:cTn id="62" dur="80"/>
                                        <p:tgtEl>
                                          <p:spTgt spid="13368"/>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13368"/>
                                        </p:tgtEl>
                                        <p:attrNameLst>
                                          <p:attrName>fillcolor</p:attrName>
                                        </p:attrNameLst>
                                      </p:cBhvr>
                                      <p:tavLst>
                                        <p:tav tm="0">
                                          <p:val>
                                            <p:clrVal>
                                              <a:schemeClr val="accent2"/>
                                            </p:clrVal>
                                          </p:val>
                                        </p:tav>
                                        <p:tav tm="50000">
                                          <p:val>
                                            <p:clrVal>
                                              <a:schemeClr val="hlink"/>
                                            </p:clrVal>
                                          </p:val>
                                        </p:tav>
                                      </p:tavLst>
                                    </p:anim>
                                    <p:set>
                                      <p:cBhvr>
                                        <p:cTn id="64" dur="80"/>
                                        <p:tgtEl>
                                          <p:spTgt spid="1336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59" grpId="0" bldLvl="0" animBg="1"/>
      <p:bldP spid="13360" grpId="0" bldLvl="0" animBg="1"/>
      <p:bldP spid="13361" grpId="0" bldLvl="0" animBg="1"/>
      <p:bldP spid="13362" grpId="0" bldLvl="0" animBg="1"/>
      <p:bldP spid="13363" grpId="0"/>
      <p:bldP spid="13364" grpId="0"/>
      <p:bldP spid="13365" grpId="0"/>
      <p:bldP spid="13366" grpId="0"/>
      <p:bldP spid="13367" grpId="0"/>
      <p:bldP spid="1336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73742851" name="组合 1073742850"/>
          <p:cNvGrpSpPr/>
          <p:nvPr/>
        </p:nvGrpSpPr>
        <p:grpSpPr>
          <a:xfrm>
            <a:off x="467995" y="784860"/>
            <a:ext cx="10767695" cy="5895975"/>
            <a:chOff x="0" y="0"/>
            <a:chExt cx="5940" cy="3054"/>
          </a:xfrm>
        </p:grpSpPr>
        <p:sp>
          <p:nvSpPr>
            <p:cNvPr id="1073742852" name="矩形 1073742851"/>
            <p:cNvSpPr/>
            <p:nvPr/>
          </p:nvSpPr>
          <p:spPr>
            <a:xfrm>
              <a:off x="0" y="0"/>
              <a:ext cx="360" cy="1415"/>
            </a:xfrm>
            <a:prstGeom prst="rect">
              <a:avLst/>
            </a:prstGeom>
            <a:solidFill>
              <a:srgbClr val="FFFFFF"/>
            </a:solidFill>
            <a:ln w="9525" cap="flat" cmpd="sng">
              <a:solidFill>
                <a:srgbClr val="000000"/>
              </a:solidFill>
              <a:prstDash val="solid"/>
              <a:miter/>
              <a:headEnd type="none" w="med" len="med"/>
              <a:tailEnd type="none" w="med" len="med"/>
            </a:ln>
          </p:spPr>
          <p:txBody>
            <a:bodyPr wrap="square"/>
            <a:p>
              <a:r>
                <a:rPr lang="zh-CN" altLang="en-US" sz="3600"/>
                <a:t>一五计划</a:t>
              </a:r>
              <a:endParaRPr lang="zh-CN" altLang="en-US" sz="3600"/>
            </a:p>
            <a:p>
              <a:endParaRPr lang="zh-CN" altLang="en-US" sz="3600"/>
            </a:p>
          </p:txBody>
        </p:sp>
        <p:sp>
          <p:nvSpPr>
            <p:cNvPr id="1073742853" name="矩形 1073742852"/>
            <p:cNvSpPr/>
            <p:nvPr/>
          </p:nvSpPr>
          <p:spPr>
            <a:xfrm>
              <a:off x="5400" y="1155"/>
              <a:ext cx="540" cy="1699"/>
            </a:xfrm>
            <a:prstGeom prst="rect">
              <a:avLst/>
            </a:prstGeom>
            <a:solidFill>
              <a:srgbClr val="FFFFFF"/>
            </a:solidFill>
            <a:ln w="9525" cap="flat" cmpd="sng">
              <a:solidFill>
                <a:srgbClr val="000000"/>
              </a:solidFill>
              <a:prstDash val="solid"/>
              <a:miter/>
              <a:headEnd type="none" w="med" len="med"/>
              <a:tailEnd type="none" w="med" len="med"/>
            </a:ln>
          </p:spPr>
          <p:txBody>
            <a:bodyPr wrap="square"/>
            <a:p>
              <a:r>
                <a:rPr lang="zh-CN" altLang="en-US" sz="3600"/>
                <a:t>文化大革命</a:t>
              </a:r>
              <a:endParaRPr lang="zh-CN" altLang="en-US" sz="3600"/>
            </a:p>
            <a:p>
              <a:endParaRPr lang="zh-CN" altLang="en-US" sz="3600"/>
            </a:p>
          </p:txBody>
        </p:sp>
        <p:sp>
          <p:nvSpPr>
            <p:cNvPr id="1073742854" name="矩形 1073742853"/>
            <p:cNvSpPr/>
            <p:nvPr/>
          </p:nvSpPr>
          <p:spPr>
            <a:xfrm>
              <a:off x="0" y="1642"/>
              <a:ext cx="365" cy="1412"/>
            </a:xfrm>
            <a:prstGeom prst="rect">
              <a:avLst/>
            </a:prstGeom>
            <a:solidFill>
              <a:srgbClr val="FFFFFF"/>
            </a:solidFill>
            <a:ln w="9525" cap="flat" cmpd="sng">
              <a:solidFill>
                <a:srgbClr val="000000"/>
              </a:solidFill>
              <a:prstDash val="solid"/>
              <a:miter/>
              <a:headEnd type="none" w="med" len="med"/>
              <a:tailEnd type="none" w="med" len="med"/>
            </a:ln>
          </p:spPr>
          <p:txBody>
            <a:bodyPr wrap="square"/>
            <a:p>
              <a:r>
                <a:rPr lang="zh-CN" altLang="en-US" sz="3600"/>
                <a:t>三大改造</a:t>
              </a:r>
              <a:endParaRPr lang="zh-CN" altLang="en-US" sz="3600"/>
            </a:p>
            <a:p>
              <a:endParaRPr lang="zh-CN" altLang="en-US" sz="3600"/>
            </a:p>
          </p:txBody>
        </p:sp>
        <p:sp>
          <p:nvSpPr>
            <p:cNvPr id="1073742855" name="矩形 1073742854"/>
            <p:cNvSpPr/>
            <p:nvPr/>
          </p:nvSpPr>
          <p:spPr>
            <a:xfrm>
              <a:off x="3420" y="2013"/>
              <a:ext cx="1814" cy="896"/>
            </a:xfrm>
            <a:prstGeom prst="rect">
              <a:avLst/>
            </a:prstGeom>
            <a:solidFill>
              <a:srgbClr val="FFFFFF"/>
            </a:solidFill>
            <a:ln w="9525" cap="flat" cmpd="sng">
              <a:solidFill>
                <a:srgbClr val="000000"/>
              </a:solidFill>
              <a:prstDash val="solid"/>
              <a:miter/>
              <a:headEnd type="none" w="med" len="med"/>
              <a:tailEnd type="none" w="med" len="med"/>
            </a:ln>
          </p:spPr>
          <p:txBody>
            <a:bodyPr wrap="square"/>
            <a:p>
              <a:r>
                <a:rPr lang="zh-CN" altLang="en-US" sz="3600"/>
                <a:t>人民公社化运动和大跃进运动</a:t>
              </a:r>
              <a:endParaRPr lang="zh-CN" altLang="en-US" sz="3600"/>
            </a:p>
            <a:p>
              <a:endParaRPr lang="zh-CN" altLang="en-US" sz="3600"/>
            </a:p>
          </p:txBody>
        </p:sp>
        <p:sp>
          <p:nvSpPr>
            <p:cNvPr id="1073742856" name="直接连接符 1073742855"/>
            <p:cNvSpPr/>
            <p:nvPr/>
          </p:nvSpPr>
          <p:spPr>
            <a:xfrm flipV="1">
              <a:off x="5220" y="2283"/>
              <a:ext cx="180" cy="16"/>
            </a:xfrm>
            <a:prstGeom prst="line">
              <a:avLst/>
            </a:prstGeom>
            <a:ln w="9525" cap="flat" cmpd="sng">
              <a:solidFill>
                <a:srgbClr val="000000"/>
              </a:solidFill>
              <a:prstDash val="solid"/>
              <a:headEnd type="none" w="med" len="med"/>
              <a:tailEnd type="triangle" w="med" len="med"/>
            </a:ln>
          </p:spPr>
        </p:sp>
        <p:sp>
          <p:nvSpPr>
            <p:cNvPr id="1073742857" name="直接连接符 1073742856"/>
            <p:cNvSpPr/>
            <p:nvPr/>
          </p:nvSpPr>
          <p:spPr>
            <a:xfrm>
              <a:off x="360" y="706"/>
              <a:ext cx="360" cy="314"/>
            </a:xfrm>
            <a:prstGeom prst="line">
              <a:avLst/>
            </a:prstGeom>
            <a:ln w="9525" cap="flat" cmpd="sng">
              <a:solidFill>
                <a:srgbClr val="000000"/>
              </a:solidFill>
              <a:prstDash val="solid"/>
              <a:headEnd type="none" w="med" len="med"/>
              <a:tailEnd type="triangle" w="med" len="med"/>
            </a:ln>
          </p:spPr>
        </p:sp>
        <p:sp>
          <p:nvSpPr>
            <p:cNvPr id="1073742858" name="直接连接符 1073742857"/>
            <p:cNvSpPr/>
            <p:nvPr/>
          </p:nvSpPr>
          <p:spPr>
            <a:xfrm flipV="1">
              <a:off x="360" y="1938"/>
              <a:ext cx="360" cy="472"/>
            </a:xfrm>
            <a:prstGeom prst="line">
              <a:avLst/>
            </a:prstGeom>
            <a:ln w="9525" cap="flat" cmpd="sng">
              <a:solidFill>
                <a:srgbClr val="000000"/>
              </a:solidFill>
              <a:prstDash val="solid"/>
              <a:headEnd type="none" w="med" len="med"/>
              <a:tailEnd type="triangle" w="med" len="med"/>
            </a:ln>
          </p:spPr>
        </p:sp>
        <p:sp>
          <p:nvSpPr>
            <p:cNvPr id="1073742859" name="文本框 1073742858"/>
            <p:cNvSpPr txBox="1"/>
            <p:nvPr/>
          </p:nvSpPr>
          <p:spPr>
            <a:xfrm>
              <a:off x="720" y="550"/>
              <a:ext cx="540" cy="1965"/>
            </a:xfrm>
            <a:prstGeom prst="rect">
              <a:avLst/>
            </a:prstGeom>
            <a:solidFill>
              <a:srgbClr val="FFFFFF"/>
            </a:solidFill>
            <a:ln w="9525" cap="flat" cmpd="sng">
              <a:solidFill>
                <a:srgbClr val="000000"/>
              </a:solidFill>
              <a:prstDash val="solid"/>
              <a:miter/>
              <a:headEnd type="none" w="med" len="med"/>
              <a:tailEnd type="none" w="med" len="med"/>
            </a:ln>
          </p:spPr>
          <p:txBody>
            <a:bodyPr vert="eaVert" wrap="square"/>
            <a:p>
              <a:r>
                <a:rPr lang="zh-CN" altLang="en-US" sz="3600"/>
                <a:t>社会主义制度确立</a:t>
              </a:r>
              <a:endParaRPr lang="zh-CN" altLang="en-US" sz="3600"/>
            </a:p>
            <a:p>
              <a:endParaRPr lang="zh-CN" altLang="en-US" sz="3600"/>
            </a:p>
          </p:txBody>
        </p:sp>
        <p:sp>
          <p:nvSpPr>
            <p:cNvPr id="1073742860" name="直接连接符 1073742859"/>
            <p:cNvSpPr/>
            <p:nvPr/>
          </p:nvSpPr>
          <p:spPr>
            <a:xfrm>
              <a:off x="1260" y="1470"/>
              <a:ext cx="360" cy="0"/>
            </a:xfrm>
            <a:prstGeom prst="line">
              <a:avLst/>
            </a:prstGeom>
            <a:ln w="9525" cap="flat" cmpd="sng">
              <a:solidFill>
                <a:srgbClr val="000000"/>
              </a:solidFill>
              <a:prstDash val="solid"/>
              <a:headEnd type="none" w="med" len="med"/>
              <a:tailEnd type="triangle" w="med" len="med"/>
            </a:ln>
          </p:spPr>
        </p:sp>
        <p:sp>
          <p:nvSpPr>
            <p:cNvPr id="1073742861" name="文本框 1073742860"/>
            <p:cNvSpPr txBox="1"/>
            <p:nvPr/>
          </p:nvSpPr>
          <p:spPr>
            <a:xfrm>
              <a:off x="1715" y="394"/>
              <a:ext cx="456" cy="2201"/>
            </a:xfrm>
            <a:prstGeom prst="rect">
              <a:avLst/>
            </a:prstGeom>
            <a:solidFill>
              <a:srgbClr val="FFFFFF"/>
            </a:solidFill>
            <a:ln w="9525" cap="flat" cmpd="sng">
              <a:solidFill>
                <a:srgbClr val="000000"/>
              </a:solidFill>
              <a:prstDash val="solid"/>
              <a:miter/>
              <a:headEnd type="none" w="med" len="med"/>
              <a:tailEnd type="none" w="med" len="med"/>
            </a:ln>
          </p:spPr>
          <p:txBody>
            <a:bodyPr vert="eaVert" wrap="square"/>
            <a:p>
              <a:r>
                <a:rPr lang="zh-CN" altLang="en-US" sz="3600"/>
                <a:t>社会主义道路的探索</a:t>
              </a:r>
              <a:endParaRPr lang="zh-CN" altLang="en-US" sz="3600"/>
            </a:p>
            <a:p>
              <a:endParaRPr lang="zh-CN" altLang="en-US" sz="3600"/>
            </a:p>
          </p:txBody>
        </p:sp>
        <p:sp>
          <p:nvSpPr>
            <p:cNvPr id="1073742862" name="文本框 1073742861"/>
            <p:cNvSpPr txBox="1"/>
            <p:nvPr/>
          </p:nvSpPr>
          <p:spPr>
            <a:xfrm>
              <a:off x="2365" y="416"/>
              <a:ext cx="1259" cy="472"/>
            </a:xfrm>
            <a:prstGeom prst="rect">
              <a:avLst/>
            </a:prstGeom>
            <a:solidFill>
              <a:srgbClr val="FFFFFF"/>
            </a:solidFill>
            <a:ln w="9525" cap="flat" cmpd="sng">
              <a:solidFill>
                <a:srgbClr val="000000"/>
              </a:solidFill>
              <a:prstDash val="solid"/>
              <a:miter/>
              <a:headEnd type="none" w="med" len="med"/>
              <a:tailEnd type="none" w="med" len="med"/>
            </a:ln>
          </p:spPr>
          <p:txBody>
            <a:bodyPr wrap="square"/>
            <a:p>
              <a:r>
                <a:rPr lang="zh-CN" altLang="en-US" sz="3600"/>
                <a:t>良好开端</a:t>
              </a:r>
              <a:endParaRPr lang="zh-CN" altLang="en-US" sz="3600"/>
            </a:p>
            <a:p>
              <a:endParaRPr lang="zh-CN" altLang="en-US" sz="3600"/>
            </a:p>
          </p:txBody>
        </p:sp>
        <p:sp>
          <p:nvSpPr>
            <p:cNvPr id="1073742863" name="直接连接符 1073742862"/>
            <p:cNvSpPr/>
            <p:nvPr/>
          </p:nvSpPr>
          <p:spPr>
            <a:xfrm>
              <a:off x="3589" y="692"/>
              <a:ext cx="360" cy="0"/>
            </a:xfrm>
            <a:prstGeom prst="line">
              <a:avLst/>
            </a:prstGeom>
            <a:ln w="9525" cap="flat" cmpd="sng">
              <a:solidFill>
                <a:srgbClr val="000000"/>
              </a:solidFill>
              <a:prstDash val="solid"/>
              <a:headEnd type="none" w="med" len="med"/>
              <a:tailEnd type="triangle" w="med" len="med"/>
            </a:ln>
          </p:spPr>
        </p:sp>
        <p:sp>
          <p:nvSpPr>
            <p:cNvPr id="1073742864" name="文本框 1073742863"/>
            <p:cNvSpPr txBox="1"/>
            <p:nvPr/>
          </p:nvSpPr>
          <p:spPr>
            <a:xfrm>
              <a:off x="3960" y="378"/>
              <a:ext cx="1259" cy="471"/>
            </a:xfrm>
            <a:prstGeom prst="rect">
              <a:avLst/>
            </a:prstGeom>
            <a:solidFill>
              <a:srgbClr val="FFFFFF"/>
            </a:solidFill>
            <a:ln w="9525" cap="flat" cmpd="sng">
              <a:solidFill>
                <a:srgbClr val="000000"/>
              </a:solidFill>
              <a:prstDash val="solid"/>
              <a:miter/>
              <a:headEnd type="none" w="med" len="med"/>
              <a:tailEnd type="none" w="med" len="med"/>
            </a:ln>
          </p:spPr>
          <p:txBody>
            <a:bodyPr wrap="square"/>
            <a:p>
              <a:r>
                <a:rPr lang="zh-CN" altLang="en-US" sz="3600"/>
                <a:t>中共八大</a:t>
              </a:r>
              <a:endParaRPr lang="zh-CN" altLang="en-US" sz="3600"/>
            </a:p>
            <a:p>
              <a:endParaRPr lang="zh-CN" altLang="en-US" sz="3600"/>
            </a:p>
          </p:txBody>
        </p:sp>
        <p:sp>
          <p:nvSpPr>
            <p:cNvPr id="1073742865" name="直接连接符 1073742864"/>
            <p:cNvSpPr/>
            <p:nvPr/>
          </p:nvSpPr>
          <p:spPr>
            <a:xfrm>
              <a:off x="2160" y="1470"/>
              <a:ext cx="360" cy="0"/>
            </a:xfrm>
            <a:prstGeom prst="line">
              <a:avLst/>
            </a:prstGeom>
            <a:ln w="9525" cap="flat" cmpd="sng">
              <a:solidFill>
                <a:srgbClr val="000000"/>
              </a:solidFill>
              <a:prstDash val="solid"/>
              <a:headEnd type="none" w="med" len="med"/>
              <a:tailEnd type="triangle" w="med" len="med"/>
            </a:ln>
          </p:spPr>
        </p:sp>
        <p:sp>
          <p:nvSpPr>
            <p:cNvPr id="1073742866" name="文本框 1073742865"/>
            <p:cNvSpPr txBox="1"/>
            <p:nvPr/>
          </p:nvSpPr>
          <p:spPr>
            <a:xfrm>
              <a:off x="2544" y="1179"/>
              <a:ext cx="1261" cy="473"/>
            </a:xfrm>
            <a:prstGeom prst="rect">
              <a:avLst/>
            </a:prstGeom>
            <a:solidFill>
              <a:srgbClr val="FFFFFF"/>
            </a:solidFill>
            <a:ln w="9525" cap="flat" cmpd="sng">
              <a:solidFill>
                <a:srgbClr val="000000"/>
              </a:solidFill>
              <a:prstDash val="solid"/>
              <a:miter/>
              <a:headEnd type="none" w="med" len="med"/>
              <a:tailEnd type="none" w="med" len="med"/>
            </a:ln>
          </p:spPr>
          <p:txBody>
            <a:bodyPr wrap="square"/>
            <a:p>
              <a:r>
                <a:rPr lang="zh-CN" altLang="en-US" sz="3600"/>
                <a:t>建设成就</a:t>
              </a:r>
              <a:endParaRPr lang="zh-CN" altLang="en-US" sz="3600"/>
            </a:p>
            <a:p>
              <a:endParaRPr lang="zh-CN" altLang="en-US" sz="3600"/>
            </a:p>
          </p:txBody>
        </p:sp>
        <p:sp>
          <p:nvSpPr>
            <p:cNvPr id="1073742867" name="直接连接符 1073742866"/>
            <p:cNvSpPr/>
            <p:nvPr/>
          </p:nvSpPr>
          <p:spPr>
            <a:xfrm>
              <a:off x="2145" y="2406"/>
              <a:ext cx="181" cy="2"/>
            </a:xfrm>
            <a:prstGeom prst="line">
              <a:avLst/>
            </a:prstGeom>
            <a:ln w="9525" cap="flat" cmpd="sng">
              <a:solidFill>
                <a:srgbClr val="000000"/>
              </a:solidFill>
              <a:prstDash val="solid"/>
              <a:headEnd type="none" w="med" len="med"/>
              <a:tailEnd type="triangle" w="med" len="med"/>
            </a:ln>
          </p:spPr>
        </p:sp>
        <p:sp>
          <p:nvSpPr>
            <p:cNvPr id="1073742868" name="文本框 1073742867"/>
            <p:cNvSpPr txBox="1"/>
            <p:nvPr/>
          </p:nvSpPr>
          <p:spPr>
            <a:xfrm>
              <a:off x="2326" y="2096"/>
              <a:ext cx="899" cy="472"/>
            </a:xfrm>
            <a:prstGeom prst="rect">
              <a:avLst/>
            </a:prstGeom>
            <a:solidFill>
              <a:srgbClr val="FFFFFF"/>
            </a:solidFill>
            <a:ln w="9525" cap="flat" cmpd="sng">
              <a:solidFill>
                <a:srgbClr val="000000"/>
              </a:solidFill>
              <a:prstDash val="solid"/>
              <a:miter/>
              <a:headEnd type="none" w="med" len="med"/>
              <a:tailEnd type="none" w="med" len="med"/>
            </a:ln>
          </p:spPr>
          <p:txBody>
            <a:bodyPr wrap="square"/>
            <a:p>
              <a:r>
                <a:rPr lang="zh-CN" altLang="en-US" sz="3600"/>
                <a:t>失误</a:t>
              </a:r>
              <a:endParaRPr lang="zh-CN" altLang="en-US" sz="3600"/>
            </a:p>
            <a:p>
              <a:endParaRPr lang="zh-CN" altLang="en-US" sz="3600"/>
            </a:p>
          </p:txBody>
        </p:sp>
        <p:sp>
          <p:nvSpPr>
            <p:cNvPr id="1073742869" name="直接连接符 1073742868"/>
            <p:cNvSpPr/>
            <p:nvPr/>
          </p:nvSpPr>
          <p:spPr>
            <a:xfrm flipV="1">
              <a:off x="2160" y="710"/>
              <a:ext cx="180" cy="16"/>
            </a:xfrm>
            <a:prstGeom prst="line">
              <a:avLst/>
            </a:prstGeom>
            <a:ln w="9525" cap="flat" cmpd="sng">
              <a:solidFill>
                <a:srgbClr val="000000"/>
              </a:solidFill>
              <a:prstDash val="solid"/>
              <a:headEnd type="none" w="med" len="med"/>
              <a:tailEnd type="triangle" w="med" len="med"/>
            </a:ln>
          </p:spPr>
        </p:sp>
      </p:grpSp>
      <p:sp>
        <p:nvSpPr>
          <p:cNvPr id="8" name="文本框 7"/>
          <p:cNvSpPr txBox="1"/>
          <p:nvPr/>
        </p:nvSpPr>
        <p:spPr>
          <a:xfrm>
            <a:off x="39370" y="93345"/>
            <a:ext cx="3230880" cy="706755"/>
          </a:xfrm>
          <a:prstGeom prst="rect">
            <a:avLst/>
          </a:prstGeom>
          <a:noFill/>
        </p:spPr>
        <p:txBody>
          <a:bodyPr wrap="none" rtlCol="0">
            <a:spAutoFit/>
          </a:bodyPr>
          <a:p>
            <a:r>
              <a:rPr lang="zh-CN" altLang="en-US" sz="4000">
                <a:latin typeface="宋体" panose="02010600030101010101" pitchFamily="2" charset="-122"/>
                <a:cs typeface="宋体" panose="02010600030101010101" pitchFamily="2" charset="-122"/>
                <a:sym typeface="+mn-ea"/>
              </a:rPr>
              <a:t>【反思完善】</a:t>
            </a:r>
            <a:endParaRPr lang="zh-CN" altLang="en-US" sz="4000" b="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41" name="Picture 25" descr="H:\人文学院PPT\模版\use\金鱼.png"/>
          <p:cNvPicPr>
            <a:picLocks noChangeAspect="1" noChangeArrowheads="1"/>
          </p:cNvPicPr>
          <p:nvPr/>
        </p:nvPicPr>
        <p:blipFill>
          <a:blip r:embed="rId1" cstate="email"/>
          <a:srcRect/>
          <a:stretch>
            <a:fillRect/>
          </a:stretch>
        </p:blipFill>
        <p:spPr bwMode="auto">
          <a:xfrm>
            <a:off x="5729595" y="5487142"/>
            <a:ext cx="1019827" cy="672757"/>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12290" name="图片 19" descr="7.png"/>
          <p:cNvPicPr>
            <a:picLocks noChangeAspect="1"/>
          </p:cNvPicPr>
          <p:nvPr/>
        </p:nvPicPr>
        <p:blipFill>
          <a:blip r:embed="rId2"/>
          <a:stretch>
            <a:fillRect/>
          </a:stretch>
        </p:blipFill>
        <p:spPr>
          <a:xfrm>
            <a:off x="10488613" y="508000"/>
            <a:ext cx="1660525" cy="842963"/>
          </a:xfrm>
          <a:prstGeom prst="rect">
            <a:avLst/>
          </a:prstGeom>
          <a:noFill/>
          <a:ln w="9525">
            <a:noFill/>
          </a:ln>
        </p:spPr>
      </p:pic>
      <p:pic>
        <p:nvPicPr>
          <p:cNvPr id="12291" name="图片 21" descr="14.png"/>
          <p:cNvPicPr>
            <a:picLocks noChangeAspect="1"/>
          </p:cNvPicPr>
          <p:nvPr/>
        </p:nvPicPr>
        <p:blipFill>
          <a:blip r:embed="rId3"/>
          <a:stretch>
            <a:fillRect/>
          </a:stretch>
        </p:blipFill>
        <p:spPr>
          <a:xfrm rot="-155182" flipH="1">
            <a:off x="4932363" y="5392738"/>
            <a:ext cx="1800225" cy="784225"/>
          </a:xfrm>
          <a:prstGeom prst="rect">
            <a:avLst/>
          </a:prstGeom>
          <a:noFill/>
          <a:ln w="9525">
            <a:noFill/>
          </a:ln>
        </p:spPr>
      </p:pic>
      <p:sp>
        <p:nvSpPr>
          <p:cNvPr id="12293" name="文本框 1"/>
          <p:cNvSpPr txBox="1"/>
          <p:nvPr/>
        </p:nvSpPr>
        <p:spPr>
          <a:xfrm>
            <a:off x="36513" y="53975"/>
            <a:ext cx="4667250" cy="398780"/>
          </a:xfrm>
          <a:prstGeom prst="rect">
            <a:avLst/>
          </a:prstGeom>
          <a:noFill/>
          <a:ln w="9525">
            <a:noFill/>
          </a:ln>
        </p:spPr>
        <p:txBody>
          <a:bodyPr wrap="square" anchor="t">
            <a:spAutoFit/>
          </a:bodyPr>
          <a:p>
            <a:r>
              <a:rPr lang="zh-CN" altLang="en-US" sz="2000">
                <a:latin typeface="楷体" panose="02010609060101010101" charset="-122"/>
                <a:ea typeface="楷体" panose="02010609060101010101" charset="-122"/>
              </a:rPr>
              <a:t>人教版历史八年级下册</a:t>
            </a:r>
            <a:endParaRPr lang="zh-CN" altLang="en-US" sz="2000">
              <a:latin typeface="楷体" panose="02010609060101010101" charset="-122"/>
              <a:ea typeface="楷体" panose="02010609060101010101" charset="-122"/>
            </a:endParaRPr>
          </a:p>
        </p:txBody>
      </p:sp>
      <p:sp>
        <p:nvSpPr>
          <p:cNvPr id="4" name="矩形 3"/>
          <p:cNvSpPr/>
          <p:nvPr/>
        </p:nvSpPr>
        <p:spPr>
          <a:xfrm>
            <a:off x="4040505" y="2240915"/>
            <a:ext cx="3239770" cy="1568450"/>
          </a:xfrm>
          <a:prstGeom prst="rect">
            <a:avLst/>
          </a:prstGeom>
          <a:noFill/>
          <a:ln>
            <a:noFill/>
          </a:ln>
        </p:spPr>
        <p:txBody>
          <a:bodyPr wrap="square" rtlCol="0" anchor="t">
            <a:spAutoFit/>
          </a:bodyPr>
          <a:p>
            <a:pPr algn="ctr"/>
            <a:r>
              <a:rPr lang="zh-CN" altLang="en-US" sz="9600" b="1">
                <a:ln w="22225">
                  <a:solidFill>
                    <a:schemeClr val="accent2"/>
                  </a:solidFill>
                  <a:prstDash val="solid"/>
                </a:ln>
                <a:solidFill>
                  <a:schemeClr val="accent2">
                    <a:lumMod val="40000"/>
                    <a:lumOff val="60000"/>
                  </a:schemeClr>
                </a:solidFill>
                <a:effectLst/>
              </a:rPr>
              <a:t>谢  谢！</a:t>
            </a:r>
            <a:endParaRPr lang="zh-CN" altLang="en-US" sz="9600" b="1">
              <a:ln w="22225">
                <a:solidFill>
                  <a:schemeClr val="accent2"/>
                </a:solidFill>
                <a:prstDash val="solid"/>
              </a:ln>
              <a:solidFill>
                <a:schemeClr val="accent2">
                  <a:lumMod val="40000"/>
                  <a:lumOff val="60000"/>
                </a:schemeClr>
              </a:solidFill>
              <a:effectLst/>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5361"/>
          <p:cNvSpPr>
            <a:spLocks noGrp="1"/>
          </p:cNvSpPr>
          <p:nvPr/>
        </p:nvSpPr>
        <p:spPr>
          <a:xfrm>
            <a:off x="937357" y="119381"/>
            <a:ext cx="4445944" cy="581025"/>
          </a:xfrm>
          <a:prstGeom prst="rect">
            <a:avLst/>
          </a:prstGeom>
          <a:noFill/>
          <a:ln w="9525">
            <a:noFill/>
          </a:ln>
        </p:spPr>
        <p:txBody>
          <a:bodyPr anchor="ctr"/>
          <a:lstStyle>
            <a:lvl1pPr marL="0" lvl="0" indent="0" algn="l" defTabSz="914400" eaLnBrk="0" fontAlgn="base" latinLnBrk="0" hangingPunct="0">
              <a:lnSpc>
                <a:spcPct val="100000"/>
              </a:lnSpc>
              <a:spcBef>
                <a:spcPct val="0"/>
              </a:spcBef>
              <a:spcAft>
                <a:spcPct val="0"/>
              </a:spcAft>
              <a:buNone/>
              <a:defRPr sz="3200" b="0" i="0" u="none" kern="1200" baseline="0">
                <a:solidFill>
                  <a:schemeClr val="tx2"/>
                </a:solidFill>
                <a:latin typeface="+mj-lt"/>
                <a:ea typeface="+mj-ea"/>
                <a:cs typeface="+mj-cs"/>
              </a:defRPr>
            </a:lvl1pPr>
          </a:lstStyle>
          <a:p>
            <a:pPr>
              <a:lnSpc>
                <a:spcPts val="3840"/>
              </a:lnSpc>
            </a:pPr>
            <a:r>
              <a:rPr lang="zh-CN" altLang="en-US" sz="3810" b="1" dirty="0">
                <a:solidFill>
                  <a:schemeClr val="tx1"/>
                </a:solidFill>
              </a:rPr>
              <a:t> 新生政权的巩固</a:t>
            </a:r>
            <a:endParaRPr lang="zh-CN" altLang="en-US" sz="3810" b="1" dirty="0">
              <a:solidFill>
                <a:schemeClr val="tx1"/>
              </a:solidFill>
            </a:endParaRPr>
          </a:p>
        </p:txBody>
      </p:sp>
      <p:graphicFrame>
        <p:nvGraphicFramePr>
          <p:cNvPr id="15363" name="表格 15362"/>
          <p:cNvGraphicFramePr/>
          <p:nvPr/>
        </p:nvGraphicFramePr>
        <p:xfrm>
          <a:off x="816764" y="700406"/>
          <a:ext cx="10555605" cy="5530850"/>
        </p:xfrm>
        <a:graphic>
          <a:graphicData uri="http://schemas.openxmlformats.org/drawingml/2006/table">
            <a:tbl>
              <a:tblPr/>
              <a:tblGrid>
                <a:gridCol w="1141730"/>
                <a:gridCol w="1041400"/>
                <a:gridCol w="1924050"/>
                <a:gridCol w="1030605"/>
                <a:gridCol w="5417820"/>
              </a:tblGrid>
              <a:tr h="584835">
                <a:tc>
                  <a:txBody>
                    <a:bodyPr/>
                    <a:lstStyle>
                      <a:lvl1pPr marL="342900" lvl="0" indent="-342900" algn="l" defTabSz="914400" eaLnBrk="0" fontAlgn="base" latinLnBrk="0" hangingPunct="0">
                        <a:lnSpc>
                          <a:spcPct val="100000"/>
                        </a:lnSpc>
                        <a:spcBef>
                          <a:spcPct val="20000"/>
                        </a:spcBef>
                        <a:spcAft>
                          <a:spcPct val="0"/>
                        </a:spcAft>
                        <a:buChar char="•"/>
                        <a:defRPr sz="20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0" fontAlgn="base" latinLnBrk="0" hangingPunct="0">
                        <a:lnSpc>
                          <a:spcPct val="100000"/>
                        </a:lnSpc>
                        <a:spcBef>
                          <a:spcPct val="20000"/>
                        </a:spcBef>
                        <a:spcAft>
                          <a:spcPct val="0"/>
                        </a:spcAft>
                        <a:buChar char="–"/>
                        <a:defRPr sz="1800" b="0" i="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0" fontAlgn="base" latinLnBrk="0" hangingPunct="0">
                        <a:lnSpc>
                          <a:spcPct val="100000"/>
                        </a:lnSpc>
                        <a:spcBef>
                          <a:spcPct val="20000"/>
                        </a:spcBef>
                        <a:spcAft>
                          <a:spcPct val="0"/>
                        </a:spcAft>
                        <a:buChar char="•"/>
                        <a:defRPr sz="1600" b="0" i="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0" fontAlgn="base" latinLnBrk="0" hangingPunct="0">
                        <a:lnSpc>
                          <a:spcPct val="100000"/>
                        </a:lnSpc>
                        <a:spcBef>
                          <a:spcPct val="20000"/>
                        </a:spcBef>
                        <a:spcAft>
                          <a:spcPct val="0"/>
                        </a:spcAft>
                        <a:buChar char="–"/>
                        <a:defRPr sz="1400" b="0" i="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0" fontAlgn="base" latinLnBrk="0" hangingPunct="0">
                        <a:lnSpc>
                          <a:spcPct val="100000"/>
                        </a:lnSpc>
                        <a:spcBef>
                          <a:spcPct val="20000"/>
                        </a:spcBef>
                        <a:spcAft>
                          <a:spcPct val="0"/>
                        </a:spcAft>
                        <a:buChar char="»"/>
                        <a:defRPr sz="1400" b="0" i="0" u="none" kern="1200" baseline="0">
                          <a:solidFill>
                            <a:schemeClr val="tx1"/>
                          </a:solidFill>
                          <a:latin typeface="Arial" panose="020B0604020202020204" pitchFamily="34" charset="0"/>
                          <a:ea typeface="微软雅黑" panose="020B0503020204020204" charset="-122"/>
                        </a:defRPr>
                      </a:lvl5pPr>
                    </a:lstStyle>
                    <a:p>
                      <a:pPr marL="0" lvl="0" indent="0">
                        <a:buNone/>
                      </a:pPr>
                      <a:r>
                        <a:rPr lang="zh-CN" altLang="en-US" sz="3240" b="1">
                          <a:latin typeface="宋体" panose="02010600030101010101" pitchFamily="2" charset="-122"/>
                          <a:ea typeface="宋体" panose="02010600030101010101" pitchFamily="2" charset="-122"/>
                          <a:sym typeface="宋体" panose="02010600030101010101" pitchFamily="2" charset="-122"/>
                        </a:rPr>
                        <a:t>事件</a:t>
                      </a:r>
                      <a:endParaRPr lang="zh-CN" altLang="en-US" sz="3240" b="1">
                        <a:latin typeface="宋体" panose="02010600030101010101" pitchFamily="2" charset="-122"/>
                        <a:ea typeface="宋体" panose="02010600030101010101" pitchFamily="2" charset="-122"/>
                        <a:sym typeface="宋体" panose="02010600030101010101" pitchFamily="2" charset="-122"/>
                      </a:endParaRPr>
                    </a:p>
                  </a:txBody>
                  <a:tcPr marL="82300" marR="823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har char="•"/>
                        <a:defRPr sz="20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0" fontAlgn="base" latinLnBrk="0" hangingPunct="0">
                        <a:lnSpc>
                          <a:spcPct val="100000"/>
                        </a:lnSpc>
                        <a:spcBef>
                          <a:spcPct val="20000"/>
                        </a:spcBef>
                        <a:spcAft>
                          <a:spcPct val="0"/>
                        </a:spcAft>
                        <a:buChar char="–"/>
                        <a:defRPr sz="1800" b="0" i="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0" fontAlgn="base" latinLnBrk="0" hangingPunct="0">
                        <a:lnSpc>
                          <a:spcPct val="100000"/>
                        </a:lnSpc>
                        <a:spcBef>
                          <a:spcPct val="20000"/>
                        </a:spcBef>
                        <a:spcAft>
                          <a:spcPct val="0"/>
                        </a:spcAft>
                        <a:buChar char="•"/>
                        <a:defRPr sz="1600" b="0" i="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0" fontAlgn="base" latinLnBrk="0" hangingPunct="0">
                        <a:lnSpc>
                          <a:spcPct val="100000"/>
                        </a:lnSpc>
                        <a:spcBef>
                          <a:spcPct val="20000"/>
                        </a:spcBef>
                        <a:spcAft>
                          <a:spcPct val="0"/>
                        </a:spcAft>
                        <a:buChar char="–"/>
                        <a:defRPr sz="1400" b="0" i="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0" fontAlgn="base" latinLnBrk="0" hangingPunct="0">
                        <a:lnSpc>
                          <a:spcPct val="100000"/>
                        </a:lnSpc>
                        <a:spcBef>
                          <a:spcPct val="20000"/>
                        </a:spcBef>
                        <a:spcAft>
                          <a:spcPct val="0"/>
                        </a:spcAft>
                        <a:buChar char="»"/>
                        <a:defRPr sz="1400" b="0" i="0" u="none" kern="1200" baseline="0">
                          <a:solidFill>
                            <a:schemeClr val="tx1"/>
                          </a:solidFill>
                          <a:latin typeface="Arial" panose="020B0604020202020204" pitchFamily="34" charset="0"/>
                          <a:ea typeface="微软雅黑" panose="020B0503020204020204" charset="-122"/>
                        </a:defRPr>
                      </a:lvl5pPr>
                    </a:lstStyle>
                    <a:p>
                      <a:pPr marL="0" lvl="0" indent="0">
                        <a:buNone/>
                      </a:pPr>
                      <a:r>
                        <a:rPr lang="zh-CN" altLang="en-US" sz="3240" b="1">
                          <a:latin typeface="宋体" panose="02010600030101010101" pitchFamily="2" charset="-122"/>
                          <a:ea typeface="宋体" panose="02010600030101010101" pitchFamily="2" charset="-122"/>
                          <a:sym typeface="宋体" panose="02010600030101010101" pitchFamily="2" charset="-122"/>
                        </a:rPr>
                        <a:t>时间</a:t>
                      </a:r>
                      <a:endParaRPr lang="zh-CN" altLang="en-US" sz="3240" b="1">
                        <a:latin typeface="宋体" panose="02010600030101010101" pitchFamily="2" charset="-122"/>
                        <a:ea typeface="宋体" panose="02010600030101010101" pitchFamily="2" charset="-122"/>
                        <a:sym typeface="宋体" panose="02010600030101010101" pitchFamily="2" charset="-122"/>
                      </a:endParaRPr>
                    </a:p>
                  </a:txBody>
                  <a:tcPr marL="82300" marR="823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har char="•"/>
                        <a:defRPr sz="20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0" fontAlgn="base" latinLnBrk="0" hangingPunct="0">
                        <a:lnSpc>
                          <a:spcPct val="100000"/>
                        </a:lnSpc>
                        <a:spcBef>
                          <a:spcPct val="20000"/>
                        </a:spcBef>
                        <a:spcAft>
                          <a:spcPct val="0"/>
                        </a:spcAft>
                        <a:buChar char="–"/>
                        <a:defRPr sz="1800" b="0" i="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0" fontAlgn="base" latinLnBrk="0" hangingPunct="0">
                        <a:lnSpc>
                          <a:spcPct val="100000"/>
                        </a:lnSpc>
                        <a:spcBef>
                          <a:spcPct val="20000"/>
                        </a:spcBef>
                        <a:spcAft>
                          <a:spcPct val="0"/>
                        </a:spcAft>
                        <a:buChar char="•"/>
                        <a:defRPr sz="1600" b="0" i="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0" fontAlgn="base" latinLnBrk="0" hangingPunct="0">
                        <a:lnSpc>
                          <a:spcPct val="100000"/>
                        </a:lnSpc>
                        <a:spcBef>
                          <a:spcPct val="20000"/>
                        </a:spcBef>
                        <a:spcAft>
                          <a:spcPct val="0"/>
                        </a:spcAft>
                        <a:buChar char="–"/>
                        <a:defRPr sz="1400" b="0" i="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0" fontAlgn="base" latinLnBrk="0" hangingPunct="0">
                        <a:lnSpc>
                          <a:spcPct val="100000"/>
                        </a:lnSpc>
                        <a:spcBef>
                          <a:spcPct val="20000"/>
                        </a:spcBef>
                        <a:spcAft>
                          <a:spcPct val="0"/>
                        </a:spcAft>
                        <a:buChar char="»"/>
                        <a:defRPr sz="1400" b="0" i="0" u="none" kern="1200" baseline="0">
                          <a:solidFill>
                            <a:schemeClr val="tx1"/>
                          </a:solidFill>
                          <a:latin typeface="Arial" panose="020B0604020202020204" pitchFamily="34" charset="0"/>
                          <a:ea typeface="微软雅黑" panose="020B0503020204020204" charset="-122"/>
                        </a:defRPr>
                      </a:lvl5pPr>
                    </a:lstStyle>
                    <a:p>
                      <a:pPr marL="0" lvl="0" indent="0">
                        <a:buNone/>
                      </a:pPr>
                      <a:r>
                        <a:rPr lang="zh-CN" altLang="en-US" sz="3240" b="1">
                          <a:latin typeface="宋体" panose="02010600030101010101" pitchFamily="2" charset="-122"/>
                          <a:ea typeface="宋体" panose="02010600030101010101" pitchFamily="2" charset="-122"/>
                          <a:sym typeface="宋体" panose="02010600030101010101" pitchFamily="2" charset="-122"/>
                        </a:rPr>
                        <a:t>原因</a:t>
                      </a:r>
                      <a:endParaRPr lang="zh-CN" altLang="en-US" sz="3240" b="1">
                        <a:latin typeface="宋体" panose="02010600030101010101" pitchFamily="2" charset="-122"/>
                        <a:ea typeface="宋体" panose="02010600030101010101" pitchFamily="2" charset="-122"/>
                        <a:sym typeface="宋体" panose="02010600030101010101" pitchFamily="2" charset="-122"/>
                      </a:endParaRPr>
                    </a:p>
                  </a:txBody>
                  <a:tcPr marL="82300" marR="823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har char="•"/>
                        <a:defRPr sz="20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0" fontAlgn="base" latinLnBrk="0" hangingPunct="0">
                        <a:lnSpc>
                          <a:spcPct val="100000"/>
                        </a:lnSpc>
                        <a:spcBef>
                          <a:spcPct val="20000"/>
                        </a:spcBef>
                        <a:spcAft>
                          <a:spcPct val="0"/>
                        </a:spcAft>
                        <a:buChar char="–"/>
                        <a:defRPr sz="1800" b="0" i="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0" fontAlgn="base" latinLnBrk="0" hangingPunct="0">
                        <a:lnSpc>
                          <a:spcPct val="100000"/>
                        </a:lnSpc>
                        <a:spcBef>
                          <a:spcPct val="20000"/>
                        </a:spcBef>
                        <a:spcAft>
                          <a:spcPct val="0"/>
                        </a:spcAft>
                        <a:buChar char="•"/>
                        <a:defRPr sz="1600" b="0" i="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0" fontAlgn="base" latinLnBrk="0" hangingPunct="0">
                        <a:lnSpc>
                          <a:spcPct val="100000"/>
                        </a:lnSpc>
                        <a:spcBef>
                          <a:spcPct val="20000"/>
                        </a:spcBef>
                        <a:spcAft>
                          <a:spcPct val="0"/>
                        </a:spcAft>
                        <a:buChar char="–"/>
                        <a:defRPr sz="1400" b="0" i="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0" fontAlgn="base" latinLnBrk="0" hangingPunct="0">
                        <a:lnSpc>
                          <a:spcPct val="100000"/>
                        </a:lnSpc>
                        <a:spcBef>
                          <a:spcPct val="20000"/>
                        </a:spcBef>
                        <a:spcAft>
                          <a:spcPct val="0"/>
                        </a:spcAft>
                        <a:buChar char="»"/>
                        <a:defRPr sz="1400" b="0" i="0" u="none" kern="1200" baseline="0">
                          <a:solidFill>
                            <a:schemeClr val="tx1"/>
                          </a:solidFill>
                          <a:latin typeface="Arial" panose="020B0604020202020204" pitchFamily="34" charset="0"/>
                          <a:ea typeface="微软雅黑" panose="020B0503020204020204" charset="-122"/>
                        </a:defRPr>
                      </a:lvl5pPr>
                    </a:lstStyle>
                    <a:p>
                      <a:pPr marL="0" lvl="0" indent="0">
                        <a:buNone/>
                      </a:pPr>
                      <a:r>
                        <a:rPr lang="zh-CN" altLang="en-US" sz="3240" b="1">
                          <a:latin typeface="宋体" panose="02010600030101010101" pitchFamily="2" charset="-122"/>
                          <a:ea typeface="宋体" panose="02010600030101010101" pitchFamily="2" charset="-122"/>
                          <a:sym typeface="宋体" panose="02010600030101010101" pitchFamily="2" charset="-122"/>
                        </a:rPr>
                        <a:t>人物</a:t>
                      </a:r>
                      <a:endParaRPr lang="zh-CN" altLang="en-US" sz="3240" b="1">
                        <a:latin typeface="宋体" panose="02010600030101010101" pitchFamily="2" charset="-122"/>
                        <a:ea typeface="宋体" panose="02010600030101010101" pitchFamily="2" charset="-122"/>
                        <a:sym typeface="宋体" panose="02010600030101010101" pitchFamily="2" charset="-122"/>
                      </a:endParaRPr>
                    </a:p>
                  </a:txBody>
                  <a:tcPr marL="82300" marR="823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har char="•"/>
                        <a:defRPr sz="20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0" fontAlgn="base" latinLnBrk="0" hangingPunct="0">
                        <a:lnSpc>
                          <a:spcPct val="100000"/>
                        </a:lnSpc>
                        <a:spcBef>
                          <a:spcPct val="20000"/>
                        </a:spcBef>
                        <a:spcAft>
                          <a:spcPct val="0"/>
                        </a:spcAft>
                        <a:buChar char="–"/>
                        <a:defRPr sz="1800" b="0" i="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0" fontAlgn="base" latinLnBrk="0" hangingPunct="0">
                        <a:lnSpc>
                          <a:spcPct val="100000"/>
                        </a:lnSpc>
                        <a:spcBef>
                          <a:spcPct val="20000"/>
                        </a:spcBef>
                        <a:spcAft>
                          <a:spcPct val="0"/>
                        </a:spcAft>
                        <a:buChar char="•"/>
                        <a:defRPr sz="1600" b="0" i="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0" fontAlgn="base" latinLnBrk="0" hangingPunct="0">
                        <a:lnSpc>
                          <a:spcPct val="100000"/>
                        </a:lnSpc>
                        <a:spcBef>
                          <a:spcPct val="20000"/>
                        </a:spcBef>
                        <a:spcAft>
                          <a:spcPct val="0"/>
                        </a:spcAft>
                        <a:buChar char="–"/>
                        <a:defRPr sz="1400" b="0" i="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0" fontAlgn="base" latinLnBrk="0" hangingPunct="0">
                        <a:lnSpc>
                          <a:spcPct val="100000"/>
                        </a:lnSpc>
                        <a:spcBef>
                          <a:spcPct val="20000"/>
                        </a:spcBef>
                        <a:spcAft>
                          <a:spcPct val="0"/>
                        </a:spcAft>
                        <a:buChar char="»"/>
                        <a:defRPr sz="1400" b="0" i="0" u="none" kern="1200" baseline="0">
                          <a:solidFill>
                            <a:schemeClr val="tx1"/>
                          </a:solidFill>
                          <a:latin typeface="Arial" panose="020B0604020202020204" pitchFamily="34" charset="0"/>
                          <a:ea typeface="微软雅黑" panose="020B0503020204020204" charset="-122"/>
                        </a:defRPr>
                      </a:lvl5pPr>
                    </a:lstStyle>
                    <a:p>
                      <a:pPr marL="0" lvl="0" indent="0">
                        <a:buNone/>
                      </a:pPr>
                      <a:r>
                        <a:rPr lang="zh-CN" altLang="en-US" sz="3240" b="1">
                          <a:latin typeface="宋体" panose="02010600030101010101" pitchFamily="2" charset="-122"/>
                          <a:ea typeface="宋体" panose="02010600030101010101" pitchFamily="2" charset="-122"/>
                          <a:sym typeface="宋体" panose="02010600030101010101" pitchFamily="2" charset="-122"/>
                        </a:rPr>
                        <a:t>历史意义</a:t>
                      </a:r>
                      <a:endParaRPr lang="zh-CN" altLang="en-US" sz="3240" b="1">
                        <a:latin typeface="宋体" panose="02010600030101010101" pitchFamily="2" charset="-122"/>
                        <a:ea typeface="宋体" panose="02010600030101010101" pitchFamily="2" charset="-122"/>
                        <a:sym typeface="宋体" panose="02010600030101010101" pitchFamily="2" charset="-122"/>
                      </a:endParaRPr>
                    </a:p>
                  </a:txBody>
                  <a:tcPr marL="82300" marR="823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195070">
                <a:tc>
                  <a:txBody>
                    <a:bodyPr/>
                    <a:lstStyle>
                      <a:lvl1pPr marL="342900" lvl="0" indent="-342900" algn="l" defTabSz="914400" eaLnBrk="0" fontAlgn="base" latinLnBrk="0" hangingPunct="0">
                        <a:lnSpc>
                          <a:spcPct val="100000"/>
                        </a:lnSpc>
                        <a:spcBef>
                          <a:spcPct val="20000"/>
                        </a:spcBef>
                        <a:spcAft>
                          <a:spcPct val="0"/>
                        </a:spcAft>
                        <a:buChar char="•"/>
                        <a:defRPr sz="20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0" fontAlgn="base" latinLnBrk="0" hangingPunct="0">
                        <a:lnSpc>
                          <a:spcPct val="100000"/>
                        </a:lnSpc>
                        <a:spcBef>
                          <a:spcPct val="20000"/>
                        </a:spcBef>
                        <a:spcAft>
                          <a:spcPct val="0"/>
                        </a:spcAft>
                        <a:buChar char="–"/>
                        <a:defRPr sz="1800" b="0" i="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0" fontAlgn="base" latinLnBrk="0" hangingPunct="0">
                        <a:lnSpc>
                          <a:spcPct val="100000"/>
                        </a:lnSpc>
                        <a:spcBef>
                          <a:spcPct val="20000"/>
                        </a:spcBef>
                        <a:spcAft>
                          <a:spcPct val="0"/>
                        </a:spcAft>
                        <a:buChar char="•"/>
                        <a:defRPr sz="1600" b="0" i="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0" fontAlgn="base" latinLnBrk="0" hangingPunct="0">
                        <a:lnSpc>
                          <a:spcPct val="100000"/>
                        </a:lnSpc>
                        <a:spcBef>
                          <a:spcPct val="20000"/>
                        </a:spcBef>
                        <a:spcAft>
                          <a:spcPct val="0"/>
                        </a:spcAft>
                        <a:buChar char="–"/>
                        <a:defRPr sz="1400" b="0" i="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0" fontAlgn="base" latinLnBrk="0" hangingPunct="0">
                        <a:lnSpc>
                          <a:spcPct val="100000"/>
                        </a:lnSpc>
                        <a:spcBef>
                          <a:spcPct val="20000"/>
                        </a:spcBef>
                        <a:spcAft>
                          <a:spcPct val="0"/>
                        </a:spcAft>
                        <a:buChar char="»"/>
                        <a:defRPr sz="1400" b="0" i="0" u="none" kern="1200" baseline="0">
                          <a:solidFill>
                            <a:schemeClr val="tx1"/>
                          </a:solidFill>
                          <a:latin typeface="Arial" panose="020B0604020202020204" pitchFamily="34" charset="0"/>
                          <a:ea typeface="微软雅黑" panose="020B0503020204020204" charset="-122"/>
                        </a:defRPr>
                      </a:lvl5pPr>
                    </a:lstStyle>
                    <a:p>
                      <a:pPr marL="0" lvl="0" indent="0">
                        <a:buNone/>
                      </a:pPr>
                      <a:endParaRPr lang="zh-CN" altLang="en-US" sz="3240" b="1"/>
                    </a:p>
                  </a:txBody>
                  <a:tcPr marL="82300" marR="823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har char="•"/>
                        <a:defRPr sz="20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0" fontAlgn="base" latinLnBrk="0" hangingPunct="0">
                        <a:lnSpc>
                          <a:spcPct val="100000"/>
                        </a:lnSpc>
                        <a:spcBef>
                          <a:spcPct val="20000"/>
                        </a:spcBef>
                        <a:spcAft>
                          <a:spcPct val="0"/>
                        </a:spcAft>
                        <a:buChar char="–"/>
                        <a:defRPr sz="1800" b="0" i="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0" fontAlgn="base" latinLnBrk="0" hangingPunct="0">
                        <a:lnSpc>
                          <a:spcPct val="100000"/>
                        </a:lnSpc>
                        <a:spcBef>
                          <a:spcPct val="20000"/>
                        </a:spcBef>
                        <a:spcAft>
                          <a:spcPct val="0"/>
                        </a:spcAft>
                        <a:buChar char="•"/>
                        <a:defRPr sz="1600" b="0" i="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0" fontAlgn="base" latinLnBrk="0" hangingPunct="0">
                        <a:lnSpc>
                          <a:spcPct val="100000"/>
                        </a:lnSpc>
                        <a:spcBef>
                          <a:spcPct val="20000"/>
                        </a:spcBef>
                        <a:spcAft>
                          <a:spcPct val="0"/>
                        </a:spcAft>
                        <a:buChar char="–"/>
                        <a:defRPr sz="1400" b="0" i="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0" fontAlgn="base" latinLnBrk="0" hangingPunct="0">
                        <a:lnSpc>
                          <a:spcPct val="100000"/>
                        </a:lnSpc>
                        <a:spcBef>
                          <a:spcPct val="20000"/>
                        </a:spcBef>
                        <a:spcAft>
                          <a:spcPct val="0"/>
                        </a:spcAft>
                        <a:buChar char="»"/>
                        <a:defRPr sz="1400" b="0" i="0" u="none" kern="1200" baseline="0">
                          <a:solidFill>
                            <a:schemeClr val="tx1"/>
                          </a:solidFill>
                          <a:latin typeface="Arial" panose="020B0604020202020204" pitchFamily="34" charset="0"/>
                          <a:ea typeface="微软雅黑" panose="020B0503020204020204" charset="-122"/>
                        </a:defRPr>
                      </a:lvl5pPr>
                    </a:lstStyle>
                    <a:p>
                      <a:pPr marL="0" lvl="0" indent="0">
                        <a:buNone/>
                      </a:pPr>
                      <a:endParaRPr lang="zh-CN" altLang="en-US" sz="3240" b="1"/>
                    </a:p>
                  </a:txBody>
                  <a:tcPr marL="82300" marR="823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har char="•"/>
                        <a:defRPr sz="20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0" fontAlgn="base" latinLnBrk="0" hangingPunct="0">
                        <a:lnSpc>
                          <a:spcPct val="100000"/>
                        </a:lnSpc>
                        <a:spcBef>
                          <a:spcPct val="20000"/>
                        </a:spcBef>
                        <a:spcAft>
                          <a:spcPct val="0"/>
                        </a:spcAft>
                        <a:buChar char="–"/>
                        <a:defRPr sz="1800" b="0" i="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0" fontAlgn="base" latinLnBrk="0" hangingPunct="0">
                        <a:lnSpc>
                          <a:spcPct val="100000"/>
                        </a:lnSpc>
                        <a:spcBef>
                          <a:spcPct val="20000"/>
                        </a:spcBef>
                        <a:spcAft>
                          <a:spcPct val="0"/>
                        </a:spcAft>
                        <a:buChar char="•"/>
                        <a:defRPr sz="1600" b="0" i="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0" fontAlgn="base" latinLnBrk="0" hangingPunct="0">
                        <a:lnSpc>
                          <a:spcPct val="100000"/>
                        </a:lnSpc>
                        <a:spcBef>
                          <a:spcPct val="20000"/>
                        </a:spcBef>
                        <a:spcAft>
                          <a:spcPct val="0"/>
                        </a:spcAft>
                        <a:buChar char="–"/>
                        <a:defRPr sz="1400" b="0" i="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0" fontAlgn="base" latinLnBrk="0" hangingPunct="0">
                        <a:lnSpc>
                          <a:spcPct val="100000"/>
                        </a:lnSpc>
                        <a:spcBef>
                          <a:spcPct val="20000"/>
                        </a:spcBef>
                        <a:spcAft>
                          <a:spcPct val="0"/>
                        </a:spcAft>
                        <a:buChar char="»"/>
                        <a:defRPr sz="1400" b="0" i="0" u="none" kern="1200" baseline="0">
                          <a:solidFill>
                            <a:schemeClr val="tx1"/>
                          </a:solidFill>
                          <a:latin typeface="Arial" panose="020B0604020202020204" pitchFamily="34" charset="0"/>
                          <a:ea typeface="微软雅黑" panose="020B0503020204020204" charset="-122"/>
                        </a:defRPr>
                      </a:lvl5pPr>
                    </a:lstStyle>
                    <a:p>
                      <a:pPr marL="0" lvl="0" indent="0">
                        <a:buNone/>
                      </a:pPr>
                      <a:endParaRPr lang="zh-CN" altLang="en-US" sz="3240" b="1"/>
                    </a:p>
                  </a:txBody>
                  <a:tcPr marL="82300" marR="823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har char="•"/>
                        <a:defRPr sz="20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0" fontAlgn="base" latinLnBrk="0" hangingPunct="0">
                        <a:lnSpc>
                          <a:spcPct val="100000"/>
                        </a:lnSpc>
                        <a:spcBef>
                          <a:spcPct val="20000"/>
                        </a:spcBef>
                        <a:spcAft>
                          <a:spcPct val="0"/>
                        </a:spcAft>
                        <a:buChar char="–"/>
                        <a:defRPr sz="1800" b="0" i="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0" fontAlgn="base" latinLnBrk="0" hangingPunct="0">
                        <a:lnSpc>
                          <a:spcPct val="100000"/>
                        </a:lnSpc>
                        <a:spcBef>
                          <a:spcPct val="20000"/>
                        </a:spcBef>
                        <a:spcAft>
                          <a:spcPct val="0"/>
                        </a:spcAft>
                        <a:buChar char="•"/>
                        <a:defRPr sz="1600" b="0" i="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0" fontAlgn="base" latinLnBrk="0" hangingPunct="0">
                        <a:lnSpc>
                          <a:spcPct val="100000"/>
                        </a:lnSpc>
                        <a:spcBef>
                          <a:spcPct val="20000"/>
                        </a:spcBef>
                        <a:spcAft>
                          <a:spcPct val="0"/>
                        </a:spcAft>
                        <a:buChar char="–"/>
                        <a:defRPr sz="1400" b="0" i="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0" fontAlgn="base" latinLnBrk="0" hangingPunct="0">
                        <a:lnSpc>
                          <a:spcPct val="100000"/>
                        </a:lnSpc>
                        <a:spcBef>
                          <a:spcPct val="20000"/>
                        </a:spcBef>
                        <a:spcAft>
                          <a:spcPct val="0"/>
                        </a:spcAft>
                        <a:buChar char="»"/>
                        <a:defRPr sz="1400" b="0" i="0" u="none" kern="1200" baseline="0">
                          <a:solidFill>
                            <a:schemeClr val="tx1"/>
                          </a:solidFill>
                          <a:latin typeface="Arial" panose="020B0604020202020204" pitchFamily="34" charset="0"/>
                          <a:ea typeface="微软雅黑" panose="020B0503020204020204" charset="-122"/>
                        </a:defRPr>
                      </a:lvl5pPr>
                    </a:lstStyle>
                    <a:p>
                      <a:pPr marL="0" lvl="0" indent="0">
                        <a:buNone/>
                      </a:pPr>
                      <a:endParaRPr lang="zh-CN" altLang="en-US" sz="3240" b="1"/>
                    </a:p>
                  </a:txBody>
                  <a:tcPr marL="82300" marR="823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har char="•"/>
                        <a:defRPr sz="20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0" fontAlgn="base" latinLnBrk="0" hangingPunct="0">
                        <a:lnSpc>
                          <a:spcPct val="100000"/>
                        </a:lnSpc>
                        <a:spcBef>
                          <a:spcPct val="20000"/>
                        </a:spcBef>
                        <a:spcAft>
                          <a:spcPct val="0"/>
                        </a:spcAft>
                        <a:buChar char="–"/>
                        <a:defRPr sz="1800" b="0" i="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0" fontAlgn="base" latinLnBrk="0" hangingPunct="0">
                        <a:lnSpc>
                          <a:spcPct val="100000"/>
                        </a:lnSpc>
                        <a:spcBef>
                          <a:spcPct val="20000"/>
                        </a:spcBef>
                        <a:spcAft>
                          <a:spcPct val="0"/>
                        </a:spcAft>
                        <a:buChar char="•"/>
                        <a:defRPr sz="1600" b="0" i="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0" fontAlgn="base" latinLnBrk="0" hangingPunct="0">
                        <a:lnSpc>
                          <a:spcPct val="100000"/>
                        </a:lnSpc>
                        <a:spcBef>
                          <a:spcPct val="20000"/>
                        </a:spcBef>
                        <a:spcAft>
                          <a:spcPct val="0"/>
                        </a:spcAft>
                        <a:buChar char="–"/>
                        <a:defRPr sz="1400" b="0" i="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0" fontAlgn="base" latinLnBrk="0" hangingPunct="0">
                        <a:lnSpc>
                          <a:spcPct val="100000"/>
                        </a:lnSpc>
                        <a:spcBef>
                          <a:spcPct val="20000"/>
                        </a:spcBef>
                        <a:spcAft>
                          <a:spcPct val="0"/>
                        </a:spcAft>
                        <a:buChar char="»"/>
                        <a:defRPr sz="1400" b="0" i="0" u="none" kern="1200" baseline="0">
                          <a:solidFill>
                            <a:schemeClr val="tx1"/>
                          </a:solidFill>
                          <a:latin typeface="Arial" panose="020B0604020202020204" pitchFamily="34" charset="0"/>
                          <a:ea typeface="微软雅黑" panose="020B0503020204020204" charset="-122"/>
                        </a:defRPr>
                      </a:lvl5pPr>
                    </a:lstStyle>
                    <a:p>
                      <a:pPr marL="0" lvl="0" indent="0">
                        <a:buNone/>
                      </a:pPr>
                      <a:endParaRPr lang="zh-CN" altLang="en-US" sz="3240" b="1"/>
                    </a:p>
                  </a:txBody>
                  <a:tcPr marL="82300" marR="823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670685">
                <a:tc>
                  <a:txBody>
                    <a:bodyPr/>
                    <a:lstStyle>
                      <a:lvl1pPr marL="342900" lvl="0" indent="-342900" algn="l" defTabSz="914400" eaLnBrk="0" fontAlgn="base" latinLnBrk="0" hangingPunct="0">
                        <a:lnSpc>
                          <a:spcPct val="100000"/>
                        </a:lnSpc>
                        <a:spcBef>
                          <a:spcPct val="20000"/>
                        </a:spcBef>
                        <a:spcAft>
                          <a:spcPct val="0"/>
                        </a:spcAft>
                        <a:buChar char="•"/>
                        <a:defRPr sz="20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0" fontAlgn="base" latinLnBrk="0" hangingPunct="0">
                        <a:lnSpc>
                          <a:spcPct val="100000"/>
                        </a:lnSpc>
                        <a:spcBef>
                          <a:spcPct val="20000"/>
                        </a:spcBef>
                        <a:spcAft>
                          <a:spcPct val="0"/>
                        </a:spcAft>
                        <a:buChar char="–"/>
                        <a:defRPr sz="1800" b="0" i="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0" fontAlgn="base" latinLnBrk="0" hangingPunct="0">
                        <a:lnSpc>
                          <a:spcPct val="100000"/>
                        </a:lnSpc>
                        <a:spcBef>
                          <a:spcPct val="20000"/>
                        </a:spcBef>
                        <a:spcAft>
                          <a:spcPct val="0"/>
                        </a:spcAft>
                        <a:buChar char="•"/>
                        <a:defRPr sz="1600" b="0" i="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0" fontAlgn="base" latinLnBrk="0" hangingPunct="0">
                        <a:lnSpc>
                          <a:spcPct val="100000"/>
                        </a:lnSpc>
                        <a:spcBef>
                          <a:spcPct val="20000"/>
                        </a:spcBef>
                        <a:spcAft>
                          <a:spcPct val="0"/>
                        </a:spcAft>
                        <a:buChar char="–"/>
                        <a:defRPr sz="1400" b="0" i="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0" fontAlgn="base" latinLnBrk="0" hangingPunct="0">
                        <a:lnSpc>
                          <a:spcPct val="100000"/>
                        </a:lnSpc>
                        <a:spcBef>
                          <a:spcPct val="20000"/>
                        </a:spcBef>
                        <a:spcAft>
                          <a:spcPct val="0"/>
                        </a:spcAft>
                        <a:buChar char="»"/>
                        <a:defRPr sz="1400" b="0" i="0" u="none" kern="1200" baseline="0">
                          <a:solidFill>
                            <a:schemeClr val="tx1"/>
                          </a:solidFill>
                          <a:latin typeface="Arial" panose="020B0604020202020204" pitchFamily="34" charset="0"/>
                          <a:ea typeface="微软雅黑" panose="020B0503020204020204" charset="-122"/>
                        </a:defRPr>
                      </a:lvl5pPr>
                    </a:lstStyle>
                    <a:p>
                      <a:pPr marL="0" lvl="0" indent="0">
                        <a:buNone/>
                      </a:pPr>
                      <a:endParaRPr lang="zh-CN" altLang="en-US" sz="3240" b="1"/>
                    </a:p>
                  </a:txBody>
                  <a:tcPr marL="82300" marR="823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har char="•"/>
                        <a:defRPr sz="20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0" fontAlgn="base" latinLnBrk="0" hangingPunct="0">
                        <a:lnSpc>
                          <a:spcPct val="100000"/>
                        </a:lnSpc>
                        <a:spcBef>
                          <a:spcPct val="20000"/>
                        </a:spcBef>
                        <a:spcAft>
                          <a:spcPct val="0"/>
                        </a:spcAft>
                        <a:buChar char="–"/>
                        <a:defRPr sz="1800" b="0" i="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0" fontAlgn="base" latinLnBrk="0" hangingPunct="0">
                        <a:lnSpc>
                          <a:spcPct val="100000"/>
                        </a:lnSpc>
                        <a:spcBef>
                          <a:spcPct val="20000"/>
                        </a:spcBef>
                        <a:spcAft>
                          <a:spcPct val="0"/>
                        </a:spcAft>
                        <a:buChar char="•"/>
                        <a:defRPr sz="1600" b="0" i="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0" fontAlgn="base" latinLnBrk="0" hangingPunct="0">
                        <a:lnSpc>
                          <a:spcPct val="100000"/>
                        </a:lnSpc>
                        <a:spcBef>
                          <a:spcPct val="20000"/>
                        </a:spcBef>
                        <a:spcAft>
                          <a:spcPct val="0"/>
                        </a:spcAft>
                        <a:buChar char="–"/>
                        <a:defRPr sz="1400" b="0" i="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0" fontAlgn="base" latinLnBrk="0" hangingPunct="0">
                        <a:lnSpc>
                          <a:spcPct val="100000"/>
                        </a:lnSpc>
                        <a:spcBef>
                          <a:spcPct val="20000"/>
                        </a:spcBef>
                        <a:spcAft>
                          <a:spcPct val="0"/>
                        </a:spcAft>
                        <a:buChar char="»"/>
                        <a:defRPr sz="1400" b="0" i="0" u="none" kern="1200" baseline="0">
                          <a:solidFill>
                            <a:schemeClr val="tx1"/>
                          </a:solidFill>
                          <a:latin typeface="Arial" panose="020B0604020202020204" pitchFamily="34" charset="0"/>
                          <a:ea typeface="微软雅黑" panose="020B0503020204020204" charset="-122"/>
                        </a:defRPr>
                      </a:lvl5pPr>
                    </a:lstStyle>
                    <a:p>
                      <a:pPr marL="0" lvl="0" indent="0">
                        <a:buNone/>
                      </a:pPr>
                      <a:endParaRPr lang="zh-CN" altLang="en-US" sz="3240" b="1"/>
                    </a:p>
                  </a:txBody>
                  <a:tcPr marL="82300" marR="823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har char="•"/>
                        <a:defRPr sz="20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0" fontAlgn="base" latinLnBrk="0" hangingPunct="0">
                        <a:lnSpc>
                          <a:spcPct val="100000"/>
                        </a:lnSpc>
                        <a:spcBef>
                          <a:spcPct val="20000"/>
                        </a:spcBef>
                        <a:spcAft>
                          <a:spcPct val="0"/>
                        </a:spcAft>
                        <a:buChar char="–"/>
                        <a:defRPr sz="1800" b="0" i="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0" fontAlgn="base" latinLnBrk="0" hangingPunct="0">
                        <a:lnSpc>
                          <a:spcPct val="100000"/>
                        </a:lnSpc>
                        <a:spcBef>
                          <a:spcPct val="20000"/>
                        </a:spcBef>
                        <a:spcAft>
                          <a:spcPct val="0"/>
                        </a:spcAft>
                        <a:buChar char="•"/>
                        <a:defRPr sz="1600" b="0" i="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0" fontAlgn="base" latinLnBrk="0" hangingPunct="0">
                        <a:lnSpc>
                          <a:spcPct val="100000"/>
                        </a:lnSpc>
                        <a:spcBef>
                          <a:spcPct val="20000"/>
                        </a:spcBef>
                        <a:spcAft>
                          <a:spcPct val="0"/>
                        </a:spcAft>
                        <a:buChar char="–"/>
                        <a:defRPr sz="1400" b="0" i="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0" fontAlgn="base" latinLnBrk="0" hangingPunct="0">
                        <a:lnSpc>
                          <a:spcPct val="100000"/>
                        </a:lnSpc>
                        <a:spcBef>
                          <a:spcPct val="20000"/>
                        </a:spcBef>
                        <a:spcAft>
                          <a:spcPct val="0"/>
                        </a:spcAft>
                        <a:buChar char="»"/>
                        <a:defRPr sz="1400" b="0" i="0" u="none" kern="1200" baseline="0">
                          <a:solidFill>
                            <a:schemeClr val="tx1"/>
                          </a:solidFill>
                          <a:latin typeface="Arial" panose="020B0604020202020204" pitchFamily="34" charset="0"/>
                          <a:ea typeface="微软雅黑" panose="020B0503020204020204" charset="-122"/>
                        </a:defRPr>
                      </a:lvl5pPr>
                    </a:lstStyle>
                    <a:p>
                      <a:pPr marL="0" lvl="0" indent="0">
                        <a:buNone/>
                      </a:pPr>
                      <a:endParaRPr lang="zh-CN" altLang="en-US" sz="3240" b="1"/>
                    </a:p>
                  </a:txBody>
                  <a:tcPr marL="82300" marR="823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har char="•"/>
                        <a:defRPr sz="20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0" fontAlgn="base" latinLnBrk="0" hangingPunct="0">
                        <a:lnSpc>
                          <a:spcPct val="100000"/>
                        </a:lnSpc>
                        <a:spcBef>
                          <a:spcPct val="20000"/>
                        </a:spcBef>
                        <a:spcAft>
                          <a:spcPct val="0"/>
                        </a:spcAft>
                        <a:buChar char="–"/>
                        <a:defRPr sz="1800" b="0" i="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0" fontAlgn="base" latinLnBrk="0" hangingPunct="0">
                        <a:lnSpc>
                          <a:spcPct val="100000"/>
                        </a:lnSpc>
                        <a:spcBef>
                          <a:spcPct val="20000"/>
                        </a:spcBef>
                        <a:spcAft>
                          <a:spcPct val="0"/>
                        </a:spcAft>
                        <a:buChar char="•"/>
                        <a:defRPr sz="1600" b="0" i="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0" fontAlgn="base" latinLnBrk="0" hangingPunct="0">
                        <a:lnSpc>
                          <a:spcPct val="100000"/>
                        </a:lnSpc>
                        <a:spcBef>
                          <a:spcPct val="20000"/>
                        </a:spcBef>
                        <a:spcAft>
                          <a:spcPct val="0"/>
                        </a:spcAft>
                        <a:buChar char="–"/>
                        <a:defRPr sz="1400" b="0" i="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0" fontAlgn="base" latinLnBrk="0" hangingPunct="0">
                        <a:lnSpc>
                          <a:spcPct val="100000"/>
                        </a:lnSpc>
                        <a:spcBef>
                          <a:spcPct val="20000"/>
                        </a:spcBef>
                        <a:spcAft>
                          <a:spcPct val="0"/>
                        </a:spcAft>
                        <a:buChar char="»"/>
                        <a:defRPr sz="1400" b="0" i="0" u="none" kern="1200" baseline="0">
                          <a:solidFill>
                            <a:schemeClr val="tx1"/>
                          </a:solidFill>
                          <a:latin typeface="Arial" panose="020B0604020202020204" pitchFamily="34" charset="0"/>
                          <a:ea typeface="微软雅黑" panose="020B0503020204020204" charset="-122"/>
                        </a:defRPr>
                      </a:lvl5pPr>
                    </a:lstStyle>
                    <a:p>
                      <a:pPr marL="0" lvl="0" indent="0">
                        <a:buNone/>
                      </a:pPr>
                      <a:endParaRPr lang="zh-CN" altLang="en-US" sz="3240" b="1"/>
                    </a:p>
                  </a:txBody>
                  <a:tcPr marL="82300" marR="823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har char="•"/>
                        <a:defRPr sz="20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0" fontAlgn="base" latinLnBrk="0" hangingPunct="0">
                        <a:lnSpc>
                          <a:spcPct val="100000"/>
                        </a:lnSpc>
                        <a:spcBef>
                          <a:spcPct val="20000"/>
                        </a:spcBef>
                        <a:spcAft>
                          <a:spcPct val="0"/>
                        </a:spcAft>
                        <a:buChar char="–"/>
                        <a:defRPr sz="1800" b="0" i="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0" fontAlgn="base" latinLnBrk="0" hangingPunct="0">
                        <a:lnSpc>
                          <a:spcPct val="100000"/>
                        </a:lnSpc>
                        <a:spcBef>
                          <a:spcPct val="20000"/>
                        </a:spcBef>
                        <a:spcAft>
                          <a:spcPct val="0"/>
                        </a:spcAft>
                        <a:buChar char="•"/>
                        <a:defRPr sz="1600" b="0" i="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0" fontAlgn="base" latinLnBrk="0" hangingPunct="0">
                        <a:lnSpc>
                          <a:spcPct val="100000"/>
                        </a:lnSpc>
                        <a:spcBef>
                          <a:spcPct val="20000"/>
                        </a:spcBef>
                        <a:spcAft>
                          <a:spcPct val="0"/>
                        </a:spcAft>
                        <a:buChar char="–"/>
                        <a:defRPr sz="1400" b="0" i="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0" fontAlgn="base" latinLnBrk="0" hangingPunct="0">
                        <a:lnSpc>
                          <a:spcPct val="100000"/>
                        </a:lnSpc>
                        <a:spcBef>
                          <a:spcPct val="20000"/>
                        </a:spcBef>
                        <a:spcAft>
                          <a:spcPct val="0"/>
                        </a:spcAft>
                        <a:buChar char="»"/>
                        <a:defRPr sz="1400" b="0" i="0" u="none" kern="1200" baseline="0">
                          <a:solidFill>
                            <a:schemeClr val="tx1"/>
                          </a:solidFill>
                          <a:latin typeface="Arial" panose="020B0604020202020204" pitchFamily="34" charset="0"/>
                          <a:ea typeface="微软雅黑" panose="020B0503020204020204" charset="-122"/>
                        </a:defRPr>
                      </a:lvl5pPr>
                    </a:lstStyle>
                    <a:p>
                      <a:pPr marL="0" lvl="0" indent="0">
                        <a:buNone/>
                      </a:pPr>
                      <a:endParaRPr lang="zh-CN" altLang="en-US" sz="3240" b="1"/>
                    </a:p>
                  </a:txBody>
                  <a:tcPr marL="82300" marR="823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080260">
                <a:tc>
                  <a:txBody>
                    <a:bodyPr/>
                    <a:lstStyle>
                      <a:lvl1pPr marL="342900" lvl="0" indent="-342900" algn="l" defTabSz="914400" eaLnBrk="0" fontAlgn="base" latinLnBrk="0" hangingPunct="0">
                        <a:lnSpc>
                          <a:spcPct val="100000"/>
                        </a:lnSpc>
                        <a:spcBef>
                          <a:spcPct val="20000"/>
                        </a:spcBef>
                        <a:spcAft>
                          <a:spcPct val="0"/>
                        </a:spcAft>
                        <a:buChar char="•"/>
                        <a:defRPr sz="20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0" fontAlgn="base" latinLnBrk="0" hangingPunct="0">
                        <a:lnSpc>
                          <a:spcPct val="100000"/>
                        </a:lnSpc>
                        <a:spcBef>
                          <a:spcPct val="20000"/>
                        </a:spcBef>
                        <a:spcAft>
                          <a:spcPct val="0"/>
                        </a:spcAft>
                        <a:buChar char="–"/>
                        <a:defRPr sz="1800" b="0" i="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0" fontAlgn="base" latinLnBrk="0" hangingPunct="0">
                        <a:lnSpc>
                          <a:spcPct val="100000"/>
                        </a:lnSpc>
                        <a:spcBef>
                          <a:spcPct val="20000"/>
                        </a:spcBef>
                        <a:spcAft>
                          <a:spcPct val="0"/>
                        </a:spcAft>
                        <a:buChar char="•"/>
                        <a:defRPr sz="1600" b="0" i="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0" fontAlgn="base" latinLnBrk="0" hangingPunct="0">
                        <a:lnSpc>
                          <a:spcPct val="100000"/>
                        </a:lnSpc>
                        <a:spcBef>
                          <a:spcPct val="20000"/>
                        </a:spcBef>
                        <a:spcAft>
                          <a:spcPct val="0"/>
                        </a:spcAft>
                        <a:buChar char="–"/>
                        <a:defRPr sz="1400" b="0" i="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0" fontAlgn="base" latinLnBrk="0" hangingPunct="0">
                        <a:lnSpc>
                          <a:spcPct val="100000"/>
                        </a:lnSpc>
                        <a:spcBef>
                          <a:spcPct val="20000"/>
                        </a:spcBef>
                        <a:spcAft>
                          <a:spcPct val="0"/>
                        </a:spcAft>
                        <a:buChar char="»"/>
                        <a:defRPr sz="1400" b="0" i="0" u="none" kern="1200" baseline="0">
                          <a:solidFill>
                            <a:schemeClr val="tx1"/>
                          </a:solidFill>
                          <a:latin typeface="Arial" panose="020B0604020202020204" pitchFamily="34" charset="0"/>
                          <a:ea typeface="微软雅黑" panose="020B0503020204020204" charset="-122"/>
                        </a:defRPr>
                      </a:lvl5pPr>
                    </a:lstStyle>
                    <a:p>
                      <a:pPr marL="0" lvl="0" indent="0">
                        <a:buNone/>
                      </a:pPr>
                      <a:endParaRPr lang="zh-CN" altLang="en-US" sz="3240" b="1"/>
                    </a:p>
                  </a:txBody>
                  <a:tcPr marL="82300" marR="823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har char="•"/>
                        <a:defRPr sz="20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0" fontAlgn="base" latinLnBrk="0" hangingPunct="0">
                        <a:lnSpc>
                          <a:spcPct val="100000"/>
                        </a:lnSpc>
                        <a:spcBef>
                          <a:spcPct val="20000"/>
                        </a:spcBef>
                        <a:spcAft>
                          <a:spcPct val="0"/>
                        </a:spcAft>
                        <a:buChar char="–"/>
                        <a:defRPr sz="1800" b="0" i="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0" fontAlgn="base" latinLnBrk="0" hangingPunct="0">
                        <a:lnSpc>
                          <a:spcPct val="100000"/>
                        </a:lnSpc>
                        <a:spcBef>
                          <a:spcPct val="20000"/>
                        </a:spcBef>
                        <a:spcAft>
                          <a:spcPct val="0"/>
                        </a:spcAft>
                        <a:buChar char="•"/>
                        <a:defRPr sz="1600" b="0" i="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0" fontAlgn="base" latinLnBrk="0" hangingPunct="0">
                        <a:lnSpc>
                          <a:spcPct val="100000"/>
                        </a:lnSpc>
                        <a:spcBef>
                          <a:spcPct val="20000"/>
                        </a:spcBef>
                        <a:spcAft>
                          <a:spcPct val="0"/>
                        </a:spcAft>
                        <a:buChar char="–"/>
                        <a:defRPr sz="1400" b="0" i="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0" fontAlgn="base" latinLnBrk="0" hangingPunct="0">
                        <a:lnSpc>
                          <a:spcPct val="100000"/>
                        </a:lnSpc>
                        <a:spcBef>
                          <a:spcPct val="20000"/>
                        </a:spcBef>
                        <a:spcAft>
                          <a:spcPct val="0"/>
                        </a:spcAft>
                        <a:buChar char="»"/>
                        <a:defRPr sz="1400" b="0" i="0" u="none" kern="1200" baseline="0">
                          <a:solidFill>
                            <a:schemeClr val="tx1"/>
                          </a:solidFill>
                          <a:latin typeface="Arial" panose="020B0604020202020204" pitchFamily="34" charset="0"/>
                          <a:ea typeface="微软雅黑" panose="020B0503020204020204" charset="-122"/>
                        </a:defRPr>
                      </a:lvl5pPr>
                    </a:lstStyle>
                    <a:p>
                      <a:pPr marL="0" lvl="0" indent="0">
                        <a:buNone/>
                      </a:pPr>
                      <a:endParaRPr lang="zh-CN" altLang="en-US" sz="3240" b="1"/>
                    </a:p>
                  </a:txBody>
                  <a:tcPr marL="82300" marR="823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har char="•"/>
                        <a:defRPr sz="20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0" fontAlgn="base" latinLnBrk="0" hangingPunct="0">
                        <a:lnSpc>
                          <a:spcPct val="100000"/>
                        </a:lnSpc>
                        <a:spcBef>
                          <a:spcPct val="20000"/>
                        </a:spcBef>
                        <a:spcAft>
                          <a:spcPct val="0"/>
                        </a:spcAft>
                        <a:buChar char="–"/>
                        <a:defRPr sz="1800" b="0" i="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0" fontAlgn="base" latinLnBrk="0" hangingPunct="0">
                        <a:lnSpc>
                          <a:spcPct val="100000"/>
                        </a:lnSpc>
                        <a:spcBef>
                          <a:spcPct val="20000"/>
                        </a:spcBef>
                        <a:spcAft>
                          <a:spcPct val="0"/>
                        </a:spcAft>
                        <a:buChar char="•"/>
                        <a:defRPr sz="1600" b="0" i="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0" fontAlgn="base" latinLnBrk="0" hangingPunct="0">
                        <a:lnSpc>
                          <a:spcPct val="100000"/>
                        </a:lnSpc>
                        <a:spcBef>
                          <a:spcPct val="20000"/>
                        </a:spcBef>
                        <a:spcAft>
                          <a:spcPct val="0"/>
                        </a:spcAft>
                        <a:buChar char="–"/>
                        <a:defRPr sz="1400" b="0" i="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0" fontAlgn="base" latinLnBrk="0" hangingPunct="0">
                        <a:lnSpc>
                          <a:spcPct val="100000"/>
                        </a:lnSpc>
                        <a:spcBef>
                          <a:spcPct val="20000"/>
                        </a:spcBef>
                        <a:spcAft>
                          <a:spcPct val="0"/>
                        </a:spcAft>
                        <a:buChar char="»"/>
                        <a:defRPr sz="1400" b="0" i="0" u="none" kern="1200" baseline="0">
                          <a:solidFill>
                            <a:schemeClr val="tx1"/>
                          </a:solidFill>
                          <a:latin typeface="Arial" panose="020B0604020202020204" pitchFamily="34" charset="0"/>
                          <a:ea typeface="微软雅黑" panose="020B0503020204020204" charset="-122"/>
                        </a:defRPr>
                      </a:lvl5pPr>
                    </a:lstStyle>
                    <a:p>
                      <a:pPr marL="0" lvl="0" indent="0">
                        <a:buNone/>
                      </a:pPr>
                      <a:endParaRPr lang="zh-CN" altLang="en-US" sz="3240" b="1"/>
                    </a:p>
                  </a:txBody>
                  <a:tcPr marL="82300" marR="823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har char="•"/>
                        <a:defRPr sz="20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0" fontAlgn="base" latinLnBrk="0" hangingPunct="0">
                        <a:lnSpc>
                          <a:spcPct val="100000"/>
                        </a:lnSpc>
                        <a:spcBef>
                          <a:spcPct val="20000"/>
                        </a:spcBef>
                        <a:spcAft>
                          <a:spcPct val="0"/>
                        </a:spcAft>
                        <a:buChar char="–"/>
                        <a:defRPr sz="1800" b="0" i="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0" fontAlgn="base" latinLnBrk="0" hangingPunct="0">
                        <a:lnSpc>
                          <a:spcPct val="100000"/>
                        </a:lnSpc>
                        <a:spcBef>
                          <a:spcPct val="20000"/>
                        </a:spcBef>
                        <a:spcAft>
                          <a:spcPct val="0"/>
                        </a:spcAft>
                        <a:buChar char="•"/>
                        <a:defRPr sz="1600" b="0" i="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0" fontAlgn="base" latinLnBrk="0" hangingPunct="0">
                        <a:lnSpc>
                          <a:spcPct val="100000"/>
                        </a:lnSpc>
                        <a:spcBef>
                          <a:spcPct val="20000"/>
                        </a:spcBef>
                        <a:spcAft>
                          <a:spcPct val="0"/>
                        </a:spcAft>
                        <a:buChar char="–"/>
                        <a:defRPr sz="1400" b="0" i="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0" fontAlgn="base" latinLnBrk="0" hangingPunct="0">
                        <a:lnSpc>
                          <a:spcPct val="100000"/>
                        </a:lnSpc>
                        <a:spcBef>
                          <a:spcPct val="20000"/>
                        </a:spcBef>
                        <a:spcAft>
                          <a:spcPct val="0"/>
                        </a:spcAft>
                        <a:buChar char="»"/>
                        <a:defRPr sz="1400" b="0" i="0" u="none" kern="1200" baseline="0">
                          <a:solidFill>
                            <a:schemeClr val="tx1"/>
                          </a:solidFill>
                          <a:latin typeface="Arial" panose="020B0604020202020204" pitchFamily="34" charset="0"/>
                          <a:ea typeface="微软雅黑" panose="020B0503020204020204" charset="-122"/>
                        </a:defRPr>
                      </a:lvl5pPr>
                    </a:lstStyle>
                    <a:p>
                      <a:pPr marL="0" lvl="0" indent="0">
                        <a:buNone/>
                      </a:pPr>
                      <a:endParaRPr lang="zh-CN" altLang="en-US" sz="3240" b="1"/>
                    </a:p>
                  </a:txBody>
                  <a:tcPr marL="82300" marR="823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har char="•"/>
                        <a:defRPr sz="20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0" fontAlgn="base" latinLnBrk="0" hangingPunct="0">
                        <a:lnSpc>
                          <a:spcPct val="100000"/>
                        </a:lnSpc>
                        <a:spcBef>
                          <a:spcPct val="20000"/>
                        </a:spcBef>
                        <a:spcAft>
                          <a:spcPct val="0"/>
                        </a:spcAft>
                        <a:buChar char="–"/>
                        <a:defRPr sz="1800" b="0" i="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0" fontAlgn="base" latinLnBrk="0" hangingPunct="0">
                        <a:lnSpc>
                          <a:spcPct val="100000"/>
                        </a:lnSpc>
                        <a:spcBef>
                          <a:spcPct val="20000"/>
                        </a:spcBef>
                        <a:spcAft>
                          <a:spcPct val="0"/>
                        </a:spcAft>
                        <a:buChar char="•"/>
                        <a:defRPr sz="1600" b="0" i="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0" fontAlgn="base" latinLnBrk="0" hangingPunct="0">
                        <a:lnSpc>
                          <a:spcPct val="100000"/>
                        </a:lnSpc>
                        <a:spcBef>
                          <a:spcPct val="20000"/>
                        </a:spcBef>
                        <a:spcAft>
                          <a:spcPct val="0"/>
                        </a:spcAft>
                        <a:buChar char="–"/>
                        <a:defRPr sz="1400" b="0" i="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0" fontAlgn="base" latinLnBrk="0" hangingPunct="0">
                        <a:lnSpc>
                          <a:spcPct val="100000"/>
                        </a:lnSpc>
                        <a:spcBef>
                          <a:spcPct val="20000"/>
                        </a:spcBef>
                        <a:spcAft>
                          <a:spcPct val="0"/>
                        </a:spcAft>
                        <a:buChar char="»"/>
                        <a:defRPr sz="1400" b="0" i="0" u="none" kern="1200" baseline="0">
                          <a:solidFill>
                            <a:schemeClr val="tx1"/>
                          </a:solidFill>
                          <a:latin typeface="Arial" panose="020B0604020202020204" pitchFamily="34" charset="0"/>
                          <a:ea typeface="微软雅黑" panose="020B0503020204020204" charset="-122"/>
                        </a:defRPr>
                      </a:lvl5pPr>
                    </a:lstStyle>
                    <a:p>
                      <a:pPr marL="0" lvl="0" indent="0">
                        <a:buNone/>
                      </a:pPr>
                      <a:endParaRPr lang="zh-CN" altLang="en-US" sz="3240" b="1"/>
                    </a:p>
                  </a:txBody>
                  <a:tcPr marL="82300" marR="823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5433" name="文本框 15432"/>
          <p:cNvSpPr txBox="1"/>
          <p:nvPr/>
        </p:nvSpPr>
        <p:spPr>
          <a:xfrm>
            <a:off x="943644" y="1496061"/>
            <a:ext cx="1084195" cy="795020"/>
          </a:xfrm>
          <a:prstGeom prst="rect">
            <a:avLst/>
          </a:prstGeom>
          <a:noFill/>
          <a:ln w="9525">
            <a:noFill/>
          </a:ln>
        </p:spPr>
        <p:txBody>
          <a:bodyPr wrap="square">
            <a:spAutoFit/>
          </a:bodyPr>
          <a:lstStyle/>
          <a:p>
            <a:r>
              <a:rPr lang="zh-CN" altLang="en-US" sz="2285" b="1" dirty="0">
                <a:latin typeface="黑体" panose="02010609060101010101" charset="-122"/>
                <a:ea typeface="黑体" panose="02010609060101010101" charset="-122"/>
              </a:rPr>
              <a:t>西藏和平解放</a:t>
            </a:r>
            <a:endParaRPr lang="zh-CN" altLang="en-US" sz="2285" b="1" dirty="0">
              <a:latin typeface="黑体" panose="02010609060101010101" charset="-122"/>
              <a:ea typeface="黑体" panose="02010609060101010101" charset="-122"/>
            </a:endParaRPr>
          </a:p>
        </p:txBody>
      </p:sp>
      <p:sp>
        <p:nvSpPr>
          <p:cNvPr id="15434" name="文本框 15433"/>
          <p:cNvSpPr txBox="1"/>
          <p:nvPr/>
        </p:nvSpPr>
        <p:spPr>
          <a:xfrm>
            <a:off x="943643" y="3149601"/>
            <a:ext cx="1011610" cy="795020"/>
          </a:xfrm>
          <a:prstGeom prst="rect">
            <a:avLst/>
          </a:prstGeom>
          <a:noFill/>
          <a:ln w="9525">
            <a:noFill/>
          </a:ln>
        </p:spPr>
        <p:txBody>
          <a:bodyPr wrap="square">
            <a:spAutoFit/>
          </a:bodyPr>
          <a:lstStyle/>
          <a:p>
            <a:r>
              <a:rPr lang="zh-CN" altLang="en-US" sz="2285" b="1" dirty="0">
                <a:latin typeface="黑体" panose="02010609060101010101" charset="-122"/>
                <a:ea typeface="黑体" panose="02010609060101010101" charset="-122"/>
              </a:rPr>
              <a:t>抗美</a:t>
            </a:r>
            <a:endParaRPr lang="zh-CN" altLang="en-US" sz="2285" b="1" dirty="0">
              <a:latin typeface="黑体" panose="02010609060101010101" charset="-122"/>
              <a:ea typeface="黑体" panose="02010609060101010101" charset="-122"/>
            </a:endParaRPr>
          </a:p>
          <a:p>
            <a:r>
              <a:rPr lang="zh-CN" altLang="en-US" sz="2285" b="1" dirty="0">
                <a:latin typeface="黑体" panose="02010609060101010101" charset="-122"/>
                <a:ea typeface="黑体" panose="02010609060101010101" charset="-122"/>
              </a:rPr>
              <a:t>援朝</a:t>
            </a:r>
            <a:endParaRPr lang="zh-CN" altLang="en-US" sz="2285" b="1" dirty="0">
              <a:latin typeface="黑体" panose="02010609060101010101" charset="-122"/>
              <a:ea typeface="黑体" panose="02010609060101010101" charset="-122"/>
            </a:endParaRPr>
          </a:p>
        </p:txBody>
      </p:sp>
      <p:sp>
        <p:nvSpPr>
          <p:cNvPr id="15435" name="文本框 15434"/>
          <p:cNvSpPr txBox="1"/>
          <p:nvPr/>
        </p:nvSpPr>
        <p:spPr>
          <a:xfrm>
            <a:off x="979079" y="5006975"/>
            <a:ext cx="976176" cy="795020"/>
          </a:xfrm>
          <a:prstGeom prst="rect">
            <a:avLst/>
          </a:prstGeom>
          <a:noFill/>
          <a:ln w="9525">
            <a:noFill/>
          </a:ln>
        </p:spPr>
        <p:txBody>
          <a:bodyPr wrap="square">
            <a:spAutoFit/>
          </a:bodyPr>
          <a:lstStyle/>
          <a:p>
            <a:r>
              <a:rPr lang="zh-CN" altLang="en-US" sz="2285" b="1" dirty="0">
                <a:latin typeface="黑体" panose="02010609060101010101" charset="-122"/>
                <a:ea typeface="黑体" panose="02010609060101010101" charset="-122"/>
              </a:rPr>
              <a:t>土地改革</a:t>
            </a:r>
            <a:endParaRPr lang="zh-CN" altLang="en-US" sz="2285" b="1" dirty="0">
              <a:latin typeface="黑体" panose="02010609060101010101" charset="-122"/>
              <a:ea typeface="黑体" panose="02010609060101010101" charset="-122"/>
            </a:endParaRPr>
          </a:p>
        </p:txBody>
      </p:sp>
      <p:sp>
        <p:nvSpPr>
          <p:cNvPr id="15436" name="文本框 15435"/>
          <p:cNvSpPr txBox="1"/>
          <p:nvPr/>
        </p:nvSpPr>
        <p:spPr>
          <a:xfrm>
            <a:off x="2094708" y="1686560"/>
            <a:ext cx="858440" cy="443230"/>
          </a:xfrm>
          <a:prstGeom prst="rect">
            <a:avLst/>
          </a:prstGeom>
          <a:noFill/>
          <a:ln w="9525" cap="flat" cmpd="sng">
            <a:solidFill>
              <a:srgbClr val="CCFFFF"/>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wrap="square">
            <a:spAutoFit/>
          </a:bodyPr>
          <a:lstStyle/>
          <a:p>
            <a:r>
              <a:rPr lang="en-US" altLang="x-none" sz="2285" b="1" dirty="0">
                <a:solidFill>
                  <a:srgbClr val="FF0000"/>
                </a:solidFill>
                <a:latin typeface="黑体" panose="02010609060101010101" charset="-122"/>
                <a:ea typeface="黑体" panose="02010609060101010101" charset="-122"/>
              </a:rPr>
              <a:t>1951</a:t>
            </a:r>
            <a:endParaRPr lang="en-US" altLang="x-none" sz="2285" b="1" dirty="0">
              <a:solidFill>
                <a:srgbClr val="FF0000"/>
              </a:solidFill>
              <a:latin typeface="黑体" panose="02010609060101010101" charset="-122"/>
              <a:ea typeface="黑体" panose="02010609060101010101" charset="-122"/>
            </a:endParaRPr>
          </a:p>
        </p:txBody>
      </p:sp>
      <p:sp>
        <p:nvSpPr>
          <p:cNvPr id="15437" name="文本框 15436"/>
          <p:cNvSpPr txBox="1"/>
          <p:nvPr/>
        </p:nvSpPr>
        <p:spPr>
          <a:xfrm>
            <a:off x="2117569" y="2780665"/>
            <a:ext cx="835579" cy="1147445"/>
          </a:xfrm>
          <a:prstGeom prst="rect">
            <a:avLst/>
          </a:prstGeom>
          <a:noFill/>
          <a:ln w="9525" cap="flat" cmpd="sng">
            <a:solidFill>
              <a:srgbClr val="CCFFFF"/>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wrap="square">
            <a:spAutoFit/>
          </a:bodyPr>
          <a:lstStyle/>
          <a:p>
            <a:r>
              <a:rPr lang="en-US" altLang="x-none" sz="2285" b="1" dirty="0">
                <a:solidFill>
                  <a:srgbClr val="FF0000"/>
                </a:solidFill>
                <a:latin typeface="黑体" panose="02010609060101010101" charset="-122"/>
                <a:ea typeface="黑体" panose="02010609060101010101" charset="-122"/>
              </a:rPr>
              <a:t>1950</a:t>
            </a:r>
            <a:endParaRPr lang="en-US" altLang="x-none" sz="2285" b="1" dirty="0">
              <a:solidFill>
                <a:srgbClr val="FF0000"/>
              </a:solidFill>
              <a:latin typeface="黑体" panose="02010609060101010101" charset="-122"/>
              <a:ea typeface="黑体" panose="02010609060101010101" charset="-122"/>
            </a:endParaRPr>
          </a:p>
          <a:p>
            <a:r>
              <a:rPr lang="zh-CN" altLang="en-US" sz="2285" b="1" dirty="0">
                <a:solidFill>
                  <a:srgbClr val="FF0000"/>
                </a:solidFill>
                <a:latin typeface="黑体" panose="02010609060101010101" charset="-122"/>
                <a:ea typeface="黑体" panose="02010609060101010101" charset="-122"/>
              </a:rPr>
              <a:t>至</a:t>
            </a:r>
            <a:endParaRPr lang="zh-CN" altLang="en-US" sz="2285" b="1" dirty="0">
              <a:solidFill>
                <a:srgbClr val="FF0000"/>
              </a:solidFill>
              <a:latin typeface="黑体" panose="02010609060101010101" charset="-122"/>
              <a:ea typeface="黑体" panose="02010609060101010101" charset="-122"/>
            </a:endParaRPr>
          </a:p>
          <a:p>
            <a:r>
              <a:rPr lang="en-US" altLang="x-none" sz="2285" b="1" dirty="0">
                <a:solidFill>
                  <a:srgbClr val="FF0000"/>
                </a:solidFill>
                <a:latin typeface="黑体" panose="02010609060101010101" charset="-122"/>
                <a:ea typeface="黑体" panose="02010609060101010101" charset="-122"/>
              </a:rPr>
              <a:t>1953</a:t>
            </a:r>
            <a:endParaRPr lang="en-US" altLang="x-none" sz="2285" b="1" dirty="0">
              <a:solidFill>
                <a:srgbClr val="FF0000"/>
              </a:solidFill>
              <a:latin typeface="黑体" panose="02010609060101010101" charset="-122"/>
              <a:ea typeface="黑体" panose="02010609060101010101" charset="-122"/>
            </a:endParaRPr>
          </a:p>
        </p:txBody>
      </p:sp>
      <p:sp>
        <p:nvSpPr>
          <p:cNvPr id="15438" name="文本框 15437"/>
          <p:cNvSpPr txBox="1"/>
          <p:nvPr/>
        </p:nvSpPr>
        <p:spPr>
          <a:xfrm>
            <a:off x="2118415" y="4320528"/>
            <a:ext cx="735561" cy="1851025"/>
          </a:xfrm>
          <a:prstGeom prst="rect">
            <a:avLst/>
          </a:prstGeom>
          <a:noFill/>
          <a:ln w="9525" cap="flat" cmpd="sng">
            <a:solidFill>
              <a:srgbClr val="CCFFFF"/>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wrap="square">
            <a:spAutoFit/>
          </a:bodyPr>
          <a:lstStyle/>
          <a:p>
            <a:r>
              <a:rPr lang="en-US" altLang="x-none" sz="2285" b="1" dirty="0">
                <a:solidFill>
                  <a:srgbClr val="FF0000"/>
                </a:solidFill>
                <a:latin typeface="黑体" panose="02010609060101010101" charset="-122"/>
                <a:ea typeface="黑体" panose="02010609060101010101" charset="-122"/>
              </a:rPr>
              <a:t>1950</a:t>
            </a:r>
            <a:endParaRPr lang="en-US" altLang="x-none" sz="2285" b="1" dirty="0">
              <a:solidFill>
                <a:srgbClr val="FF0000"/>
              </a:solidFill>
              <a:latin typeface="黑体" panose="02010609060101010101" charset="-122"/>
              <a:ea typeface="黑体" panose="02010609060101010101" charset="-122"/>
            </a:endParaRPr>
          </a:p>
          <a:p>
            <a:r>
              <a:rPr lang="zh-CN" altLang="en-US" sz="2285" b="1" dirty="0">
                <a:solidFill>
                  <a:srgbClr val="FF0000"/>
                </a:solidFill>
                <a:latin typeface="黑体" panose="02010609060101010101" charset="-122"/>
                <a:ea typeface="黑体" panose="02010609060101010101" charset="-122"/>
                <a:sym typeface="+mn-ea"/>
              </a:rPr>
              <a:t>至</a:t>
            </a:r>
            <a:endParaRPr lang="en-US" altLang="x-none" sz="2285" b="1" dirty="0">
              <a:solidFill>
                <a:srgbClr val="FF0000"/>
              </a:solidFill>
              <a:latin typeface="黑体" panose="02010609060101010101" charset="-122"/>
              <a:ea typeface="黑体" panose="02010609060101010101" charset="-122"/>
            </a:endParaRPr>
          </a:p>
          <a:p>
            <a:r>
              <a:rPr lang="en-US" altLang="x-none" sz="2285" b="1" dirty="0">
                <a:solidFill>
                  <a:srgbClr val="FF0000"/>
                </a:solidFill>
                <a:latin typeface="黑体" panose="02010609060101010101" charset="-122"/>
                <a:ea typeface="黑体" panose="02010609060101010101" charset="-122"/>
              </a:rPr>
              <a:t>1952</a:t>
            </a:r>
            <a:endParaRPr lang="en-US" altLang="x-none" sz="2285" b="1" dirty="0">
              <a:solidFill>
                <a:srgbClr val="FF0000"/>
              </a:solidFill>
              <a:latin typeface="黑体" panose="02010609060101010101" charset="-122"/>
              <a:ea typeface="黑体" panose="02010609060101010101" charset="-122"/>
            </a:endParaRPr>
          </a:p>
        </p:txBody>
      </p:sp>
      <p:sp>
        <p:nvSpPr>
          <p:cNvPr id="15441" name="文本框 15440"/>
          <p:cNvSpPr txBox="1"/>
          <p:nvPr/>
        </p:nvSpPr>
        <p:spPr>
          <a:xfrm>
            <a:off x="4998735" y="1234470"/>
            <a:ext cx="819576" cy="972185"/>
          </a:xfrm>
          <a:prstGeom prst="rect">
            <a:avLst/>
          </a:prstGeom>
          <a:noFill/>
          <a:ln w="9525">
            <a:noFill/>
          </a:ln>
        </p:spPr>
        <p:txBody>
          <a:bodyPr wrap="square">
            <a:spAutoFit/>
          </a:bodyPr>
          <a:lstStyle/>
          <a:p>
            <a:r>
              <a:rPr lang="zh-CN" altLang="en-US" sz="1905" b="1" dirty="0">
                <a:latin typeface="黑体" panose="02010609060101010101" charset="-122"/>
                <a:ea typeface="黑体" panose="02010609060101010101" charset="-122"/>
              </a:rPr>
              <a:t>阿沛</a:t>
            </a:r>
            <a:r>
              <a:rPr lang="en-US" altLang="x-none" sz="1905" b="1" dirty="0">
                <a:latin typeface="Arial" panose="020B0604020202020204" pitchFamily="34" charset="0"/>
                <a:ea typeface="黑体" panose="02010609060101010101" charset="-122"/>
              </a:rPr>
              <a:t>·</a:t>
            </a:r>
            <a:endParaRPr lang="en-US" altLang="x-none" sz="1905" b="1" dirty="0">
              <a:latin typeface="黑体" panose="02010609060101010101" charset="-122"/>
              <a:ea typeface="黑体" panose="02010609060101010101" charset="-122"/>
            </a:endParaRPr>
          </a:p>
          <a:p>
            <a:r>
              <a:rPr lang="zh-CN" altLang="en-US" sz="1905" b="1" dirty="0">
                <a:latin typeface="黑体" panose="02010609060101010101" charset="-122"/>
                <a:ea typeface="黑体" panose="02010609060101010101" charset="-122"/>
              </a:rPr>
              <a:t>阿旺</a:t>
            </a:r>
            <a:endParaRPr lang="zh-CN" altLang="en-US" sz="1905" b="1" dirty="0">
              <a:latin typeface="黑体" panose="02010609060101010101" charset="-122"/>
              <a:ea typeface="黑体" panose="02010609060101010101" charset="-122"/>
            </a:endParaRPr>
          </a:p>
          <a:p>
            <a:r>
              <a:rPr lang="zh-CN" altLang="en-US" sz="1905" b="1" dirty="0">
                <a:latin typeface="黑体" panose="02010609060101010101" charset="-122"/>
                <a:ea typeface="黑体" panose="02010609060101010101" charset="-122"/>
              </a:rPr>
              <a:t>晋美</a:t>
            </a:r>
            <a:endParaRPr lang="zh-CN" altLang="en-US" sz="1905" b="1" dirty="0">
              <a:latin typeface="黑体" panose="02010609060101010101" charset="-122"/>
              <a:ea typeface="黑体" panose="02010609060101010101" charset="-122"/>
            </a:endParaRPr>
          </a:p>
        </p:txBody>
      </p:sp>
      <p:sp>
        <p:nvSpPr>
          <p:cNvPr id="15442" name="文本框 15441"/>
          <p:cNvSpPr txBox="1"/>
          <p:nvPr/>
        </p:nvSpPr>
        <p:spPr>
          <a:xfrm>
            <a:off x="3147469" y="4467225"/>
            <a:ext cx="1612862" cy="1851025"/>
          </a:xfrm>
          <a:prstGeom prst="rect">
            <a:avLst/>
          </a:prstGeom>
          <a:noFill/>
          <a:ln w="9525">
            <a:noFill/>
          </a:ln>
        </p:spPr>
        <p:txBody>
          <a:bodyPr wrap="square">
            <a:spAutoFit/>
          </a:bodyPr>
          <a:lstStyle/>
          <a:p>
            <a:r>
              <a:rPr lang="zh-CN" altLang="en-US" sz="2285" b="1" dirty="0">
                <a:solidFill>
                  <a:schemeClr val="tx1"/>
                </a:solidFill>
                <a:latin typeface="黑体" panose="02010609060101010101" charset="-122"/>
                <a:ea typeface="黑体" panose="02010609060101010101" charset="-122"/>
              </a:rPr>
              <a:t>封建土地制度阻碍了农村经济和社会发展</a:t>
            </a:r>
            <a:endParaRPr lang="zh-CN" altLang="en-US" sz="2285" b="1" dirty="0">
              <a:solidFill>
                <a:schemeClr val="tx1"/>
              </a:solidFill>
              <a:latin typeface="黑体" panose="02010609060101010101" charset="-122"/>
              <a:ea typeface="黑体" panose="02010609060101010101" charset="-122"/>
            </a:endParaRPr>
          </a:p>
        </p:txBody>
      </p:sp>
      <p:sp>
        <p:nvSpPr>
          <p:cNvPr id="15443" name="文本框 15442"/>
          <p:cNvSpPr txBox="1"/>
          <p:nvPr/>
        </p:nvSpPr>
        <p:spPr>
          <a:xfrm>
            <a:off x="3017160" y="2546985"/>
            <a:ext cx="1874051" cy="1499235"/>
          </a:xfrm>
          <a:prstGeom prst="rect">
            <a:avLst/>
          </a:prstGeom>
          <a:noFill/>
          <a:ln w="9525">
            <a:noFill/>
          </a:ln>
        </p:spPr>
        <p:txBody>
          <a:bodyPr wrap="square">
            <a:spAutoFit/>
          </a:bodyPr>
          <a:lstStyle/>
          <a:p>
            <a:r>
              <a:rPr lang="zh-CN" altLang="en-US" sz="2285" b="1" dirty="0">
                <a:solidFill>
                  <a:schemeClr val="tx1"/>
                </a:solidFill>
                <a:latin typeface="黑体" panose="02010609060101010101" charset="-122"/>
                <a:ea typeface="黑体" panose="02010609060101010101" charset="-122"/>
              </a:rPr>
              <a:t>美国的侵略威胁中国安全；朝鲜请求支援。</a:t>
            </a:r>
            <a:endParaRPr lang="zh-CN" altLang="en-US" sz="2285" b="1" dirty="0">
              <a:solidFill>
                <a:schemeClr val="tx1"/>
              </a:solidFill>
              <a:latin typeface="黑体" panose="02010609060101010101" charset="-122"/>
              <a:ea typeface="黑体" panose="02010609060101010101" charset="-122"/>
            </a:endParaRPr>
          </a:p>
        </p:txBody>
      </p:sp>
      <p:sp>
        <p:nvSpPr>
          <p:cNvPr id="15444" name="文本框 15443"/>
          <p:cNvSpPr txBox="1"/>
          <p:nvPr/>
        </p:nvSpPr>
        <p:spPr>
          <a:xfrm>
            <a:off x="4998735" y="2537472"/>
            <a:ext cx="1015040" cy="972185"/>
          </a:xfrm>
          <a:prstGeom prst="rect">
            <a:avLst/>
          </a:prstGeom>
          <a:noFill/>
          <a:ln w="9525">
            <a:noFill/>
          </a:ln>
        </p:spPr>
        <p:txBody>
          <a:bodyPr wrap="square">
            <a:spAutoFit/>
          </a:bodyPr>
          <a:lstStyle/>
          <a:p>
            <a:r>
              <a:rPr lang="zh-CN" altLang="en-US" sz="1905" b="1" dirty="0">
                <a:latin typeface="黑体" panose="02010609060101010101" charset="-122"/>
                <a:ea typeface="黑体" panose="02010609060101010101" charset="-122"/>
              </a:rPr>
              <a:t>彭德怀</a:t>
            </a:r>
            <a:endParaRPr lang="zh-CN" altLang="en-US" sz="1905" b="1" dirty="0">
              <a:latin typeface="黑体" panose="02010609060101010101" charset="-122"/>
              <a:ea typeface="黑体" panose="02010609060101010101" charset="-122"/>
            </a:endParaRPr>
          </a:p>
          <a:p>
            <a:r>
              <a:rPr lang="zh-CN" altLang="en-US" sz="1905" b="1" dirty="0">
                <a:latin typeface="黑体" panose="02010609060101010101" charset="-122"/>
                <a:ea typeface="黑体" panose="02010609060101010101" charset="-122"/>
              </a:rPr>
              <a:t>邱少云</a:t>
            </a:r>
            <a:endParaRPr lang="zh-CN" altLang="en-US" sz="1905" b="1" dirty="0">
              <a:latin typeface="黑体" panose="02010609060101010101" charset="-122"/>
              <a:ea typeface="黑体" panose="02010609060101010101" charset="-122"/>
            </a:endParaRPr>
          </a:p>
          <a:p>
            <a:r>
              <a:rPr lang="zh-CN" altLang="en-US" sz="1905" b="1" dirty="0">
                <a:latin typeface="黑体" panose="02010609060101010101" charset="-122"/>
                <a:ea typeface="黑体" panose="02010609060101010101" charset="-122"/>
              </a:rPr>
              <a:t>黄继光</a:t>
            </a:r>
            <a:endParaRPr lang="zh-CN" altLang="en-US" sz="1905" b="1" dirty="0">
              <a:latin typeface="黑体" panose="02010609060101010101" charset="-122"/>
              <a:ea typeface="黑体" panose="02010609060101010101" charset="-122"/>
            </a:endParaRPr>
          </a:p>
        </p:txBody>
      </p:sp>
      <p:sp>
        <p:nvSpPr>
          <p:cNvPr id="15445" name="文本框 15444"/>
          <p:cNvSpPr txBox="1"/>
          <p:nvPr/>
        </p:nvSpPr>
        <p:spPr>
          <a:xfrm>
            <a:off x="5590767" y="1631950"/>
            <a:ext cx="207466" cy="398780"/>
          </a:xfrm>
          <a:prstGeom prst="rect">
            <a:avLst/>
          </a:prstGeom>
          <a:noFill/>
          <a:ln w="9525">
            <a:noFill/>
          </a:ln>
        </p:spPr>
        <p:txBody>
          <a:bodyPr wrap="square" anchor="t">
            <a:spAutoFit/>
          </a:bodyPr>
          <a:lstStyle/>
          <a:p>
            <a:endParaRPr lang="zh-CN" altLang="en-US" sz="2000" dirty="0">
              <a:latin typeface="黑体" panose="02010609060101010101" charset="-122"/>
              <a:ea typeface="黑体" panose="02010609060101010101" charset="-122"/>
            </a:endParaRPr>
          </a:p>
        </p:txBody>
      </p:sp>
      <p:sp>
        <p:nvSpPr>
          <p:cNvPr id="15446" name="文本框 15445"/>
          <p:cNvSpPr txBox="1"/>
          <p:nvPr/>
        </p:nvSpPr>
        <p:spPr>
          <a:xfrm>
            <a:off x="5993696" y="1348106"/>
            <a:ext cx="5379254" cy="911860"/>
          </a:xfrm>
          <a:prstGeom prst="rect">
            <a:avLst/>
          </a:prstGeom>
          <a:noFill/>
          <a:ln w="9525">
            <a:noFill/>
          </a:ln>
        </p:spPr>
        <p:txBody>
          <a:bodyPr wrap="square">
            <a:spAutoFit/>
          </a:bodyPr>
          <a:lstStyle/>
          <a:p>
            <a:r>
              <a:rPr lang="zh-CN" altLang="en-US" sz="2665" b="1" dirty="0">
                <a:latin typeface="宋体" panose="02010600030101010101" pitchFamily="2" charset="-122"/>
                <a:ea typeface="宋体" panose="02010600030101010101" pitchFamily="2" charset="-122"/>
              </a:rPr>
              <a:t>西藏和平解放标志着</a:t>
            </a:r>
            <a:r>
              <a:rPr lang="zh-CN" altLang="en-US" sz="2665" b="1" dirty="0">
                <a:solidFill>
                  <a:srgbClr val="FF3300"/>
                </a:solidFill>
                <a:latin typeface="宋体" panose="02010600030101010101" pitchFamily="2" charset="-122"/>
                <a:ea typeface="宋体" panose="02010600030101010101" pitchFamily="2" charset="-122"/>
              </a:rPr>
              <a:t>祖国大陆获得</a:t>
            </a:r>
            <a:r>
              <a:rPr lang="zh-CN" altLang="en-US" sz="2665" b="1" dirty="0">
                <a:latin typeface="宋体" panose="02010600030101010101" pitchFamily="2" charset="-122"/>
                <a:ea typeface="宋体" panose="02010600030101010101" pitchFamily="2" charset="-122"/>
              </a:rPr>
              <a:t>了统一，各族人民实现了大团结。</a:t>
            </a:r>
            <a:endParaRPr lang="zh-CN" altLang="en-US" sz="2665" b="1" dirty="0">
              <a:latin typeface="宋体" panose="02010600030101010101" pitchFamily="2" charset="-122"/>
              <a:ea typeface="宋体" panose="02010600030101010101" pitchFamily="2" charset="-122"/>
            </a:endParaRPr>
          </a:p>
        </p:txBody>
      </p:sp>
      <p:sp>
        <p:nvSpPr>
          <p:cNvPr id="15447" name="文本框 15446"/>
          <p:cNvSpPr txBox="1"/>
          <p:nvPr/>
        </p:nvSpPr>
        <p:spPr>
          <a:xfrm>
            <a:off x="5958841" y="2537472"/>
            <a:ext cx="5115778" cy="1732915"/>
          </a:xfrm>
          <a:prstGeom prst="rect">
            <a:avLst/>
          </a:prstGeom>
          <a:noFill/>
          <a:ln w="9525">
            <a:noFill/>
          </a:ln>
        </p:spPr>
        <p:txBody>
          <a:bodyPr wrap="square">
            <a:spAutoFit/>
          </a:bodyPr>
          <a:lstStyle/>
          <a:p>
            <a:r>
              <a:rPr lang="zh-CN" altLang="en-US" sz="2665" b="1" dirty="0">
                <a:latin typeface="宋体" panose="02010600030101010101" pitchFamily="2" charset="-122"/>
                <a:ea typeface="宋体" panose="02010600030101010101" pitchFamily="2" charset="-122"/>
              </a:rPr>
              <a:t>沉重打击了美国的侵略气焰，保卫了中朝安全；提高了新中国的国际威望；赢得了相对稳定的和平环境。</a:t>
            </a:r>
            <a:endParaRPr lang="zh-CN" altLang="en-US" sz="2665" b="1" dirty="0">
              <a:latin typeface="宋体" panose="02010600030101010101" pitchFamily="2" charset="-122"/>
              <a:ea typeface="宋体" panose="02010600030101010101" pitchFamily="2" charset="-122"/>
            </a:endParaRPr>
          </a:p>
        </p:txBody>
      </p:sp>
      <p:sp>
        <p:nvSpPr>
          <p:cNvPr id="15448" name="文本框 15447"/>
          <p:cNvSpPr txBox="1"/>
          <p:nvPr/>
        </p:nvSpPr>
        <p:spPr>
          <a:xfrm>
            <a:off x="5882248" y="4467225"/>
            <a:ext cx="5490703" cy="1851025"/>
          </a:xfrm>
          <a:prstGeom prst="rect">
            <a:avLst/>
          </a:prstGeom>
          <a:noFill/>
          <a:ln w="9525">
            <a:noFill/>
          </a:ln>
        </p:spPr>
        <p:txBody>
          <a:bodyPr wrap="square">
            <a:spAutoFit/>
          </a:bodyPr>
          <a:lstStyle/>
          <a:p>
            <a:r>
              <a:rPr lang="zh-CN" altLang="en-US" sz="2285" b="1" dirty="0">
                <a:latin typeface="宋体" panose="02010600030101010101" pitchFamily="2" charset="-122"/>
                <a:ea typeface="宋体" panose="02010600030101010101" pitchFamily="2" charset="-122"/>
              </a:rPr>
              <a:t>彻底摧毁了两千多年的封建土地制度，地主阶级也被消灭，农民翻了身，得到了土地，成为土地的主人。大大解放了农村生产力，促进了经济的恢复和发展，巩固了人民政权。</a:t>
            </a:r>
            <a:endParaRPr lang="zh-CN" altLang="en-US" sz="2285" b="1" dirty="0">
              <a:latin typeface="宋体" panose="02010600030101010101" pitchFamily="2" charset="-122"/>
              <a:ea typeface="宋体" panose="02010600030101010101" pitchFamily="2" charset="-122"/>
            </a:endParaRPr>
          </a:p>
        </p:txBody>
      </p:sp>
      <p:sp>
        <p:nvSpPr>
          <p:cNvPr id="15449" name="直接连接符 15448"/>
          <p:cNvSpPr/>
          <p:nvPr/>
        </p:nvSpPr>
        <p:spPr>
          <a:xfrm flipH="1">
            <a:off x="4978656" y="4140835"/>
            <a:ext cx="976176" cy="1954530"/>
          </a:xfrm>
          <a:prstGeom prst="line">
            <a:avLst/>
          </a:prstGeom>
          <a:ln w="9525" cap="flat" cmpd="sng">
            <a:solidFill>
              <a:schemeClr val="tx1"/>
            </a:solidFill>
            <a:prstDash val="solid"/>
            <a:headEnd type="none" w="med" len="med"/>
            <a:tailEnd type="none" w="med" len="med"/>
          </a:ln>
        </p:spPr>
      </p:sp>
      <p:sp>
        <p:nvSpPr>
          <p:cNvPr id="15450" name="直接连接符 15449"/>
          <p:cNvSpPr/>
          <p:nvPr/>
        </p:nvSpPr>
        <p:spPr>
          <a:xfrm flipH="1">
            <a:off x="3154327" y="1225550"/>
            <a:ext cx="1727169" cy="1198880"/>
          </a:xfrm>
          <a:prstGeom prst="line">
            <a:avLst/>
          </a:prstGeom>
          <a:ln w="9525" cap="flat" cmpd="sng">
            <a:solidFill>
              <a:schemeClr val="tx1"/>
            </a:solidFill>
            <a:prstDash val="solid"/>
            <a:headEnd type="none" w="med" len="med"/>
            <a:tailEnd type="none" w="med" len="med"/>
          </a:ln>
        </p:spPr>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436"/>
                                        </p:tgtEl>
                                        <p:attrNameLst>
                                          <p:attrName>style.visibility</p:attrName>
                                        </p:attrNameLst>
                                      </p:cBhvr>
                                      <p:to>
                                        <p:strVal val="visible"/>
                                      </p:to>
                                    </p:set>
                                    <p:animEffect transition="in" filter="box(in)">
                                      <p:cBhvr>
                                        <p:cTn id="7" dur="500"/>
                                        <p:tgtEl>
                                          <p:spTgt spid="154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441"/>
                                        </p:tgtEl>
                                        <p:attrNameLst>
                                          <p:attrName>style.visibility</p:attrName>
                                        </p:attrNameLst>
                                      </p:cBhvr>
                                      <p:to>
                                        <p:strVal val="visible"/>
                                      </p:to>
                                    </p:set>
                                    <p:animEffect transition="in" filter="wipe(down)">
                                      <p:cBhvr>
                                        <p:cTn id="12" dur="500"/>
                                        <p:tgtEl>
                                          <p:spTgt spid="15441"/>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15446"/>
                                        </p:tgtEl>
                                        <p:attrNameLst>
                                          <p:attrName>style.visibility</p:attrName>
                                        </p:attrNameLst>
                                      </p:cBhvr>
                                      <p:to>
                                        <p:strVal val="visible"/>
                                      </p:to>
                                    </p:set>
                                    <p:anim calcmode="discrete" valueType="clr">
                                      <p:cBhvr override="childStyle">
                                        <p:cTn id="17" dur="80"/>
                                        <p:tgtEl>
                                          <p:spTgt spid="15446"/>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5446"/>
                                        </p:tgtEl>
                                        <p:attrNameLst>
                                          <p:attrName>fillcolor</p:attrName>
                                        </p:attrNameLst>
                                      </p:cBhvr>
                                      <p:tavLst>
                                        <p:tav tm="0">
                                          <p:val>
                                            <p:clrVal>
                                              <a:schemeClr val="accent2"/>
                                            </p:clrVal>
                                          </p:val>
                                        </p:tav>
                                        <p:tav tm="50000">
                                          <p:val>
                                            <p:clrVal>
                                              <a:schemeClr val="hlink"/>
                                            </p:clrVal>
                                          </p:val>
                                        </p:tav>
                                      </p:tavLst>
                                    </p:anim>
                                    <p:set>
                                      <p:cBhvr>
                                        <p:cTn id="19" dur="80"/>
                                        <p:tgtEl>
                                          <p:spTgt spid="15446"/>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15437"/>
                                        </p:tgtEl>
                                        <p:attrNameLst>
                                          <p:attrName>style.visibility</p:attrName>
                                        </p:attrNameLst>
                                      </p:cBhvr>
                                      <p:to>
                                        <p:strVal val="visible"/>
                                      </p:to>
                                    </p:set>
                                    <p:animEffect transition="in" filter="strips(downLeft)">
                                      <p:cBhvr>
                                        <p:cTn id="24" dur="500"/>
                                        <p:tgtEl>
                                          <p:spTgt spid="15437"/>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5443"/>
                                        </p:tgtEl>
                                        <p:attrNameLst>
                                          <p:attrName>style.visibility</p:attrName>
                                        </p:attrNameLst>
                                      </p:cBhvr>
                                      <p:to>
                                        <p:strVal val="visible"/>
                                      </p:to>
                                    </p:set>
                                    <p:animEffect transition="in" filter="box(in)">
                                      <p:cBhvr>
                                        <p:cTn id="29" dur="500"/>
                                        <p:tgtEl>
                                          <p:spTgt spid="1544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5444"/>
                                        </p:tgtEl>
                                        <p:attrNameLst>
                                          <p:attrName>style.visibility</p:attrName>
                                        </p:attrNameLst>
                                      </p:cBhvr>
                                      <p:to>
                                        <p:strVal val="visible"/>
                                      </p:to>
                                    </p:set>
                                    <p:animEffect transition="in" filter="wipe(down)">
                                      <p:cBhvr>
                                        <p:cTn id="34" dur="500"/>
                                        <p:tgtEl>
                                          <p:spTgt spid="15444"/>
                                        </p:tgtEl>
                                      </p:cBhvr>
                                    </p:animEffect>
                                  </p:childTnLst>
                                </p:cTn>
                              </p:par>
                            </p:childTnLst>
                          </p:cTn>
                        </p:par>
                      </p:childTnLst>
                    </p:cTn>
                  </p:par>
                  <p:par>
                    <p:cTn id="35" fill="hold">
                      <p:stCondLst>
                        <p:cond delay="indefinite"/>
                      </p:stCondLst>
                      <p:childTnLst>
                        <p:par>
                          <p:cTn id="36" fill="hold">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15447"/>
                                        </p:tgtEl>
                                        <p:attrNameLst>
                                          <p:attrName>style.visibility</p:attrName>
                                        </p:attrNameLst>
                                      </p:cBhvr>
                                      <p:to>
                                        <p:strVal val="visible"/>
                                      </p:to>
                                    </p:set>
                                    <p:anim calcmode="discrete" valueType="clr">
                                      <p:cBhvr override="childStyle">
                                        <p:cTn id="39" dur="80"/>
                                        <p:tgtEl>
                                          <p:spTgt spid="15447"/>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15447"/>
                                        </p:tgtEl>
                                        <p:attrNameLst>
                                          <p:attrName>fillcolor</p:attrName>
                                        </p:attrNameLst>
                                      </p:cBhvr>
                                      <p:tavLst>
                                        <p:tav tm="0">
                                          <p:val>
                                            <p:clrVal>
                                              <a:schemeClr val="accent2"/>
                                            </p:clrVal>
                                          </p:val>
                                        </p:tav>
                                        <p:tav tm="50000">
                                          <p:val>
                                            <p:clrVal>
                                              <a:schemeClr val="hlink"/>
                                            </p:clrVal>
                                          </p:val>
                                        </p:tav>
                                      </p:tavLst>
                                    </p:anim>
                                    <p:set>
                                      <p:cBhvr>
                                        <p:cTn id="41" dur="80"/>
                                        <p:tgtEl>
                                          <p:spTgt spid="15447"/>
                                        </p:tgtEl>
                                        <p:attrNameLst>
                                          <p:attrName>fill.type</p:attrName>
                                        </p:attrNameLst>
                                      </p:cBhvr>
                                      <p:to>
                                        <p:strVal val="solid"/>
                                      </p:to>
                                    </p:set>
                                  </p:childTnLst>
                                </p:cTn>
                              </p:par>
                              <p:par>
                                <p:cTn id="42" presetID="18" presetClass="entr" presetSubtype="12" fill="hold" grpId="0" nodeType="withEffect">
                                  <p:stCondLst>
                                    <p:cond delay="0"/>
                                  </p:stCondLst>
                                  <p:childTnLst>
                                    <p:set>
                                      <p:cBhvr>
                                        <p:cTn id="43" dur="1" fill="hold">
                                          <p:stCondLst>
                                            <p:cond delay="0"/>
                                          </p:stCondLst>
                                        </p:cTn>
                                        <p:tgtEl>
                                          <p:spTgt spid="15438"/>
                                        </p:tgtEl>
                                        <p:attrNameLst>
                                          <p:attrName>style.visibility</p:attrName>
                                        </p:attrNameLst>
                                      </p:cBhvr>
                                      <p:to>
                                        <p:strVal val="visible"/>
                                      </p:to>
                                    </p:set>
                                    <p:animEffect transition="in" filter="strips(downLeft)">
                                      <p:cBhvr>
                                        <p:cTn id="44" dur="500"/>
                                        <p:tgtEl>
                                          <p:spTgt spid="15438"/>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grpId="0" nodeType="clickEffect">
                                  <p:stCondLst>
                                    <p:cond delay="0"/>
                                  </p:stCondLst>
                                  <p:childTnLst>
                                    <p:set>
                                      <p:cBhvr>
                                        <p:cTn id="48" dur="1" fill="hold">
                                          <p:stCondLst>
                                            <p:cond delay="0"/>
                                          </p:stCondLst>
                                        </p:cTn>
                                        <p:tgtEl>
                                          <p:spTgt spid="15442"/>
                                        </p:tgtEl>
                                        <p:attrNameLst>
                                          <p:attrName>style.visibility</p:attrName>
                                        </p:attrNameLst>
                                      </p:cBhvr>
                                      <p:to>
                                        <p:strVal val="visible"/>
                                      </p:to>
                                    </p:set>
                                    <p:animEffect transition="in" filter="strips(downLeft)">
                                      <p:cBhvr>
                                        <p:cTn id="49" dur="500"/>
                                        <p:tgtEl>
                                          <p:spTgt spid="15442"/>
                                        </p:tgtEl>
                                      </p:cBhvr>
                                    </p:animEffect>
                                  </p:childTnLst>
                                </p:cTn>
                              </p:par>
                            </p:childTnLst>
                          </p:cTn>
                        </p:par>
                      </p:childTnLst>
                    </p:cTn>
                  </p:par>
                  <p:par>
                    <p:cTn id="50" fill="hold">
                      <p:stCondLst>
                        <p:cond delay="indefinite"/>
                      </p:stCondLst>
                      <p:childTnLst>
                        <p:par>
                          <p:cTn id="51" fill="hold">
                            <p:stCondLst>
                              <p:cond delay="0"/>
                            </p:stCondLst>
                            <p:childTnLst>
                              <p:par>
                                <p:cTn id="52" presetID="27" presetClass="entr" presetSubtype="0" fill="hold" grpId="0" nodeType="clickEffect">
                                  <p:stCondLst>
                                    <p:cond delay="0"/>
                                  </p:stCondLst>
                                  <p:iterate type="lt">
                                    <p:tmPct val="50000"/>
                                  </p:iterate>
                                  <p:childTnLst>
                                    <p:set>
                                      <p:cBhvr>
                                        <p:cTn id="53" dur="1" fill="hold">
                                          <p:stCondLst>
                                            <p:cond delay="0"/>
                                          </p:stCondLst>
                                        </p:cTn>
                                        <p:tgtEl>
                                          <p:spTgt spid="15448"/>
                                        </p:tgtEl>
                                        <p:attrNameLst>
                                          <p:attrName>style.visibility</p:attrName>
                                        </p:attrNameLst>
                                      </p:cBhvr>
                                      <p:to>
                                        <p:strVal val="visible"/>
                                      </p:to>
                                    </p:set>
                                    <p:anim calcmode="discrete" valueType="clr">
                                      <p:cBhvr override="childStyle">
                                        <p:cTn id="54" dur="80"/>
                                        <p:tgtEl>
                                          <p:spTgt spid="15448"/>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15448"/>
                                        </p:tgtEl>
                                        <p:attrNameLst>
                                          <p:attrName>fillcolor</p:attrName>
                                        </p:attrNameLst>
                                      </p:cBhvr>
                                      <p:tavLst>
                                        <p:tav tm="0">
                                          <p:val>
                                            <p:clrVal>
                                              <a:schemeClr val="accent2"/>
                                            </p:clrVal>
                                          </p:val>
                                        </p:tav>
                                        <p:tav tm="50000">
                                          <p:val>
                                            <p:clrVal>
                                              <a:schemeClr val="hlink"/>
                                            </p:clrVal>
                                          </p:val>
                                        </p:tav>
                                      </p:tavLst>
                                    </p:anim>
                                    <p:set>
                                      <p:cBhvr>
                                        <p:cTn id="56" dur="80"/>
                                        <p:tgtEl>
                                          <p:spTgt spid="1544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36" grpId="0" bldLvl="0" animBg="1"/>
      <p:bldP spid="15437" grpId="0" bldLvl="0" animBg="1"/>
      <p:bldP spid="15438" grpId="0" bldLvl="0" animBg="1"/>
      <p:bldP spid="15441" grpId="0"/>
      <p:bldP spid="15442" grpId="0"/>
      <p:bldP spid="15443" grpId="0"/>
      <p:bldP spid="15444" grpId="0"/>
      <p:bldP spid="15446" grpId="0"/>
      <p:bldP spid="15447" grpId="0"/>
      <p:bldP spid="154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lstStyle/>
          <a:p>
            <a:endParaRPr lang="zh-CN" altLang="en-US"/>
          </a:p>
        </p:txBody>
      </p:sp>
      <p:sp>
        <p:nvSpPr>
          <p:cNvPr id="7" name="副标题 6"/>
          <p:cNvSpPr>
            <a:spLocks noGrp="1"/>
          </p:cNvSpPr>
          <p:nvPr>
            <p:ph type="subTitle" idx="1"/>
          </p:nvPr>
        </p:nvSpPr>
        <p:spPr/>
        <p:txBody>
          <a:bodyPr/>
          <a:lstStyle/>
          <a:p>
            <a:endParaRPr lang="zh-CN" altLang="en-US"/>
          </a:p>
        </p:txBody>
      </p:sp>
      <p:pic>
        <p:nvPicPr>
          <p:cNvPr id="24" name="图片 23"/>
          <p:cNvPicPr>
            <a:picLocks noChangeAspect="1"/>
          </p:cNvPicPr>
          <p:nvPr/>
        </p:nvPicPr>
        <p:blipFill rotWithShape="1">
          <a:blip r:embed="rId1" cstate="print">
            <a:extLst>
              <a:ext uri="{28A0092B-C50C-407E-A947-70E740481C1C}">
                <a14:useLocalDpi xmlns:a14="http://schemas.microsoft.com/office/drawing/2010/main" val="0"/>
              </a:ext>
            </a:extLst>
          </a:blip>
          <a:srcRect l="2243" t="2241" r="1691" b="1558"/>
          <a:stretch>
            <a:fillRect/>
          </a:stretch>
        </p:blipFill>
        <p:spPr>
          <a:xfrm>
            <a:off x="609297" y="0"/>
            <a:ext cx="10973405" cy="6858000"/>
          </a:xfrm>
          <a:prstGeom prst="rect">
            <a:avLst/>
          </a:prstGeom>
        </p:spPr>
      </p:pic>
      <p:sp>
        <p:nvSpPr>
          <p:cNvPr id="27" name="圆角矩形 26"/>
          <p:cNvSpPr/>
          <p:nvPr/>
        </p:nvSpPr>
        <p:spPr>
          <a:xfrm>
            <a:off x="487136" y="18748"/>
            <a:ext cx="11095567" cy="6858000"/>
          </a:xfrm>
          <a:prstGeom prst="roundRect">
            <a:avLst>
              <a:gd name="adj" fmla="val 5004"/>
            </a:avLst>
          </a:prstGeom>
          <a:solidFill>
            <a:srgbClr val="DDD9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endParaRPr>
          </a:p>
        </p:txBody>
      </p:sp>
      <p:cxnSp>
        <p:nvCxnSpPr>
          <p:cNvPr id="3" name="直接连接符 2"/>
          <p:cNvCxnSpPr/>
          <p:nvPr/>
        </p:nvCxnSpPr>
        <p:spPr>
          <a:xfrm>
            <a:off x="1432344" y="694997"/>
            <a:ext cx="9048813" cy="1512"/>
          </a:xfrm>
          <a:prstGeom prst="line">
            <a:avLst/>
          </a:prstGeom>
          <a:ln w="57150">
            <a:solidFill>
              <a:srgbClr val="76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 name="组合 3"/>
          <p:cNvGrpSpPr/>
          <p:nvPr/>
        </p:nvGrpSpPr>
        <p:grpSpPr>
          <a:xfrm>
            <a:off x="1432104" y="-181"/>
            <a:ext cx="3476813" cy="612326"/>
            <a:chOff x="3853815" y="1936053"/>
            <a:chExt cx="3650654" cy="1256352"/>
          </a:xfrm>
          <a:solidFill>
            <a:schemeClr val="accent2">
              <a:lumMod val="50000"/>
            </a:schemeClr>
          </a:solidFill>
        </p:grpSpPr>
        <p:sp>
          <p:nvSpPr>
            <p:cNvPr id="5" name="TextBox 4"/>
            <p:cNvSpPr txBox="1"/>
            <p:nvPr/>
          </p:nvSpPr>
          <p:spPr>
            <a:xfrm>
              <a:off x="3853815" y="1936053"/>
              <a:ext cx="3650654" cy="1256352"/>
            </a:xfrm>
            <a:custGeom>
              <a:avLst/>
              <a:gdLst>
                <a:gd name="connsiteX0" fmla="*/ 0 w 3638754"/>
                <a:gd name="connsiteY0" fmla="*/ 0 h 1247943"/>
                <a:gd name="connsiteX1" fmla="*/ 3638754 w 3638754"/>
                <a:gd name="connsiteY1" fmla="*/ 0 h 1247943"/>
                <a:gd name="connsiteX2" fmla="*/ 3638754 w 3638754"/>
                <a:gd name="connsiteY2" fmla="*/ 1247943 h 1247943"/>
                <a:gd name="connsiteX3" fmla="*/ 0 w 3638754"/>
                <a:gd name="connsiteY3" fmla="*/ 1247943 h 1247943"/>
                <a:gd name="connsiteX4" fmla="*/ 0 w 3638754"/>
                <a:gd name="connsiteY4" fmla="*/ 0 h 1247943"/>
                <a:gd name="connsiteX0-1" fmla="*/ 0 w 3638754"/>
                <a:gd name="connsiteY0-2" fmla="*/ 8409 h 1256352"/>
                <a:gd name="connsiteX1-3" fmla="*/ 111925 w 3638754"/>
                <a:gd name="connsiteY1-4" fmla="*/ 0 h 1256352"/>
                <a:gd name="connsiteX2-5" fmla="*/ 3638754 w 3638754"/>
                <a:gd name="connsiteY2-6" fmla="*/ 8409 h 1256352"/>
                <a:gd name="connsiteX3-7" fmla="*/ 3638754 w 3638754"/>
                <a:gd name="connsiteY3-8" fmla="*/ 1256352 h 1256352"/>
                <a:gd name="connsiteX4-9" fmla="*/ 0 w 3638754"/>
                <a:gd name="connsiteY4-10" fmla="*/ 1256352 h 1256352"/>
                <a:gd name="connsiteX5" fmla="*/ 0 w 3638754"/>
                <a:gd name="connsiteY5" fmla="*/ 8409 h 1256352"/>
                <a:gd name="connsiteX0-11" fmla="*/ 11900 w 3650654"/>
                <a:gd name="connsiteY0-12" fmla="*/ 8409 h 1256352"/>
                <a:gd name="connsiteX1-13" fmla="*/ 123825 w 3650654"/>
                <a:gd name="connsiteY1-14" fmla="*/ 0 h 1256352"/>
                <a:gd name="connsiteX2-15" fmla="*/ 3650654 w 3650654"/>
                <a:gd name="connsiteY2-16" fmla="*/ 8409 h 1256352"/>
                <a:gd name="connsiteX3-17" fmla="*/ 3650654 w 3650654"/>
                <a:gd name="connsiteY3-18" fmla="*/ 1256352 h 1256352"/>
                <a:gd name="connsiteX4-19" fmla="*/ 11900 w 3650654"/>
                <a:gd name="connsiteY4-20" fmla="*/ 1256352 h 1256352"/>
                <a:gd name="connsiteX5-21" fmla="*/ 0 w 3650654"/>
                <a:gd name="connsiteY5-22" fmla="*/ 76200 h 1256352"/>
                <a:gd name="connsiteX6" fmla="*/ 11900 w 3650654"/>
                <a:gd name="connsiteY6" fmla="*/ 8409 h 1256352"/>
                <a:gd name="connsiteX0-23" fmla="*/ 0 w 3650654"/>
                <a:gd name="connsiteY0-24" fmla="*/ 76200 h 1256352"/>
                <a:gd name="connsiteX1-25" fmla="*/ 123825 w 3650654"/>
                <a:gd name="connsiteY1-26" fmla="*/ 0 h 1256352"/>
                <a:gd name="connsiteX2-27" fmla="*/ 3650654 w 3650654"/>
                <a:gd name="connsiteY2-28" fmla="*/ 8409 h 1256352"/>
                <a:gd name="connsiteX3-29" fmla="*/ 3650654 w 3650654"/>
                <a:gd name="connsiteY3-30" fmla="*/ 1256352 h 1256352"/>
                <a:gd name="connsiteX4-31" fmla="*/ 11900 w 3650654"/>
                <a:gd name="connsiteY4-32" fmla="*/ 1256352 h 1256352"/>
                <a:gd name="connsiteX5-33" fmla="*/ 0 w 3650654"/>
                <a:gd name="connsiteY5-34" fmla="*/ 76200 h 12563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3650654" h="1256352">
                  <a:moveTo>
                    <a:pt x="0" y="76200"/>
                  </a:moveTo>
                  <a:lnTo>
                    <a:pt x="123825" y="0"/>
                  </a:lnTo>
                  <a:lnTo>
                    <a:pt x="3650654" y="8409"/>
                  </a:lnTo>
                  <a:lnTo>
                    <a:pt x="3650654" y="1256352"/>
                  </a:lnTo>
                  <a:lnTo>
                    <a:pt x="11900" y="1256352"/>
                  </a:lnTo>
                  <a:lnTo>
                    <a:pt x="0" y="76200"/>
                  </a:lnTo>
                  <a:close/>
                </a:path>
              </a:pathLst>
            </a:custGeom>
            <a:grpFill/>
            <a:ln>
              <a:noFill/>
            </a:ln>
            <a:effectLst>
              <a:outerShdw blurRad="444500" dist="254000" dir="8100000" algn="tr" rotWithShape="0">
                <a:prstClr val="black">
                  <a:alpha val="5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3200">
                  <a:solidFill>
                    <a:schemeClr val="bg1"/>
                  </a:solidFill>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10950" dirty="0"/>
            </a:p>
          </p:txBody>
        </p:sp>
        <p:sp>
          <p:nvSpPr>
            <p:cNvPr id="6" name="TextBox 5"/>
            <p:cNvSpPr txBox="1"/>
            <p:nvPr/>
          </p:nvSpPr>
          <p:spPr>
            <a:xfrm>
              <a:off x="4431348" y="2054420"/>
              <a:ext cx="2372297" cy="1029271"/>
            </a:xfrm>
            <a:prstGeom prst="rect">
              <a:avLst/>
            </a:prstGeom>
            <a:noFill/>
            <a:scene3d>
              <a:camera prst="orthographicFront"/>
              <a:lightRig rig="threePt" dir="t"/>
            </a:scene3d>
            <a:sp3d>
              <a:bevelT/>
            </a:sp3d>
          </p:spPr>
          <p:txBody>
            <a:bodyPr wrap="none" rtlCol="0">
              <a:spAutoFit/>
            </a:bodyPr>
            <a:lstStyle/>
            <a:p>
              <a:r>
                <a:rPr lang="zh-CN" altLang="en-US" sz="2665" b="1" spc="600"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charset="-122"/>
                </a:rPr>
                <a:t>中国现代史</a:t>
              </a:r>
              <a:endParaRPr lang="zh-CN" altLang="en-US" sz="2665" b="1" spc="600"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charset="-122"/>
              </a:endParaRPr>
            </a:p>
          </p:txBody>
        </p:sp>
      </p:grpSp>
      <p:sp>
        <p:nvSpPr>
          <p:cNvPr id="39" name="AutoShape 15"/>
          <p:cNvSpPr>
            <a:spLocks noChangeArrowheads="1"/>
          </p:cNvSpPr>
          <p:nvPr/>
        </p:nvSpPr>
        <p:spPr bwMode="auto">
          <a:xfrm>
            <a:off x="1982077" y="4585615"/>
            <a:ext cx="68035" cy="69548"/>
          </a:xfrm>
          <a:prstGeom prst="smileyFace">
            <a:avLst>
              <a:gd name="adj" fmla="val 4653"/>
            </a:avLst>
          </a:prstGeom>
          <a:solidFill>
            <a:schemeClr val="accent1"/>
          </a:solidFill>
          <a:ln w="9525">
            <a:solidFill>
              <a:schemeClr val="bg2"/>
            </a:solidFill>
            <a:round/>
          </a:ln>
          <a:effectLst/>
        </p:spPr>
        <p:txBody>
          <a:bodyPr wrap="none" anchor="ctr"/>
          <a:lstStyle/>
          <a:p>
            <a:endParaRPr lang="zh-CN" altLang="en-US" sz="2000"/>
          </a:p>
        </p:txBody>
      </p:sp>
      <p:sp>
        <p:nvSpPr>
          <p:cNvPr id="40" name="AutoShape 16"/>
          <p:cNvSpPr>
            <a:spLocks noChangeArrowheads="1"/>
          </p:cNvSpPr>
          <p:nvPr/>
        </p:nvSpPr>
        <p:spPr bwMode="auto">
          <a:xfrm>
            <a:off x="3764612" y="4585615"/>
            <a:ext cx="68036" cy="69548"/>
          </a:xfrm>
          <a:prstGeom prst="smileyFace">
            <a:avLst>
              <a:gd name="adj" fmla="val 4653"/>
            </a:avLst>
          </a:prstGeom>
          <a:solidFill>
            <a:schemeClr val="accent1"/>
          </a:solidFill>
          <a:ln w="9525">
            <a:solidFill>
              <a:schemeClr val="bg2"/>
            </a:solidFill>
            <a:round/>
          </a:ln>
          <a:effectLst/>
        </p:spPr>
        <p:txBody>
          <a:bodyPr wrap="none" anchor="ctr"/>
          <a:lstStyle/>
          <a:p>
            <a:endParaRPr lang="zh-CN" altLang="en-US" sz="2000"/>
          </a:p>
        </p:txBody>
      </p:sp>
      <p:sp>
        <p:nvSpPr>
          <p:cNvPr id="41" name="AutoShape 17"/>
          <p:cNvSpPr>
            <a:spLocks noChangeArrowheads="1"/>
          </p:cNvSpPr>
          <p:nvPr/>
        </p:nvSpPr>
        <p:spPr bwMode="auto">
          <a:xfrm>
            <a:off x="6068755" y="4585615"/>
            <a:ext cx="68036" cy="69548"/>
          </a:xfrm>
          <a:prstGeom prst="smileyFace">
            <a:avLst>
              <a:gd name="adj" fmla="val 4653"/>
            </a:avLst>
          </a:prstGeom>
          <a:solidFill>
            <a:schemeClr val="accent1"/>
          </a:solidFill>
          <a:ln w="9525">
            <a:solidFill>
              <a:schemeClr val="bg2"/>
            </a:solidFill>
            <a:round/>
          </a:ln>
          <a:effectLst/>
        </p:spPr>
        <p:txBody>
          <a:bodyPr wrap="none" anchor="ctr"/>
          <a:lstStyle/>
          <a:p>
            <a:endParaRPr lang="zh-CN" altLang="en-US" sz="2000"/>
          </a:p>
        </p:txBody>
      </p:sp>
      <p:sp>
        <p:nvSpPr>
          <p:cNvPr id="42" name="AutoShape 18"/>
          <p:cNvSpPr>
            <a:spLocks noChangeArrowheads="1"/>
          </p:cNvSpPr>
          <p:nvPr/>
        </p:nvSpPr>
        <p:spPr bwMode="auto">
          <a:xfrm>
            <a:off x="8223220" y="4585615"/>
            <a:ext cx="68035" cy="69548"/>
          </a:xfrm>
          <a:prstGeom prst="smileyFace">
            <a:avLst>
              <a:gd name="adj" fmla="val 4653"/>
            </a:avLst>
          </a:prstGeom>
          <a:solidFill>
            <a:schemeClr val="accent1"/>
          </a:solidFill>
          <a:ln w="9525">
            <a:solidFill>
              <a:schemeClr val="bg2"/>
            </a:solidFill>
            <a:round/>
          </a:ln>
          <a:effectLst/>
        </p:spPr>
        <p:txBody>
          <a:bodyPr wrap="none" anchor="ctr"/>
          <a:lstStyle/>
          <a:p>
            <a:endParaRPr lang="zh-CN" altLang="en-US" sz="2000"/>
          </a:p>
        </p:txBody>
      </p:sp>
      <p:sp>
        <p:nvSpPr>
          <p:cNvPr id="43" name="AutoShape 20"/>
          <p:cNvSpPr>
            <a:spLocks noChangeArrowheads="1"/>
          </p:cNvSpPr>
          <p:nvPr/>
        </p:nvSpPr>
        <p:spPr bwMode="auto">
          <a:xfrm>
            <a:off x="8976148" y="4585615"/>
            <a:ext cx="68035" cy="69548"/>
          </a:xfrm>
          <a:prstGeom prst="smileyFace">
            <a:avLst>
              <a:gd name="adj" fmla="val 4653"/>
            </a:avLst>
          </a:prstGeom>
          <a:solidFill>
            <a:schemeClr val="accent1"/>
          </a:solidFill>
          <a:ln w="9525">
            <a:solidFill>
              <a:schemeClr val="bg2"/>
            </a:solidFill>
            <a:round/>
          </a:ln>
          <a:effectLst/>
        </p:spPr>
        <p:txBody>
          <a:bodyPr wrap="none" anchor="ctr"/>
          <a:lstStyle/>
          <a:p>
            <a:endParaRPr lang="zh-CN" altLang="en-US" sz="2000"/>
          </a:p>
        </p:txBody>
      </p:sp>
      <p:sp>
        <p:nvSpPr>
          <p:cNvPr id="26" name="矩形 25"/>
          <p:cNvSpPr/>
          <p:nvPr/>
        </p:nvSpPr>
        <p:spPr>
          <a:xfrm>
            <a:off x="5039829" y="115510"/>
            <a:ext cx="5979795" cy="501650"/>
          </a:xfrm>
          <a:prstGeom prst="rect">
            <a:avLst/>
          </a:prstGeom>
          <a:noFill/>
          <a:ln>
            <a:noFill/>
          </a:ln>
        </p:spPr>
        <p:txBody>
          <a:bodyPr wrap="none" rtlCol="0" anchor="t">
            <a:spAutoFit/>
          </a:bodyPr>
          <a:lstStyle/>
          <a:p>
            <a:pPr algn="ctr"/>
            <a:r>
              <a:rPr lang="zh-CN" altLang="en-US" sz="2665" b="1">
                <a:sym typeface="+mn-ea"/>
              </a:rPr>
              <a:t>中国人民政治协商会议第一届全体会议</a:t>
            </a:r>
            <a:endParaRPr lang="zh-CN" altLang="en-US" sz="2665" b="1">
              <a:solidFill>
                <a:schemeClr val="tx1"/>
              </a:solidFill>
              <a:effectLst>
                <a:outerShdw blurRad="38100" dist="19050" dir="2700000" algn="tl" rotWithShape="0">
                  <a:schemeClr val="dk1">
                    <a:alpha val="40000"/>
                  </a:schemeClr>
                </a:outerShdw>
              </a:effectLst>
            </a:endParaRPr>
          </a:p>
        </p:txBody>
      </p:sp>
      <p:graphicFrame>
        <p:nvGraphicFramePr>
          <p:cNvPr id="8" name="表格 7"/>
          <p:cNvGraphicFramePr>
            <a:graphicFrameLocks noGrp="1"/>
          </p:cNvGraphicFramePr>
          <p:nvPr/>
        </p:nvGraphicFramePr>
        <p:xfrm>
          <a:off x="679450" y="1398814"/>
          <a:ext cx="10710545" cy="5039995"/>
        </p:xfrm>
        <a:graphic>
          <a:graphicData uri="http://schemas.openxmlformats.org/drawingml/2006/table">
            <a:tbl>
              <a:tblPr>
                <a:tableStyleId>{775DCB02-9BB8-47FD-8907-85C794F793BA}</a:tableStyleId>
              </a:tblPr>
              <a:tblGrid>
                <a:gridCol w="2582545"/>
                <a:gridCol w="8128000"/>
              </a:tblGrid>
              <a:tr h="73533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zh-CN" altLang="en-US" sz="4190" u="none" strike="noStrike" cap="none" normalizeH="0" baseline="0" dirty="0" smtClean="0">
                          <a:ln>
                            <a:noFill/>
                          </a:ln>
                          <a:effectLst/>
                          <a:latin typeface="华文隶书" panose="02010800040101010101" pitchFamily="2" charset="-122"/>
                          <a:ea typeface="华文隶书" panose="02010800040101010101" pitchFamily="2" charset="-122"/>
                        </a:rPr>
                        <a:t>会议进程</a:t>
                      </a:r>
                      <a:endParaRPr kumimoji="0" lang="zh-CN" altLang="en-US" sz="4190" b="1" i="0" u="none" strike="noStrike" cap="none" normalizeH="0" baseline="0" dirty="0" smtClean="0">
                        <a:ln>
                          <a:noFill/>
                        </a:ln>
                        <a:solidFill>
                          <a:schemeClr val="tx1"/>
                        </a:solidFill>
                        <a:effectLst/>
                        <a:latin typeface="华文隶书" panose="02010800040101010101" pitchFamily="2" charset="-122"/>
                        <a:ea typeface="华文隶书" panose="02010800040101010101" pitchFamily="2" charset="-122"/>
                      </a:endParaRPr>
                    </a:p>
                  </a:txBody>
                  <a:tcPr marL="87085" marR="87085" marT="43542" marB="43542"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altLang="zh-CN" sz="4190" u="none" strike="noStrike" cap="none" normalizeH="0" baseline="0" smtClean="0">
                          <a:ln>
                            <a:noFill/>
                          </a:ln>
                          <a:effectLst/>
                          <a:latin typeface="华文隶书" panose="02010800040101010101" pitchFamily="2" charset="-122"/>
                          <a:ea typeface="华文隶书" panose="02010800040101010101" pitchFamily="2" charset="-122"/>
                        </a:rPr>
                        <a:t>         </a:t>
                      </a:r>
                      <a:r>
                        <a:rPr kumimoji="0" lang="zh-CN" altLang="en-US" sz="4190" u="none" strike="noStrike" cap="none" normalizeH="0" baseline="0" smtClean="0">
                          <a:ln>
                            <a:noFill/>
                          </a:ln>
                          <a:effectLst/>
                          <a:latin typeface="华文隶书" panose="02010800040101010101" pitchFamily="2" charset="-122"/>
                          <a:ea typeface="华文隶书" panose="02010800040101010101" pitchFamily="2" charset="-122"/>
                        </a:rPr>
                        <a:t>具     体    内       容</a:t>
                      </a:r>
                      <a:endParaRPr kumimoji="0" lang="zh-CN" altLang="en-US" sz="4190" b="1" i="0" u="none" strike="noStrike" cap="none" normalizeH="0" baseline="0" smtClean="0">
                        <a:ln>
                          <a:noFill/>
                        </a:ln>
                        <a:solidFill>
                          <a:schemeClr val="tx1"/>
                        </a:solidFill>
                        <a:effectLst/>
                        <a:latin typeface="华文隶书" panose="02010800040101010101" pitchFamily="2" charset="-122"/>
                        <a:ea typeface="华文隶书" panose="02010800040101010101" pitchFamily="2" charset="-122"/>
                      </a:endParaRPr>
                    </a:p>
                  </a:txBody>
                  <a:tcPr marL="87085" marR="87085" marT="43542" marB="43542" horzOverflow="overflow">
                    <a:solidFill>
                      <a:schemeClr val="accent1">
                        <a:lumMod val="40000"/>
                        <a:lumOff val="60000"/>
                      </a:schemeClr>
                    </a:solidFill>
                  </a:tcPr>
                </a:tc>
              </a:tr>
              <a:tr h="735330">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zh-CN" altLang="en-US" sz="4190" u="none" strike="noStrike" cap="none" normalizeH="0" baseline="0" dirty="0" smtClean="0">
                          <a:ln>
                            <a:noFill/>
                          </a:ln>
                          <a:effectLst/>
                          <a:latin typeface="华文隶书" panose="02010800040101010101" pitchFamily="2" charset="-122"/>
                          <a:ea typeface="华文隶书" panose="02010800040101010101" pitchFamily="2" charset="-122"/>
                        </a:rPr>
                        <a:t>制定</a:t>
                      </a:r>
                      <a:r>
                        <a:rPr kumimoji="0" lang="en-US" altLang="zh-CN" sz="4190" u="none" strike="noStrike" cap="none" normalizeH="0" baseline="0" dirty="0" smtClean="0">
                          <a:ln>
                            <a:noFill/>
                          </a:ln>
                          <a:effectLst/>
                          <a:latin typeface="华文隶书" panose="02010800040101010101" pitchFamily="2" charset="-122"/>
                          <a:ea typeface="华文隶书" panose="02010800040101010101" pitchFamily="2" charset="-122"/>
                        </a:rPr>
                        <a:t>《</a:t>
                      </a:r>
                      <a:r>
                        <a:rPr kumimoji="0" lang="zh-CN" altLang="en-US" sz="4190" u="none" strike="noStrike" cap="none" normalizeH="0" baseline="0" dirty="0" smtClean="0">
                          <a:ln>
                            <a:noFill/>
                          </a:ln>
                          <a:effectLst/>
                          <a:latin typeface="华文隶书" panose="02010800040101010101" pitchFamily="2" charset="-122"/>
                          <a:ea typeface="华文隶书" panose="02010800040101010101" pitchFamily="2" charset="-122"/>
                        </a:rPr>
                        <a:t>共同纲领</a:t>
                      </a:r>
                      <a:r>
                        <a:rPr kumimoji="0" lang="en-US" altLang="zh-CN" sz="4190" u="none" strike="noStrike" cap="none" normalizeH="0" baseline="0" dirty="0" smtClean="0">
                          <a:ln>
                            <a:noFill/>
                          </a:ln>
                          <a:effectLst/>
                          <a:latin typeface="华文隶书" panose="02010800040101010101" pitchFamily="2" charset="-122"/>
                          <a:ea typeface="华文隶书" panose="02010800040101010101" pitchFamily="2" charset="-122"/>
                        </a:rPr>
                        <a:t>》</a:t>
                      </a:r>
                      <a:endParaRPr kumimoji="0" lang="en-US" altLang="zh-CN" sz="4190" b="1" i="0" u="none" strike="noStrike" cap="none" normalizeH="0" baseline="0" dirty="0" smtClean="0">
                        <a:ln>
                          <a:noFill/>
                        </a:ln>
                        <a:solidFill>
                          <a:schemeClr val="tx1"/>
                        </a:solidFill>
                        <a:effectLst/>
                        <a:latin typeface="华文隶书" panose="02010800040101010101" pitchFamily="2" charset="-122"/>
                        <a:ea typeface="华文隶书" panose="02010800040101010101" pitchFamily="2" charset="-122"/>
                      </a:endParaRPr>
                    </a:p>
                  </a:txBody>
                  <a:tcPr marL="87085" marR="87085" marT="43542" marB="43542"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zh-CN" altLang="en-US" sz="4190" u="none" strike="noStrike" cap="none" normalizeH="0" baseline="0" smtClean="0">
                          <a:ln>
                            <a:noFill/>
                          </a:ln>
                          <a:effectLst/>
                          <a:latin typeface="华文隶书" panose="02010800040101010101" pitchFamily="2" charset="-122"/>
                          <a:ea typeface="华文隶书" panose="02010800040101010101" pitchFamily="2" charset="-122"/>
                        </a:rPr>
                        <a:t>国名：中华人民共和国</a:t>
                      </a:r>
                      <a:endParaRPr kumimoji="0" lang="zh-CN" altLang="en-US" sz="4190" b="1" i="0" u="none" strike="noStrike" cap="none" normalizeH="0" baseline="0" smtClean="0">
                        <a:ln>
                          <a:noFill/>
                        </a:ln>
                        <a:solidFill>
                          <a:schemeClr val="tx1"/>
                        </a:solidFill>
                        <a:effectLst/>
                        <a:latin typeface="华文隶书" panose="02010800040101010101" pitchFamily="2" charset="-122"/>
                        <a:ea typeface="华文隶书" panose="02010800040101010101" pitchFamily="2" charset="-122"/>
                      </a:endParaRPr>
                    </a:p>
                  </a:txBody>
                  <a:tcPr marL="87085" marR="87085" marT="43542" marB="43542" horzOverflow="overflow">
                    <a:solidFill>
                      <a:schemeClr val="accent1">
                        <a:lumMod val="40000"/>
                        <a:lumOff val="60000"/>
                      </a:schemeClr>
                    </a:solidFill>
                  </a:tcPr>
                </a:tc>
              </a:tr>
              <a:tr h="735330">
                <a:tc vMerge="1">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zh-CN" altLang="en-US" sz="4190" u="none" strike="noStrike" cap="none" normalizeH="0" baseline="0" smtClean="0">
                          <a:ln>
                            <a:noFill/>
                          </a:ln>
                          <a:effectLst/>
                          <a:latin typeface="华文隶书" panose="02010800040101010101" pitchFamily="2" charset="-122"/>
                          <a:ea typeface="华文隶书" panose="02010800040101010101" pitchFamily="2" charset="-122"/>
                        </a:rPr>
                        <a:t>国家性质：人民民主专政</a:t>
                      </a:r>
                      <a:endParaRPr kumimoji="0" lang="zh-CN" altLang="en-US" sz="4190" b="1" i="0" u="none" strike="noStrike" cap="none" normalizeH="0" baseline="0" smtClean="0">
                        <a:ln>
                          <a:noFill/>
                        </a:ln>
                        <a:solidFill>
                          <a:schemeClr val="tx1"/>
                        </a:solidFill>
                        <a:effectLst/>
                        <a:latin typeface="华文隶书" panose="02010800040101010101" pitchFamily="2" charset="-122"/>
                        <a:ea typeface="华文隶书" panose="02010800040101010101" pitchFamily="2" charset="-122"/>
                      </a:endParaRPr>
                    </a:p>
                  </a:txBody>
                  <a:tcPr marL="87085" marR="87085" marT="43542" marB="43542" horzOverflow="overflow">
                    <a:solidFill>
                      <a:schemeClr val="accent1">
                        <a:lumMod val="40000"/>
                        <a:lumOff val="60000"/>
                      </a:schemeClr>
                    </a:solidFill>
                  </a:tcPr>
                </a:tc>
              </a:tr>
              <a:tr h="735330">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altLang="zh-CN" sz="4190" u="none" strike="noStrike" cap="none" normalizeH="0" baseline="0" smtClean="0">
                          <a:ln>
                            <a:noFill/>
                          </a:ln>
                          <a:effectLst/>
                          <a:latin typeface="华文隶书" panose="02010800040101010101" pitchFamily="2" charset="-122"/>
                          <a:ea typeface="华文隶书" panose="02010800040101010101" pitchFamily="2" charset="-122"/>
                        </a:rPr>
                        <a:t>  </a:t>
                      </a:r>
                      <a:r>
                        <a:rPr kumimoji="0" lang="zh-CN" altLang="en-US" sz="4190" u="none" strike="noStrike" cap="none" normalizeH="0" baseline="0" smtClean="0">
                          <a:ln>
                            <a:noFill/>
                          </a:ln>
                          <a:effectLst/>
                          <a:latin typeface="华文隶书" panose="02010800040101010101" pitchFamily="2" charset="-122"/>
                          <a:ea typeface="华文隶书" panose="02010800040101010101" pitchFamily="2" charset="-122"/>
                        </a:rPr>
                        <a:t>选  举</a:t>
                      </a:r>
                      <a:endParaRPr kumimoji="0" lang="zh-CN" altLang="en-US" sz="4190" b="1" i="0" u="none" strike="noStrike" cap="none" normalizeH="0" baseline="0" smtClean="0">
                        <a:ln>
                          <a:noFill/>
                        </a:ln>
                        <a:solidFill>
                          <a:schemeClr val="tx1"/>
                        </a:solidFill>
                        <a:effectLst/>
                        <a:latin typeface="华文隶书" panose="02010800040101010101" pitchFamily="2" charset="-122"/>
                        <a:ea typeface="华文隶书" panose="02010800040101010101" pitchFamily="2" charset="-122"/>
                      </a:endParaRPr>
                    </a:p>
                  </a:txBody>
                  <a:tcPr marL="87085" marR="87085" marT="43542" marB="43542"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zh-CN" altLang="en-US" sz="4190" u="none" strike="noStrike" cap="none" normalizeH="0" baseline="0" smtClean="0">
                          <a:ln>
                            <a:noFill/>
                          </a:ln>
                          <a:effectLst/>
                          <a:latin typeface="华文隶书" panose="02010800040101010101" pitchFamily="2" charset="-122"/>
                          <a:ea typeface="华文隶书" panose="02010800040101010101" pitchFamily="2" charset="-122"/>
                        </a:rPr>
                        <a:t>中央人民政府委员会</a:t>
                      </a:r>
                      <a:endParaRPr kumimoji="0" lang="zh-CN" altLang="en-US" sz="4190" b="1" i="0" u="none" strike="noStrike" cap="none" normalizeH="0" baseline="0" smtClean="0">
                        <a:ln>
                          <a:noFill/>
                        </a:ln>
                        <a:solidFill>
                          <a:schemeClr val="tx1"/>
                        </a:solidFill>
                        <a:effectLst/>
                        <a:latin typeface="华文隶书" panose="02010800040101010101" pitchFamily="2" charset="-122"/>
                        <a:ea typeface="华文隶书" panose="02010800040101010101" pitchFamily="2" charset="-122"/>
                      </a:endParaRPr>
                    </a:p>
                  </a:txBody>
                  <a:tcPr marL="87085" marR="87085" marT="43542" marB="43542" horzOverflow="overflow">
                    <a:solidFill>
                      <a:schemeClr val="accent1">
                        <a:lumMod val="40000"/>
                        <a:lumOff val="60000"/>
                      </a:schemeClr>
                    </a:solidFill>
                  </a:tcPr>
                </a:tc>
              </a:tr>
              <a:tr h="734695">
                <a:tc vMerge="1">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zh-CN" altLang="en-US" sz="4190" u="none" strike="noStrike" cap="none" normalizeH="0" baseline="0" dirty="0" smtClean="0">
                          <a:ln>
                            <a:noFill/>
                          </a:ln>
                          <a:effectLst/>
                          <a:latin typeface="华文隶书" panose="02010800040101010101" pitchFamily="2" charset="-122"/>
                          <a:ea typeface="华文隶书" panose="02010800040101010101" pitchFamily="2" charset="-122"/>
                        </a:rPr>
                        <a:t>毛泽东为中央人民政府主席</a:t>
                      </a:r>
                      <a:endParaRPr kumimoji="0" lang="zh-CN" altLang="en-US" sz="4190" b="0" i="0" u="none" strike="noStrike" cap="none" normalizeH="0" baseline="0" dirty="0" smtClean="0">
                        <a:ln>
                          <a:noFill/>
                        </a:ln>
                        <a:solidFill>
                          <a:schemeClr val="tx1"/>
                        </a:solidFill>
                        <a:effectLst/>
                        <a:latin typeface="华文隶书" panose="02010800040101010101" pitchFamily="2" charset="-122"/>
                        <a:ea typeface="华文隶书" panose="02010800040101010101" pitchFamily="2" charset="-122"/>
                      </a:endParaRPr>
                    </a:p>
                  </a:txBody>
                  <a:tcPr marL="87085" marR="87085" marT="43542" marB="43542" horzOverflow="overflow">
                    <a:solidFill>
                      <a:schemeClr val="accent1">
                        <a:lumMod val="40000"/>
                        <a:lumOff val="60000"/>
                      </a:schemeClr>
                    </a:solidFill>
                  </a:tcPr>
                </a:tc>
              </a:tr>
              <a:tr h="136398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altLang="zh-CN" sz="4190" u="none" strike="noStrike" cap="none" normalizeH="0" baseline="0" smtClean="0">
                          <a:ln>
                            <a:noFill/>
                          </a:ln>
                          <a:effectLst/>
                          <a:latin typeface="华文隶书" panose="02010800040101010101" pitchFamily="2" charset="-122"/>
                          <a:ea typeface="华文隶书" panose="02010800040101010101" pitchFamily="2" charset="-122"/>
                        </a:rPr>
                        <a:t>  </a:t>
                      </a:r>
                      <a:r>
                        <a:rPr kumimoji="0" lang="zh-CN" altLang="en-US" sz="4190" u="none" strike="noStrike" cap="none" normalizeH="0" baseline="0" smtClean="0">
                          <a:ln>
                            <a:noFill/>
                          </a:ln>
                          <a:effectLst/>
                          <a:latin typeface="华文隶书" panose="02010800040101010101" pitchFamily="2" charset="-122"/>
                          <a:ea typeface="华文隶书" panose="02010800040101010101" pitchFamily="2" charset="-122"/>
                        </a:rPr>
                        <a:t>其  他</a:t>
                      </a:r>
                      <a:endParaRPr kumimoji="0" lang="zh-CN" altLang="en-US" sz="4190" b="1" i="0" u="none" strike="noStrike" cap="none" normalizeH="0" baseline="0" smtClean="0">
                        <a:ln>
                          <a:noFill/>
                        </a:ln>
                        <a:solidFill>
                          <a:schemeClr val="tx1"/>
                        </a:solidFill>
                        <a:effectLst/>
                        <a:latin typeface="华文隶书" panose="02010800040101010101" pitchFamily="2" charset="-122"/>
                        <a:ea typeface="华文隶书" panose="02010800040101010101" pitchFamily="2" charset="-122"/>
                      </a:endParaRPr>
                    </a:p>
                  </a:txBody>
                  <a:tcPr marL="87085" marR="87085" marT="43542" marB="43542"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anose="05000000000000000000" pitchFamily="2" charset="2"/>
                        <a:buNone/>
                      </a:pPr>
                      <a:r>
                        <a:rPr kumimoji="0" lang="zh-CN" altLang="en-US" sz="4190" u="none" strike="noStrike" cap="none" normalizeH="0" baseline="0" dirty="0" smtClean="0">
                          <a:ln>
                            <a:noFill/>
                          </a:ln>
                          <a:effectLst/>
                          <a:latin typeface="华文隶书" panose="02010800040101010101" pitchFamily="2" charset="-122"/>
                          <a:ea typeface="华文隶书" panose="02010800040101010101" pitchFamily="2" charset="-122"/>
                        </a:rPr>
                        <a:t>国旗、国歌、首都、</a:t>
                      </a:r>
                      <a:r>
                        <a:rPr kumimoji="0" lang="zh-CN" altLang="en-US" sz="4190" u="none" strike="noStrike" cap="none" normalizeH="0" baseline="0" smtClean="0">
                          <a:ln>
                            <a:noFill/>
                          </a:ln>
                          <a:effectLst/>
                          <a:latin typeface="华文隶书" panose="02010800040101010101" pitchFamily="2" charset="-122"/>
                          <a:ea typeface="华文隶书" panose="02010800040101010101" pitchFamily="2" charset="-122"/>
                        </a:rPr>
                        <a:t>公元纪年、人民英雄纪念碑等</a:t>
                      </a:r>
                      <a:endParaRPr kumimoji="0" lang="zh-CN" altLang="en-US" sz="4190" b="0" i="0" u="none" strike="noStrike" cap="none" normalizeH="0" baseline="0" dirty="0" smtClean="0">
                        <a:ln>
                          <a:noFill/>
                        </a:ln>
                        <a:solidFill>
                          <a:schemeClr val="tx1"/>
                        </a:solidFill>
                        <a:effectLst/>
                        <a:latin typeface="华文隶书" panose="02010800040101010101" pitchFamily="2" charset="-122"/>
                        <a:ea typeface="华文隶书" panose="02010800040101010101" pitchFamily="2" charset="-122"/>
                      </a:endParaRPr>
                    </a:p>
                  </a:txBody>
                  <a:tcPr marL="87085" marR="87085" marT="43542" marB="43542" horzOverflow="overflow">
                    <a:solidFill>
                      <a:schemeClr val="accent1">
                        <a:lumMod val="40000"/>
                        <a:lumOff val="60000"/>
                      </a:schemeClr>
                    </a:solidFill>
                  </a:tcPr>
                </a:tc>
              </a:tr>
            </a:tbl>
          </a:graphicData>
        </a:graphic>
      </p:graphicFrame>
      <p:sp>
        <p:nvSpPr>
          <p:cNvPr id="150536" name="直接连接符 150535"/>
          <p:cNvSpPr/>
          <p:nvPr/>
        </p:nvSpPr>
        <p:spPr>
          <a:xfrm flipV="1">
            <a:off x="3124502" y="1343479"/>
            <a:ext cx="1714500" cy="1508881"/>
          </a:xfrm>
          <a:prstGeom prst="line">
            <a:avLst/>
          </a:prstGeom>
          <a:ln w="38100" cap="flat" cmpd="sng">
            <a:solidFill>
              <a:srgbClr val="FF0000"/>
            </a:solidFill>
            <a:prstDash val="solid"/>
            <a:headEnd type="none" w="med" len="med"/>
            <a:tailEnd type="none" w="med" len="med"/>
          </a:ln>
        </p:spPr>
      </p:sp>
      <p:sp>
        <p:nvSpPr>
          <p:cNvPr id="150537" name="文本框 150536"/>
          <p:cNvSpPr txBox="1"/>
          <p:nvPr/>
        </p:nvSpPr>
        <p:spPr>
          <a:xfrm>
            <a:off x="4778526" y="862693"/>
            <a:ext cx="2125980" cy="676910"/>
          </a:xfrm>
          <a:prstGeom prst="rect">
            <a:avLst/>
          </a:prstGeom>
          <a:noFill/>
          <a:ln w="9525">
            <a:noFill/>
          </a:ln>
        </p:spPr>
        <p:txBody>
          <a:bodyPr wrap="none" anchor="t">
            <a:spAutoFit/>
          </a:bodyPr>
          <a:lstStyle/>
          <a:p>
            <a:pPr>
              <a:buClr>
                <a:schemeClr val="bg1"/>
              </a:buClr>
            </a:pPr>
            <a:r>
              <a:rPr lang="zh-CN" altLang="en-US" sz="3810" b="1" dirty="0">
                <a:solidFill>
                  <a:srgbClr val="FF0000"/>
                </a:solidFill>
                <a:latin typeface="Arial" panose="020B0604020202020204" pitchFamily="34" charset="0"/>
                <a:ea typeface="黑体" panose="02010609060101010101" charset="-122"/>
              </a:rPr>
              <a:t>临时宪法</a:t>
            </a:r>
            <a:endParaRPr lang="zh-CN" altLang="en-US" sz="3810" b="1">
              <a:solidFill>
                <a:srgbClr val="FF0000"/>
              </a:solidFill>
              <a:latin typeface="Arial" panose="020B0604020202020204" pitchFamily="34" charset="0"/>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668020" y="-41275"/>
            <a:ext cx="11426825" cy="6341110"/>
          </a:xfrm>
          <a:prstGeom prst="rect">
            <a:avLst/>
          </a:prstGeom>
        </p:spPr>
      </p:pic>
      <p:sp>
        <p:nvSpPr>
          <p:cNvPr id="5" name="文本框 4"/>
          <p:cNvSpPr txBox="1"/>
          <p:nvPr/>
        </p:nvSpPr>
        <p:spPr>
          <a:xfrm>
            <a:off x="9495790" y="2684145"/>
            <a:ext cx="1064895" cy="1106805"/>
          </a:xfrm>
          <a:prstGeom prst="rect">
            <a:avLst/>
          </a:prstGeom>
          <a:noFill/>
        </p:spPr>
        <p:txBody>
          <a:bodyPr wrap="square" rtlCol="0">
            <a:spAutoFit/>
          </a:bodyPr>
          <a:p>
            <a:r>
              <a:rPr lang="en-US" altLang="zh-CN" sz="6600"/>
              <a:t>A</a:t>
            </a:r>
            <a:endParaRPr lang="en-US" altLang="zh-CN" sz="6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lstStyle/>
          <a:p>
            <a:endParaRPr lang="zh-CN" altLang="en-US"/>
          </a:p>
        </p:txBody>
      </p:sp>
      <p:sp>
        <p:nvSpPr>
          <p:cNvPr id="7" name="副标题 6"/>
          <p:cNvSpPr>
            <a:spLocks noGrp="1"/>
          </p:cNvSpPr>
          <p:nvPr>
            <p:ph type="subTitle" idx="1"/>
          </p:nvPr>
        </p:nvSpPr>
        <p:spPr/>
        <p:txBody>
          <a:bodyPr/>
          <a:lstStyle/>
          <a:p>
            <a:endParaRPr lang="zh-CN" altLang="en-US"/>
          </a:p>
        </p:txBody>
      </p:sp>
      <p:pic>
        <p:nvPicPr>
          <p:cNvPr id="24" name="图片 23"/>
          <p:cNvPicPr>
            <a:picLocks noChangeAspect="1"/>
          </p:cNvPicPr>
          <p:nvPr/>
        </p:nvPicPr>
        <p:blipFill rotWithShape="1">
          <a:blip r:embed="rId1" cstate="print">
            <a:extLst>
              <a:ext uri="{28A0092B-C50C-407E-A947-70E740481C1C}">
                <a14:useLocalDpi xmlns:a14="http://schemas.microsoft.com/office/drawing/2010/main" val="0"/>
              </a:ext>
            </a:extLst>
          </a:blip>
          <a:srcRect l="2243" t="2241" r="1691" b="1558"/>
          <a:stretch>
            <a:fillRect/>
          </a:stretch>
        </p:blipFill>
        <p:spPr>
          <a:xfrm>
            <a:off x="609297" y="0"/>
            <a:ext cx="10973405" cy="6858000"/>
          </a:xfrm>
          <a:prstGeom prst="rect">
            <a:avLst/>
          </a:prstGeom>
        </p:spPr>
      </p:pic>
      <p:sp>
        <p:nvSpPr>
          <p:cNvPr id="27" name="圆角矩形 26"/>
          <p:cNvSpPr/>
          <p:nvPr/>
        </p:nvSpPr>
        <p:spPr>
          <a:xfrm>
            <a:off x="487136" y="18748"/>
            <a:ext cx="11095567" cy="6858000"/>
          </a:xfrm>
          <a:prstGeom prst="roundRect">
            <a:avLst>
              <a:gd name="adj" fmla="val 5004"/>
            </a:avLst>
          </a:prstGeom>
          <a:solidFill>
            <a:srgbClr val="DDD9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endParaRPr>
          </a:p>
        </p:txBody>
      </p:sp>
      <p:cxnSp>
        <p:nvCxnSpPr>
          <p:cNvPr id="3" name="直接连接符 2"/>
          <p:cNvCxnSpPr/>
          <p:nvPr/>
        </p:nvCxnSpPr>
        <p:spPr>
          <a:xfrm>
            <a:off x="1432344" y="694997"/>
            <a:ext cx="9048813" cy="1512"/>
          </a:xfrm>
          <a:prstGeom prst="line">
            <a:avLst/>
          </a:prstGeom>
          <a:ln w="57150">
            <a:solidFill>
              <a:srgbClr val="76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 name="组合 3"/>
          <p:cNvGrpSpPr/>
          <p:nvPr/>
        </p:nvGrpSpPr>
        <p:grpSpPr>
          <a:xfrm>
            <a:off x="1432104" y="-181"/>
            <a:ext cx="3476813" cy="612326"/>
            <a:chOff x="3853815" y="1936053"/>
            <a:chExt cx="3650654" cy="1256352"/>
          </a:xfrm>
          <a:solidFill>
            <a:schemeClr val="accent2">
              <a:lumMod val="50000"/>
            </a:schemeClr>
          </a:solidFill>
        </p:grpSpPr>
        <p:sp>
          <p:nvSpPr>
            <p:cNvPr id="5" name="TextBox 4"/>
            <p:cNvSpPr txBox="1"/>
            <p:nvPr/>
          </p:nvSpPr>
          <p:spPr>
            <a:xfrm>
              <a:off x="3853815" y="1936053"/>
              <a:ext cx="3650654" cy="1256352"/>
            </a:xfrm>
            <a:custGeom>
              <a:avLst/>
              <a:gdLst>
                <a:gd name="connsiteX0" fmla="*/ 0 w 3638754"/>
                <a:gd name="connsiteY0" fmla="*/ 0 h 1247943"/>
                <a:gd name="connsiteX1" fmla="*/ 3638754 w 3638754"/>
                <a:gd name="connsiteY1" fmla="*/ 0 h 1247943"/>
                <a:gd name="connsiteX2" fmla="*/ 3638754 w 3638754"/>
                <a:gd name="connsiteY2" fmla="*/ 1247943 h 1247943"/>
                <a:gd name="connsiteX3" fmla="*/ 0 w 3638754"/>
                <a:gd name="connsiteY3" fmla="*/ 1247943 h 1247943"/>
                <a:gd name="connsiteX4" fmla="*/ 0 w 3638754"/>
                <a:gd name="connsiteY4" fmla="*/ 0 h 1247943"/>
                <a:gd name="connsiteX0-1" fmla="*/ 0 w 3638754"/>
                <a:gd name="connsiteY0-2" fmla="*/ 8409 h 1256352"/>
                <a:gd name="connsiteX1-3" fmla="*/ 111925 w 3638754"/>
                <a:gd name="connsiteY1-4" fmla="*/ 0 h 1256352"/>
                <a:gd name="connsiteX2-5" fmla="*/ 3638754 w 3638754"/>
                <a:gd name="connsiteY2-6" fmla="*/ 8409 h 1256352"/>
                <a:gd name="connsiteX3-7" fmla="*/ 3638754 w 3638754"/>
                <a:gd name="connsiteY3-8" fmla="*/ 1256352 h 1256352"/>
                <a:gd name="connsiteX4-9" fmla="*/ 0 w 3638754"/>
                <a:gd name="connsiteY4-10" fmla="*/ 1256352 h 1256352"/>
                <a:gd name="connsiteX5" fmla="*/ 0 w 3638754"/>
                <a:gd name="connsiteY5" fmla="*/ 8409 h 1256352"/>
                <a:gd name="connsiteX0-11" fmla="*/ 11900 w 3650654"/>
                <a:gd name="connsiteY0-12" fmla="*/ 8409 h 1256352"/>
                <a:gd name="connsiteX1-13" fmla="*/ 123825 w 3650654"/>
                <a:gd name="connsiteY1-14" fmla="*/ 0 h 1256352"/>
                <a:gd name="connsiteX2-15" fmla="*/ 3650654 w 3650654"/>
                <a:gd name="connsiteY2-16" fmla="*/ 8409 h 1256352"/>
                <a:gd name="connsiteX3-17" fmla="*/ 3650654 w 3650654"/>
                <a:gd name="connsiteY3-18" fmla="*/ 1256352 h 1256352"/>
                <a:gd name="connsiteX4-19" fmla="*/ 11900 w 3650654"/>
                <a:gd name="connsiteY4-20" fmla="*/ 1256352 h 1256352"/>
                <a:gd name="connsiteX5-21" fmla="*/ 0 w 3650654"/>
                <a:gd name="connsiteY5-22" fmla="*/ 76200 h 1256352"/>
                <a:gd name="connsiteX6" fmla="*/ 11900 w 3650654"/>
                <a:gd name="connsiteY6" fmla="*/ 8409 h 1256352"/>
                <a:gd name="connsiteX0-23" fmla="*/ 0 w 3650654"/>
                <a:gd name="connsiteY0-24" fmla="*/ 76200 h 1256352"/>
                <a:gd name="connsiteX1-25" fmla="*/ 123825 w 3650654"/>
                <a:gd name="connsiteY1-26" fmla="*/ 0 h 1256352"/>
                <a:gd name="connsiteX2-27" fmla="*/ 3650654 w 3650654"/>
                <a:gd name="connsiteY2-28" fmla="*/ 8409 h 1256352"/>
                <a:gd name="connsiteX3-29" fmla="*/ 3650654 w 3650654"/>
                <a:gd name="connsiteY3-30" fmla="*/ 1256352 h 1256352"/>
                <a:gd name="connsiteX4-31" fmla="*/ 11900 w 3650654"/>
                <a:gd name="connsiteY4-32" fmla="*/ 1256352 h 1256352"/>
                <a:gd name="connsiteX5-33" fmla="*/ 0 w 3650654"/>
                <a:gd name="connsiteY5-34" fmla="*/ 76200 h 12563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3650654" h="1256352">
                  <a:moveTo>
                    <a:pt x="0" y="76200"/>
                  </a:moveTo>
                  <a:lnTo>
                    <a:pt x="123825" y="0"/>
                  </a:lnTo>
                  <a:lnTo>
                    <a:pt x="3650654" y="8409"/>
                  </a:lnTo>
                  <a:lnTo>
                    <a:pt x="3650654" y="1256352"/>
                  </a:lnTo>
                  <a:lnTo>
                    <a:pt x="11900" y="1256352"/>
                  </a:lnTo>
                  <a:lnTo>
                    <a:pt x="0" y="76200"/>
                  </a:lnTo>
                  <a:close/>
                </a:path>
              </a:pathLst>
            </a:custGeom>
            <a:grpFill/>
            <a:ln>
              <a:noFill/>
            </a:ln>
            <a:effectLst>
              <a:outerShdw blurRad="444500" dist="254000" dir="8100000" algn="tr" rotWithShape="0">
                <a:prstClr val="black">
                  <a:alpha val="5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3200">
                  <a:solidFill>
                    <a:schemeClr val="bg1"/>
                  </a:solidFill>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10950" dirty="0"/>
            </a:p>
          </p:txBody>
        </p:sp>
        <p:sp>
          <p:nvSpPr>
            <p:cNvPr id="6" name="TextBox 5"/>
            <p:cNvSpPr txBox="1"/>
            <p:nvPr/>
          </p:nvSpPr>
          <p:spPr>
            <a:xfrm>
              <a:off x="4431348" y="2054420"/>
              <a:ext cx="2372297" cy="1029271"/>
            </a:xfrm>
            <a:prstGeom prst="rect">
              <a:avLst/>
            </a:prstGeom>
            <a:noFill/>
            <a:scene3d>
              <a:camera prst="orthographicFront"/>
              <a:lightRig rig="threePt" dir="t"/>
            </a:scene3d>
            <a:sp3d>
              <a:bevelT/>
            </a:sp3d>
          </p:spPr>
          <p:txBody>
            <a:bodyPr wrap="none" rtlCol="0">
              <a:spAutoFit/>
            </a:bodyPr>
            <a:lstStyle/>
            <a:p>
              <a:r>
                <a:rPr lang="zh-CN" altLang="en-US" sz="2665" b="1" spc="600"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charset="-122"/>
                </a:rPr>
                <a:t>中国现代史</a:t>
              </a:r>
              <a:endParaRPr lang="zh-CN" altLang="en-US" sz="2665" b="1" spc="600"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charset="-122"/>
              </a:endParaRPr>
            </a:p>
          </p:txBody>
        </p:sp>
      </p:grpSp>
      <p:sp>
        <p:nvSpPr>
          <p:cNvPr id="39" name="AutoShape 15"/>
          <p:cNvSpPr>
            <a:spLocks noChangeArrowheads="1"/>
          </p:cNvSpPr>
          <p:nvPr/>
        </p:nvSpPr>
        <p:spPr bwMode="auto">
          <a:xfrm>
            <a:off x="1982077" y="4585615"/>
            <a:ext cx="68035" cy="69548"/>
          </a:xfrm>
          <a:prstGeom prst="smileyFace">
            <a:avLst>
              <a:gd name="adj" fmla="val 4653"/>
            </a:avLst>
          </a:prstGeom>
          <a:solidFill>
            <a:schemeClr val="accent1"/>
          </a:solidFill>
          <a:ln w="9525">
            <a:solidFill>
              <a:schemeClr val="bg2"/>
            </a:solidFill>
            <a:round/>
          </a:ln>
          <a:effectLst/>
        </p:spPr>
        <p:txBody>
          <a:bodyPr wrap="none" anchor="ctr"/>
          <a:lstStyle/>
          <a:p>
            <a:endParaRPr lang="zh-CN" altLang="en-US" sz="2000"/>
          </a:p>
        </p:txBody>
      </p:sp>
      <p:sp>
        <p:nvSpPr>
          <p:cNvPr id="40" name="AutoShape 16"/>
          <p:cNvSpPr>
            <a:spLocks noChangeArrowheads="1"/>
          </p:cNvSpPr>
          <p:nvPr/>
        </p:nvSpPr>
        <p:spPr bwMode="auto">
          <a:xfrm>
            <a:off x="3764612" y="4585615"/>
            <a:ext cx="68036" cy="69548"/>
          </a:xfrm>
          <a:prstGeom prst="smileyFace">
            <a:avLst>
              <a:gd name="adj" fmla="val 4653"/>
            </a:avLst>
          </a:prstGeom>
          <a:solidFill>
            <a:schemeClr val="accent1"/>
          </a:solidFill>
          <a:ln w="9525">
            <a:solidFill>
              <a:schemeClr val="bg2"/>
            </a:solidFill>
            <a:round/>
          </a:ln>
          <a:effectLst/>
        </p:spPr>
        <p:txBody>
          <a:bodyPr wrap="none" anchor="ctr"/>
          <a:lstStyle/>
          <a:p>
            <a:endParaRPr lang="zh-CN" altLang="en-US" sz="2000"/>
          </a:p>
        </p:txBody>
      </p:sp>
      <p:sp>
        <p:nvSpPr>
          <p:cNvPr id="41" name="AutoShape 17"/>
          <p:cNvSpPr>
            <a:spLocks noChangeArrowheads="1"/>
          </p:cNvSpPr>
          <p:nvPr/>
        </p:nvSpPr>
        <p:spPr bwMode="auto">
          <a:xfrm>
            <a:off x="6068755" y="4585615"/>
            <a:ext cx="68036" cy="69548"/>
          </a:xfrm>
          <a:prstGeom prst="smileyFace">
            <a:avLst>
              <a:gd name="adj" fmla="val 4653"/>
            </a:avLst>
          </a:prstGeom>
          <a:solidFill>
            <a:schemeClr val="accent1"/>
          </a:solidFill>
          <a:ln w="9525">
            <a:solidFill>
              <a:schemeClr val="bg2"/>
            </a:solidFill>
            <a:round/>
          </a:ln>
          <a:effectLst/>
        </p:spPr>
        <p:txBody>
          <a:bodyPr wrap="none" anchor="ctr"/>
          <a:lstStyle/>
          <a:p>
            <a:endParaRPr lang="zh-CN" altLang="en-US" sz="2000"/>
          </a:p>
        </p:txBody>
      </p:sp>
      <p:sp>
        <p:nvSpPr>
          <p:cNvPr id="42" name="AutoShape 18"/>
          <p:cNvSpPr>
            <a:spLocks noChangeArrowheads="1"/>
          </p:cNvSpPr>
          <p:nvPr/>
        </p:nvSpPr>
        <p:spPr bwMode="auto">
          <a:xfrm>
            <a:off x="8223220" y="4585615"/>
            <a:ext cx="68035" cy="69548"/>
          </a:xfrm>
          <a:prstGeom prst="smileyFace">
            <a:avLst>
              <a:gd name="adj" fmla="val 4653"/>
            </a:avLst>
          </a:prstGeom>
          <a:solidFill>
            <a:schemeClr val="accent1"/>
          </a:solidFill>
          <a:ln w="9525">
            <a:solidFill>
              <a:schemeClr val="bg2"/>
            </a:solidFill>
            <a:round/>
          </a:ln>
          <a:effectLst/>
        </p:spPr>
        <p:txBody>
          <a:bodyPr wrap="none" anchor="ctr"/>
          <a:lstStyle/>
          <a:p>
            <a:endParaRPr lang="zh-CN" altLang="en-US" sz="2000"/>
          </a:p>
        </p:txBody>
      </p:sp>
      <p:sp>
        <p:nvSpPr>
          <p:cNvPr id="43" name="AutoShape 20"/>
          <p:cNvSpPr>
            <a:spLocks noChangeArrowheads="1"/>
          </p:cNvSpPr>
          <p:nvPr/>
        </p:nvSpPr>
        <p:spPr bwMode="auto">
          <a:xfrm>
            <a:off x="8976148" y="4585615"/>
            <a:ext cx="68035" cy="69548"/>
          </a:xfrm>
          <a:prstGeom prst="smileyFace">
            <a:avLst>
              <a:gd name="adj" fmla="val 4653"/>
            </a:avLst>
          </a:prstGeom>
          <a:solidFill>
            <a:schemeClr val="accent1"/>
          </a:solidFill>
          <a:ln w="9525">
            <a:solidFill>
              <a:schemeClr val="bg2"/>
            </a:solidFill>
            <a:round/>
          </a:ln>
          <a:effectLst/>
        </p:spPr>
        <p:txBody>
          <a:bodyPr wrap="none" anchor="ctr"/>
          <a:lstStyle/>
          <a:p>
            <a:endParaRPr lang="zh-CN" altLang="en-US" sz="2000"/>
          </a:p>
        </p:txBody>
      </p:sp>
      <p:sp>
        <p:nvSpPr>
          <p:cNvPr id="26" name="矩形 25"/>
          <p:cNvSpPr/>
          <p:nvPr/>
        </p:nvSpPr>
        <p:spPr>
          <a:xfrm>
            <a:off x="6155327" y="18748"/>
            <a:ext cx="2321560" cy="735330"/>
          </a:xfrm>
          <a:prstGeom prst="rect">
            <a:avLst/>
          </a:prstGeom>
          <a:noFill/>
          <a:ln>
            <a:noFill/>
          </a:ln>
        </p:spPr>
        <p:txBody>
          <a:bodyPr wrap="none" rtlCol="0" anchor="t">
            <a:spAutoFit/>
          </a:bodyPr>
          <a:lstStyle/>
          <a:p>
            <a:pPr algn="ctr"/>
            <a:r>
              <a:rPr lang="zh-CN" altLang="en-US" sz="4190" b="1">
                <a:solidFill>
                  <a:schemeClr val="tx1"/>
                </a:solidFill>
                <a:effectLst>
                  <a:outerShdw blurRad="38100" dist="19050" dir="2700000" algn="tl" rotWithShape="0">
                    <a:schemeClr val="dk1">
                      <a:alpha val="40000"/>
                    </a:schemeClr>
                  </a:outerShdw>
                </a:effectLst>
              </a:rPr>
              <a:t>土地改革</a:t>
            </a:r>
            <a:endParaRPr lang="zh-CN" altLang="en-US" sz="4190" b="1">
              <a:solidFill>
                <a:schemeClr val="tx1"/>
              </a:solidFill>
              <a:effectLst>
                <a:outerShdw blurRad="38100" dist="19050" dir="2700000" algn="tl" rotWithShape="0">
                  <a:schemeClr val="dk1">
                    <a:alpha val="40000"/>
                  </a:schemeClr>
                </a:outerShdw>
              </a:effectLst>
            </a:endParaRPr>
          </a:p>
        </p:txBody>
      </p:sp>
      <p:grpSp>
        <p:nvGrpSpPr>
          <p:cNvPr id="17410" name="Group 2"/>
          <p:cNvGrpSpPr/>
          <p:nvPr/>
        </p:nvGrpSpPr>
        <p:grpSpPr>
          <a:xfrm>
            <a:off x="2812143" y="1616227"/>
            <a:ext cx="7166429" cy="4304392"/>
            <a:chOff x="0" y="0"/>
            <a:chExt cx="5184" cy="3364"/>
          </a:xfrm>
        </p:grpSpPr>
        <p:sp>
          <p:nvSpPr>
            <p:cNvPr id="17427" name="Rectangle 3"/>
            <p:cNvSpPr/>
            <p:nvPr/>
          </p:nvSpPr>
          <p:spPr>
            <a:xfrm>
              <a:off x="3110" y="2443"/>
              <a:ext cx="1296" cy="921"/>
            </a:xfrm>
            <a:prstGeom prst="rect">
              <a:avLst/>
            </a:prstGeom>
            <a:noFill/>
            <a:ln w="9525">
              <a:noFill/>
            </a:ln>
          </p:spPr>
          <p:txBody>
            <a:bodyPr/>
            <a:lstStyle/>
            <a:p>
              <a:pPr>
                <a:spcBef>
                  <a:spcPct val="20000"/>
                </a:spcBef>
                <a:buClr>
                  <a:schemeClr val="bg2"/>
                </a:buClr>
                <a:buSzPct val="75000"/>
                <a:buFont typeface="Wingdings" panose="05000000000000000000" pitchFamily="2" charset="2"/>
                <a:buNone/>
              </a:pPr>
              <a:endParaRPr lang="zh-CN" altLang="en-US" sz="2665" dirty="0">
                <a:latin typeface="华文新魏" panose="02010800040101010101" pitchFamily="2" charset="-122"/>
                <a:ea typeface="华文新魏" panose="02010800040101010101" pitchFamily="2" charset="-122"/>
              </a:endParaRPr>
            </a:p>
          </p:txBody>
        </p:sp>
        <p:sp>
          <p:nvSpPr>
            <p:cNvPr id="17428" name="Rectangle 4"/>
            <p:cNvSpPr/>
            <p:nvPr/>
          </p:nvSpPr>
          <p:spPr>
            <a:xfrm>
              <a:off x="1776" y="2443"/>
              <a:ext cx="1334" cy="921"/>
            </a:xfrm>
            <a:prstGeom prst="rect">
              <a:avLst/>
            </a:prstGeom>
            <a:noFill/>
            <a:ln w="9525">
              <a:noFill/>
            </a:ln>
          </p:spPr>
          <p:txBody>
            <a:bodyPr/>
            <a:lstStyle/>
            <a:p>
              <a:pPr>
                <a:spcBef>
                  <a:spcPct val="20000"/>
                </a:spcBef>
                <a:buClr>
                  <a:schemeClr val="bg2"/>
                </a:buClr>
                <a:buSzPct val="75000"/>
                <a:buFont typeface="Wingdings" panose="05000000000000000000" pitchFamily="2" charset="2"/>
                <a:buNone/>
              </a:pPr>
              <a:endParaRPr lang="zh-CN" altLang="en-US" sz="2665" dirty="0">
                <a:latin typeface="华文新魏" panose="02010800040101010101" pitchFamily="2" charset="-122"/>
                <a:ea typeface="华文新魏" panose="02010800040101010101" pitchFamily="2" charset="-122"/>
              </a:endParaRPr>
            </a:p>
          </p:txBody>
        </p:sp>
        <p:sp>
          <p:nvSpPr>
            <p:cNvPr id="17429" name="Rectangle 5"/>
            <p:cNvSpPr/>
            <p:nvPr/>
          </p:nvSpPr>
          <p:spPr>
            <a:xfrm>
              <a:off x="868" y="2443"/>
              <a:ext cx="908" cy="921"/>
            </a:xfrm>
            <a:prstGeom prst="rect">
              <a:avLst/>
            </a:prstGeom>
            <a:noFill/>
            <a:ln w="9525">
              <a:noFill/>
            </a:ln>
          </p:spPr>
          <p:txBody>
            <a:bodyPr/>
            <a:lstStyle/>
            <a:p>
              <a:pPr>
                <a:spcBef>
                  <a:spcPct val="20000"/>
                </a:spcBef>
                <a:buClr>
                  <a:schemeClr val="bg2"/>
                </a:buClr>
                <a:buSzPct val="75000"/>
                <a:buFont typeface="Wingdings" panose="05000000000000000000" pitchFamily="2" charset="2"/>
                <a:buNone/>
              </a:pPr>
              <a:endParaRPr lang="zh-CN" altLang="en-US" sz="2665" dirty="0">
                <a:latin typeface="华文新魏" panose="02010800040101010101" pitchFamily="2" charset="-122"/>
                <a:ea typeface="华文新魏" panose="02010800040101010101" pitchFamily="2" charset="-122"/>
              </a:endParaRPr>
            </a:p>
          </p:txBody>
        </p:sp>
        <p:sp>
          <p:nvSpPr>
            <p:cNvPr id="17430" name="Rectangle 6"/>
            <p:cNvSpPr/>
            <p:nvPr/>
          </p:nvSpPr>
          <p:spPr>
            <a:xfrm>
              <a:off x="0" y="2443"/>
              <a:ext cx="868" cy="921"/>
            </a:xfrm>
            <a:prstGeom prst="rect">
              <a:avLst/>
            </a:prstGeom>
            <a:noFill/>
            <a:ln w="9525">
              <a:noFill/>
            </a:ln>
          </p:spPr>
          <p:txBody>
            <a:bodyPr/>
            <a:lstStyle/>
            <a:p>
              <a:pPr>
                <a:spcBef>
                  <a:spcPct val="20000"/>
                </a:spcBef>
                <a:buClr>
                  <a:schemeClr val="bg2"/>
                </a:buClr>
                <a:buSzPct val="75000"/>
                <a:buFont typeface="Wingdings" panose="05000000000000000000" pitchFamily="2" charset="2"/>
                <a:buNone/>
              </a:pPr>
              <a:endParaRPr lang="zh-CN" altLang="en-US" sz="2665" dirty="0">
                <a:latin typeface="华文新魏" panose="02010800040101010101" pitchFamily="2" charset="-122"/>
                <a:ea typeface="华文新魏" panose="02010800040101010101" pitchFamily="2" charset="-122"/>
              </a:endParaRPr>
            </a:p>
          </p:txBody>
        </p:sp>
        <p:sp>
          <p:nvSpPr>
            <p:cNvPr id="17431" name="Rectangle 7"/>
            <p:cNvSpPr/>
            <p:nvPr/>
          </p:nvSpPr>
          <p:spPr>
            <a:xfrm>
              <a:off x="3110" y="1471"/>
              <a:ext cx="1296" cy="972"/>
            </a:xfrm>
            <a:prstGeom prst="rect">
              <a:avLst/>
            </a:prstGeom>
            <a:noFill/>
            <a:ln w="9525">
              <a:noFill/>
            </a:ln>
          </p:spPr>
          <p:txBody>
            <a:bodyPr/>
            <a:lstStyle/>
            <a:p>
              <a:pPr>
                <a:spcBef>
                  <a:spcPct val="20000"/>
                </a:spcBef>
                <a:buClr>
                  <a:schemeClr val="bg2"/>
                </a:buClr>
                <a:buSzPct val="75000"/>
                <a:buFont typeface="Wingdings" panose="05000000000000000000" pitchFamily="2" charset="2"/>
                <a:buNone/>
              </a:pPr>
              <a:endParaRPr lang="zh-CN" altLang="en-US" sz="2665" dirty="0">
                <a:latin typeface="华文新魏" panose="02010800040101010101" pitchFamily="2" charset="-122"/>
                <a:ea typeface="华文新魏" panose="02010800040101010101" pitchFamily="2" charset="-122"/>
              </a:endParaRPr>
            </a:p>
          </p:txBody>
        </p:sp>
        <p:sp>
          <p:nvSpPr>
            <p:cNvPr id="17432" name="Rectangle 8"/>
            <p:cNvSpPr/>
            <p:nvPr/>
          </p:nvSpPr>
          <p:spPr>
            <a:xfrm>
              <a:off x="1776" y="1471"/>
              <a:ext cx="1334" cy="972"/>
            </a:xfrm>
            <a:prstGeom prst="rect">
              <a:avLst/>
            </a:prstGeom>
            <a:noFill/>
            <a:ln w="9525">
              <a:noFill/>
            </a:ln>
          </p:spPr>
          <p:txBody>
            <a:bodyPr/>
            <a:lstStyle/>
            <a:p>
              <a:pPr>
                <a:spcBef>
                  <a:spcPct val="20000"/>
                </a:spcBef>
                <a:buClr>
                  <a:schemeClr val="bg2"/>
                </a:buClr>
                <a:buSzPct val="75000"/>
                <a:buFont typeface="Wingdings" panose="05000000000000000000" pitchFamily="2" charset="2"/>
                <a:buNone/>
              </a:pPr>
              <a:endParaRPr lang="zh-CN" altLang="en-US" sz="2665" dirty="0">
                <a:latin typeface="华文新魏" panose="02010800040101010101" pitchFamily="2" charset="-122"/>
                <a:ea typeface="华文新魏" panose="02010800040101010101" pitchFamily="2" charset="-122"/>
              </a:endParaRPr>
            </a:p>
          </p:txBody>
        </p:sp>
        <p:sp>
          <p:nvSpPr>
            <p:cNvPr id="17433" name="Rectangle 9"/>
            <p:cNvSpPr/>
            <p:nvPr/>
          </p:nvSpPr>
          <p:spPr>
            <a:xfrm>
              <a:off x="868" y="1471"/>
              <a:ext cx="908" cy="972"/>
            </a:xfrm>
            <a:prstGeom prst="rect">
              <a:avLst/>
            </a:prstGeom>
            <a:noFill/>
            <a:ln w="9525">
              <a:noFill/>
            </a:ln>
          </p:spPr>
          <p:txBody>
            <a:bodyPr/>
            <a:lstStyle/>
            <a:p>
              <a:pPr>
                <a:spcBef>
                  <a:spcPct val="20000"/>
                </a:spcBef>
                <a:buClr>
                  <a:schemeClr val="bg2"/>
                </a:buClr>
                <a:buSzPct val="75000"/>
                <a:buFont typeface="Wingdings" panose="05000000000000000000" pitchFamily="2" charset="2"/>
                <a:buNone/>
              </a:pPr>
              <a:endParaRPr lang="zh-CN" altLang="en-US" sz="2665" dirty="0">
                <a:latin typeface="华文新魏" panose="02010800040101010101" pitchFamily="2" charset="-122"/>
                <a:ea typeface="华文新魏" panose="02010800040101010101" pitchFamily="2" charset="-122"/>
              </a:endParaRPr>
            </a:p>
          </p:txBody>
        </p:sp>
        <p:sp>
          <p:nvSpPr>
            <p:cNvPr id="17434" name="Rectangle 10"/>
            <p:cNvSpPr/>
            <p:nvPr/>
          </p:nvSpPr>
          <p:spPr>
            <a:xfrm>
              <a:off x="0" y="1471"/>
              <a:ext cx="868" cy="972"/>
            </a:xfrm>
            <a:prstGeom prst="rect">
              <a:avLst/>
            </a:prstGeom>
            <a:noFill/>
            <a:ln w="9525">
              <a:noFill/>
            </a:ln>
          </p:spPr>
          <p:txBody>
            <a:bodyPr/>
            <a:lstStyle/>
            <a:p>
              <a:pPr algn="ctr">
                <a:spcBef>
                  <a:spcPct val="20000"/>
                </a:spcBef>
                <a:buClr>
                  <a:schemeClr val="bg2"/>
                </a:buClr>
                <a:buSzPct val="75000"/>
                <a:buFont typeface="Wingdings" panose="05000000000000000000" pitchFamily="2" charset="2"/>
                <a:buNone/>
              </a:pPr>
              <a:endParaRPr lang="zh-CN" altLang="en-US" sz="2285" b="1" dirty="0">
                <a:solidFill>
                  <a:srgbClr val="FF0000"/>
                </a:solidFill>
                <a:latin typeface="华文新魏" panose="02010800040101010101" pitchFamily="2" charset="-122"/>
                <a:ea typeface="华文新魏" panose="02010800040101010101" pitchFamily="2" charset="-122"/>
              </a:endParaRPr>
            </a:p>
          </p:txBody>
        </p:sp>
        <p:sp>
          <p:nvSpPr>
            <p:cNvPr id="17435" name="Rectangle 11"/>
            <p:cNvSpPr/>
            <p:nvPr/>
          </p:nvSpPr>
          <p:spPr>
            <a:xfrm>
              <a:off x="4406" y="499"/>
              <a:ext cx="778" cy="2865"/>
            </a:xfrm>
            <a:prstGeom prst="rect">
              <a:avLst/>
            </a:prstGeom>
            <a:noFill/>
            <a:ln w="9525">
              <a:noFill/>
            </a:ln>
          </p:spPr>
          <p:txBody>
            <a:bodyPr/>
            <a:lstStyle/>
            <a:p>
              <a:pPr>
                <a:spcBef>
                  <a:spcPct val="20000"/>
                </a:spcBef>
                <a:buClr>
                  <a:schemeClr val="bg2"/>
                </a:buClr>
                <a:buSzPct val="75000"/>
                <a:buFont typeface="Wingdings" panose="05000000000000000000" pitchFamily="2" charset="2"/>
                <a:buNone/>
              </a:pPr>
              <a:endParaRPr lang="zh-CN" altLang="en-US" sz="2665" dirty="0">
                <a:latin typeface="华文新魏" panose="02010800040101010101" pitchFamily="2" charset="-122"/>
                <a:ea typeface="华文新魏" panose="02010800040101010101" pitchFamily="2" charset="-122"/>
              </a:endParaRPr>
            </a:p>
          </p:txBody>
        </p:sp>
        <p:sp>
          <p:nvSpPr>
            <p:cNvPr id="17436" name="Rectangle 12"/>
            <p:cNvSpPr/>
            <p:nvPr/>
          </p:nvSpPr>
          <p:spPr>
            <a:xfrm>
              <a:off x="3110" y="499"/>
              <a:ext cx="1296" cy="972"/>
            </a:xfrm>
            <a:prstGeom prst="rect">
              <a:avLst/>
            </a:prstGeom>
            <a:noFill/>
            <a:ln w="9525">
              <a:noFill/>
            </a:ln>
          </p:spPr>
          <p:txBody>
            <a:bodyPr/>
            <a:lstStyle/>
            <a:p>
              <a:pPr>
                <a:spcBef>
                  <a:spcPct val="20000"/>
                </a:spcBef>
                <a:buClr>
                  <a:schemeClr val="bg2"/>
                </a:buClr>
                <a:buSzPct val="75000"/>
                <a:buFont typeface="Wingdings" panose="05000000000000000000" pitchFamily="2" charset="2"/>
                <a:buNone/>
              </a:pPr>
              <a:endParaRPr lang="en-US" altLang="zh-CN" sz="2285" dirty="0">
                <a:latin typeface="华文新魏" panose="02010800040101010101" pitchFamily="2" charset="-122"/>
                <a:ea typeface="华文新魏" panose="02010800040101010101" pitchFamily="2" charset="-122"/>
              </a:endParaRPr>
            </a:p>
            <a:p>
              <a:pPr algn="ctr">
                <a:spcBef>
                  <a:spcPct val="20000"/>
                </a:spcBef>
                <a:buClr>
                  <a:schemeClr val="bg2"/>
                </a:buClr>
                <a:buSzPct val="75000"/>
                <a:buFont typeface="Wingdings" panose="05000000000000000000" pitchFamily="2" charset="2"/>
                <a:buNone/>
              </a:pPr>
              <a:r>
                <a:rPr lang="zh-CN" altLang="en-US" sz="2285" b="1" dirty="0">
                  <a:latin typeface="华文新魏" panose="02010800040101010101" pitchFamily="2" charset="-122"/>
                  <a:ea typeface="华文新魏" panose="02010800040101010101" pitchFamily="2" charset="-122"/>
                </a:rPr>
                <a:t>产品分配</a:t>
              </a:r>
              <a:endParaRPr lang="zh-CN" altLang="en-US" sz="2285" b="1" dirty="0">
                <a:latin typeface="华文新魏" panose="02010800040101010101" pitchFamily="2" charset="-122"/>
                <a:ea typeface="华文新魏" panose="02010800040101010101" pitchFamily="2" charset="-122"/>
              </a:endParaRPr>
            </a:p>
          </p:txBody>
        </p:sp>
        <p:sp>
          <p:nvSpPr>
            <p:cNvPr id="17437" name="Rectangle 13"/>
            <p:cNvSpPr/>
            <p:nvPr/>
          </p:nvSpPr>
          <p:spPr>
            <a:xfrm>
              <a:off x="1776" y="499"/>
              <a:ext cx="1334" cy="972"/>
            </a:xfrm>
            <a:prstGeom prst="rect">
              <a:avLst/>
            </a:prstGeom>
            <a:noFill/>
            <a:ln w="9525">
              <a:noFill/>
            </a:ln>
          </p:spPr>
          <p:txBody>
            <a:bodyPr/>
            <a:lstStyle/>
            <a:p>
              <a:pPr algn="ctr">
                <a:spcBef>
                  <a:spcPct val="20000"/>
                </a:spcBef>
                <a:buClr>
                  <a:schemeClr val="bg2"/>
                </a:buClr>
                <a:buSzPct val="75000"/>
                <a:buFont typeface="Wingdings" panose="05000000000000000000" pitchFamily="2" charset="2"/>
                <a:buNone/>
              </a:pPr>
              <a:endParaRPr lang="en-US" altLang="zh-CN" sz="2665" dirty="0">
                <a:latin typeface="华文新魏" panose="02010800040101010101" pitchFamily="2" charset="-122"/>
                <a:ea typeface="华文新魏" panose="02010800040101010101" pitchFamily="2" charset="-122"/>
              </a:endParaRPr>
            </a:p>
            <a:p>
              <a:pPr algn="ctr">
                <a:spcBef>
                  <a:spcPct val="20000"/>
                </a:spcBef>
                <a:buClr>
                  <a:schemeClr val="bg2"/>
                </a:buClr>
                <a:buSzPct val="75000"/>
                <a:buFont typeface="Wingdings" panose="05000000000000000000" pitchFamily="2" charset="2"/>
                <a:buNone/>
              </a:pPr>
              <a:endParaRPr lang="en-US" altLang="zh-CN" sz="2665" dirty="0">
                <a:latin typeface="华文新魏" panose="02010800040101010101" pitchFamily="2" charset="-122"/>
                <a:ea typeface="华文新魏" panose="02010800040101010101" pitchFamily="2" charset="-122"/>
              </a:endParaRPr>
            </a:p>
            <a:p>
              <a:pPr>
                <a:spcBef>
                  <a:spcPct val="20000"/>
                </a:spcBef>
                <a:buClr>
                  <a:schemeClr val="bg2"/>
                </a:buClr>
                <a:buSzPct val="75000"/>
                <a:buFont typeface="Wingdings" panose="05000000000000000000" pitchFamily="2" charset="2"/>
                <a:buNone/>
              </a:pPr>
              <a:endParaRPr lang="en-US" altLang="zh-CN" sz="2665" dirty="0">
                <a:latin typeface="华文新魏" panose="02010800040101010101" pitchFamily="2" charset="-122"/>
                <a:ea typeface="华文新魏" panose="02010800040101010101" pitchFamily="2" charset="-122"/>
              </a:endParaRPr>
            </a:p>
          </p:txBody>
        </p:sp>
        <p:sp>
          <p:nvSpPr>
            <p:cNvPr id="17438" name="Rectangle 14"/>
            <p:cNvSpPr/>
            <p:nvPr/>
          </p:nvSpPr>
          <p:spPr>
            <a:xfrm>
              <a:off x="868" y="499"/>
              <a:ext cx="908" cy="972"/>
            </a:xfrm>
            <a:prstGeom prst="rect">
              <a:avLst/>
            </a:prstGeom>
            <a:noFill/>
            <a:ln w="9525">
              <a:noFill/>
            </a:ln>
          </p:spPr>
          <p:txBody>
            <a:bodyPr/>
            <a:lstStyle/>
            <a:p>
              <a:pPr>
                <a:spcBef>
                  <a:spcPct val="20000"/>
                </a:spcBef>
                <a:buClr>
                  <a:schemeClr val="bg2"/>
                </a:buClr>
                <a:buSzPct val="75000"/>
                <a:buFont typeface="Wingdings" panose="05000000000000000000" pitchFamily="2" charset="2"/>
                <a:buNone/>
              </a:pPr>
              <a:endParaRPr lang="zh-CN" altLang="en-US" sz="2665" dirty="0">
                <a:latin typeface="华文新魏" panose="02010800040101010101" pitchFamily="2" charset="-122"/>
                <a:ea typeface="华文新魏" panose="02010800040101010101" pitchFamily="2" charset="-122"/>
              </a:endParaRPr>
            </a:p>
          </p:txBody>
        </p:sp>
        <p:sp>
          <p:nvSpPr>
            <p:cNvPr id="17439" name="Rectangle 15"/>
            <p:cNvSpPr/>
            <p:nvPr/>
          </p:nvSpPr>
          <p:spPr>
            <a:xfrm>
              <a:off x="4406" y="0"/>
              <a:ext cx="778" cy="499"/>
            </a:xfrm>
            <a:prstGeom prst="rect">
              <a:avLst/>
            </a:prstGeom>
            <a:noFill/>
            <a:ln w="9525">
              <a:noFill/>
            </a:ln>
          </p:spPr>
          <p:txBody>
            <a:bodyPr/>
            <a:lstStyle/>
            <a:p>
              <a:pPr>
                <a:spcBef>
                  <a:spcPct val="20000"/>
                </a:spcBef>
                <a:buClr>
                  <a:schemeClr val="bg2"/>
                </a:buClr>
                <a:buSzPct val="75000"/>
                <a:buFont typeface="Wingdings" panose="05000000000000000000" pitchFamily="2" charset="2"/>
                <a:buNone/>
              </a:pPr>
              <a:endParaRPr lang="zh-CN" altLang="en-US" sz="2665" dirty="0">
                <a:latin typeface="华文新魏" panose="02010800040101010101" pitchFamily="2" charset="-122"/>
                <a:ea typeface="华文新魏" panose="02010800040101010101" pitchFamily="2" charset="-122"/>
              </a:endParaRPr>
            </a:p>
          </p:txBody>
        </p:sp>
        <p:sp>
          <p:nvSpPr>
            <p:cNvPr id="17440" name="Rectangle 16"/>
            <p:cNvSpPr/>
            <p:nvPr/>
          </p:nvSpPr>
          <p:spPr>
            <a:xfrm>
              <a:off x="868" y="0"/>
              <a:ext cx="3538" cy="499"/>
            </a:xfrm>
            <a:prstGeom prst="rect">
              <a:avLst/>
            </a:prstGeom>
            <a:noFill/>
            <a:ln w="9525">
              <a:noFill/>
            </a:ln>
          </p:spPr>
          <p:txBody>
            <a:bodyPr/>
            <a:lstStyle/>
            <a:p>
              <a:pPr>
                <a:spcBef>
                  <a:spcPct val="20000"/>
                </a:spcBef>
                <a:buClr>
                  <a:schemeClr val="bg2"/>
                </a:buClr>
                <a:buSzPct val="75000"/>
                <a:buFont typeface="Wingdings" panose="05000000000000000000" pitchFamily="2" charset="2"/>
                <a:buNone/>
              </a:pPr>
              <a:endParaRPr lang="zh-CN" altLang="en-US" sz="2665" dirty="0">
                <a:latin typeface="华文新魏" panose="02010800040101010101" pitchFamily="2" charset="-122"/>
                <a:ea typeface="华文新魏" panose="02010800040101010101" pitchFamily="2" charset="-122"/>
              </a:endParaRPr>
            </a:p>
          </p:txBody>
        </p:sp>
        <p:sp>
          <p:nvSpPr>
            <p:cNvPr id="17441" name="Rectangle 17"/>
            <p:cNvSpPr/>
            <p:nvPr/>
          </p:nvSpPr>
          <p:spPr>
            <a:xfrm>
              <a:off x="0" y="0"/>
              <a:ext cx="868" cy="1471"/>
            </a:xfrm>
            <a:prstGeom prst="rect">
              <a:avLst/>
            </a:prstGeom>
            <a:noFill/>
            <a:ln w="9525">
              <a:noFill/>
            </a:ln>
          </p:spPr>
          <p:txBody>
            <a:bodyPr/>
            <a:lstStyle/>
            <a:p>
              <a:pPr>
                <a:spcBef>
                  <a:spcPct val="20000"/>
                </a:spcBef>
                <a:buClr>
                  <a:schemeClr val="bg2"/>
                </a:buClr>
                <a:buSzPct val="75000"/>
                <a:buFont typeface="Wingdings" panose="05000000000000000000" pitchFamily="2" charset="2"/>
                <a:buNone/>
              </a:pPr>
              <a:endParaRPr lang="zh-CN" altLang="en-US" sz="2665" dirty="0">
                <a:latin typeface="华文新魏" panose="02010800040101010101" pitchFamily="2" charset="-122"/>
                <a:ea typeface="华文新魏" panose="02010800040101010101" pitchFamily="2" charset="-122"/>
              </a:endParaRPr>
            </a:p>
          </p:txBody>
        </p:sp>
        <p:sp>
          <p:nvSpPr>
            <p:cNvPr id="17442" name="Line 18"/>
            <p:cNvSpPr/>
            <p:nvPr/>
          </p:nvSpPr>
          <p:spPr>
            <a:xfrm>
              <a:off x="0" y="0"/>
              <a:ext cx="5184" cy="0"/>
            </a:xfrm>
            <a:prstGeom prst="line">
              <a:avLst/>
            </a:prstGeom>
            <a:ln w="28575" cap="sq" cmpd="sng">
              <a:solidFill>
                <a:schemeClr val="tx1"/>
              </a:solidFill>
              <a:prstDash val="solid"/>
              <a:bevel/>
              <a:headEnd type="none" w="med" len="med"/>
              <a:tailEnd type="none" w="med" len="med"/>
            </a:ln>
          </p:spPr>
        </p:sp>
        <p:sp>
          <p:nvSpPr>
            <p:cNvPr id="17443" name="Line 19"/>
            <p:cNvSpPr/>
            <p:nvPr/>
          </p:nvSpPr>
          <p:spPr>
            <a:xfrm>
              <a:off x="0" y="1471"/>
              <a:ext cx="4406" cy="0"/>
            </a:xfrm>
            <a:prstGeom prst="line">
              <a:avLst/>
            </a:prstGeom>
            <a:ln w="12700" cap="flat" cmpd="sng">
              <a:solidFill>
                <a:schemeClr val="tx1"/>
              </a:solidFill>
              <a:prstDash val="solid"/>
              <a:bevel/>
              <a:headEnd type="none" w="med" len="med"/>
              <a:tailEnd type="none" w="med" len="med"/>
            </a:ln>
          </p:spPr>
        </p:sp>
        <p:sp>
          <p:nvSpPr>
            <p:cNvPr id="17444" name="Line 20"/>
            <p:cNvSpPr/>
            <p:nvPr/>
          </p:nvSpPr>
          <p:spPr>
            <a:xfrm>
              <a:off x="0" y="2443"/>
              <a:ext cx="4406" cy="0"/>
            </a:xfrm>
            <a:prstGeom prst="line">
              <a:avLst/>
            </a:prstGeom>
            <a:ln w="12700" cap="flat" cmpd="sng">
              <a:solidFill>
                <a:schemeClr val="tx1"/>
              </a:solidFill>
              <a:prstDash val="solid"/>
              <a:bevel/>
              <a:headEnd type="none" w="med" len="med"/>
              <a:tailEnd type="none" w="med" len="med"/>
            </a:ln>
          </p:spPr>
        </p:sp>
        <p:sp>
          <p:nvSpPr>
            <p:cNvPr id="17445" name="Line 21"/>
            <p:cNvSpPr/>
            <p:nvPr/>
          </p:nvSpPr>
          <p:spPr>
            <a:xfrm>
              <a:off x="0" y="3364"/>
              <a:ext cx="5184" cy="0"/>
            </a:xfrm>
            <a:prstGeom prst="line">
              <a:avLst/>
            </a:prstGeom>
            <a:ln w="28575" cap="sq" cmpd="sng">
              <a:solidFill>
                <a:schemeClr val="tx1"/>
              </a:solidFill>
              <a:prstDash val="solid"/>
              <a:bevel/>
              <a:headEnd type="none" w="med" len="med"/>
              <a:tailEnd type="none" w="med" len="med"/>
            </a:ln>
          </p:spPr>
        </p:sp>
        <p:sp>
          <p:nvSpPr>
            <p:cNvPr id="17446" name="Line 22"/>
            <p:cNvSpPr/>
            <p:nvPr/>
          </p:nvSpPr>
          <p:spPr>
            <a:xfrm>
              <a:off x="0" y="0"/>
              <a:ext cx="0" cy="3364"/>
            </a:xfrm>
            <a:prstGeom prst="line">
              <a:avLst/>
            </a:prstGeom>
            <a:ln w="28575" cap="sq" cmpd="sng">
              <a:solidFill>
                <a:schemeClr val="tx1"/>
              </a:solidFill>
              <a:prstDash val="solid"/>
              <a:bevel/>
              <a:headEnd type="none" w="med" len="med"/>
              <a:tailEnd type="none" w="med" len="med"/>
            </a:ln>
          </p:spPr>
        </p:sp>
        <p:sp>
          <p:nvSpPr>
            <p:cNvPr id="17447" name="Line 23"/>
            <p:cNvSpPr/>
            <p:nvPr/>
          </p:nvSpPr>
          <p:spPr>
            <a:xfrm>
              <a:off x="868" y="0"/>
              <a:ext cx="0" cy="3364"/>
            </a:xfrm>
            <a:prstGeom prst="line">
              <a:avLst/>
            </a:prstGeom>
            <a:ln w="12700" cap="flat" cmpd="sng">
              <a:solidFill>
                <a:schemeClr val="tx1"/>
              </a:solidFill>
              <a:prstDash val="solid"/>
              <a:bevel/>
              <a:headEnd type="none" w="med" len="med"/>
              <a:tailEnd type="none" w="med" len="med"/>
            </a:ln>
          </p:spPr>
        </p:sp>
        <p:sp>
          <p:nvSpPr>
            <p:cNvPr id="17448" name="Line 24"/>
            <p:cNvSpPr/>
            <p:nvPr/>
          </p:nvSpPr>
          <p:spPr>
            <a:xfrm>
              <a:off x="4406" y="0"/>
              <a:ext cx="0" cy="3364"/>
            </a:xfrm>
            <a:prstGeom prst="line">
              <a:avLst/>
            </a:prstGeom>
            <a:ln w="12700" cap="flat" cmpd="sng">
              <a:solidFill>
                <a:schemeClr val="tx1"/>
              </a:solidFill>
              <a:prstDash val="solid"/>
              <a:bevel/>
              <a:headEnd type="none" w="med" len="med"/>
              <a:tailEnd type="none" w="med" len="med"/>
            </a:ln>
          </p:spPr>
        </p:sp>
        <p:sp>
          <p:nvSpPr>
            <p:cNvPr id="17449" name="Line 25"/>
            <p:cNvSpPr/>
            <p:nvPr/>
          </p:nvSpPr>
          <p:spPr>
            <a:xfrm>
              <a:off x="5184" y="0"/>
              <a:ext cx="0" cy="3364"/>
            </a:xfrm>
            <a:prstGeom prst="line">
              <a:avLst/>
            </a:prstGeom>
            <a:ln w="28575" cap="sq" cmpd="sng">
              <a:solidFill>
                <a:schemeClr val="tx1"/>
              </a:solidFill>
              <a:prstDash val="solid"/>
              <a:bevel/>
              <a:headEnd type="none" w="med" len="med"/>
              <a:tailEnd type="none" w="med" len="med"/>
            </a:ln>
          </p:spPr>
        </p:sp>
        <p:sp>
          <p:nvSpPr>
            <p:cNvPr id="17450" name="Line 26"/>
            <p:cNvSpPr/>
            <p:nvPr/>
          </p:nvSpPr>
          <p:spPr>
            <a:xfrm>
              <a:off x="1776" y="499"/>
              <a:ext cx="0" cy="2865"/>
            </a:xfrm>
            <a:prstGeom prst="line">
              <a:avLst/>
            </a:prstGeom>
            <a:ln w="12700" cap="flat" cmpd="sng">
              <a:solidFill>
                <a:schemeClr val="tx1"/>
              </a:solidFill>
              <a:prstDash val="solid"/>
              <a:bevel/>
              <a:headEnd type="none" w="med" len="med"/>
              <a:tailEnd type="none" w="med" len="med"/>
            </a:ln>
          </p:spPr>
        </p:sp>
        <p:sp>
          <p:nvSpPr>
            <p:cNvPr id="17451" name="Line 27"/>
            <p:cNvSpPr/>
            <p:nvPr/>
          </p:nvSpPr>
          <p:spPr>
            <a:xfrm>
              <a:off x="3110" y="499"/>
              <a:ext cx="0" cy="2865"/>
            </a:xfrm>
            <a:prstGeom prst="line">
              <a:avLst/>
            </a:prstGeom>
            <a:ln w="12700" cap="flat" cmpd="sng">
              <a:solidFill>
                <a:schemeClr val="tx1"/>
              </a:solidFill>
              <a:prstDash val="solid"/>
              <a:bevel/>
              <a:headEnd type="none" w="med" len="med"/>
              <a:tailEnd type="none" w="med" len="med"/>
            </a:ln>
          </p:spPr>
        </p:sp>
        <p:sp>
          <p:nvSpPr>
            <p:cNvPr id="17452" name="Line 28"/>
            <p:cNvSpPr/>
            <p:nvPr/>
          </p:nvSpPr>
          <p:spPr>
            <a:xfrm>
              <a:off x="868" y="499"/>
              <a:ext cx="4316" cy="0"/>
            </a:xfrm>
            <a:prstGeom prst="line">
              <a:avLst/>
            </a:prstGeom>
            <a:ln w="12700" cap="flat" cmpd="sng">
              <a:solidFill>
                <a:schemeClr val="tx1"/>
              </a:solidFill>
              <a:prstDash val="solid"/>
              <a:bevel/>
              <a:headEnd type="none" w="med" len="med"/>
              <a:tailEnd type="none" w="med" len="med"/>
            </a:ln>
          </p:spPr>
        </p:sp>
      </p:grpSp>
      <p:sp>
        <p:nvSpPr>
          <p:cNvPr id="18461" name="Text Box 30"/>
          <p:cNvSpPr txBox="1"/>
          <p:nvPr/>
        </p:nvSpPr>
        <p:spPr>
          <a:xfrm>
            <a:off x="4204607" y="3760410"/>
            <a:ext cx="1044727" cy="501650"/>
          </a:xfrm>
          <a:prstGeom prst="rect">
            <a:avLst/>
          </a:prstGeom>
          <a:noFill/>
          <a:ln w="9525">
            <a:noFill/>
          </a:ln>
        </p:spPr>
        <p:txBody>
          <a:bodyPr>
            <a:spAutoFit/>
          </a:bodyPr>
          <a:lstStyle/>
          <a:p>
            <a:pPr>
              <a:spcBef>
                <a:spcPct val="50000"/>
              </a:spcBef>
              <a:buFont typeface="Arial" panose="020B0604020202020204" pitchFamily="34" charset="0"/>
              <a:buNone/>
            </a:pPr>
            <a:r>
              <a:rPr lang="zh-CN" altLang="en-US" sz="2665" b="1" dirty="0">
                <a:solidFill>
                  <a:srgbClr val="C00000"/>
                </a:solidFill>
                <a:latin typeface="华文新魏" panose="02010800040101010101" pitchFamily="2" charset="-122"/>
                <a:ea typeface="华文新魏" panose="02010800040101010101" pitchFamily="2" charset="-122"/>
              </a:rPr>
              <a:t>地主</a:t>
            </a:r>
            <a:endParaRPr lang="zh-CN" altLang="en-US" sz="2665" b="1" dirty="0">
              <a:solidFill>
                <a:srgbClr val="C00000"/>
              </a:solidFill>
              <a:latin typeface="华文新魏" panose="02010800040101010101" pitchFamily="2" charset="-122"/>
              <a:ea typeface="华文新魏" panose="02010800040101010101" pitchFamily="2" charset="-122"/>
            </a:endParaRPr>
          </a:p>
        </p:txBody>
      </p:sp>
      <p:sp>
        <p:nvSpPr>
          <p:cNvPr id="18462" name="Text Box 31"/>
          <p:cNvSpPr txBox="1"/>
          <p:nvPr/>
        </p:nvSpPr>
        <p:spPr>
          <a:xfrm>
            <a:off x="4194024" y="5114774"/>
            <a:ext cx="1162654" cy="501650"/>
          </a:xfrm>
          <a:prstGeom prst="rect">
            <a:avLst/>
          </a:prstGeom>
          <a:noFill/>
          <a:ln w="9525">
            <a:noFill/>
          </a:ln>
        </p:spPr>
        <p:txBody>
          <a:bodyPr>
            <a:spAutoFit/>
          </a:bodyPr>
          <a:lstStyle/>
          <a:p>
            <a:pPr>
              <a:spcBef>
                <a:spcPct val="50000"/>
              </a:spcBef>
              <a:buFont typeface="Arial" panose="020B0604020202020204" pitchFamily="34" charset="0"/>
              <a:buNone/>
            </a:pPr>
            <a:r>
              <a:rPr lang="zh-CN" altLang="en-US" sz="2665" b="1" dirty="0">
                <a:solidFill>
                  <a:srgbClr val="C00000"/>
                </a:solidFill>
                <a:latin typeface="华文新魏" panose="02010800040101010101" pitchFamily="2" charset="-122"/>
                <a:ea typeface="华文新魏" panose="02010800040101010101" pitchFamily="2" charset="-122"/>
              </a:rPr>
              <a:t>农民</a:t>
            </a:r>
            <a:endParaRPr lang="zh-CN" altLang="en-US" sz="2665" b="1" dirty="0">
              <a:solidFill>
                <a:srgbClr val="C00000"/>
              </a:solidFill>
              <a:latin typeface="华文新魏" panose="02010800040101010101" pitchFamily="2" charset="-122"/>
              <a:ea typeface="华文新魏" panose="02010800040101010101" pitchFamily="2" charset="-122"/>
            </a:endParaRPr>
          </a:p>
        </p:txBody>
      </p:sp>
      <p:sp>
        <p:nvSpPr>
          <p:cNvPr id="18463" name="Text Box 32"/>
          <p:cNvSpPr txBox="1"/>
          <p:nvPr/>
        </p:nvSpPr>
        <p:spPr>
          <a:xfrm>
            <a:off x="5249334" y="3921881"/>
            <a:ext cx="2032000" cy="443230"/>
          </a:xfrm>
          <a:prstGeom prst="rect">
            <a:avLst/>
          </a:prstGeom>
          <a:noFill/>
          <a:ln w="9525">
            <a:noFill/>
          </a:ln>
        </p:spPr>
        <p:txBody>
          <a:bodyPr>
            <a:spAutoFit/>
          </a:bodyPr>
          <a:lstStyle/>
          <a:p>
            <a:pPr>
              <a:spcBef>
                <a:spcPct val="50000"/>
              </a:spcBef>
              <a:buFont typeface="Arial" panose="020B0604020202020204" pitchFamily="34" charset="0"/>
              <a:buNone/>
            </a:pPr>
            <a:r>
              <a:rPr lang="zh-CN" altLang="en-US" sz="2285" b="1" dirty="0">
                <a:solidFill>
                  <a:srgbClr val="C00000"/>
                </a:solidFill>
                <a:latin typeface="华文新魏" panose="02010800040101010101" pitchFamily="2" charset="-122"/>
                <a:ea typeface="华文新魏" panose="02010800040101010101" pitchFamily="2" charset="-122"/>
              </a:rPr>
              <a:t>剥削与被剥削</a:t>
            </a:r>
            <a:endParaRPr lang="zh-CN" altLang="en-US" sz="2285" b="1" dirty="0">
              <a:solidFill>
                <a:srgbClr val="C00000"/>
              </a:solidFill>
              <a:latin typeface="华文新魏" panose="02010800040101010101" pitchFamily="2" charset="-122"/>
              <a:ea typeface="华文新魏" panose="02010800040101010101" pitchFamily="2" charset="-122"/>
            </a:endParaRPr>
          </a:p>
        </p:txBody>
      </p:sp>
      <p:sp>
        <p:nvSpPr>
          <p:cNvPr id="18464" name="Text Box 33"/>
          <p:cNvSpPr txBox="1"/>
          <p:nvPr/>
        </p:nvSpPr>
        <p:spPr>
          <a:xfrm>
            <a:off x="5356679" y="5114774"/>
            <a:ext cx="1622274" cy="501650"/>
          </a:xfrm>
          <a:prstGeom prst="rect">
            <a:avLst/>
          </a:prstGeom>
          <a:noFill/>
          <a:ln w="9525">
            <a:noFill/>
          </a:ln>
        </p:spPr>
        <p:txBody>
          <a:bodyPr>
            <a:spAutoFit/>
          </a:bodyPr>
          <a:lstStyle/>
          <a:p>
            <a:pPr algn="ctr">
              <a:buFont typeface="Arial" panose="020B0604020202020204" pitchFamily="34" charset="0"/>
              <a:buNone/>
            </a:pPr>
            <a:r>
              <a:rPr lang="zh-CN" altLang="en-US" sz="2665" b="1" dirty="0">
                <a:solidFill>
                  <a:srgbClr val="C00000"/>
                </a:solidFill>
                <a:latin typeface="华文新魏" panose="02010800040101010101" pitchFamily="2" charset="-122"/>
                <a:ea typeface="华文新魏" panose="02010800040101010101" pitchFamily="2" charset="-122"/>
              </a:rPr>
              <a:t>平等</a:t>
            </a:r>
            <a:endParaRPr lang="zh-CN" altLang="en-US" sz="2665" b="1" dirty="0">
              <a:solidFill>
                <a:srgbClr val="C00000"/>
              </a:solidFill>
              <a:latin typeface="华文新魏" panose="02010800040101010101" pitchFamily="2" charset="-122"/>
              <a:ea typeface="华文新魏" panose="02010800040101010101" pitchFamily="2" charset="-122"/>
            </a:endParaRPr>
          </a:p>
        </p:txBody>
      </p:sp>
      <p:sp>
        <p:nvSpPr>
          <p:cNvPr id="18465" name="Text Box 34"/>
          <p:cNvSpPr txBox="1"/>
          <p:nvPr/>
        </p:nvSpPr>
        <p:spPr>
          <a:xfrm>
            <a:off x="7170964" y="3537857"/>
            <a:ext cx="1682750" cy="1147445"/>
          </a:xfrm>
          <a:prstGeom prst="rect">
            <a:avLst/>
          </a:prstGeom>
          <a:noFill/>
          <a:ln w="9525">
            <a:noFill/>
          </a:ln>
        </p:spPr>
        <p:txBody>
          <a:bodyPr>
            <a:spAutoFit/>
          </a:bodyPr>
          <a:lstStyle/>
          <a:p>
            <a:pPr>
              <a:spcBef>
                <a:spcPct val="50000"/>
              </a:spcBef>
              <a:buFont typeface="Arial" panose="020B0604020202020204" pitchFamily="34" charset="0"/>
              <a:buNone/>
            </a:pPr>
            <a:r>
              <a:rPr lang="zh-CN" altLang="en-US" sz="2285" b="1" dirty="0">
                <a:solidFill>
                  <a:srgbClr val="C00000"/>
                </a:solidFill>
                <a:latin typeface="华文新魏" panose="02010800040101010101" pitchFamily="2" charset="-122"/>
                <a:ea typeface="华文新魏" panose="02010800040101010101" pitchFamily="2" charset="-122"/>
              </a:rPr>
              <a:t>地主占有绝大部分劳动成果</a:t>
            </a:r>
            <a:endParaRPr lang="zh-CN" altLang="en-US" sz="2285" b="1" dirty="0">
              <a:solidFill>
                <a:srgbClr val="C00000"/>
              </a:solidFill>
              <a:latin typeface="华文新魏" panose="02010800040101010101" pitchFamily="2" charset="-122"/>
              <a:ea typeface="华文新魏" panose="02010800040101010101" pitchFamily="2" charset="-122"/>
            </a:endParaRPr>
          </a:p>
        </p:txBody>
      </p:sp>
      <p:sp>
        <p:nvSpPr>
          <p:cNvPr id="18466" name="Text Box 35"/>
          <p:cNvSpPr txBox="1"/>
          <p:nvPr/>
        </p:nvSpPr>
        <p:spPr>
          <a:xfrm>
            <a:off x="7170964" y="4909155"/>
            <a:ext cx="1681238" cy="795020"/>
          </a:xfrm>
          <a:prstGeom prst="rect">
            <a:avLst/>
          </a:prstGeom>
          <a:noFill/>
          <a:ln w="9525">
            <a:noFill/>
          </a:ln>
        </p:spPr>
        <p:txBody>
          <a:bodyPr>
            <a:spAutoFit/>
          </a:bodyPr>
          <a:lstStyle/>
          <a:p>
            <a:pPr>
              <a:buFont typeface="Arial" panose="020B0604020202020204" pitchFamily="34" charset="0"/>
              <a:buNone/>
            </a:pPr>
            <a:r>
              <a:rPr lang="zh-CN" altLang="en-US" sz="2285" b="1" dirty="0">
                <a:solidFill>
                  <a:srgbClr val="C00000"/>
                </a:solidFill>
                <a:latin typeface="华文新魏" panose="02010800040101010101" pitchFamily="2" charset="-122"/>
                <a:ea typeface="华文新魏" panose="02010800040101010101" pitchFamily="2" charset="-122"/>
              </a:rPr>
              <a:t>农民自己占有劳动成果</a:t>
            </a:r>
            <a:endParaRPr lang="zh-CN" altLang="en-US" sz="2285" b="1" dirty="0">
              <a:solidFill>
                <a:srgbClr val="C00000"/>
              </a:solidFill>
              <a:latin typeface="华文新魏" panose="02010800040101010101" pitchFamily="2" charset="-122"/>
              <a:ea typeface="华文新魏" panose="02010800040101010101" pitchFamily="2" charset="-122"/>
            </a:endParaRPr>
          </a:p>
        </p:txBody>
      </p:sp>
      <p:sp>
        <p:nvSpPr>
          <p:cNvPr id="18467" name="Text Box 36"/>
          <p:cNvSpPr txBox="1"/>
          <p:nvPr/>
        </p:nvSpPr>
        <p:spPr>
          <a:xfrm>
            <a:off x="9159120" y="2372179"/>
            <a:ext cx="698500" cy="3376930"/>
          </a:xfrm>
          <a:prstGeom prst="rect">
            <a:avLst/>
          </a:prstGeom>
          <a:noFill/>
          <a:ln w="9525">
            <a:noFill/>
          </a:ln>
        </p:spPr>
        <p:txBody>
          <a:bodyPr>
            <a:spAutoFit/>
          </a:bodyPr>
          <a:lstStyle/>
          <a:p>
            <a:pPr>
              <a:spcBef>
                <a:spcPct val="50000"/>
              </a:spcBef>
              <a:buFont typeface="Arial" panose="020B0604020202020204" pitchFamily="34" charset="0"/>
              <a:buNone/>
            </a:pPr>
            <a:r>
              <a:rPr lang="zh-CN" altLang="en-US" sz="3050" b="1" dirty="0">
                <a:solidFill>
                  <a:srgbClr val="FF6600"/>
                </a:solidFill>
                <a:latin typeface="华文新魏" panose="02010800040101010101" pitchFamily="2" charset="-122"/>
                <a:ea typeface="华文新魏" panose="02010800040101010101" pitchFamily="2" charset="-122"/>
              </a:rPr>
              <a:t>土地归私人所有</a:t>
            </a:r>
            <a:endParaRPr lang="zh-CN" altLang="en-US" sz="3050" b="1" dirty="0">
              <a:solidFill>
                <a:srgbClr val="FF6600"/>
              </a:solidFill>
              <a:latin typeface="华文新魏" panose="02010800040101010101" pitchFamily="2" charset="-122"/>
              <a:ea typeface="华文新魏" panose="02010800040101010101" pitchFamily="2" charset="-122"/>
            </a:endParaRPr>
          </a:p>
        </p:txBody>
      </p:sp>
      <p:sp>
        <p:nvSpPr>
          <p:cNvPr id="17418" name="Text Box 37"/>
          <p:cNvSpPr txBox="1"/>
          <p:nvPr/>
        </p:nvSpPr>
        <p:spPr>
          <a:xfrm>
            <a:off x="5591024" y="1685774"/>
            <a:ext cx="1625297" cy="501650"/>
          </a:xfrm>
          <a:prstGeom prst="rect">
            <a:avLst/>
          </a:prstGeom>
          <a:noFill/>
          <a:ln w="9525">
            <a:noFill/>
          </a:ln>
        </p:spPr>
        <p:txBody>
          <a:bodyPr>
            <a:spAutoFit/>
          </a:bodyPr>
          <a:lstStyle/>
          <a:p>
            <a:pPr>
              <a:spcBef>
                <a:spcPct val="50000"/>
              </a:spcBef>
              <a:buFont typeface="Arial" panose="020B0604020202020204" pitchFamily="34" charset="0"/>
              <a:buNone/>
            </a:pPr>
            <a:r>
              <a:rPr lang="en-US" altLang="zh-CN" sz="2665" b="1" dirty="0">
                <a:latin typeface="Times New Roman" panose="02020603050405020304" pitchFamily="18" charset="0"/>
                <a:ea typeface="黑体" panose="02010609060101010101" charset="-122"/>
              </a:rPr>
              <a:t>  </a:t>
            </a:r>
            <a:r>
              <a:rPr lang="zh-CN" altLang="en-US" sz="2665" b="1" dirty="0">
                <a:latin typeface="Times New Roman" panose="02020603050405020304" pitchFamily="18" charset="0"/>
                <a:ea typeface="黑体" panose="02010609060101010101" charset="-122"/>
              </a:rPr>
              <a:t>不同点</a:t>
            </a:r>
            <a:endParaRPr lang="zh-CN" altLang="en-US" sz="2665" b="1" dirty="0">
              <a:latin typeface="Times New Roman" panose="02020603050405020304" pitchFamily="18" charset="0"/>
              <a:ea typeface="黑体" panose="02010609060101010101" charset="-122"/>
            </a:endParaRPr>
          </a:p>
        </p:txBody>
      </p:sp>
      <p:sp>
        <p:nvSpPr>
          <p:cNvPr id="17419" name="Text Box 38"/>
          <p:cNvSpPr txBox="1"/>
          <p:nvPr/>
        </p:nvSpPr>
        <p:spPr>
          <a:xfrm>
            <a:off x="8707060" y="1685774"/>
            <a:ext cx="1478643" cy="501650"/>
          </a:xfrm>
          <a:prstGeom prst="rect">
            <a:avLst/>
          </a:prstGeom>
          <a:noFill/>
          <a:ln w="9525">
            <a:noFill/>
          </a:ln>
        </p:spPr>
        <p:txBody>
          <a:bodyPr>
            <a:spAutoFit/>
          </a:bodyPr>
          <a:lstStyle/>
          <a:p>
            <a:pPr algn="ctr">
              <a:spcBef>
                <a:spcPct val="50000"/>
              </a:spcBef>
              <a:buFont typeface="Arial" panose="020B0604020202020204" pitchFamily="34" charset="0"/>
              <a:buNone/>
            </a:pPr>
            <a:r>
              <a:rPr lang="zh-CN" altLang="en-US" sz="2665" b="1" dirty="0">
                <a:latin typeface="Times New Roman" panose="02020603050405020304" pitchFamily="18" charset="0"/>
                <a:ea typeface="黑体" panose="02010609060101010101" charset="-122"/>
              </a:rPr>
              <a:t>相同点</a:t>
            </a:r>
            <a:endParaRPr lang="zh-CN" altLang="en-US" sz="2665" b="1" dirty="0">
              <a:latin typeface="Times New Roman" panose="02020603050405020304" pitchFamily="18" charset="0"/>
              <a:ea typeface="黑体" panose="02010609060101010101" charset="-122"/>
            </a:endParaRPr>
          </a:p>
        </p:txBody>
      </p:sp>
      <p:sp>
        <p:nvSpPr>
          <p:cNvPr id="17420" name="Text Box 39"/>
          <p:cNvSpPr txBox="1"/>
          <p:nvPr/>
        </p:nvSpPr>
        <p:spPr>
          <a:xfrm>
            <a:off x="4048881" y="2440214"/>
            <a:ext cx="1218595" cy="795020"/>
          </a:xfrm>
          <a:prstGeom prst="rect">
            <a:avLst/>
          </a:prstGeom>
          <a:noFill/>
          <a:ln w="9525">
            <a:noFill/>
          </a:ln>
        </p:spPr>
        <p:txBody>
          <a:bodyPr>
            <a:spAutoFit/>
          </a:bodyPr>
          <a:lstStyle/>
          <a:p>
            <a:pPr algn="ctr">
              <a:buFont typeface="Arial" panose="020B0604020202020204" pitchFamily="34" charset="0"/>
              <a:buNone/>
            </a:pPr>
            <a:r>
              <a:rPr lang="zh-CN" altLang="en-US" sz="2285" b="1" dirty="0">
                <a:latin typeface="华文新魏" panose="02010800040101010101" pitchFamily="2" charset="-122"/>
                <a:ea typeface="华文新魏" panose="02010800040101010101" pitchFamily="2" charset="-122"/>
              </a:rPr>
              <a:t>土地</a:t>
            </a:r>
            <a:endParaRPr lang="zh-CN" altLang="en-US" sz="2285" b="1" dirty="0">
              <a:latin typeface="华文新魏" panose="02010800040101010101" pitchFamily="2" charset="-122"/>
              <a:ea typeface="华文新魏" panose="02010800040101010101" pitchFamily="2" charset="-122"/>
            </a:endParaRPr>
          </a:p>
          <a:p>
            <a:pPr>
              <a:buFont typeface="Arial" panose="020B0604020202020204" pitchFamily="34" charset="0"/>
              <a:buNone/>
            </a:pPr>
            <a:r>
              <a:rPr lang="zh-CN" altLang="en-US" sz="2285" b="1" dirty="0">
                <a:latin typeface="华文新魏" panose="02010800040101010101" pitchFamily="2" charset="-122"/>
                <a:ea typeface="华文新魏" panose="02010800040101010101" pitchFamily="2" charset="-122"/>
              </a:rPr>
              <a:t> 所有者</a:t>
            </a:r>
            <a:endParaRPr lang="zh-CN" altLang="en-US" sz="2285" b="1" dirty="0">
              <a:latin typeface="华文新魏" panose="02010800040101010101" pitchFamily="2" charset="-122"/>
              <a:ea typeface="华文新魏" panose="02010800040101010101" pitchFamily="2" charset="-122"/>
            </a:endParaRPr>
          </a:p>
        </p:txBody>
      </p:sp>
      <p:sp>
        <p:nvSpPr>
          <p:cNvPr id="17421" name="Text Box 40"/>
          <p:cNvSpPr txBox="1"/>
          <p:nvPr/>
        </p:nvSpPr>
        <p:spPr>
          <a:xfrm>
            <a:off x="3466798" y="1685774"/>
            <a:ext cx="464155" cy="911860"/>
          </a:xfrm>
          <a:prstGeom prst="rect">
            <a:avLst/>
          </a:prstGeom>
          <a:noFill/>
          <a:ln w="9525">
            <a:noFill/>
          </a:ln>
        </p:spPr>
        <p:txBody>
          <a:bodyPr>
            <a:spAutoFit/>
          </a:bodyPr>
          <a:lstStyle/>
          <a:p>
            <a:pPr>
              <a:spcBef>
                <a:spcPct val="50000"/>
              </a:spcBef>
              <a:buFont typeface="Arial" panose="020B0604020202020204" pitchFamily="34" charset="0"/>
              <a:buNone/>
            </a:pPr>
            <a:r>
              <a:rPr lang="zh-CN" altLang="en-US" sz="2665" dirty="0">
                <a:latin typeface="Times New Roman" panose="02020603050405020304" pitchFamily="18" charset="0"/>
                <a:ea typeface="黑体" panose="02010609060101010101" charset="-122"/>
              </a:rPr>
              <a:t>类别</a:t>
            </a:r>
            <a:endParaRPr lang="zh-CN" altLang="en-US" sz="2665" dirty="0">
              <a:latin typeface="Times New Roman" panose="02020603050405020304" pitchFamily="18" charset="0"/>
              <a:ea typeface="黑体" panose="02010609060101010101" charset="-122"/>
            </a:endParaRPr>
          </a:p>
        </p:txBody>
      </p:sp>
      <p:sp>
        <p:nvSpPr>
          <p:cNvPr id="17422" name="Text Box 41"/>
          <p:cNvSpPr txBox="1"/>
          <p:nvPr/>
        </p:nvSpPr>
        <p:spPr>
          <a:xfrm>
            <a:off x="2982988" y="2509762"/>
            <a:ext cx="523119" cy="911860"/>
          </a:xfrm>
          <a:prstGeom prst="rect">
            <a:avLst/>
          </a:prstGeom>
          <a:noFill/>
          <a:ln w="9525">
            <a:noFill/>
          </a:ln>
        </p:spPr>
        <p:txBody>
          <a:bodyPr>
            <a:spAutoFit/>
          </a:bodyPr>
          <a:lstStyle/>
          <a:p>
            <a:pPr>
              <a:spcBef>
                <a:spcPct val="50000"/>
              </a:spcBef>
              <a:buFont typeface="Arial" panose="020B0604020202020204" pitchFamily="34" charset="0"/>
              <a:buNone/>
            </a:pPr>
            <a:r>
              <a:rPr lang="zh-CN" altLang="en-US" sz="2665" dirty="0">
                <a:latin typeface="Times New Roman" panose="02020603050405020304" pitchFamily="18" charset="0"/>
                <a:ea typeface="黑体" panose="02010609060101010101" charset="-122"/>
              </a:rPr>
              <a:t>名称</a:t>
            </a:r>
            <a:endParaRPr lang="zh-CN" altLang="en-US" sz="2665" dirty="0">
              <a:latin typeface="Times New Roman" panose="02020603050405020304" pitchFamily="18" charset="0"/>
              <a:ea typeface="黑体" panose="02010609060101010101" charset="-122"/>
            </a:endParaRPr>
          </a:p>
        </p:txBody>
      </p:sp>
      <p:sp>
        <p:nvSpPr>
          <p:cNvPr id="17423" name="Text Box 42"/>
          <p:cNvSpPr txBox="1"/>
          <p:nvPr/>
        </p:nvSpPr>
        <p:spPr>
          <a:xfrm>
            <a:off x="5282596" y="2508250"/>
            <a:ext cx="1799167" cy="795020"/>
          </a:xfrm>
          <a:prstGeom prst="rect">
            <a:avLst/>
          </a:prstGeom>
          <a:noFill/>
          <a:ln w="9525">
            <a:noFill/>
          </a:ln>
        </p:spPr>
        <p:txBody>
          <a:bodyPr>
            <a:spAutoFit/>
          </a:bodyPr>
          <a:lstStyle/>
          <a:p>
            <a:pPr algn="ctr">
              <a:buFont typeface="Arial" panose="020B0604020202020204" pitchFamily="34" charset="0"/>
              <a:buNone/>
            </a:pPr>
            <a:r>
              <a:rPr lang="zh-CN" altLang="en-US" sz="2285" b="1" dirty="0">
                <a:latin typeface="华文新魏" panose="02010800040101010101" pitchFamily="2" charset="-122"/>
                <a:ea typeface="华文新魏" panose="02010800040101010101" pitchFamily="2" charset="-122"/>
              </a:rPr>
              <a:t>地主</a:t>
            </a:r>
            <a:endParaRPr lang="zh-CN" altLang="en-US" sz="2285" b="1" dirty="0">
              <a:latin typeface="华文新魏" panose="02010800040101010101" pitchFamily="2" charset="-122"/>
              <a:ea typeface="华文新魏" panose="02010800040101010101" pitchFamily="2" charset="-122"/>
            </a:endParaRPr>
          </a:p>
          <a:p>
            <a:pPr algn="ctr">
              <a:buFont typeface="Arial" panose="020B0604020202020204" pitchFamily="34" charset="0"/>
              <a:buNone/>
            </a:pPr>
            <a:r>
              <a:rPr lang="zh-CN" altLang="en-US" sz="2285" b="1" dirty="0">
                <a:latin typeface="华文新魏" panose="02010800040101010101" pitchFamily="2" charset="-122"/>
                <a:ea typeface="华文新魏" panose="02010800040101010101" pitchFamily="2" charset="-122"/>
              </a:rPr>
              <a:t>与农民关系</a:t>
            </a:r>
            <a:endParaRPr lang="zh-CN" altLang="en-US" sz="2285" b="1" dirty="0">
              <a:latin typeface="华文新魏" panose="02010800040101010101" pitchFamily="2" charset="-122"/>
              <a:ea typeface="华文新魏" panose="02010800040101010101" pitchFamily="2" charset="-122"/>
            </a:endParaRPr>
          </a:p>
        </p:txBody>
      </p:sp>
      <p:sp>
        <p:nvSpPr>
          <p:cNvPr id="17424" name="文本框 18474"/>
          <p:cNvSpPr txBox="1"/>
          <p:nvPr/>
        </p:nvSpPr>
        <p:spPr>
          <a:xfrm>
            <a:off x="2762250" y="3760108"/>
            <a:ext cx="1372810" cy="1147445"/>
          </a:xfrm>
          <a:prstGeom prst="rect">
            <a:avLst/>
          </a:prstGeom>
          <a:noFill/>
          <a:ln w="9525">
            <a:noFill/>
          </a:ln>
        </p:spPr>
        <p:txBody>
          <a:bodyPr>
            <a:spAutoFit/>
          </a:bodyPr>
          <a:lstStyle/>
          <a:p>
            <a:pPr>
              <a:buFont typeface="Arial" panose="020B0604020202020204" pitchFamily="34" charset="0"/>
              <a:buNone/>
            </a:pPr>
            <a:r>
              <a:rPr lang="zh-CN" altLang="en-US" sz="2285" b="1" dirty="0">
                <a:solidFill>
                  <a:srgbClr val="FF6600"/>
                </a:solidFill>
                <a:latin typeface="华文新魏" panose="02010800040101010101" pitchFamily="2" charset="-122"/>
                <a:ea typeface="华文新魏" panose="02010800040101010101" pitchFamily="2" charset="-122"/>
              </a:rPr>
              <a:t>封建土地   </a:t>
            </a:r>
            <a:endParaRPr lang="zh-CN" altLang="en-US" sz="2285" b="1" dirty="0">
              <a:solidFill>
                <a:srgbClr val="FF6600"/>
              </a:solidFill>
              <a:latin typeface="华文新魏" panose="02010800040101010101" pitchFamily="2" charset="-122"/>
              <a:ea typeface="华文新魏" panose="02010800040101010101" pitchFamily="2" charset="-122"/>
            </a:endParaRPr>
          </a:p>
          <a:p>
            <a:pPr>
              <a:buFont typeface="Arial" panose="020B0604020202020204" pitchFamily="34" charset="0"/>
              <a:buNone/>
            </a:pPr>
            <a:r>
              <a:rPr lang="zh-CN" altLang="en-US" sz="2285" b="1" dirty="0">
                <a:solidFill>
                  <a:srgbClr val="FF6600"/>
                </a:solidFill>
                <a:latin typeface="华文新魏" panose="02010800040101010101" pitchFamily="2" charset="-122"/>
                <a:ea typeface="华文新魏" panose="02010800040101010101" pitchFamily="2" charset="-122"/>
              </a:rPr>
              <a:t>  所有制</a:t>
            </a:r>
            <a:endParaRPr lang="zh-CN" altLang="en-US" sz="2285" b="1" dirty="0">
              <a:solidFill>
                <a:srgbClr val="FF6600"/>
              </a:solidFill>
              <a:latin typeface="华文新魏" panose="02010800040101010101" pitchFamily="2" charset="-122"/>
              <a:ea typeface="华文新魏" panose="02010800040101010101" pitchFamily="2" charset="-122"/>
            </a:endParaRPr>
          </a:p>
          <a:p>
            <a:pPr>
              <a:buFont typeface="Arial" panose="020B0604020202020204" pitchFamily="34" charset="0"/>
              <a:buNone/>
            </a:pPr>
            <a:endParaRPr lang="zh-CN" altLang="en-US" sz="2285" b="1" dirty="0">
              <a:solidFill>
                <a:srgbClr val="FF6600"/>
              </a:solidFill>
              <a:latin typeface="华文新魏" panose="02010800040101010101" pitchFamily="2" charset="-122"/>
              <a:ea typeface="华文新魏" panose="02010800040101010101" pitchFamily="2" charset="-122"/>
            </a:endParaRPr>
          </a:p>
        </p:txBody>
      </p:sp>
      <p:sp>
        <p:nvSpPr>
          <p:cNvPr id="17425" name="文本框 18475"/>
          <p:cNvSpPr txBox="1"/>
          <p:nvPr/>
        </p:nvSpPr>
        <p:spPr>
          <a:xfrm>
            <a:off x="2745620" y="4977190"/>
            <a:ext cx="1352550" cy="1147445"/>
          </a:xfrm>
          <a:prstGeom prst="rect">
            <a:avLst/>
          </a:prstGeom>
          <a:noFill/>
          <a:ln w="9525">
            <a:noFill/>
          </a:ln>
        </p:spPr>
        <p:txBody>
          <a:bodyPr wrap="none">
            <a:spAutoFit/>
          </a:bodyPr>
          <a:lstStyle/>
          <a:p>
            <a:pPr>
              <a:buFont typeface="Arial" panose="020B0604020202020204" pitchFamily="34" charset="0"/>
              <a:buNone/>
            </a:pPr>
            <a:r>
              <a:rPr lang="zh-CN" altLang="en-US" sz="2285" b="1" dirty="0">
                <a:solidFill>
                  <a:srgbClr val="FF6600"/>
                </a:solidFill>
                <a:latin typeface="华文新魏" panose="02010800040101010101" pitchFamily="2" charset="-122"/>
                <a:ea typeface="华文新魏" panose="02010800040101010101" pitchFamily="2" charset="-122"/>
              </a:rPr>
              <a:t>农民土地</a:t>
            </a:r>
            <a:endParaRPr lang="zh-CN" altLang="en-US" sz="2285" b="1" dirty="0">
              <a:solidFill>
                <a:srgbClr val="FF6600"/>
              </a:solidFill>
              <a:latin typeface="华文新魏" panose="02010800040101010101" pitchFamily="2" charset="-122"/>
              <a:ea typeface="华文新魏" panose="02010800040101010101" pitchFamily="2" charset="-122"/>
            </a:endParaRPr>
          </a:p>
          <a:p>
            <a:pPr>
              <a:buFont typeface="Arial" panose="020B0604020202020204" pitchFamily="34" charset="0"/>
              <a:buNone/>
            </a:pPr>
            <a:r>
              <a:rPr lang="zh-CN" altLang="en-US" sz="2285" b="1" dirty="0">
                <a:solidFill>
                  <a:srgbClr val="FF6600"/>
                </a:solidFill>
                <a:latin typeface="华文新魏" panose="02010800040101010101" pitchFamily="2" charset="-122"/>
                <a:ea typeface="华文新魏" panose="02010800040101010101" pitchFamily="2" charset="-122"/>
              </a:rPr>
              <a:t>  所有制</a:t>
            </a:r>
            <a:endParaRPr lang="zh-CN" altLang="en-US" sz="2285" b="1" dirty="0">
              <a:solidFill>
                <a:srgbClr val="FF6600"/>
              </a:solidFill>
              <a:latin typeface="华文新魏" panose="02010800040101010101" pitchFamily="2" charset="-122"/>
              <a:ea typeface="华文新魏" panose="02010800040101010101" pitchFamily="2" charset="-122"/>
            </a:endParaRPr>
          </a:p>
          <a:p>
            <a:pPr>
              <a:buFont typeface="Arial" panose="020B0604020202020204" pitchFamily="34" charset="0"/>
              <a:buNone/>
            </a:pPr>
            <a:endParaRPr lang="zh-CN" altLang="en-US" sz="2285" b="1" dirty="0">
              <a:solidFill>
                <a:srgbClr val="FF6600"/>
              </a:solidFill>
              <a:latin typeface="华文新魏" panose="02010800040101010101" pitchFamily="2" charset="-122"/>
              <a:ea typeface="华文新魏" panose="02010800040101010101" pitchFamily="2" charset="-122"/>
            </a:endParaRPr>
          </a:p>
        </p:txBody>
      </p:sp>
      <p:sp>
        <p:nvSpPr>
          <p:cNvPr id="17426" name="文本框 14"/>
          <p:cNvSpPr txBox="1"/>
          <p:nvPr/>
        </p:nvSpPr>
        <p:spPr>
          <a:xfrm>
            <a:off x="2014160" y="774095"/>
            <a:ext cx="9255881" cy="619125"/>
          </a:xfrm>
          <a:prstGeom prst="rect">
            <a:avLst/>
          </a:prstGeom>
          <a:noFill/>
          <a:ln w="9525">
            <a:noFill/>
          </a:ln>
        </p:spPr>
        <p:txBody>
          <a:bodyPr wrap="square">
            <a:spAutoFit/>
          </a:bodyPr>
          <a:lstStyle/>
          <a:p>
            <a:pPr>
              <a:buFont typeface="Arial" panose="020B0604020202020204" pitchFamily="34" charset="0"/>
              <a:buNone/>
            </a:pPr>
            <a:r>
              <a:rPr lang="zh-CN" altLang="en-US" sz="3430" b="1" dirty="0">
                <a:solidFill>
                  <a:schemeClr val="tx1"/>
                </a:solidFill>
                <a:latin typeface="黑体" panose="02010609060101010101" charset="-122"/>
                <a:ea typeface="黑体" panose="02010609060101010101" charset="-122"/>
              </a:rPr>
              <a:t>比较封建土地所有制和农民土地所有制的异同</a:t>
            </a:r>
            <a:endParaRPr lang="zh-CN" altLang="en-US" sz="3430" b="1" dirty="0">
              <a:solidFill>
                <a:schemeClr val="tx1"/>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41" name="Picture 25" descr="H:\人文学院PPT\模版\use\金鱼.png"/>
          <p:cNvPicPr>
            <a:picLocks noChangeAspect="1" noChangeArrowheads="1"/>
          </p:cNvPicPr>
          <p:nvPr/>
        </p:nvPicPr>
        <p:blipFill>
          <a:blip r:embed="rId1" cstate="email"/>
          <a:srcRect/>
          <a:stretch>
            <a:fillRect/>
          </a:stretch>
        </p:blipFill>
        <p:spPr bwMode="auto">
          <a:xfrm>
            <a:off x="6016616" y="5487142"/>
            <a:ext cx="1019826" cy="672757"/>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8194" name="图片 19" descr="7.png"/>
          <p:cNvPicPr>
            <a:picLocks noChangeAspect="1"/>
          </p:cNvPicPr>
          <p:nvPr/>
        </p:nvPicPr>
        <p:blipFill>
          <a:blip r:embed="rId2"/>
          <a:stretch>
            <a:fillRect/>
          </a:stretch>
        </p:blipFill>
        <p:spPr>
          <a:xfrm>
            <a:off x="10488613" y="579438"/>
            <a:ext cx="1660525" cy="842962"/>
          </a:xfrm>
          <a:prstGeom prst="rect">
            <a:avLst/>
          </a:prstGeom>
          <a:noFill/>
          <a:ln w="9525">
            <a:noFill/>
          </a:ln>
        </p:spPr>
      </p:pic>
      <p:pic>
        <p:nvPicPr>
          <p:cNvPr id="8195" name="图片 21" descr="14.png"/>
          <p:cNvPicPr>
            <a:picLocks noChangeAspect="1"/>
          </p:cNvPicPr>
          <p:nvPr/>
        </p:nvPicPr>
        <p:blipFill>
          <a:blip r:embed="rId3"/>
          <a:stretch>
            <a:fillRect/>
          </a:stretch>
        </p:blipFill>
        <p:spPr>
          <a:xfrm rot="-155182" flipH="1">
            <a:off x="5219700" y="5392738"/>
            <a:ext cx="1800225" cy="784225"/>
          </a:xfrm>
          <a:prstGeom prst="rect">
            <a:avLst/>
          </a:prstGeom>
          <a:noFill/>
          <a:ln w="9525">
            <a:noFill/>
          </a:ln>
        </p:spPr>
      </p:pic>
      <p:sp>
        <p:nvSpPr>
          <p:cNvPr id="8196" name="标题 3073"/>
          <p:cNvSpPr>
            <a:spLocks noGrp="1"/>
          </p:cNvSpPr>
          <p:nvPr>
            <p:ph type="ctrTitle"/>
          </p:nvPr>
        </p:nvSpPr>
        <p:spPr>
          <a:xfrm>
            <a:off x="113665" y="1627505"/>
            <a:ext cx="11827510" cy="3019425"/>
          </a:xfrm>
          <a:prstGeom prst="rect">
            <a:avLst/>
          </a:prstGeom>
          <a:noFill/>
          <a:ln w="9525">
            <a:noFill/>
          </a:ln>
        </p:spPr>
        <p:txBody>
          <a:bodyPr anchor="ctr"/>
          <a:lstStyle>
            <a:lvl1pPr lvl="0">
              <a:defRPr/>
            </a:lvl1pPr>
          </a:lstStyle>
          <a:p>
            <a:pPr lvl="0" defTabSz="914400" fontAlgn="base"/>
            <a:r>
              <a:rPr lang="zh-CN" altLang="zh-CN" sz="8800" baseline="0">
                <a:latin typeface="华文行楷" panose="02010800040101010101" charset="-122"/>
                <a:ea typeface="华文行楷" panose="02010800040101010101" charset="-122"/>
              </a:rPr>
              <a:t>第二单元</a:t>
            </a:r>
            <a:br>
              <a:rPr lang="zh-CN" altLang="en-US" sz="8800" baseline="0">
                <a:latin typeface="华文行楷" panose="02010800040101010101" charset="-122"/>
                <a:ea typeface="华文行楷" panose="02010800040101010101" charset="-122"/>
              </a:rPr>
            </a:br>
            <a:r>
              <a:rPr lang="zh-CN" altLang="en-US" sz="8800" baseline="0">
                <a:solidFill>
                  <a:srgbClr val="FF0000"/>
                </a:solidFill>
                <a:latin typeface="华文行楷" panose="02010800040101010101" charset="-122"/>
                <a:ea typeface="华文行楷" panose="02010800040101010101" charset="-122"/>
              </a:rPr>
              <a:t>   社会主义制度的建立与社会主义建设的探索</a:t>
            </a:r>
            <a:endParaRPr lang="zh-CN" altLang="en-US" sz="8800" baseline="0">
              <a:solidFill>
                <a:srgbClr val="FF0000"/>
              </a:solidFill>
              <a:latin typeface="华文行楷" panose="02010800040101010101" charset="-122"/>
              <a:ea typeface="华文行楷" panose="02010800040101010101" charset="-122"/>
            </a:endParaRPr>
          </a:p>
        </p:txBody>
      </p:sp>
      <p:sp>
        <p:nvSpPr>
          <p:cNvPr id="8197" name="文本框 1"/>
          <p:cNvSpPr txBox="1"/>
          <p:nvPr/>
        </p:nvSpPr>
        <p:spPr>
          <a:xfrm>
            <a:off x="26988" y="65088"/>
            <a:ext cx="4227512" cy="398780"/>
          </a:xfrm>
          <a:prstGeom prst="rect">
            <a:avLst/>
          </a:prstGeom>
          <a:noFill/>
          <a:ln w="9525">
            <a:noFill/>
          </a:ln>
        </p:spPr>
        <p:txBody>
          <a:bodyPr wrap="square" anchor="t">
            <a:spAutoFit/>
          </a:bodyPr>
          <a:p>
            <a:r>
              <a:rPr lang="zh-CN" altLang="en-US" sz="2000">
                <a:latin typeface="楷体" panose="02010609060101010101" charset="-122"/>
                <a:ea typeface="楷体" panose="02010609060101010101" charset="-122"/>
              </a:rPr>
              <a:t>人教版历史八年级下册</a:t>
            </a:r>
            <a:endParaRPr lang="zh-CN" altLang="en-US" sz="2000">
              <a:latin typeface="楷体" panose="02010609060101010101" charset="-122"/>
              <a:ea typeface="楷体" panose="02010609060101010101" charset="-122"/>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42" name="组合 2550"/>
          <p:cNvGrpSpPr/>
          <p:nvPr/>
        </p:nvGrpSpPr>
        <p:grpSpPr>
          <a:xfrm>
            <a:off x="334963" y="333375"/>
            <a:ext cx="3829050" cy="584200"/>
            <a:chOff x="720568" y="688879"/>
            <a:chExt cx="3828553" cy="584775"/>
          </a:xfrm>
        </p:grpSpPr>
        <p:pic>
          <p:nvPicPr>
            <p:cNvPr id="35848" name="图片 2548"/>
            <p:cNvPicPr>
              <a:picLocks noChangeAspect="1"/>
            </p:cNvPicPr>
            <p:nvPr/>
          </p:nvPicPr>
          <p:blipFill>
            <a:blip r:embed="rId1"/>
            <a:stretch>
              <a:fillRect/>
            </a:stretch>
          </p:blipFill>
          <p:spPr>
            <a:xfrm>
              <a:off x="720568" y="741784"/>
              <a:ext cx="478967" cy="478967"/>
            </a:xfrm>
            <a:prstGeom prst="rect">
              <a:avLst/>
            </a:prstGeom>
            <a:noFill/>
            <a:ln w="9525">
              <a:noFill/>
            </a:ln>
          </p:spPr>
        </p:pic>
        <p:sp>
          <p:nvSpPr>
            <p:cNvPr id="2550" name="文本框 2549"/>
            <p:cNvSpPr txBox="1"/>
            <p:nvPr/>
          </p:nvSpPr>
          <p:spPr>
            <a:xfrm>
              <a:off x="1199931" y="688879"/>
              <a:ext cx="3349190" cy="584775"/>
            </a:xfrm>
            <a:prstGeom prst="rect">
              <a:avLst/>
            </a:prstGeom>
            <a:noFill/>
          </p:spPr>
          <p:txBody>
            <a:bodyPr>
              <a:spAutoFit/>
            </a:bodyPr>
            <a:lstStyle/>
            <a:p>
              <a:pPr marR="0" defTabSz="914400" eaLnBrk="1" fontAlgn="auto" hangingPunct="1">
                <a:spcBef>
                  <a:spcPts val="0"/>
                </a:spcBef>
                <a:spcAft>
                  <a:spcPts val="0"/>
                </a:spcAft>
                <a:buClrTx/>
                <a:buSzTx/>
                <a:buFontTx/>
                <a:buNone/>
                <a:defRPr/>
              </a:pPr>
              <a:r>
                <a:rPr kumimoji="0" lang="zh-CN" altLang="en-US" sz="3200" kern="1200" cap="none" spc="0" normalizeH="0" baseline="0" noProof="0" dirty="0">
                  <a:solidFill>
                    <a:schemeClr val="accent4">
                      <a:lumMod val="40000"/>
                      <a:lumOff val="60000"/>
                    </a:schemeClr>
                  </a:solidFill>
                  <a:latin typeface="+mn-lt"/>
                  <a:ea typeface="+mn-ea"/>
                  <a:cs typeface="+mn-cs"/>
                </a:rPr>
                <a:t>单元解析</a:t>
              </a:r>
              <a:endParaRPr kumimoji="0" lang="zh-CN" altLang="en-US" sz="3200" kern="1200" cap="none" spc="0" normalizeH="0" baseline="0" noProof="0" dirty="0">
                <a:solidFill>
                  <a:schemeClr val="accent4">
                    <a:lumMod val="40000"/>
                    <a:lumOff val="60000"/>
                  </a:schemeClr>
                </a:solidFill>
                <a:latin typeface="+mn-lt"/>
                <a:ea typeface="+mn-ea"/>
                <a:cs typeface="+mn-cs"/>
              </a:endParaRPr>
            </a:p>
          </p:txBody>
        </p:sp>
      </p:grpSp>
      <p:sp>
        <p:nvSpPr>
          <p:cNvPr id="56" name="文本框 24"/>
          <p:cNvSpPr>
            <a:spLocks noChangeArrowheads="1"/>
          </p:cNvSpPr>
          <p:nvPr/>
        </p:nvSpPr>
        <p:spPr bwMode="auto">
          <a:xfrm>
            <a:off x="2171065" y="2681605"/>
            <a:ext cx="1206817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0" lang="zh-CN" altLang="en-US" sz="3200" b="0" i="0" u="none" strike="noStrike" kern="1200" cap="none" spc="0" normalizeH="0" baseline="0" noProof="0" dirty="0">
                <a:ln>
                  <a:noFill/>
                </a:ln>
                <a:solidFill>
                  <a:schemeClr val="accent4">
                    <a:lumMod val="40000"/>
                    <a:lumOff val="60000"/>
                  </a:schemeClr>
                </a:solidFill>
                <a:effectLst/>
                <a:uLnTx/>
                <a:uFillTx/>
                <a:latin typeface="+mn-lt"/>
                <a:ea typeface="+mn-ea"/>
                <a:cs typeface="+mn-cs"/>
                <a:sym typeface="Calibri" panose="020F0502020204030204" charset="0"/>
              </a:rPr>
              <a:t>时间：</a:t>
            </a:r>
            <a:r>
              <a:rPr kumimoji="0" lang="en-US" altLang="zh-CN" sz="3200" b="0" i="0" u="none" strike="noStrike" kern="1200" cap="none" spc="0" normalizeH="0" baseline="0" noProof="0" dirty="0">
                <a:ln>
                  <a:noFill/>
                </a:ln>
                <a:solidFill>
                  <a:schemeClr val="accent4">
                    <a:lumMod val="40000"/>
                    <a:lumOff val="60000"/>
                  </a:schemeClr>
                </a:solidFill>
                <a:effectLst/>
                <a:uLnTx/>
                <a:uFillTx/>
                <a:latin typeface="+mn-lt"/>
                <a:ea typeface="+mn-ea"/>
                <a:cs typeface="+mn-cs"/>
                <a:sym typeface="Calibri" panose="020F0502020204030204" charset="0"/>
              </a:rPr>
              <a:t>1953—1976</a:t>
            </a:r>
            <a:r>
              <a:rPr kumimoji="0" lang="zh-CN" altLang="en-US" sz="3200" b="0" i="0" u="none" strike="noStrike" kern="1200" cap="none" spc="0" normalizeH="0" baseline="0" noProof="0" dirty="0">
                <a:ln>
                  <a:noFill/>
                </a:ln>
                <a:solidFill>
                  <a:schemeClr val="accent4">
                    <a:lumMod val="40000"/>
                    <a:lumOff val="60000"/>
                  </a:schemeClr>
                </a:solidFill>
                <a:effectLst/>
                <a:uLnTx/>
                <a:uFillTx/>
                <a:latin typeface="+mn-lt"/>
                <a:ea typeface="+mn-ea"/>
                <a:cs typeface="+mn-cs"/>
                <a:sym typeface="Calibri" panose="020F0502020204030204" charset="0"/>
              </a:rPr>
              <a:t>年</a:t>
            </a:r>
            <a:endParaRPr kumimoji="0" lang="en-US" altLang="zh-CN" sz="3200" b="0" i="0" u="none" strike="noStrike" kern="1200" cap="none" spc="0" normalizeH="0" baseline="0" noProof="0" dirty="0">
              <a:ln>
                <a:noFill/>
              </a:ln>
              <a:solidFill>
                <a:schemeClr val="accent4">
                  <a:lumMod val="40000"/>
                  <a:lumOff val="60000"/>
                </a:schemeClr>
              </a:solidFill>
              <a:effectLst/>
              <a:uLnTx/>
              <a:uFillTx/>
              <a:latin typeface="+mn-lt"/>
              <a:ea typeface="+mn-ea"/>
              <a:cs typeface="+mn-cs"/>
              <a:sym typeface="Calibri" panose="020F0502020204030204" charset="0"/>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0" lang="zh-CN" altLang="en-US" sz="3200" b="0" i="0" u="none" strike="noStrike" kern="1200" cap="none" spc="0" normalizeH="0" baseline="0" noProof="0" dirty="0">
                <a:ln>
                  <a:noFill/>
                </a:ln>
                <a:solidFill>
                  <a:schemeClr val="accent4">
                    <a:lumMod val="40000"/>
                    <a:lumOff val="60000"/>
                  </a:schemeClr>
                </a:solidFill>
                <a:effectLst/>
                <a:uLnTx/>
                <a:uFillTx/>
                <a:latin typeface="+mn-lt"/>
                <a:ea typeface="+mn-ea"/>
                <a:cs typeface="+mn-cs"/>
                <a:sym typeface="Calibri" panose="020F0502020204030204" charset="0"/>
              </a:rPr>
              <a:t>阶段特点： </a:t>
            </a:r>
            <a:endParaRPr kumimoji="0" lang="en-US" altLang="zh-CN" sz="3200" b="0" i="0" u="none" strike="noStrike" kern="1200" cap="none" spc="0" normalizeH="0" baseline="0" noProof="0" dirty="0">
              <a:ln>
                <a:noFill/>
              </a:ln>
              <a:solidFill>
                <a:schemeClr val="accent4">
                  <a:lumMod val="40000"/>
                  <a:lumOff val="60000"/>
                </a:schemeClr>
              </a:solidFill>
              <a:effectLst/>
              <a:uLnTx/>
              <a:uFillTx/>
              <a:latin typeface="+mn-lt"/>
              <a:ea typeface="+mn-ea"/>
              <a:cs typeface="+mn-cs"/>
              <a:sym typeface="Calibri" panose="020F050202020403020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chemeClr val="accent4">
                    <a:lumMod val="40000"/>
                    <a:lumOff val="60000"/>
                  </a:schemeClr>
                </a:solidFill>
                <a:effectLst/>
                <a:uLnTx/>
                <a:uFillTx/>
                <a:latin typeface="+mn-lt"/>
                <a:ea typeface="+mn-ea"/>
                <a:cs typeface="+mn-cs"/>
                <a:sym typeface="Calibri" panose="020F0502020204030204" charset="0"/>
              </a:rPr>
              <a:t>1. </a:t>
            </a:r>
            <a:r>
              <a:rPr kumimoji="0" lang="zh-CN" altLang="en-US" sz="3200" b="0" i="0" u="none" strike="noStrike" kern="1200" cap="none" spc="0" normalizeH="0" baseline="0" noProof="0" dirty="0">
                <a:ln>
                  <a:noFill/>
                </a:ln>
                <a:solidFill>
                  <a:schemeClr val="accent4">
                    <a:lumMod val="40000"/>
                    <a:lumOff val="60000"/>
                  </a:schemeClr>
                </a:solidFill>
                <a:effectLst/>
                <a:uLnTx/>
                <a:uFillTx/>
                <a:latin typeface="+mn-lt"/>
                <a:ea typeface="+mn-ea"/>
                <a:cs typeface="+mn-cs"/>
                <a:sym typeface="Calibri" panose="020F0502020204030204" charset="0"/>
              </a:rPr>
              <a:t>三大改造完成，进入社会主义初级阶段</a:t>
            </a:r>
            <a:endParaRPr kumimoji="0" lang="en-US" altLang="zh-CN" sz="3200" b="0" i="0" u="none" strike="noStrike" kern="1200" cap="none" spc="0" normalizeH="0" baseline="0" noProof="0" dirty="0">
              <a:ln>
                <a:noFill/>
              </a:ln>
              <a:solidFill>
                <a:schemeClr val="accent4">
                  <a:lumMod val="40000"/>
                  <a:lumOff val="60000"/>
                </a:schemeClr>
              </a:solidFill>
              <a:effectLst/>
              <a:uLnTx/>
              <a:uFillTx/>
              <a:latin typeface="+mn-lt"/>
              <a:ea typeface="+mn-ea"/>
              <a:cs typeface="+mn-cs"/>
              <a:sym typeface="Calibri" panose="020F050202020403020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chemeClr val="accent4">
                    <a:lumMod val="40000"/>
                    <a:lumOff val="60000"/>
                  </a:schemeClr>
                </a:solidFill>
                <a:effectLst/>
                <a:uLnTx/>
                <a:uFillTx/>
                <a:latin typeface="+mn-lt"/>
                <a:ea typeface="+mn-ea"/>
                <a:cs typeface="+mn-cs"/>
                <a:sym typeface="Calibri" panose="020F0502020204030204" charset="0"/>
              </a:rPr>
              <a:t>2. </a:t>
            </a:r>
            <a:r>
              <a:rPr kumimoji="0" lang="zh-CN" altLang="en-US" sz="3200" b="0" i="0" u="none" strike="noStrike" kern="1200" cap="none" spc="0" normalizeH="0" baseline="0" noProof="0" dirty="0">
                <a:ln>
                  <a:noFill/>
                </a:ln>
                <a:solidFill>
                  <a:schemeClr val="accent4">
                    <a:lumMod val="40000"/>
                    <a:lumOff val="60000"/>
                  </a:schemeClr>
                </a:solidFill>
                <a:effectLst/>
                <a:uLnTx/>
                <a:uFillTx/>
                <a:latin typeface="+mn-lt"/>
                <a:ea typeface="+mn-ea"/>
                <a:cs typeface="+mn-cs"/>
                <a:sym typeface="Calibri" panose="020F0502020204030204" charset="0"/>
              </a:rPr>
              <a:t>社会主义建设取得巨大成就</a:t>
            </a:r>
            <a:endParaRPr kumimoji="0" lang="en-US" altLang="zh-CN" sz="3200" b="0" i="0" u="none" strike="noStrike" kern="1200" cap="none" spc="0" normalizeH="0" baseline="0" noProof="0" dirty="0">
              <a:ln>
                <a:noFill/>
              </a:ln>
              <a:solidFill>
                <a:schemeClr val="accent4">
                  <a:lumMod val="40000"/>
                  <a:lumOff val="60000"/>
                </a:schemeClr>
              </a:solidFill>
              <a:effectLst/>
              <a:uLnTx/>
              <a:uFillTx/>
              <a:latin typeface="+mn-lt"/>
              <a:ea typeface="+mn-ea"/>
              <a:cs typeface="+mn-cs"/>
              <a:sym typeface="Calibri" panose="020F050202020403020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chemeClr val="accent4">
                    <a:lumMod val="40000"/>
                    <a:lumOff val="60000"/>
                  </a:schemeClr>
                </a:solidFill>
                <a:effectLst/>
                <a:uLnTx/>
                <a:uFillTx/>
                <a:latin typeface="+mn-lt"/>
                <a:ea typeface="+mn-ea"/>
                <a:cs typeface="+mn-cs"/>
                <a:sym typeface="Calibri" panose="020F0502020204030204" charset="0"/>
              </a:rPr>
              <a:t>3. </a:t>
            </a:r>
            <a:r>
              <a:rPr kumimoji="0" lang="zh-CN" altLang="en-US" sz="3200" b="0" i="0" u="none" strike="noStrike" kern="1200" cap="none" spc="0" normalizeH="0" baseline="0" noProof="0" dirty="0">
                <a:ln>
                  <a:noFill/>
                </a:ln>
                <a:solidFill>
                  <a:schemeClr val="accent4">
                    <a:lumMod val="40000"/>
                    <a:lumOff val="60000"/>
                  </a:schemeClr>
                </a:solidFill>
                <a:effectLst/>
                <a:uLnTx/>
                <a:uFillTx/>
                <a:latin typeface="+mn-lt"/>
                <a:ea typeface="+mn-ea"/>
                <a:cs typeface="+mn-cs"/>
                <a:sym typeface="Calibri" panose="020F0502020204030204" charset="0"/>
              </a:rPr>
              <a:t>在社会主义道路的探索中历经曲折</a:t>
            </a:r>
            <a:endParaRPr kumimoji="0" lang="zh-CN" altLang="en-US" sz="3200" b="0" i="0" u="none" strike="noStrike" kern="1200" cap="none" spc="0" normalizeH="0" baseline="0" noProof="0" dirty="0">
              <a:ln>
                <a:noFill/>
              </a:ln>
              <a:solidFill>
                <a:schemeClr val="accent4">
                  <a:lumMod val="40000"/>
                  <a:lumOff val="60000"/>
                </a:schemeClr>
              </a:solidFill>
              <a:effectLst/>
              <a:uLnTx/>
              <a:uFillTx/>
              <a:latin typeface="+mn-lt"/>
              <a:ea typeface="+mn-ea"/>
              <a:cs typeface="+mn-cs"/>
              <a:sym typeface="Calibri" panose="020F0502020204030204" charset="0"/>
            </a:endParaRPr>
          </a:p>
        </p:txBody>
      </p:sp>
      <p:pic>
        <p:nvPicPr>
          <p:cNvPr id="17" name="图片 3"/>
          <p:cNvPicPr>
            <a:picLocks noChangeAspect="1"/>
          </p:cNvPicPr>
          <p:nvPr/>
        </p:nvPicPr>
        <p:blipFill>
          <a:blip r:embed="rId2"/>
          <a:srcRect r="4663"/>
          <a:stretch>
            <a:fillRect/>
          </a:stretch>
        </p:blipFill>
        <p:spPr>
          <a:xfrm>
            <a:off x="5831205" y="18415"/>
            <a:ext cx="6405245" cy="2593975"/>
          </a:xfrm>
          <a:prstGeom prst="rect">
            <a:avLst/>
          </a:prstGeom>
          <a:noFill/>
          <a:ln w="9525">
            <a:noFill/>
          </a:ln>
        </p:spPr>
      </p:pic>
      <p:sp>
        <p:nvSpPr>
          <p:cNvPr id="18" name="椭圆 7"/>
          <p:cNvSpPr/>
          <p:nvPr/>
        </p:nvSpPr>
        <p:spPr>
          <a:xfrm>
            <a:off x="4208463" y="2971800"/>
            <a:ext cx="1509712" cy="725488"/>
          </a:xfrm>
          <a:prstGeom prst="ellipse">
            <a:avLst/>
          </a:prstGeom>
          <a:solidFill>
            <a:srgbClr val="F2FCF7"/>
          </a:solidFill>
          <a:ln w="9525" cap="flat" cmpd="sng">
            <a:solidFill>
              <a:schemeClr val="tx1"/>
            </a:solidFill>
            <a:prstDash val="solid"/>
            <a:headEnd type="none" w="med" len="med"/>
            <a:tailEnd type="none" w="med" len="med"/>
          </a:ln>
        </p:spPr>
        <p:txBody>
          <a:bodyPr/>
          <a:p>
            <a:pPr eaLnBrk="1" hangingPunct="1">
              <a:buFont typeface="Arial" panose="020B0604020202020204" pitchFamily="34" charset="0"/>
              <a:buNone/>
            </a:pPr>
            <a:r>
              <a:rPr lang="zh-CN" altLang="en-US" dirty="0">
                <a:latin typeface="Segoe UI" panose="020B0502040204020203" pitchFamily="34" charset="0"/>
              </a:rPr>
              <a:t>  探索</a:t>
            </a:r>
            <a:endParaRPr lang="zh-CN" altLang="en-US" dirty="0">
              <a:latin typeface="Segoe UI" panose="020B0502040204020203" pitchFamily="34" charset="0"/>
            </a:endParaRPr>
          </a:p>
        </p:txBody>
      </p:sp>
      <p:sp>
        <p:nvSpPr>
          <p:cNvPr id="19" name="椭圆 22"/>
          <p:cNvSpPr/>
          <p:nvPr/>
        </p:nvSpPr>
        <p:spPr>
          <a:xfrm>
            <a:off x="4094163" y="2347913"/>
            <a:ext cx="1736725" cy="623887"/>
          </a:xfrm>
          <a:prstGeom prst="ellipse">
            <a:avLst/>
          </a:prstGeom>
          <a:solidFill>
            <a:srgbClr val="F2FCF7"/>
          </a:solidFill>
          <a:ln w="9525" cap="flat" cmpd="sng">
            <a:solidFill>
              <a:schemeClr val="tx1"/>
            </a:solidFill>
            <a:prstDash val="solid"/>
            <a:headEnd type="none" w="med" len="med"/>
            <a:tailEnd type="none" w="med" len="med"/>
          </a:ln>
        </p:spPr>
        <p:txBody>
          <a:bodyPr/>
          <a:p>
            <a:pPr algn="ctr" eaLnBrk="1" hangingPunct="1">
              <a:buFont typeface="Arial" panose="020B0604020202020204" pitchFamily="34" charset="0"/>
              <a:buNone/>
            </a:pPr>
            <a:r>
              <a:rPr lang="zh-CN" altLang="en-US" dirty="0">
                <a:latin typeface="Segoe UI" panose="020B0502040204020203" pitchFamily="34" charset="0"/>
              </a:rPr>
              <a:t>   建立</a:t>
            </a:r>
            <a:endParaRPr lang="en-US" altLang="zh-CN" dirty="0">
              <a:latin typeface="Segoe UI" panose="020B0502040204020203" pitchFamily="34" charset="0"/>
            </a:endParaRPr>
          </a:p>
        </p:txBody>
      </p:sp>
      <p:sp>
        <p:nvSpPr>
          <p:cNvPr id="2" name="矩形 1"/>
          <p:cNvSpPr/>
          <p:nvPr/>
        </p:nvSpPr>
        <p:spPr>
          <a:xfrm>
            <a:off x="168275" y="4524375"/>
            <a:ext cx="11855450" cy="645160"/>
          </a:xfrm>
          <a:prstGeom prst="rect">
            <a:avLst/>
          </a:prstGeom>
        </p:spPr>
        <p:txBody>
          <a:bodyPr>
            <a:spAutoFit/>
          </a:bodyPr>
          <a:lstStyle/>
          <a:p>
            <a:pPr marL="0" marR="0" lvl="0" indent="304800" algn="just" defTabSz="914400" rtl="0" eaLnBrk="0" fontAlgn="base" latinLnBrk="0" hangingPunct="0">
              <a:lnSpc>
                <a:spcPct val="100000"/>
              </a:lnSpc>
              <a:spcBef>
                <a:spcPct val="0"/>
              </a:spcBef>
              <a:spcAft>
                <a:spcPts val="0"/>
              </a:spcAft>
              <a:buClrTx/>
              <a:buSzTx/>
              <a:buFontTx/>
              <a:buNone/>
              <a:defRPr/>
            </a:pPr>
            <a:r>
              <a:rPr kumimoji="0" lang="en-US" altLang="zh-CN" sz="3600" b="0" i="0" u="none" strike="noStrike" kern="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    </a:t>
            </a:r>
            <a:endParaRPr kumimoji="0" lang="zh-CN" altLang="zh-CN" sz="3600" b="0" i="0" u="none" strike="noStrike" kern="100" cap="none" spc="0" normalizeH="0" baseline="0" noProof="0" dirty="0">
              <a:ln>
                <a:noFill/>
              </a:ln>
              <a:solidFill>
                <a:srgbClr val="FFFF00"/>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500"/>
                                        <p:tgtEl>
                                          <p:spTgt spid="5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18" grpId="0" bldLvl="0" animBg="1"/>
      <p:bldP spid="19" grpId="0" bldLvl="0" animBg="1"/>
      <p:bldP spid="2" grpId="0"/>
    </p:bldLst>
  </p:timing>
</p:sld>
</file>

<file path=ppt/tags/tag1.xml><?xml version="1.0" encoding="utf-8"?>
<p:tagLst xmlns:p="http://schemas.openxmlformats.org/presentationml/2006/main">
  <p:tag name="KSO_WM_SLIDE_MODEL_TYPE" val="timeline"/>
</p:tagLst>
</file>

<file path=ppt/theme/theme1.xml><?xml version="1.0" encoding="utf-8"?>
<a:theme xmlns:a="http://schemas.openxmlformats.org/drawingml/2006/main" name="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Segoe UI"/>
        <a:ea typeface="微软雅黑"/>
        <a:cs typeface=""/>
      </a:majorFont>
      <a:minorFont>
        <a:latin typeface="Segoe U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4930</Words>
  <Application>WPS 演示</Application>
  <PresentationFormat>全屏显示(16:10)</PresentationFormat>
  <Paragraphs>596</Paragraphs>
  <Slides>31</Slides>
  <Notes>0</Notes>
  <HiddenSlides>0</HiddenSlides>
  <MMClips>0</MMClips>
  <ScaleCrop>false</ScaleCrop>
  <HeadingPairs>
    <vt:vector size="6" baseType="variant">
      <vt:variant>
        <vt:lpstr>已用的字体</vt:lpstr>
      </vt:variant>
      <vt:variant>
        <vt:i4>22</vt:i4>
      </vt:variant>
      <vt:variant>
        <vt:lpstr>主题</vt:lpstr>
      </vt:variant>
      <vt:variant>
        <vt:i4>3</vt:i4>
      </vt:variant>
      <vt:variant>
        <vt:lpstr>幻灯片标题</vt:lpstr>
      </vt:variant>
      <vt:variant>
        <vt:i4>31</vt:i4>
      </vt:variant>
    </vt:vector>
  </HeadingPairs>
  <TitlesOfParts>
    <vt:vector size="56" baseType="lpstr">
      <vt:lpstr>Arial</vt:lpstr>
      <vt:lpstr>宋体</vt:lpstr>
      <vt:lpstr>Wingdings</vt:lpstr>
      <vt:lpstr>Calibri</vt:lpstr>
      <vt:lpstr>华文行楷</vt:lpstr>
      <vt:lpstr>楷体</vt:lpstr>
      <vt:lpstr>微软雅黑</vt:lpstr>
      <vt:lpstr>黑体</vt:lpstr>
      <vt:lpstr>华文琥珀</vt:lpstr>
      <vt:lpstr>华文楷体</vt:lpstr>
      <vt:lpstr>MingLiU_HKSCS</vt:lpstr>
      <vt:lpstr>Arial Unicode MS</vt:lpstr>
      <vt:lpstr>Times New Roman</vt:lpstr>
      <vt:lpstr>Segoe UI</vt:lpstr>
      <vt:lpstr>Impact</vt:lpstr>
      <vt:lpstr>华文新魏</vt:lpstr>
      <vt:lpstr>楷体_GB2312</vt:lpstr>
      <vt:lpstr>华文隶书</vt:lpstr>
      <vt:lpstr>华文细黑</vt:lpstr>
      <vt:lpstr>经典粗仿黑</vt:lpstr>
      <vt:lpstr>Arial</vt:lpstr>
      <vt:lpstr>新宋体</vt:lpstr>
      <vt:lpstr>0</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第二单元    社会主义制度的建立与社会主义建设的探索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black</cp:lastModifiedBy>
  <cp:revision>266</cp:revision>
  <dcterms:created xsi:type="dcterms:W3CDTF">2012-12-17T20:51:00Z</dcterms:created>
  <dcterms:modified xsi:type="dcterms:W3CDTF">2020-03-02T06:47:20Z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