
<file path=[Content_Types].xml><?xml version="1.0" encoding="utf-8"?>
<Types xmlns="http://schemas.openxmlformats.org/package/2006/content-types">
  <Default Extension="jpeg" ContentType="image/jpeg"/>
  <Default Extension="jpg" ContentType="image/jpe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
<Relationships xmlns="http://schemas.openxmlformats.org/package/2006/relationships">
<Relationship Id="rId3" Type="http://schemas.openxmlformats.org/package/2006/relationships/metadata/core-properties" Target="docProps/core.xml"/>
<Relationship Id="rId2" Type="http://schemas.openxmlformats.org/package/2006/relationships/metadata/thumbnail" Target="docProps/thumbnail.jpeg"/>
<Relationship Id="rId1" Type="http://schemas.openxmlformats.org/officeDocument/2006/relationships/officeDocument" Target="ppt/presentation.xml"/>
<Relationship Id="rId4" Type="http://schemas.openxmlformats.org/officeDocument/2006/relationships/extended-properties" Target="docProps/app.xml"/>
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  <p:sldId id="269" r:id="rId19"/>
    <p:sldId id="270" r:id="rId20"/>
    <p:sldId id="271" r:id="rId21"/>
    <p:sldId id="272" r:id="rId22"/>
    <p:sldId id="273" r:id="rId23"/>
    <p:sldId id="274" r:id="rId24"/>
    <p:sldId id="275" r:id="rId25"/>
    <p:sldId id="276" r:id="rId26"/>
    <p:sldId id="277" r:id="rId27"/>
    <p:sldId id="278" r:id="rId28"/>
    <p:sldId id="279" r:id="rId29"/>
    <p:sldId id="280" r:id="rId30"/>
    <p:sldId id="281" r:id="rId31"/>
    <p:sldId id="282" r:id="rId32"/>
    <p:sldId id="283" r:id="rId33"/>
    <p:sldId id="284" r:id="rId34"/>
    <p:sldId id="285" r:id="rId35"/>
    <p:sldId id="286" r:id="rId36"/>
    <p:sldId id="287" r:id="rId37"/>
    <p:sldId id="288" r:id="rId38"/>
    <p:sldId id="289" r:id="rId39"/>
    <p:sldId id="290" r:id="rId40"/>
  </p:sldIdLst>
  <p:sldSz cx="9144000" cy="5143500"/>
  <p:notesSz cx="6858000" cy="9144000"/>
  <p:defaultTextStyle>
    <a:defPPr>
      <a:defRPr lang="zh-CN"/>
    </a:defPPr>
    <a:lvl1pPr marL="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1pPr>
    <a:lvl2pPr marL="3429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2pPr>
    <a:lvl3pPr marL="6858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3pPr>
    <a:lvl4pPr marL="10287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4pPr>
    <a:lvl5pPr marL="13716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5pPr>
    <a:lvl6pPr marL="17145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6pPr>
    <a:lvl7pPr marL="20574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7pPr>
    <a:lvl8pPr marL="24003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8pPr>
    <a:lvl9pPr marL="27432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gridSpacing cx="72008" cy="72008"/>
</p:viewPr>
</file>

<file path=ppt/_rels/presentation.xml.rels><?xml version="1.0" encoding="UTF-8" standalone="yes"?>
<Relationships xmlns="http://schemas.openxmlformats.org/package/2006/relationships">
			<Relationship Id="rId2" Type="http://schemas.openxmlformats.org/officeDocument/2006/relationships/viewProps" Target="viewProps.xml"/>
			<Relationship Id="rId3" Type="http://schemas.openxmlformats.org/officeDocument/2006/relationships/presProps" Target="presProps.xml"/>
			<Relationship Id="rId1" Type="http://schemas.openxmlformats.org/officeDocument/2006/relationships/slideMaster" Target="slideMasters/slideMaster1.xml"/>
			<Relationship Id="rId4" Type="http://schemas.openxmlformats.org/officeDocument/2006/relationships/tableStyles" Target="tableStyles.xml"/>
			<Relationship Id="rId5" Type="http://schemas.openxmlformats.org/officeDocument/2006/relationships/theme" Target="theme/theme1.xml"/><Relationship Id="rId6" Type="http://schemas.openxmlformats.org/officeDocument/2006/relationships/slide" Target="slides/slide1.xml"/><Relationship Id="rId7" Type="http://schemas.openxmlformats.org/officeDocument/2006/relationships/slide" Target="slides/slide2.xml"/><Relationship Id="rId8" Type="http://schemas.openxmlformats.org/officeDocument/2006/relationships/slide" Target="slides/slide3.xml"/><Relationship Id="rId9" Type="http://schemas.openxmlformats.org/officeDocument/2006/relationships/slide" Target="slides/slide4.xml"/><Relationship Id="rId10" Type="http://schemas.openxmlformats.org/officeDocument/2006/relationships/slide" Target="slides/slide5.xml"/><Relationship Id="rId11" Type="http://schemas.openxmlformats.org/officeDocument/2006/relationships/slide" Target="slides/slide6.xml"/><Relationship Id="rId12" Type="http://schemas.openxmlformats.org/officeDocument/2006/relationships/slide" Target="slides/slide7.xml"/><Relationship Id="rId13" Type="http://schemas.openxmlformats.org/officeDocument/2006/relationships/slide" Target="slides/slide8.xml"/><Relationship Id="rId14" Type="http://schemas.openxmlformats.org/officeDocument/2006/relationships/slide" Target="slides/slide9.xml"/><Relationship Id="rId15" Type="http://schemas.openxmlformats.org/officeDocument/2006/relationships/slide" Target="slides/slide10.xml"/><Relationship Id="rId16" Type="http://schemas.openxmlformats.org/officeDocument/2006/relationships/slide" Target="slides/slide11.xml"/><Relationship Id="rId17" Type="http://schemas.openxmlformats.org/officeDocument/2006/relationships/slide" Target="slides/slide12.xml"/><Relationship Id="rId18" Type="http://schemas.openxmlformats.org/officeDocument/2006/relationships/slide" Target="slides/slide13.xml"/><Relationship Id="rId19" Type="http://schemas.openxmlformats.org/officeDocument/2006/relationships/slide" Target="slides/slide14.xml"/><Relationship Id="rId20" Type="http://schemas.openxmlformats.org/officeDocument/2006/relationships/slide" Target="slides/slide15.xml"/><Relationship Id="rId21" Type="http://schemas.openxmlformats.org/officeDocument/2006/relationships/slide" Target="slides/slide16.xml"/><Relationship Id="rId22" Type="http://schemas.openxmlformats.org/officeDocument/2006/relationships/slide" Target="slides/slide17.xml"/><Relationship Id="rId23" Type="http://schemas.openxmlformats.org/officeDocument/2006/relationships/slide" Target="slides/slide18.xml"/><Relationship Id="rId24" Type="http://schemas.openxmlformats.org/officeDocument/2006/relationships/slide" Target="slides/slide19.xml"/><Relationship Id="rId25" Type="http://schemas.openxmlformats.org/officeDocument/2006/relationships/slide" Target="slides/slide20.xml"/><Relationship Id="rId26" Type="http://schemas.openxmlformats.org/officeDocument/2006/relationships/slide" Target="slides/slide21.xml"/><Relationship Id="rId27" Type="http://schemas.openxmlformats.org/officeDocument/2006/relationships/slide" Target="slides/slide22.xml"/><Relationship Id="rId28" Type="http://schemas.openxmlformats.org/officeDocument/2006/relationships/slide" Target="slides/slide23.xml"/><Relationship Id="rId29" Type="http://schemas.openxmlformats.org/officeDocument/2006/relationships/slide" Target="slides/slide24.xml"/><Relationship Id="rId30" Type="http://schemas.openxmlformats.org/officeDocument/2006/relationships/slide" Target="slides/slide25.xml"/><Relationship Id="rId31" Type="http://schemas.openxmlformats.org/officeDocument/2006/relationships/slide" Target="slides/slide26.xml"/><Relationship Id="rId32" Type="http://schemas.openxmlformats.org/officeDocument/2006/relationships/slide" Target="slides/slide27.xml"/><Relationship Id="rId33" Type="http://schemas.openxmlformats.org/officeDocument/2006/relationships/slide" Target="slides/slide28.xml"/><Relationship Id="rId34" Type="http://schemas.openxmlformats.org/officeDocument/2006/relationships/slide" Target="slides/slide29.xml"/><Relationship Id="rId35" Type="http://schemas.openxmlformats.org/officeDocument/2006/relationships/slide" Target="slides/slide30.xml"/><Relationship Id="rId36" Type="http://schemas.openxmlformats.org/officeDocument/2006/relationships/slide" Target="slides/slide31.xml"/><Relationship Id="rId37" Type="http://schemas.openxmlformats.org/officeDocument/2006/relationships/slide" Target="slides/slide32.xml"/><Relationship Id="rId38" Type="http://schemas.openxmlformats.org/officeDocument/2006/relationships/slide" Target="slides/slide33.xml"/><Relationship Id="rId39" Type="http://schemas.openxmlformats.org/officeDocument/2006/relationships/slide" Target="slides/slide34.xml"/><Relationship Id="rId40" Type="http://schemas.openxmlformats.org/officeDocument/2006/relationships/slide" Target="slides/slide35.xml"/></Relationships>
</file>

<file path=ppt/slideLayouts/_rels/slideLayout1.xml.rels><?xml version="1.0" encoding="UTF-8" standalone="yes"?>
<Relationships xmlns="http://schemas.openxmlformats.org/package/2006/relationships">
			<Relationship Id="rId1" Type="http://schemas.openxmlformats.org/officeDocument/2006/relationships/slideMaster" Target="../slideMasters/slideMaster1.xml"/>
			</Relationships>
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xmlns="" id="{E5631AB5-32EC-4AE4-983C-0C5BF1715F3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2176B6-B58E-4D05-9365-AC6AD3765B48}" type="datetimeFigureOut">
              <a:rPr lang="zh-CN" altLang="en-US" smtClean="0"/>
              <a:t>2017/7/3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xmlns="" id="{28491A74-630C-4150-9B1C-18CFB4BB0A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xmlns="" id="{D7870CCB-A13D-4A43-AC6B-B62E1FBC4E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99B4F5-746D-4D5E-98D1-E19854A8DD6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2661313"/>
      </p:ext>
    </p:extLst>
  </p:cSld>
  <p:clrMapOvr>
    <a:masterClrMapping/>
  </p:clrMapOvr>
</p:sldLayout>
</file>

<file path=ppt/slideMasters/_rels/slideMaster1.xml.rels><?xml version="1.0" encoding="UTF-8" standalone="yes"?>
<Relationships xmlns="http://schemas.openxmlformats.org/package/2006/relationships">
			<Relationship Id="rId2" Type="http://schemas.openxmlformats.org/officeDocument/2006/relationships/theme" 
				Target="../theme/theme1.xml"/>
			<Relationship Id="rId1" Type="http://schemas.openxmlformats.org/officeDocument/2006/relationships/slideLayout" 
				Target="../slideLayouts/slideLayout1.xml"/>
			</Relationships>
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xmlns="" id="{FD4DB941-2CC0-46A6-B4A2-798CFC230A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xmlns="" id="{33B621C9-8059-4C93-B31B-9A0B0825AFA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8126110E-2A09-4BA8-9051-A76D8D27154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42176B6-B58E-4D05-9365-AC6AD3765B48}" type="datetimeFigureOut">
              <a:rPr lang="zh-CN" altLang="en-US" smtClean="0"/>
              <a:t>2017/7/3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5C7160F8-7546-481B-B6B1-DC297CF4742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250305F6-2205-4F05-AD36-351C6ABA75A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099B4F5-746D-4D5E-98D1-E19854A8DD6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3896787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
<Relationships xmlns="http://schemas.openxmlformats.org/package/2006/relationships">
			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
			</Relationships>

</file>

<file path=ppt/slides/_rels/slide10.xml.rels><?xml version="1.0" encoding="UTF-8" standalone="yes"?>
<Relationships xmlns="http://schemas.openxmlformats.org/package/2006/relationships">
			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1.xml"/>
			</Relationships>

</file>

<file path=ppt/slides/_rels/slide11.xml.rels><?xml version="1.0" encoding="UTF-8" standalone="yes"?>
<Relationships xmlns="http://schemas.openxmlformats.org/package/2006/relationships">
			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1.xml"/>
			</Relationships>

</file>

<file path=ppt/slides/_rels/slide12.xml.rels><?xml version="1.0" encoding="UTF-8" standalone="yes"?>
<Relationships xmlns="http://schemas.openxmlformats.org/package/2006/relationships">
			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1.xml"/>
			</Relationships>

</file>

<file path=ppt/slides/_rels/slide13.xml.rels><?xml version="1.0" encoding="UTF-8" standalone="yes"?>
<Relationships xmlns="http://schemas.openxmlformats.org/package/2006/relationships">
			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1.xml"/>
			</Relationships>

</file>

<file path=ppt/slides/_rels/slide14.xml.rels><?xml version="1.0" encoding="UTF-8" standalone="yes"?>
<Relationships xmlns="http://schemas.openxmlformats.org/package/2006/relationships">
			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1.xml"/>
			</Relationships>

</file>

<file path=ppt/slides/_rels/slide15.xml.rels><?xml version="1.0" encoding="UTF-8" standalone="yes"?>
<Relationships xmlns="http://schemas.openxmlformats.org/package/2006/relationships">
			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1.xml"/>
			</Relationships>

</file>

<file path=ppt/slides/_rels/slide16.xml.rels><?xml version="1.0" encoding="UTF-8" standalone="yes"?>
<Relationships xmlns="http://schemas.openxmlformats.org/package/2006/relationships">
			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1.xml"/>
			</Relationships>

</file>

<file path=ppt/slides/_rels/slide17.xml.rels><?xml version="1.0" encoding="UTF-8" standalone="yes"?>
<Relationships xmlns="http://schemas.openxmlformats.org/package/2006/relationships">
			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1.xml"/>
			</Relationships>

</file>

<file path=ppt/slides/_rels/slide18.xml.rels><?xml version="1.0" encoding="UTF-8" standalone="yes"?>
<Relationships xmlns="http://schemas.openxmlformats.org/package/2006/relationships">
			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1.xml"/>
			</Relationships>

</file>

<file path=ppt/slides/_rels/slide19.xml.rels><?xml version="1.0" encoding="UTF-8" standalone="yes"?>
<Relationships xmlns="http://schemas.openxmlformats.org/package/2006/relationships">
			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1.xml"/>
			</Relationships>

</file>

<file path=ppt/slides/_rels/slide2.xml.rels><?xml version="1.0" encoding="UTF-8" standalone="yes"?>
<Relationships xmlns="http://schemas.openxmlformats.org/package/2006/relationships">
			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
			</Relationships>

</file>

<file path=ppt/slides/_rels/slide20.xml.rels><?xml version="1.0" encoding="UTF-8" standalone="yes"?>
<Relationships xmlns="http://schemas.openxmlformats.org/package/2006/relationships">
			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1.xml"/>
			</Relationships>

</file>

<file path=ppt/slides/_rels/slide21.xml.rels><?xml version="1.0" encoding="UTF-8" standalone="yes"?>
<Relationships xmlns="http://schemas.openxmlformats.org/package/2006/relationships">
			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1.xml"/>
			</Relationships>

</file>

<file path=ppt/slides/_rels/slide22.xml.rels><?xml version="1.0" encoding="UTF-8" standalone="yes"?>
<Relationships xmlns="http://schemas.openxmlformats.org/package/2006/relationships">
			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1.xml"/>
			</Relationships>

</file>

<file path=ppt/slides/_rels/slide23.xml.rels><?xml version="1.0" encoding="UTF-8" standalone="yes"?>
<Relationships xmlns="http://schemas.openxmlformats.org/package/2006/relationships">
			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1.xml"/>
			</Relationships>

</file>

<file path=ppt/slides/_rels/slide24.xml.rels><?xml version="1.0" encoding="UTF-8" standalone="yes"?>
<Relationships xmlns="http://schemas.openxmlformats.org/package/2006/relationships">
			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1.xml"/>
			</Relationships>

</file>

<file path=ppt/slides/_rels/slide25.xml.rels><?xml version="1.0" encoding="UTF-8" standalone="yes"?>
<Relationships xmlns="http://schemas.openxmlformats.org/package/2006/relationships">
			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1.xml"/>
			</Relationships>

</file>

<file path=ppt/slides/_rels/slide26.xml.rels><?xml version="1.0" encoding="UTF-8" standalone="yes"?>
<Relationships xmlns="http://schemas.openxmlformats.org/package/2006/relationships">
			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1.xml"/>
			</Relationships>

</file>

<file path=ppt/slides/_rels/slide27.xml.rels><?xml version="1.0" encoding="UTF-8" standalone="yes"?>
<Relationships xmlns="http://schemas.openxmlformats.org/package/2006/relationships">
			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1.xml"/>
			</Relationships>

</file>

<file path=ppt/slides/_rels/slide28.xml.rels><?xml version="1.0" encoding="UTF-8" standalone="yes"?>
<Relationships xmlns="http://schemas.openxmlformats.org/package/2006/relationships">
			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1.xml"/>
			</Relationships>

</file>

<file path=ppt/slides/_rels/slide29.xml.rels><?xml version="1.0" encoding="UTF-8" standalone="yes"?>
<Relationships xmlns="http://schemas.openxmlformats.org/package/2006/relationships">
			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1.xml"/>
			</Relationships>

</file>

<file path=ppt/slides/_rels/slide3.xml.rels><?xml version="1.0" encoding="UTF-8" standalone="yes"?>
<Relationships xmlns="http://schemas.openxmlformats.org/package/2006/relationships">
			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.xml"/>
			</Relationships>

</file>

<file path=ppt/slides/_rels/slide30.xml.rels><?xml version="1.0" encoding="UTF-8" standalone="yes"?>
<Relationships xmlns="http://schemas.openxmlformats.org/package/2006/relationships">
			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1.xml"/>
			</Relationships>

</file>

<file path=ppt/slides/_rels/slide31.xml.rels><?xml version="1.0" encoding="UTF-8" standalone="yes"?>
<Relationships xmlns="http://schemas.openxmlformats.org/package/2006/relationships">
			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1.xml"/>
			</Relationships>

</file>

<file path=ppt/slides/_rels/slide32.xml.rels><?xml version="1.0" encoding="UTF-8" standalone="yes"?>
<Relationships xmlns="http://schemas.openxmlformats.org/package/2006/relationships">
			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1.xml"/>
			</Relationships>

</file>

<file path=ppt/slides/_rels/slide33.xml.rels><?xml version="1.0" encoding="UTF-8" standalone="yes"?>
<Relationships xmlns="http://schemas.openxmlformats.org/package/2006/relationships">
			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1.xml"/>
			</Relationships>

</file>

<file path=ppt/slides/_rels/slide34.xml.rels><?xml version="1.0" encoding="UTF-8" standalone="yes"?>
<Relationships xmlns="http://schemas.openxmlformats.org/package/2006/relationships">
			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1.xml"/>
			</Relationships>

</file>

<file path=ppt/slides/_rels/slide35.xml.rels><?xml version="1.0" encoding="UTF-8" standalone="yes"?>
<Relationships xmlns="http://schemas.openxmlformats.org/package/2006/relationships">
			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1.xml"/>
			</Relationships>

</file>

<file path=ppt/slides/_rels/slide4.xml.rels><?xml version="1.0" encoding="UTF-8" standalone="yes"?>
<Relationships xmlns="http://schemas.openxmlformats.org/package/2006/relationships">
			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1.xml"/>
			</Relationships>

</file>

<file path=ppt/slides/_rels/slide5.xml.rels><?xml version="1.0" encoding="UTF-8" standalone="yes"?>
<Relationships xmlns="http://schemas.openxmlformats.org/package/2006/relationships">
			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.xml"/>
			</Relationships>

</file>

<file path=ppt/slides/_rels/slide6.xml.rels><?xml version="1.0" encoding="UTF-8" standalone="yes"?>
<Relationships xmlns="http://schemas.openxmlformats.org/package/2006/relationships">
			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1.xml"/>
			</Relationships>

</file>

<file path=ppt/slides/_rels/slide7.xml.rels><?xml version="1.0" encoding="UTF-8" standalone="yes"?>
<Relationships xmlns="http://schemas.openxmlformats.org/package/2006/relationships">
			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1.xml"/>
			</Relationships>

</file>

<file path=ppt/slides/_rels/slide8.xml.rels><?xml version="1.0" encoding="UTF-8" standalone="yes"?>
<Relationships xmlns="http://schemas.openxmlformats.org/package/2006/relationships">
			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1.xml"/>
			</Relationships>

</file>

<file path=ppt/slides/_rels/slide9.xml.rels><?xml version="1.0" encoding="UTF-8" standalone="yes"?>
<Relationships xmlns="http://schemas.openxmlformats.org/package/2006/relationships">
			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1.xml"/>
			</Relationships>
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xmlns="" id="{CE74AA5C-8A92-4C24-9CD3-E02D81B595E7}"/>
              </a:ext>
            </a:extLst>
          </p:cNvPr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466386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xmlns="" id="{CE74AA5C-8A92-4C24-9CD3-E02D81B595E7}"/>
              </a:ext>
            </a:extLst>
          </p:cNvPr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466386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xmlns="" id="{CE74AA5C-8A92-4C24-9CD3-E02D81B595E7}"/>
              </a:ext>
            </a:extLst>
          </p:cNvPr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466386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xmlns="" id="{CE74AA5C-8A92-4C24-9CD3-E02D81B595E7}"/>
              </a:ext>
            </a:extLst>
          </p:cNvPr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466386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xmlns="" id="{CE74AA5C-8A92-4C24-9CD3-E02D81B595E7}"/>
              </a:ext>
            </a:extLst>
          </p:cNvPr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466386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xmlns="" id="{CE74AA5C-8A92-4C24-9CD3-E02D81B595E7}"/>
              </a:ext>
            </a:extLst>
          </p:cNvPr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466386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xmlns="" id="{CE74AA5C-8A92-4C24-9CD3-E02D81B595E7}"/>
              </a:ext>
            </a:extLst>
          </p:cNvPr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466386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xmlns="" id="{CE74AA5C-8A92-4C24-9CD3-E02D81B595E7}"/>
              </a:ext>
            </a:extLst>
          </p:cNvPr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466386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xmlns="" id="{CE74AA5C-8A92-4C24-9CD3-E02D81B595E7}"/>
              </a:ext>
            </a:extLst>
          </p:cNvPr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466386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xmlns="" id="{CE74AA5C-8A92-4C24-9CD3-E02D81B595E7}"/>
              </a:ext>
            </a:extLst>
          </p:cNvPr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466386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xmlns="" id="{CE74AA5C-8A92-4C24-9CD3-E02D81B595E7}"/>
              </a:ext>
            </a:extLst>
          </p:cNvPr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466386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xmlns="" id="{CE74AA5C-8A92-4C24-9CD3-E02D81B595E7}"/>
              </a:ext>
            </a:extLst>
          </p:cNvPr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466386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xmlns="" id="{CE74AA5C-8A92-4C24-9CD3-E02D81B595E7}"/>
              </a:ext>
            </a:extLst>
          </p:cNvPr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466386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xmlns="" id="{CE74AA5C-8A92-4C24-9CD3-E02D81B595E7}"/>
              </a:ext>
            </a:extLst>
          </p:cNvPr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466386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xmlns="" id="{CE74AA5C-8A92-4C24-9CD3-E02D81B595E7}"/>
              </a:ext>
            </a:extLst>
          </p:cNvPr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466386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xmlns="" id="{CE74AA5C-8A92-4C24-9CD3-E02D81B595E7}"/>
              </a:ext>
            </a:extLst>
          </p:cNvPr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466386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xmlns="" id="{CE74AA5C-8A92-4C24-9CD3-E02D81B595E7}"/>
              </a:ext>
            </a:extLst>
          </p:cNvPr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466386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xmlns="" id="{CE74AA5C-8A92-4C24-9CD3-E02D81B595E7}"/>
              </a:ext>
            </a:extLst>
          </p:cNvPr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466386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xmlns="" id="{CE74AA5C-8A92-4C24-9CD3-E02D81B595E7}"/>
              </a:ext>
            </a:extLst>
          </p:cNvPr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4663861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xmlns="" id="{CE74AA5C-8A92-4C24-9CD3-E02D81B595E7}"/>
              </a:ext>
            </a:extLst>
          </p:cNvPr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4663861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xmlns="" id="{CE74AA5C-8A92-4C24-9CD3-E02D81B595E7}"/>
              </a:ext>
            </a:extLst>
          </p:cNvPr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4663861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xmlns="" id="{CE74AA5C-8A92-4C24-9CD3-E02D81B595E7}"/>
              </a:ext>
            </a:extLst>
          </p:cNvPr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466386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xmlns="" id="{CE74AA5C-8A92-4C24-9CD3-E02D81B595E7}"/>
              </a:ext>
            </a:extLst>
          </p:cNvPr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4663861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xmlns="" id="{CE74AA5C-8A92-4C24-9CD3-E02D81B595E7}"/>
              </a:ext>
            </a:extLst>
          </p:cNvPr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4663861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xmlns="" id="{CE74AA5C-8A92-4C24-9CD3-E02D81B595E7}"/>
              </a:ext>
            </a:extLst>
          </p:cNvPr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4663861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xmlns="" id="{CE74AA5C-8A92-4C24-9CD3-E02D81B595E7}"/>
              </a:ext>
            </a:extLst>
          </p:cNvPr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4663861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xmlns="" id="{CE74AA5C-8A92-4C24-9CD3-E02D81B595E7}"/>
              </a:ext>
            </a:extLst>
          </p:cNvPr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4663861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xmlns="" id="{CE74AA5C-8A92-4C24-9CD3-E02D81B595E7}"/>
              </a:ext>
            </a:extLst>
          </p:cNvPr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4663861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xmlns="" id="{CE74AA5C-8A92-4C24-9CD3-E02D81B595E7}"/>
              </a:ext>
            </a:extLst>
          </p:cNvPr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466386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xmlns="" id="{CE74AA5C-8A92-4C24-9CD3-E02D81B595E7}"/>
              </a:ext>
            </a:extLst>
          </p:cNvPr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466386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xmlns="" id="{CE74AA5C-8A92-4C24-9CD3-E02D81B595E7}"/>
              </a:ext>
            </a:extLst>
          </p:cNvPr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466386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xmlns="" id="{CE74AA5C-8A92-4C24-9CD3-E02D81B595E7}"/>
              </a:ext>
            </a:extLst>
          </p:cNvPr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466386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xmlns="" id="{CE74AA5C-8A92-4C24-9CD3-E02D81B595E7}"/>
              </a:ext>
            </a:extLst>
          </p:cNvPr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466386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xmlns="" id="{CE74AA5C-8A92-4C24-9CD3-E02D81B595E7}"/>
              </a:ext>
            </a:extLst>
          </p:cNvPr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466386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xmlns="" id="{CE74AA5C-8A92-4C24-9CD3-E02D81B595E7}"/>
              </a:ext>
            </a:extLst>
          </p:cNvPr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466386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Microsoft Office PowerPoint</Application>
  <PresentationFormat>全屏显示</PresentationFormat>
  <Paragraphs>0</Paragraphs>
  <Slides>4</Slides>
  <Notes>0</Notes>
  <HiddenSlides>0</HiddenSlides>
  <MMClips>0</MMClips>
  <ScaleCrop>false</ScaleCrop>
  <HeadingPairs>
    <vt:vector size="6" baseType="variant">
      <vt:variant>
        <vt:lpstr>已用的字体</vt:lpstr>
      </vt:variant>
      <vt:variant>
        <vt:i4>3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4</vt:i4>
      </vt:variant>
    </vt:vector>
  </HeadingPairs>
  <TitlesOfParts>
    <vt:vector size="6" baseType="lpstr">
      <vt:lpstr>等线</vt:lpstr>
      <vt:lpstr>等线 Light</vt:lpstr>
      <vt:lpstr>Arial</vt:lpstr>
      <vt:lpstr>Office 主题​​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</dc:title>
  <dc:creator>user</dc:creator>
  <cp:lastModifiedBy>user</cp:lastModifiedBy>
  <cp:revision>1</cp:revision>
</cp:coreProperties>
</file>