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92" r:id="rId3"/>
  </p:sldMasterIdLst>
  <p:notesMasterIdLst>
    <p:notesMasterId r:id="rId6"/>
  </p:notesMasterIdLst>
  <p:sldIdLst>
    <p:sldId id="286" r:id="rId4"/>
    <p:sldId id="274" r:id="rId5"/>
    <p:sldId id="288" r:id="rId7"/>
    <p:sldId id="289" r:id="rId8"/>
    <p:sldId id="281" r:id="rId9"/>
    <p:sldId id="290" r:id="rId10"/>
    <p:sldId id="291" r:id="rId11"/>
    <p:sldId id="292" r:id="rId12"/>
    <p:sldId id="293" r:id="rId13"/>
  </p:sldIdLst>
  <p:sldSz cx="9144000" cy="5143500" type="screen16x9"/>
  <p:notesSz cx="6858000" cy="9144000"/>
  <p:defaultTextStyle>
    <a:defPPr>
      <a:defRPr lang="zh-CN"/>
    </a:defPPr>
    <a:lvl1pPr marL="0" lvl="0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1pPr>
    <a:lvl2pPr marL="457200" lvl="1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2pPr>
    <a:lvl3pPr marL="914400" lvl="2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3pPr>
    <a:lvl4pPr marL="1371600" lvl="3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4pPr>
    <a:lvl5pPr marL="1828800" lvl="4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5pPr>
    <a:lvl6pPr marL="2286000" lvl="5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6pPr>
    <a:lvl7pPr marL="2743200" lvl="6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7pPr>
    <a:lvl8pPr marL="3200400" lvl="7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8pPr>
    <a:lvl9pPr marL="3657600" lvl="8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FF0000"/>
    <a:srgbClr val="CCFFFF"/>
    <a:srgbClr val="CCFF99"/>
    <a:srgbClr val="05FB69"/>
    <a:srgbClr val="339933"/>
    <a:srgbClr val="FFFF00"/>
    <a:srgbClr val="99FF33"/>
    <a:srgbClr val="FFFFCC"/>
    <a:srgbClr val="CCFF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72578" autoAdjust="0"/>
  </p:normalViewPr>
  <p:slideViewPr>
    <p:cSldViewPr showGuides="1">
      <p:cViewPr varScale="1">
        <p:scale>
          <a:sx n="152" d="100"/>
          <a:sy n="152" d="100"/>
        </p:scale>
        <p:origin x="-444" y="-90"/>
      </p:cViewPr>
      <p:guideLst>
        <p:guide orient="horz" pos="1534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5.xml"/><Relationship Id="rId8" Type="http://schemas.openxmlformats.org/officeDocument/2006/relationships/slide" Target="slides/slide4.xml"/><Relationship Id="rId7" Type="http://schemas.openxmlformats.org/officeDocument/2006/relationships/slide" Target="slides/slide3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2.xml"/><Relationship Id="rId4" Type="http://schemas.openxmlformats.org/officeDocument/2006/relationships/slide" Target="slides/slide1.xml"/><Relationship Id="rId3" Type="http://schemas.openxmlformats.org/officeDocument/2006/relationships/slideMaster" Target="slideMasters/slideMaster2.xml"/><Relationship Id="rId2" Type="http://schemas.openxmlformats.org/officeDocument/2006/relationships/theme" Target="theme/theme1.xml"/><Relationship Id="rId16" Type="http://schemas.openxmlformats.org/officeDocument/2006/relationships/tableStyles" Target="tableStyles.xml"/><Relationship Id="rId15" Type="http://schemas.openxmlformats.org/officeDocument/2006/relationships/viewProps" Target="viewProps.xml"/><Relationship Id="rId14" Type="http://schemas.openxmlformats.org/officeDocument/2006/relationships/presProps" Target="presProps.xml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9003" name="页眉占位符 64513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>
              <a:buFont typeface="Arial" panose="020B0604020202020204" pitchFamily="34" charset="0"/>
              <a:buNone/>
              <a:defRPr sz="1200" noProof="1">
                <a:latin typeface="Arial" panose="020B060402020202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</a:pPr>
            <a:endParaRPr kumimoji="0" lang="zh-CN" sz="12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049004" name="日期占位符 64514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r">
              <a:buFont typeface="Arial" panose="020B0604020202020204" pitchFamily="34" charset="0"/>
              <a:buNone/>
              <a:defRPr sz="1200" noProof="1">
                <a:latin typeface="Arial" panose="020B0604020202020204" pitchFamily="34" charset="0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</a:pPr>
            <a:endParaRPr kumimoji="0" lang="zh-CN" altLang="en-US" sz="12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049005" name="幻灯片图像占位符 64515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sp>
      <p:sp>
        <p:nvSpPr>
          <p:cNvPr id="1049006" name="文本占位符 64516"/>
          <p:cNvSpPr>
            <a:spLocks noGrp="1" noChangeArrowheads="1"/>
          </p:cNvSpPr>
          <p:nvPr>
            <p:ph type="body" sz="quarter" idx="4294967295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</a:rPr>
              <a:t>单击此处编辑母版文本样式</a:t>
            </a:r>
            <a:endParaRPr kumimoji="0" lang="zh-CN" alt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</a:endParaRP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</a:rPr>
              <a:t>第二级</a:t>
            </a:r>
            <a:endParaRPr kumimoji="0" lang="zh-CN" alt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</a:endParaRPr>
          </a:p>
          <a:p>
            <a:pPr marL="914400" marR="0" lvl="2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</a:rPr>
              <a:t>第三级</a:t>
            </a:r>
            <a:endParaRPr kumimoji="0" lang="zh-CN" alt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</a:endParaRPr>
          </a:p>
          <a:p>
            <a:pPr marL="1371600" marR="0" lvl="3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</a:rPr>
              <a:t>第四级</a:t>
            </a:r>
            <a:endParaRPr kumimoji="0" lang="zh-CN" alt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</a:endParaRPr>
          </a:p>
          <a:p>
            <a:pPr marL="1828800" marR="0" lvl="4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</a:rPr>
              <a:t>第五级</a:t>
            </a:r>
            <a:endParaRPr kumimoji="0" lang="zh-CN" alt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1049007" name="页脚占位符 64517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anchor="b"/>
          <a:lstStyle>
            <a:lvl1pPr>
              <a:buFont typeface="Arial" panose="020B0604020202020204" pitchFamily="34" charset="0"/>
              <a:buNone/>
              <a:defRPr sz="1200" noProof="1">
                <a:latin typeface="Arial" panose="020B060402020202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</a:pPr>
            <a:endParaRPr kumimoji="0" lang="zh-CN" sz="12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049008" name="灯片编号占位符 64518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vert="horz" wrap="square" lIns="91440" tIns="45720" rIns="91440" bIns="45720" numCol="1" anchor="b" anchorCtr="0" compatLnSpc="1"/>
          <a:lstStyle/>
          <a:p>
            <a:pPr lvl="0" algn="r" eaLnBrk="1" hangingPunct="1">
              <a:buNone/>
            </a:pPr>
            <a:fld id="{9A0DB2DC-4C9A-4742-B13C-FB6460FD3503}" type="slidenum">
              <a:rPr lang="zh-CN" altLang="en-US" sz="1200" dirty="0"/>
            </a:fld>
            <a:endParaRPr lang="zh-CN" altLang="en-US" sz="120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</a:defRPr>
    </a:lvl1pPr>
    <a:lvl2pPr marL="457200" lvl="1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</a:defRPr>
    </a:lvl2pPr>
    <a:lvl3pPr marL="914400" lvl="2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</a:defRPr>
    </a:lvl3pPr>
    <a:lvl4pPr marL="1371600" lvl="3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</a:defRPr>
    </a:lvl4pPr>
    <a:lvl5pPr marL="1828800" lvl="4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</a:defRPr>
    </a:lvl5pPr>
    <a:lvl6pPr marL="2286000" lvl="5" indent="0" algn="l" defTabSz="914400" eaLnBrk="1" fontAlgn="base" latinLnBrk="0" hangingPunct="1">
      <a:lnSpc>
        <a:spcPct val="100000"/>
      </a:lnSpc>
      <a:spcBef>
        <a:spcPct val="3000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</a:defRPr>
    </a:lvl6pPr>
    <a:lvl7pPr marL="2743200" lvl="6" indent="0" algn="l" defTabSz="914400" eaLnBrk="1" fontAlgn="base" latinLnBrk="0" hangingPunct="1">
      <a:lnSpc>
        <a:spcPct val="100000"/>
      </a:lnSpc>
      <a:spcBef>
        <a:spcPct val="3000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</a:defRPr>
    </a:lvl7pPr>
    <a:lvl8pPr marL="3200400" lvl="7" indent="0" algn="l" defTabSz="914400" eaLnBrk="1" fontAlgn="base" latinLnBrk="0" hangingPunct="1">
      <a:lnSpc>
        <a:spcPct val="100000"/>
      </a:lnSpc>
      <a:spcBef>
        <a:spcPct val="3000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</a:defRPr>
    </a:lvl8pPr>
    <a:lvl9pPr marL="3657600" lvl="8" indent="0" algn="l" defTabSz="914400" eaLnBrk="1" fontAlgn="base" latinLnBrk="0" hangingPunct="1">
      <a:lnSpc>
        <a:spcPct val="100000"/>
      </a:lnSpc>
      <a:spcBef>
        <a:spcPct val="3000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/>
          <p:nvPr>
            <p:ph type="sldImg"/>
          </p:nvPr>
        </p:nvSpPr>
        <p:spPr/>
      </p:sp>
      <p:sp>
        <p:nvSpPr>
          <p:cNvPr id="3" name="文本占位符 2"/>
          <p:cNvSpPr/>
          <p:nvPr>
            <p:ph type="body" idx="4294967295"/>
          </p:nvPr>
        </p:nvSpPr>
        <p:spPr/>
        <p:txBody>
          <a:bodyPr/>
          <a:p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32" name="标题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  <p:sp>
        <p:nvSpPr>
          <p:cNvPr id="1048633" name="副标题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CN" altLang="en-US" noProof="1" smtClean="0"/>
              <a:t>单击此处编辑母版副标题样式</a:t>
            </a:r>
            <a:endParaRPr lang="zh-CN" altLang="en-US" noProof="1"/>
          </a:p>
        </p:txBody>
      </p:sp>
      <p:sp>
        <p:nvSpPr>
          <p:cNvPr id="104863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4683919"/>
            <a:ext cx="2133600" cy="357188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</a:pPr>
            <a:endParaRPr kumimoji="0" lang="zh-CN" altLang="en-US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ea"/>
            </a:endParaRPr>
          </a:p>
        </p:txBody>
      </p:sp>
      <p:sp>
        <p:nvSpPr>
          <p:cNvPr id="104863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4683919"/>
            <a:ext cx="2895600" cy="357188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</a:pPr>
            <a:endParaRPr kumimoji="0" lang="zh-CN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04863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4683919"/>
            <a:ext cx="2133600" cy="3571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lstStyle/>
          <a:p>
            <a:pPr algn="r">
              <a:buNone/>
            </a:pPr>
            <a:fld id="{9A0DB2DC-4C9A-4742-B13C-FB6460FD3503}" type="slidenum">
              <a:rPr lang="zh-CN" altLang="en-US" dirty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98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  <p:sp>
        <p:nvSpPr>
          <p:cNvPr id="104898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noProof="1" smtClean="0"/>
              <a:t>单击此处编辑母版文本样式</a:t>
            </a:r>
            <a:endParaRPr lang="zh-CN" altLang="en-US" noProof="1" smtClean="0"/>
          </a:p>
          <a:p>
            <a:pPr lvl="1"/>
            <a:r>
              <a:rPr lang="zh-CN" altLang="en-US" noProof="1" smtClean="0"/>
              <a:t>第二级</a:t>
            </a:r>
            <a:endParaRPr lang="zh-CN" altLang="en-US" noProof="1" smtClean="0"/>
          </a:p>
          <a:p>
            <a:pPr lvl="2"/>
            <a:r>
              <a:rPr lang="zh-CN" altLang="en-US" noProof="1" smtClean="0"/>
              <a:t>第三级</a:t>
            </a:r>
            <a:endParaRPr lang="zh-CN" altLang="en-US" noProof="1" smtClean="0"/>
          </a:p>
          <a:p>
            <a:pPr lvl="3"/>
            <a:r>
              <a:rPr lang="zh-CN" altLang="en-US" noProof="1" smtClean="0"/>
              <a:t>第四级</a:t>
            </a:r>
            <a:endParaRPr lang="zh-CN" altLang="en-US" noProof="1" smtClean="0"/>
          </a:p>
          <a:p>
            <a:pPr lvl="4"/>
            <a:r>
              <a:rPr lang="zh-CN" altLang="en-US" noProof="1" smtClean="0"/>
              <a:t>第五级</a:t>
            </a:r>
            <a:endParaRPr lang="zh-CN" altLang="en-US" noProof="1"/>
          </a:p>
        </p:txBody>
      </p:sp>
      <p:sp>
        <p:nvSpPr>
          <p:cNvPr id="104898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4683919"/>
            <a:ext cx="2133600" cy="357188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</a:pPr>
            <a:endParaRPr kumimoji="0" lang="zh-CN" altLang="en-US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ea"/>
            </a:endParaRPr>
          </a:p>
        </p:txBody>
      </p:sp>
      <p:sp>
        <p:nvSpPr>
          <p:cNvPr id="104898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4683919"/>
            <a:ext cx="2895600" cy="357188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</a:pPr>
            <a:endParaRPr kumimoji="0" lang="zh-CN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04898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4683919"/>
            <a:ext cx="2133600" cy="3571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lstStyle/>
          <a:p>
            <a:pPr algn="r">
              <a:buNone/>
            </a:pPr>
            <a:fld id="{9A0DB2DC-4C9A-4742-B13C-FB6460FD3503}" type="slidenum">
              <a:rPr lang="zh-CN" altLang="en-US" dirty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836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</p:spPr>
        <p:txBody>
          <a:bodyPr vert="eaVert"/>
          <a:lstStyle/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  <p:sp>
        <p:nvSpPr>
          <p:cNvPr id="1048837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52930" cy="4388644"/>
          </a:xfrm>
        </p:spPr>
        <p:txBody>
          <a:bodyPr vert="eaVert"/>
          <a:lstStyle/>
          <a:p>
            <a:pPr lvl="0"/>
            <a:r>
              <a:rPr lang="zh-CN" altLang="en-US" noProof="1" smtClean="0"/>
              <a:t>单击此处编辑母版文本样式</a:t>
            </a:r>
            <a:endParaRPr lang="zh-CN" altLang="en-US" noProof="1" smtClean="0"/>
          </a:p>
          <a:p>
            <a:pPr lvl="1"/>
            <a:r>
              <a:rPr lang="zh-CN" altLang="en-US" noProof="1" smtClean="0"/>
              <a:t>第二级</a:t>
            </a:r>
            <a:endParaRPr lang="zh-CN" altLang="en-US" noProof="1" smtClean="0"/>
          </a:p>
          <a:p>
            <a:pPr lvl="2"/>
            <a:r>
              <a:rPr lang="zh-CN" altLang="en-US" noProof="1" smtClean="0"/>
              <a:t>第三级</a:t>
            </a:r>
            <a:endParaRPr lang="zh-CN" altLang="en-US" noProof="1" smtClean="0"/>
          </a:p>
          <a:p>
            <a:pPr lvl="3"/>
            <a:r>
              <a:rPr lang="zh-CN" altLang="en-US" noProof="1" smtClean="0"/>
              <a:t>第四级</a:t>
            </a:r>
            <a:endParaRPr lang="zh-CN" altLang="en-US" noProof="1" smtClean="0"/>
          </a:p>
          <a:p>
            <a:pPr lvl="4"/>
            <a:r>
              <a:rPr lang="zh-CN" altLang="en-US" noProof="1" smtClean="0"/>
              <a:t>第五级</a:t>
            </a:r>
            <a:endParaRPr lang="zh-CN" altLang="en-US" noProof="1"/>
          </a:p>
        </p:txBody>
      </p:sp>
      <p:sp>
        <p:nvSpPr>
          <p:cNvPr id="1048838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4683919"/>
            <a:ext cx="2133600" cy="357188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</a:pPr>
            <a:endParaRPr kumimoji="0" lang="zh-CN" altLang="en-US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ea"/>
            </a:endParaRPr>
          </a:p>
        </p:txBody>
      </p:sp>
      <p:sp>
        <p:nvSpPr>
          <p:cNvPr id="1048839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4683919"/>
            <a:ext cx="2895600" cy="357188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</a:pPr>
            <a:endParaRPr kumimoji="0" lang="zh-CN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048840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4683919"/>
            <a:ext cx="2133600" cy="3571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lstStyle/>
          <a:p>
            <a:pPr algn="r">
              <a:buNone/>
            </a:pPr>
            <a:fld id="{9A0DB2DC-4C9A-4742-B13C-FB6460FD3503}" type="slidenum">
              <a:rPr lang="zh-CN" altLang="en-US" dirty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标题，文本与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87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  <p:sp>
        <p:nvSpPr>
          <p:cNvPr id="1048873" name="文本占位符 2"/>
          <p:cNvSpPr>
            <a:spLocks noGrp="1"/>
          </p:cNvSpPr>
          <p:nvPr>
            <p:ph type="body" sz="half" idx="1"/>
          </p:nvPr>
        </p:nvSpPr>
        <p:spPr>
          <a:xfrm>
            <a:off x="628650" y="1369219"/>
            <a:ext cx="3886200" cy="3263504"/>
          </a:xfrm>
        </p:spPr>
        <p:txBody>
          <a:bodyPr/>
          <a:lstStyle/>
          <a:p>
            <a:pPr lvl="0"/>
            <a:r>
              <a:rPr lang="zh-CN" altLang="en-US" noProof="1" smtClean="0"/>
              <a:t>单击此处编辑母版文本样式</a:t>
            </a:r>
            <a:endParaRPr lang="zh-CN" altLang="en-US" noProof="1" smtClean="0"/>
          </a:p>
          <a:p>
            <a:pPr lvl="1"/>
            <a:r>
              <a:rPr lang="zh-CN" altLang="en-US" noProof="1" smtClean="0"/>
              <a:t>第二级</a:t>
            </a:r>
            <a:endParaRPr lang="zh-CN" altLang="en-US" noProof="1" smtClean="0"/>
          </a:p>
          <a:p>
            <a:pPr lvl="2"/>
            <a:r>
              <a:rPr lang="zh-CN" altLang="en-US" noProof="1" smtClean="0"/>
              <a:t>第三级</a:t>
            </a:r>
            <a:endParaRPr lang="zh-CN" altLang="en-US" noProof="1" smtClean="0"/>
          </a:p>
          <a:p>
            <a:pPr lvl="3"/>
            <a:r>
              <a:rPr lang="zh-CN" altLang="en-US" noProof="1" smtClean="0"/>
              <a:t>第四级</a:t>
            </a:r>
            <a:endParaRPr lang="zh-CN" altLang="en-US" noProof="1" smtClean="0"/>
          </a:p>
          <a:p>
            <a:pPr lvl="4"/>
            <a:r>
              <a:rPr lang="zh-CN" altLang="en-US" noProof="1" smtClean="0"/>
              <a:t>第五级</a:t>
            </a:r>
            <a:endParaRPr lang="zh-CN" altLang="en-US" noProof="1"/>
          </a:p>
        </p:txBody>
      </p:sp>
      <p:sp>
        <p:nvSpPr>
          <p:cNvPr id="1048874" name="内容占位符 3"/>
          <p:cNvSpPr>
            <a:spLocks noGrp="1"/>
          </p:cNvSpPr>
          <p:nvPr>
            <p:ph sz="half" idx="2"/>
          </p:nvPr>
        </p:nvSpPr>
        <p:spPr>
          <a:xfrm>
            <a:off x="4629150" y="1369219"/>
            <a:ext cx="3886200" cy="3263504"/>
          </a:xfrm>
        </p:spPr>
        <p:txBody>
          <a:bodyPr/>
          <a:lstStyle/>
          <a:p>
            <a:pPr lvl="0"/>
            <a:r>
              <a:rPr lang="zh-CN" altLang="en-US" noProof="1" smtClean="0"/>
              <a:t>单击此处编辑母版文本样式</a:t>
            </a:r>
            <a:endParaRPr lang="zh-CN" altLang="en-US" noProof="1" smtClean="0"/>
          </a:p>
          <a:p>
            <a:pPr lvl="1"/>
            <a:r>
              <a:rPr lang="zh-CN" altLang="en-US" noProof="1" smtClean="0"/>
              <a:t>第二级</a:t>
            </a:r>
            <a:endParaRPr lang="zh-CN" altLang="en-US" noProof="1" smtClean="0"/>
          </a:p>
          <a:p>
            <a:pPr lvl="2"/>
            <a:r>
              <a:rPr lang="zh-CN" altLang="en-US" noProof="1" smtClean="0"/>
              <a:t>第三级</a:t>
            </a:r>
            <a:endParaRPr lang="zh-CN" altLang="en-US" noProof="1" smtClean="0"/>
          </a:p>
          <a:p>
            <a:pPr lvl="3"/>
            <a:r>
              <a:rPr lang="zh-CN" altLang="en-US" noProof="1" smtClean="0"/>
              <a:t>第四级</a:t>
            </a:r>
            <a:endParaRPr lang="zh-CN" altLang="en-US" noProof="1" smtClean="0"/>
          </a:p>
          <a:p>
            <a:pPr lvl="4"/>
            <a:r>
              <a:rPr lang="zh-CN" altLang="en-US" noProof="1" smtClean="0"/>
              <a:t>第五级</a:t>
            </a:r>
            <a:endParaRPr lang="zh-CN" altLang="en-US" noProof="1"/>
          </a:p>
        </p:txBody>
      </p:sp>
      <p:sp>
        <p:nvSpPr>
          <p:cNvPr id="1048875" name="日期占位符 4"/>
          <p:cNvSpPr>
            <a:spLocks noGrp="1"/>
          </p:cNvSpPr>
          <p:nvPr>
            <p:ph type="dt" sz="half" idx="12"/>
          </p:nvPr>
        </p:nvSpPr>
        <p:spPr>
          <a:xfrm>
            <a:off x="457200" y="4683919"/>
            <a:ext cx="2133600" cy="357188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</a:pPr>
            <a:endParaRPr kumimoji="0" lang="zh-CN" altLang="en-US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ea"/>
            </a:endParaRPr>
          </a:p>
        </p:txBody>
      </p:sp>
      <p:sp>
        <p:nvSpPr>
          <p:cNvPr id="1048876" name="页脚占位符 5"/>
          <p:cNvSpPr>
            <a:spLocks noGrp="1"/>
          </p:cNvSpPr>
          <p:nvPr>
            <p:ph type="ftr" sz="quarter" idx="3"/>
          </p:nvPr>
        </p:nvSpPr>
        <p:spPr>
          <a:xfrm>
            <a:off x="3124200" y="4683919"/>
            <a:ext cx="2895600" cy="357188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</a:pPr>
            <a:endParaRPr kumimoji="0" lang="zh-CN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048877" name="灯片编号占位符 6"/>
          <p:cNvSpPr>
            <a:spLocks noGrp="1"/>
          </p:cNvSpPr>
          <p:nvPr>
            <p:ph type="sldNum" sz="quarter" idx="4"/>
          </p:nvPr>
        </p:nvSpPr>
        <p:spPr>
          <a:xfrm>
            <a:off x="6553200" y="4683919"/>
            <a:ext cx="2133600" cy="3571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lstStyle/>
          <a:p>
            <a:pPr algn="r">
              <a:buNone/>
            </a:pPr>
            <a:fld id="{9A0DB2DC-4C9A-4742-B13C-FB6460FD3503}" type="slidenum">
              <a:rPr lang="zh-CN" altLang="en-US" dirty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914" name="内容占位符 1"/>
          <p:cNvSpPr>
            <a:spLocks noGrp="1"/>
          </p:cNvSpPr>
          <p:nvPr>
            <p:ph/>
          </p:nvPr>
        </p:nvSpPr>
        <p:spPr>
          <a:xfrm>
            <a:off x="457200" y="205980"/>
            <a:ext cx="8229600" cy="4388644"/>
          </a:xfrm>
        </p:spPr>
        <p:txBody>
          <a:bodyPr/>
          <a:lstStyle/>
          <a:p>
            <a:pPr lvl="0"/>
            <a:r>
              <a:rPr lang="zh-CN" altLang="en-US" noProof="1" smtClean="0"/>
              <a:t>单击此处编辑母版文本样式</a:t>
            </a:r>
            <a:endParaRPr lang="zh-CN" altLang="en-US" noProof="1" smtClean="0"/>
          </a:p>
          <a:p>
            <a:pPr lvl="1"/>
            <a:r>
              <a:rPr lang="zh-CN" altLang="en-US" noProof="1" smtClean="0"/>
              <a:t>第二级</a:t>
            </a:r>
            <a:endParaRPr lang="zh-CN" altLang="en-US" noProof="1" smtClean="0"/>
          </a:p>
          <a:p>
            <a:pPr lvl="2"/>
            <a:r>
              <a:rPr lang="zh-CN" altLang="en-US" noProof="1" smtClean="0"/>
              <a:t>第三级</a:t>
            </a:r>
            <a:endParaRPr lang="zh-CN" altLang="en-US" noProof="1" smtClean="0"/>
          </a:p>
          <a:p>
            <a:pPr lvl="3"/>
            <a:r>
              <a:rPr lang="zh-CN" altLang="en-US" noProof="1" smtClean="0"/>
              <a:t>第四级</a:t>
            </a:r>
            <a:endParaRPr lang="zh-CN" altLang="en-US" noProof="1" smtClean="0"/>
          </a:p>
          <a:p>
            <a:pPr lvl="4"/>
            <a:r>
              <a:rPr lang="zh-CN" altLang="en-US" noProof="1" smtClean="0"/>
              <a:t>第五级</a:t>
            </a:r>
            <a:endParaRPr lang="zh-CN" altLang="en-US" noProof="1"/>
          </a:p>
        </p:txBody>
      </p:sp>
      <p:sp>
        <p:nvSpPr>
          <p:cNvPr id="1048915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</a:pPr>
            <a:fld id="{F8EB28F8-1FF2-414D-B52A-8DAD61E846B8}" type="datetime1">
              <a:rPr kumimoji="0" lang="zh-CN" altLang="en-US" sz="1400" b="0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kumimoji="0" lang="zh-CN" altLang="en-US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ea"/>
            </a:endParaRPr>
          </a:p>
        </p:txBody>
      </p:sp>
      <p:sp>
        <p:nvSpPr>
          <p:cNvPr id="1048916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</a:pPr>
            <a:endParaRPr kumimoji="0" lang="zh-CN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048917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zh-CN" altLang="en-US" dirty="0">
                <a:latin typeface="Arial" panose="020B0604020202020204" pitchFamily="34" charset="0"/>
              </a:rPr>
            </a:fld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7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993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  <p:sp>
        <p:nvSpPr>
          <p:cNvPr id="1048994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</a:pPr>
            <a:fld id="{F8EB28F8-1FF2-414D-B52A-8DAD61E846B8}" type="datetime1">
              <a:rPr kumimoji="0" lang="zh-CN" altLang="en-US" sz="1400" b="0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kumimoji="0" lang="zh-CN" altLang="en-US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ea"/>
            </a:endParaRPr>
          </a:p>
        </p:txBody>
      </p:sp>
      <p:sp>
        <p:nvSpPr>
          <p:cNvPr id="1048995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</a:pPr>
            <a:endParaRPr kumimoji="0" lang="zh-CN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048996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zh-CN" altLang="en-US" dirty="0">
                <a:latin typeface="Arial" panose="020B0604020202020204" pitchFamily="34" charset="0"/>
              </a:rPr>
            </a:fld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8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851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  <p:sp>
        <p:nvSpPr>
          <p:cNvPr id="1048852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</a:pPr>
            <a:fld id="{F8EB28F8-1FF2-414D-B52A-8DAD61E846B8}" type="datetime1">
              <a:rPr kumimoji="0" lang="zh-CN" altLang="en-US" sz="1400" b="0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kumimoji="0" lang="zh-CN" altLang="en-US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ea"/>
            </a:endParaRPr>
          </a:p>
        </p:txBody>
      </p:sp>
      <p:sp>
        <p:nvSpPr>
          <p:cNvPr id="1048853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</a:pPr>
            <a:endParaRPr kumimoji="0" lang="zh-CN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048854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zh-CN" altLang="en-US" dirty="0">
                <a:latin typeface="Arial" panose="020B0604020202020204" pitchFamily="34" charset="0"/>
              </a:rPr>
            </a:fld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9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894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  <p:sp>
        <p:nvSpPr>
          <p:cNvPr id="1048895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</a:pPr>
            <a:fld id="{F8EB28F8-1FF2-414D-B52A-8DAD61E846B8}" type="datetime1">
              <a:rPr kumimoji="0" lang="zh-CN" altLang="en-US" sz="1400" b="0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kumimoji="0" lang="zh-CN" altLang="en-US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ea"/>
            </a:endParaRPr>
          </a:p>
        </p:txBody>
      </p:sp>
      <p:sp>
        <p:nvSpPr>
          <p:cNvPr id="1048896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</a:pPr>
            <a:endParaRPr kumimoji="0" lang="zh-CN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048897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zh-CN" altLang="en-US" dirty="0">
                <a:latin typeface="Arial" panose="020B0604020202020204" pitchFamily="34" charset="0"/>
              </a:rPr>
            </a:fld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0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958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  <p:sp>
        <p:nvSpPr>
          <p:cNvPr id="1048959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</a:pPr>
            <a:fld id="{F8EB28F8-1FF2-414D-B52A-8DAD61E846B8}" type="datetime1">
              <a:rPr kumimoji="0" lang="zh-CN" altLang="en-US" sz="1400" b="0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kumimoji="0" lang="zh-CN" altLang="en-US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ea"/>
            </a:endParaRPr>
          </a:p>
        </p:txBody>
      </p:sp>
      <p:sp>
        <p:nvSpPr>
          <p:cNvPr id="1048960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</a:pPr>
            <a:endParaRPr kumimoji="0" lang="zh-CN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048961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zh-CN" altLang="en-US" dirty="0">
                <a:latin typeface="Arial" panose="020B0604020202020204" pitchFamily="34" charset="0"/>
              </a:rPr>
            </a:fld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1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90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  <p:sp>
        <p:nvSpPr>
          <p:cNvPr id="104890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</a:pPr>
            <a:fld id="{F8EB28F8-1FF2-414D-B52A-8DAD61E846B8}" type="datetime1">
              <a:rPr kumimoji="0" lang="zh-CN" altLang="en-US" sz="1400" b="0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kumimoji="0" lang="zh-CN" altLang="en-US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ea"/>
            </a:endParaRPr>
          </a:p>
        </p:txBody>
      </p:sp>
      <p:sp>
        <p:nvSpPr>
          <p:cNvPr id="104890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</a:pPr>
            <a:endParaRPr kumimoji="0" lang="zh-CN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04890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zh-CN" altLang="en-US" dirty="0">
                <a:latin typeface="Arial" panose="020B0604020202020204" pitchFamily="34" charset="0"/>
              </a:rPr>
            </a:fld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2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950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  <p:sp>
        <p:nvSpPr>
          <p:cNvPr id="1048951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</a:pPr>
            <a:fld id="{F8EB28F8-1FF2-414D-B52A-8DAD61E846B8}" type="datetime1">
              <a:rPr kumimoji="0" lang="zh-CN" altLang="en-US" sz="1400" b="0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kumimoji="0" lang="zh-CN" altLang="en-US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ea"/>
            </a:endParaRPr>
          </a:p>
        </p:txBody>
      </p:sp>
      <p:sp>
        <p:nvSpPr>
          <p:cNvPr id="1048952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</a:pPr>
            <a:endParaRPr kumimoji="0" lang="zh-CN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048953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zh-CN" altLang="en-US" dirty="0">
                <a:latin typeface="Arial" panose="020B0604020202020204" pitchFamily="34" charset="0"/>
              </a:rPr>
            </a:fld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81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  <p:sp>
        <p:nvSpPr>
          <p:cNvPr id="1048582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noProof="1" smtClean="0"/>
              <a:t>单击此处编辑母版文本样式</a:t>
            </a:r>
            <a:endParaRPr lang="zh-CN" altLang="en-US" noProof="1" smtClean="0"/>
          </a:p>
          <a:p>
            <a:pPr lvl="1"/>
            <a:r>
              <a:rPr lang="zh-CN" altLang="en-US" noProof="1" smtClean="0"/>
              <a:t>第二级</a:t>
            </a:r>
            <a:endParaRPr lang="zh-CN" altLang="en-US" noProof="1" smtClean="0"/>
          </a:p>
          <a:p>
            <a:pPr lvl="2"/>
            <a:r>
              <a:rPr lang="zh-CN" altLang="en-US" noProof="1" smtClean="0"/>
              <a:t>第三级</a:t>
            </a:r>
            <a:endParaRPr lang="zh-CN" altLang="en-US" noProof="1" smtClean="0"/>
          </a:p>
          <a:p>
            <a:pPr lvl="3"/>
            <a:r>
              <a:rPr lang="zh-CN" altLang="en-US" noProof="1" smtClean="0"/>
              <a:t>第四级</a:t>
            </a:r>
            <a:endParaRPr lang="zh-CN" altLang="en-US" noProof="1" smtClean="0"/>
          </a:p>
          <a:p>
            <a:pPr lvl="4"/>
            <a:r>
              <a:rPr lang="zh-CN" altLang="en-US" noProof="1" smtClean="0"/>
              <a:t>第五级</a:t>
            </a:r>
            <a:endParaRPr lang="zh-CN" altLang="en-US" noProof="1"/>
          </a:p>
        </p:txBody>
      </p:sp>
      <p:sp>
        <p:nvSpPr>
          <p:cNvPr id="1048583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</a:pPr>
            <a:fld id="{F8EB28F8-1FF2-414D-B52A-8DAD61E846B8}" type="datetime1">
              <a:rPr kumimoji="0" lang="zh-CN" altLang="en-US" sz="1400" b="0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kumimoji="0" lang="zh-CN" altLang="en-US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ea"/>
            </a:endParaRPr>
          </a:p>
        </p:txBody>
      </p:sp>
      <p:sp>
        <p:nvSpPr>
          <p:cNvPr id="1048584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</a:pPr>
            <a:endParaRPr kumimoji="0" lang="zh-CN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048585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zh-CN" altLang="en-US" dirty="0">
                <a:latin typeface="Arial" panose="020B0604020202020204" pitchFamily="34" charset="0"/>
              </a:rPr>
            </a:fld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3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878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1048879" name="日期占位符 2"/>
          <p:cNvSpPr>
            <a:spLocks noGrp="1"/>
          </p:cNvSpPr>
          <p:nvPr>
            <p:ph type="dt" sz="half" idx="2"/>
          </p:nvPr>
        </p:nvSpPr>
        <p:spPr>
          <a:xfrm>
            <a:off x="457200" y="4683919"/>
            <a:ext cx="2133600" cy="357188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</a:pPr>
            <a:fld id="{8562CE8F-003D-4DA8-8252-C120BA29394D}" type="datetimeFigureOut">
              <a:rPr kumimoji="0" lang="zh-CN" altLang="en-US" sz="1400" b="0" i="0" u="none" strike="noStrike" kern="1200" cap="none" spc="0" normalizeH="0" baseline="0" noProof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kumimoji="0" lang="zh-CN" altLang="en-US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ea"/>
            </a:endParaRPr>
          </a:p>
        </p:txBody>
      </p:sp>
      <p:sp>
        <p:nvSpPr>
          <p:cNvPr id="1048880" name="页脚占位符 3"/>
          <p:cNvSpPr>
            <a:spLocks noGrp="1"/>
          </p:cNvSpPr>
          <p:nvPr>
            <p:ph type="ftr" sz="quarter" idx="3"/>
          </p:nvPr>
        </p:nvSpPr>
        <p:spPr>
          <a:xfrm>
            <a:off x="3124200" y="4683919"/>
            <a:ext cx="2895600" cy="357188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</a:pPr>
            <a:endParaRPr kumimoji="0" lang="zh-CN" altLang="en-US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048881" name="灯片编号占位符 4"/>
          <p:cNvSpPr>
            <a:spLocks noGrp="1"/>
          </p:cNvSpPr>
          <p:nvPr>
            <p:ph type="sldNum" sz="quarter" idx="4"/>
          </p:nvPr>
        </p:nvSpPr>
        <p:spPr>
          <a:xfrm>
            <a:off x="6553200" y="4683919"/>
            <a:ext cx="2133600" cy="357188"/>
          </a:xfrm>
          <a:prstGeom prst="rect">
            <a:avLst/>
          </a:prstGeom>
          <a:noFill/>
          <a:ln w="9525">
            <a:noFill/>
          </a:ln>
        </p:spPr>
        <p:txBody>
          <a:bodyPr vert="horz" wrap="square" lIns="91440" tIns="45720" rIns="91440" bIns="45720" numCol="1" anchor="t" anchorCtr="0" compatLnSpc="1"/>
          <a:lstStyle/>
          <a:p>
            <a:pPr algn="r" fontAlgn="base">
              <a:buNone/>
            </a:pPr>
            <a:fld id="{9A0DB2DC-4C9A-4742-B13C-FB6460FD3503}" type="slidenum">
              <a:rPr lang="zh-CN" altLang="en-US" strike="noStrike" noProof="1" dirty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4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92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1048923" name="日期占位符 2"/>
          <p:cNvSpPr>
            <a:spLocks noGrp="1"/>
          </p:cNvSpPr>
          <p:nvPr>
            <p:ph type="dt" sz="half" idx="2"/>
          </p:nvPr>
        </p:nvSpPr>
        <p:spPr>
          <a:xfrm>
            <a:off x="457200" y="4683919"/>
            <a:ext cx="2133600" cy="357188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</a:pPr>
            <a:fld id="{8562CE8F-003D-4DA8-8252-C120BA29394D}" type="datetimeFigureOut">
              <a:rPr kumimoji="0" lang="zh-CN" altLang="en-US" sz="1400" b="0" i="0" u="none" strike="noStrike" kern="1200" cap="none" spc="0" normalizeH="0" baseline="0" noProof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kumimoji="0" lang="zh-CN" altLang="en-US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ea"/>
            </a:endParaRPr>
          </a:p>
        </p:txBody>
      </p:sp>
      <p:sp>
        <p:nvSpPr>
          <p:cNvPr id="1048924" name="页脚占位符 3"/>
          <p:cNvSpPr>
            <a:spLocks noGrp="1"/>
          </p:cNvSpPr>
          <p:nvPr>
            <p:ph type="ftr" sz="quarter" idx="3"/>
          </p:nvPr>
        </p:nvSpPr>
        <p:spPr>
          <a:xfrm>
            <a:off x="3124200" y="4683919"/>
            <a:ext cx="2895600" cy="357188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</a:pPr>
            <a:endParaRPr kumimoji="0" lang="zh-CN" altLang="en-US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048925" name="灯片编号占位符 4"/>
          <p:cNvSpPr>
            <a:spLocks noGrp="1"/>
          </p:cNvSpPr>
          <p:nvPr>
            <p:ph type="sldNum" sz="quarter" idx="4"/>
          </p:nvPr>
        </p:nvSpPr>
        <p:spPr>
          <a:xfrm>
            <a:off x="6553200" y="4683919"/>
            <a:ext cx="2133600" cy="357188"/>
          </a:xfrm>
          <a:prstGeom prst="rect">
            <a:avLst/>
          </a:prstGeom>
          <a:noFill/>
          <a:ln w="9525">
            <a:noFill/>
          </a:ln>
        </p:spPr>
        <p:txBody>
          <a:bodyPr vert="horz" wrap="square" lIns="91440" tIns="45720" rIns="91440" bIns="45720" numCol="1" anchor="t" anchorCtr="0" compatLnSpc="1"/>
          <a:lstStyle/>
          <a:p>
            <a:pPr algn="r" fontAlgn="base">
              <a:buNone/>
            </a:pPr>
            <a:fld id="{9A0DB2DC-4C9A-4742-B13C-FB6460FD3503}" type="slidenum">
              <a:rPr lang="zh-CN" altLang="en-US" strike="noStrike" noProof="1" dirty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5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926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1048927" name="日期占位符 2"/>
          <p:cNvSpPr>
            <a:spLocks noGrp="1"/>
          </p:cNvSpPr>
          <p:nvPr>
            <p:ph type="dt" sz="half" idx="2"/>
          </p:nvPr>
        </p:nvSpPr>
        <p:spPr>
          <a:xfrm>
            <a:off x="457200" y="4683919"/>
            <a:ext cx="2133600" cy="357188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</a:pPr>
            <a:fld id="{8562CE8F-003D-4DA8-8252-C120BA29394D}" type="datetimeFigureOut">
              <a:rPr kumimoji="0" lang="zh-CN" altLang="en-US" sz="1400" b="0" i="0" u="none" strike="noStrike" kern="1200" cap="none" spc="0" normalizeH="0" baseline="0" noProof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kumimoji="0" lang="zh-CN" altLang="en-US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ea"/>
            </a:endParaRPr>
          </a:p>
        </p:txBody>
      </p:sp>
      <p:sp>
        <p:nvSpPr>
          <p:cNvPr id="1048928" name="页脚占位符 3"/>
          <p:cNvSpPr>
            <a:spLocks noGrp="1"/>
          </p:cNvSpPr>
          <p:nvPr>
            <p:ph type="ftr" sz="quarter" idx="3"/>
          </p:nvPr>
        </p:nvSpPr>
        <p:spPr>
          <a:xfrm>
            <a:off x="3124200" y="4683919"/>
            <a:ext cx="2895600" cy="357188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</a:pPr>
            <a:endParaRPr kumimoji="0" lang="zh-CN" altLang="en-US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048929" name="灯片编号占位符 4"/>
          <p:cNvSpPr>
            <a:spLocks noGrp="1"/>
          </p:cNvSpPr>
          <p:nvPr>
            <p:ph type="sldNum" sz="quarter" idx="4"/>
          </p:nvPr>
        </p:nvSpPr>
        <p:spPr>
          <a:xfrm>
            <a:off x="6553200" y="4683919"/>
            <a:ext cx="2133600" cy="357188"/>
          </a:xfrm>
          <a:prstGeom prst="rect">
            <a:avLst/>
          </a:prstGeom>
          <a:noFill/>
          <a:ln w="9525">
            <a:noFill/>
          </a:ln>
        </p:spPr>
        <p:txBody>
          <a:bodyPr vert="horz" wrap="square" lIns="91440" tIns="45720" rIns="91440" bIns="45720" numCol="1" anchor="t" anchorCtr="0" compatLnSpc="1"/>
          <a:lstStyle/>
          <a:p>
            <a:pPr algn="r" fontAlgn="base">
              <a:buNone/>
            </a:pPr>
            <a:fld id="{9A0DB2DC-4C9A-4742-B13C-FB6460FD3503}" type="slidenum">
              <a:rPr lang="zh-CN" altLang="en-US" strike="noStrike" noProof="1" dirty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6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966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1048967" name="日期占位符 2"/>
          <p:cNvSpPr>
            <a:spLocks noGrp="1"/>
          </p:cNvSpPr>
          <p:nvPr>
            <p:ph type="dt" sz="half" idx="2"/>
          </p:nvPr>
        </p:nvSpPr>
        <p:spPr>
          <a:xfrm>
            <a:off x="457200" y="4683919"/>
            <a:ext cx="2133600" cy="357188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</a:pPr>
            <a:fld id="{8562CE8F-003D-4DA8-8252-C120BA29394D}" type="datetimeFigureOut">
              <a:rPr kumimoji="0" lang="zh-CN" altLang="en-US" sz="1400" b="0" i="0" u="none" strike="noStrike" kern="1200" cap="none" spc="0" normalizeH="0" baseline="0" noProof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kumimoji="0" lang="zh-CN" altLang="en-US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ea"/>
            </a:endParaRPr>
          </a:p>
        </p:txBody>
      </p:sp>
      <p:sp>
        <p:nvSpPr>
          <p:cNvPr id="1048968" name="页脚占位符 3"/>
          <p:cNvSpPr>
            <a:spLocks noGrp="1"/>
          </p:cNvSpPr>
          <p:nvPr>
            <p:ph type="ftr" sz="quarter" idx="3"/>
          </p:nvPr>
        </p:nvSpPr>
        <p:spPr>
          <a:xfrm>
            <a:off x="3124200" y="4683919"/>
            <a:ext cx="2895600" cy="357188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</a:pPr>
            <a:endParaRPr kumimoji="0" lang="zh-CN" altLang="en-US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048969" name="灯片编号占位符 4"/>
          <p:cNvSpPr>
            <a:spLocks noGrp="1"/>
          </p:cNvSpPr>
          <p:nvPr>
            <p:ph type="sldNum" sz="quarter" idx="4"/>
          </p:nvPr>
        </p:nvSpPr>
        <p:spPr>
          <a:xfrm>
            <a:off x="6553200" y="4683919"/>
            <a:ext cx="2133600" cy="357188"/>
          </a:xfrm>
          <a:prstGeom prst="rect">
            <a:avLst/>
          </a:prstGeom>
          <a:noFill/>
          <a:ln w="9525">
            <a:noFill/>
          </a:ln>
        </p:spPr>
        <p:txBody>
          <a:bodyPr vert="horz" wrap="square" lIns="91440" tIns="45720" rIns="91440" bIns="45720" numCol="1" anchor="t" anchorCtr="0" compatLnSpc="1"/>
          <a:lstStyle/>
          <a:p>
            <a:pPr algn="r" fontAlgn="base">
              <a:buNone/>
            </a:pPr>
            <a:fld id="{9A0DB2DC-4C9A-4742-B13C-FB6460FD3503}" type="slidenum">
              <a:rPr lang="zh-CN" altLang="en-US" strike="noStrike" noProof="1" dirty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7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828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1048829" name="日期占位符 2"/>
          <p:cNvSpPr>
            <a:spLocks noGrp="1"/>
          </p:cNvSpPr>
          <p:nvPr>
            <p:ph type="dt" sz="half" idx="2"/>
          </p:nvPr>
        </p:nvSpPr>
        <p:spPr>
          <a:xfrm>
            <a:off x="457200" y="4683919"/>
            <a:ext cx="2133600" cy="357188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</a:pPr>
            <a:fld id="{8562CE8F-003D-4DA8-8252-C120BA29394D}" type="datetimeFigureOut">
              <a:rPr kumimoji="0" lang="zh-CN" altLang="en-US" sz="1400" b="0" i="0" u="none" strike="noStrike" kern="1200" cap="none" spc="0" normalizeH="0" baseline="0" noProof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kumimoji="0" lang="zh-CN" altLang="en-US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ea"/>
            </a:endParaRPr>
          </a:p>
        </p:txBody>
      </p:sp>
      <p:sp>
        <p:nvSpPr>
          <p:cNvPr id="1048830" name="页脚占位符 3"/>
          <p:cNvSpPr>
            <a:spLocks noGrp="1"/>
          </p:cNvSpPr>
          <p:nvPr>
            <p:ph type="ftr" sz="quarter" idx="3"/>
          </p:nvPr>
        </p:nvSpPr>
        <p:spPr>
          <a:xfrm>
            <a:off x="3124200" y="4683919"/>
            <a:ext cx="2895600" cy="357188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</a:pPr>
            <a:endParaRPr kumimoji="0" lang="zh-CN" altLang="en-US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048831" name="灯片编号占位符 4"/>
          <p:cNvSpPr>
            <a:spLocks noGrp="1"/>
          </p:cNvSpPr>
          <p:nvPr>
            <p:ph type="sldNum" sz="quarter" idx="4"/>
          </p:nvPr>
        </p:nvSpPr>
        <p:spPr>
          <a:xfrm>
            <a:off x="6553200" y="4683919"/>
            <a:ext cx="2133600" cy="357188"/>
          </a:xfrm>
          <a:prstGeom prst="rect">
            <a:avLst/>
          </a:prstGeom>
          <a:noFill/>
          <a:ln w="9525">
            <a:noFill/>
          </a:ln>
        </p:spPr>
        <p:txBody>
          <a:bodyPr vert="horz" wrap="square" lIns="91440" tIns="45720" rIns="91440" bIns="45720" numCol="1" anchor="t" anchorCtr="0" compatLnSpc="1"/>
          <a:lstStyle/>
          <a:p>
            <a:pPr algn="r" fontAlgn="base">
              <a:buNone/>
            </a:pPr>
            <a:fld id="{9A0DB2DC-4C9A-4742-B13C-FB6460FD3503}" type="slidenum">
              <a:rPr lang="zh-CN" altLang="en-US" strike="noStrike" noProof="1" dirty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8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868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1048869" name="日期占位符 2"/>
          <p:cNvSpPr>
            <a:spLocks noGrp="1"/>
          </p:cNvSpPr>
          <p:nvPr>
            <p:ph type="dt" sz="half" idx="2"/>
          </p:nvPr>
        </p:nvSpPr>
        <p:spPr>
          <a:xfrm>
            <a:off x="457200" y="4683919"/>
            <a:ext cx="2133600" cy="357188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</a:pPr>
            <a:fld id="{8562CE8F-003D-4DA8-8252-C120BA29394D}" type="datetimeFigureOut">
              <a:rPr kumimoji="0" lang="zh-CN" altLang="en-US" sz="1400" b="0" i="0" u="none" strike="noStrike" kern="1200" cap="none" spc="0" normalizeH="0" baseline="0" noProof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kumimoji="0" lang="zh-CN" altLang="en-US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ea"/>
            </a:endParaRPr>
          </a:p>
        </p:txBody>
      </p:sp>
      <p:sp>
        <p:nvSpPr>
          <p:cNvPr id="1048870" name="页脚占位符 3"/>
          <p:cNvSpPr>
            <a:spLocks noGrp="1"/>
          </p:cNvSpPr>
          <p:nvPr>
            <p:ph type="ftr" sz="quarter" idx="3"/>
          </p:nvPr>
        </p:nvSpPr>
        <p:spPr>
          <a:xfrm>
            <a:off x="3124200" y="4683919"/>
            <a:ext cx="2895600" cy="357188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</a:pPr>
            <a:endParaRPr kumimoji="0" lang="zh-CN" altLang="en-US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048871" name="灯片编号占位符 4"/>
          <p:cNvSpPr>
            <a:spLocks noGrp="1"/>
          </p:cNvSpPr>
          <p:nvPr>
            <p:ph type="sldNum" sz="quarter" idx="4"/>
          </p:nvPr>
        </p:nvSpPr>
        <p:spPr>
          <a:xfrm>
            <a:off x="6553200" y="4683919"/>
            <a:ext cx="2133600" cy="357188"/>
          </a:xfrm>
          <a:prstGeom prst="rect">
            <a:avLst/>
          </a:prstGeom>
          <a:noFill/>
          <a:ln w="9525">
            <a:noFill/>
          </a:ln>
        </p:spPr>
        <p:txBody>
          <a:bodyPr vert="horz" wrap="square" lIns="91440" tIns="45720" rIns="91440" bIns="45720" numCol="1" anchor="t" anchorCtr="0" compatLnSpc="1"/>
          <a:lstStyle/>
          <a:p>
            <a:pPr algn="r" fontAlgn="base">
              <a:buNone/>
            </a:pPr>
            <a:fld id="{9A0DB2DC-4C9A-4742-B13C-FB6460FD3503}" type="slidenum">
              <a:rPr lang="zh-CN" altLang="en-US" strike="noStrike" noProof="1" dirty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9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938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1048939" name="日期占位符 2"/>
          <p:cNvSpPr>
            <a:spLocks noGrp="1"/>
          </p:cNvSpPr>
          <p:nvPr>
            <p:ph type="dt" sz="half" idx="2"/>
          </p:nvPr>
        </p:nvSpPr>
        <p:spPr>
          <a:xfrm>
            <a:off x="457200" y="4683919"/>
            <a:ext cx="2133600" cy="357188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</a:pPr>
            <a:fld id="{8562CE8F-003D-4DA8-8252-C120BA29394D}" type="datetimeFigureOut">
              <a:rPr kumimoji="0" lang="zh-CN" altLang="en-US" sz="1400" b="0" i="0" u="none" strike="noStrike" kern="1200" cap="none" spc="0" normalizeH="0" baseline="0" noProof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kumimoji="0" lang="zh-CN" altLang="en-US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ea"/>
            </a:endParaRPr>
          </a:p>
        </p:txBody>
      </p:sp>
      <p:sp>
        <p:nvSpPr>
          <p:cNvPr id="1048940" name="页脚占位符 3"/>
          <p:cNvSpPr>
            <a:spLocks noGrp="1"/>
          </p:cNvSpPr>
          <p:nvPr>
            <p:ph type="ftr" sz="quarter" idx="3"/>
          </p:nvPr>
        </p:nvSpPr>
        <p:spPr>
          <a:xfrm>
            <a:off x="3124200" y="4683919"/>
            <a:ext cx="2895600" cy="357188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</a:pPr>
            <a:endParaRPr kumimoji="0" lang="zh-CN" altLang="en-US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048941" name="灯片编号占位符 4"/>
          <p:cNvSpPr>
            <a:spLocks noGrp="1"/>
          </p:cNvSpPr>
          <p:nvPr>
            <p:ph type="sldNum" sz="quarter" idx="4"/>
          </p:nvPr>
        </p:nvSpPr>
        <p:spPr>
          <a:xfrm>
            <a:off x="6553200" y="4683919"/>
            <a:ext cx="2133600" cy="357188"/>
          </a:xfrm>
          <a:prstGeom prst="rect">
            <a:avLst/>
          </a:prstGeom>
          <a:noFill/>
          <a:ln w="9525">
            <a:noFill/>
          </a:ln>
        </p:spPr>
        <p:txBody>
          <a:bodyPr vert="horz" wrap="square" lIns="91440" tIns="45720" rIns="91440" bIns="45720" numCol="1" anchor="t" anchorCtr="0" compatLnSpc="1"/>
          <a:lstStyle/>
          <a:p>
            <a:pPr algn="r" fontAlgn="base">
              <a:buNone/>
            </a:pPr>
            <a:fld id="{9A0DB2DC-4C9A-4742-B13C-FB6460FD3503}" type="slidenum">
              <a:rPr lang="zh-CN" altLang="en-US" strike="noStrike" noProof="1" dirty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0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974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1048975" name="日期占位符 2"/>
          <p:cNvSpPr>
            <a:spLocks noGrp="1"/>
          </p:cNvSpPr>
          <p:nvPr>
            <p:ph type="dt" sz="half" idx="2"/>
          </p:nvPr>
        </p:nvSpPr>
        <p:spPr>
          <a:xfrm>
            <a:off x="457200" y="4683919"/>
            <a:ext cx="2133600" cy="357188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</a:pPr>
            <a:fld id="{8562CE8F-003D-4DA8-8252-C120BA29394D}" type="datetimeFigureOut">
              <a:rPr kumimoji="0" lang="zh-CN" altLang="en-US" sz="1400" b="0" i="0" u="none" strike="noStrike" kern="1200" cap="none" spc="0" normalizeH="0" baseline="0" noProof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kumimoji="0" lang="zh-CN" altLang="en-US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ea"/>
            </a:endParaRPr>
          </a:p>
        </p:txBody>
      </p:sp>
      <p:sp>
        <p:nvSpPr>
          <p:cNvPr id="1048976" name="页脚占位符 3"/>
          <p:cNvSpPr>
            <a:spLocks noGrp="1"/>
          </p:cNvSpPr>
          <p:nvPr>
            <p:ph type="ftr" sz="quarter" idx="3"/>
          </p:nvPr>
        </p:nvSpPr>
        <p:spPr>
          <a:xfrm>
            <a:off x="3124200" y="4683919"/>
            <a:ext cx="2895600" cy="357188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</a:pPr>
            <a:endParaRPr kumimoji="0" lang="zh-CN" altLang="en-US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048977" name="灯片编号占位符 4"/>
          <p:cNvSpPr>
            <a:spLocks noGrp="1"/>
          </p:cNvSpPr>
          <p:nvPr>
            <p:ph type="sldNum" sz="quarter" idx="4"/>
          </p:nvPr>
        </p:nvSpPr>
        <p:spPr>
          <a:xfrm>
            <a:off x="6553200" y="4683919"/>
            <a:ext cx="2133600" cy="357188"/>
          </a:xfrm>
          <a:prstGeom prst="rect">
            <a:avLst/>
          </a:prstGeom>
          <a:noFill/>
          <a:ln w="9525">
            <a:noFill/>
          </a:ln>
        </p:spPr>
        <p:txBody>
          <a:bodyPr vert="horz" wrap="square" lIns="91440" tIns="45720" rIns="91440" bIns="45720" numCol="1" anchor="t" anchorCtr="0" compatLnSpc="1"/>
          <a:lstStyle/>
          <a:p>
            <a:pPr algn="r" fontAlgn="base">
              <a:buNone/>
            </a:pPr>
            <a:fld id="{9A0DB2DC-4C9A-4742-B13C-FB6460FD3503}" type="slidenum">
              <a:rPr lang="zh-CN" altLang="en-US" strike="noStrike" noProof="1" dirty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1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860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1048861" name="日期占位符 2"/>
          <p:cNvSpPr>
            <a:spLocks noGrp="1"/>
          </p:cNvSpPr>
          <p:nvPr>
            <p:ph type="dt" sz="half" idx="2"/>
          </p:nvPr>
        </p:nvSpPr>
        <p:spPr>
          <a:xfrm>
            <a:off x="457200" y="4683919"/>
            <a:ext cx="2133600" cy="357188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</a:pPr>
            <a:fld id="{8562CE8F-003D-4DA8-8252-C120BA29394D}" type="datetimeFigureOut">
              <a:rPr kumimoji="0" lang="zh-CN" altLang="en-US" sz="1400" b="0" i="0" u="none" strike="noStrike" kern="1200" cap="none" spc="0" normalizeH="0" baseline="0" noProof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kumimoji="0" lang="zh-CN" altLang="en-US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ea"/>
            </a:endParaRPr>
          </a:p>
        </p:txBody>
      </p:sp>
      <p:sp>
        <p:nvSpPr>
          <p:cNvPr id="1048862" name="页脚占位符 3"/>
          <p:cNvSpPr>
            <a:spLocks noGrp="1"/>
          </p:cNvSpPr>
          <p:nvPr>
            <p:ph type="ftr" sz="quarter" idx="3"/>
          </p:nvPr>
        </p:nvSpPr>
        <p:spPr>
          <a:xfrm>
            <a:off x="3124200" y="4683919"/>
            <a:ext cx="2895600" cy="357188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</a:pPr>
            <a:endParaRPr kumimoji="0" lang="zh-CN" altLang="en-US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048863" name="灯片编号占位符 4"/>
          <p:cNvSpPr>
            <a:spLocks noGrp="1"/>
          </p:cNvSpPr>
          <p:nvPr>
            <p:ph type="sldNum" sz="quarter" idx="4"/>
          </p:nvPr>
        </p:nvSpPr>
        <p:spPr>
          <a:xfrm>
            <a:off x="6553200" y="4683919"/>
            <a:ext cx="2133600" cy="357188"/>
          </a:xfrm>
          <a:prstGeom prst="rect">
            <a:avLst/>
          </a:prstGeom>
          <a:noFill/>
          <a:ln w="9525">
            <a:noFill/>
          </a:ln>
        </p:spPr>
        <p:txBody>
          <a:bodyPr vert="horz" wrap="square" lIns="91440" tIns="45720" rIns="91440" bIns="45720" numCol="1" anchor="t" anchorCtr="0" compatLnSpc="1"/>
          <a:lstStyle/>
          <a:p>
            <a:pPr algn="r" fontAlgn="base">
              <a:buNone/>
            </a:pPr>
            <a:fld id="{9A0DB2DC-4C9A-4742-B13C-FB6460FD3503}" type="slidenum">
              <a:rPr lang="zh-CN" altLang="en-US" strike="noStrike" noProof="1" dirty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2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890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1048891" name="日期占位符 2"/>
          <p:cNvSpPr>
            <a:spLocks noGrp="1"/>
          </p:cNvSpPr>
          <p:nvPr>
            <p:ph type="dt" sz="half" idx="2"/>
          </p:nvPr>
        </p:nvSpPr>
        <p:spPr>
          <a:xfrm>
            <a:off x="457200" y="4683919"/>
            <a:ext cx="2133600" cy="357188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</a:pPr>
            <a:fld id="{8562CE8F-003D-4DA8-8252-C120BA29394D}" type="datetimeFigureOut">
              <a:rPr kumimoji="0" lang="zh-CN" altLang="en-US" sz="1400" b="0" i="0" u="none" strike="noStrike" kern="1200" cap="none" spc="0" normalizeH="0" baseline="0" noProof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kumimoji="0" lang="zh-CN" altLang="en-US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ea"/>
            </a:endParaRPr>
          </a:p>
        </p:txBody>
      </p:sp>
      <p:sp>
        <p:nvSpPr>
          <p:cNvPr id="1048892" name="页脚占位符 3"/>
          <p:cNvSpPr>
            <a:spLocks noGrp="1"/>
          </p:cNvSpPr>
          <p:nvPr>
            <p:ph type="ftr" sz="quarter" idx="3"/>
          </p:nvPr>
        </p:nvSpPr>
        <p:spPr>
          <a:xfrm>
            <a:off x="3124200" y="4683919"/>
            <a:ext cx="2895600" cy="357188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</a:pPr>
            <a:endParaRPr kumimoji="0" lang="zh-CN" altLang="en-US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048893" name="灯片编号占位符 4"/>
          <p:cNvSpPr>
            <a:spLocks noGrp="1"/>
          </p:cNvSpPr>
          <p:nvPr>
            <p:ph type="sldNum" sz="quarter" idx="4"/>
          </p:nvPr>
        </p:nvSpPr>
        <p:spPr>
          <a:xfrm>
            <a:off x="6553200" y="4683919"/>
            <a:ext cx="2133600" cy="357188"/>
          </a:xfrm>
          <a:prstGeom prst="rect">
            <a:avLst/>
          </a:prstGeom>
          <a:noFill/>
          <a:ln w="9525">
            <a:noFill/>
          </a:ln>
        </p:spPr>
        <p:txBody>
          <a:bodyPr vert="horz" wrap="square" lIns="91440" tIns="45720" rIns="91440" bIns="45720" numCol="1" anchor="t" anchorCtr="0" compatLnSpc="1"/>
          <a:lstStyle/>
          <a:p>
            <a:pPr algn="r" fontAlgn="base">
              <a:buNone/>
            </a:pPr>
            <a:fld id="{9A0DB2DC-4C9A-4742-B13C-FB6460FD3503}" type="slidenum">
              <a:rPr lang="zh-CN" altLang="en-US" strike="noStrike" noProof="1" dirty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855" name="标题 1"/>
          <p:cNvSpPr>
            <a:spLocks noGrp="1"/>
          </p:cNvSpPr>
          <p:nvPr>
            <p:ph type="title"/>
          </p:nvPr>
        </p:nvSpPr>
        <p:spPr>
          <a:xfrm>
            <a:off x="623888" y="1282305"/>
            <a:ext cx="7886700" cy="213955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  <p:sp>
        <p:nvSpPr>
          <p:cNvPr id="1048856" name="文本占位符 2"/>
          <p:cNvSpPr>
            <a:spLocks noGrp="1"/>
          </p:cNvSpPr>
          <p:nvPr>
            <p:ph type="body" idx="1"/>
          </p:nvPr>
        </p:nvSpPr>
        <p:spPr>
          <a:xfrm>
            <a:off x="623888" y="3442099"/>
            <a:ext cx="7886700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noProof="1" smtClean="0"/>
              <a:t>单击此处编辑母版文本样式</a:t>
            </a:r>
            <a:endParaRPr lang="zh-CN" altLang="en-US" noProof="1" smtClean="0"/>
          </a:p>
        </p:txBody>
      </p:sp>
      <p:sp>
        <p:nvSpPr>
          <p:cNvPr id="1048857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4683919"/>
            <a:ext cx="2133600" cy="357188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</a:pPr>
            <a:endParaRPr kumimoji="0" lang="zh-CN" altLang="en-US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ea"/>
            </a:endParaRPr>
          </a:p>
        </p:txBody>
      </p:sp>
      <p:sp>
        <p:nvSpPr>
          <p:cNvPr id="1048858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4683919"/>
            <a:ext cx="2895600" cy="357188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</a:pPr>
            <a:endParaRPr kumimoji="0" lang="zh-CN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048859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4683919"/>
            <a:ext cx="2133600" cy="3571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lstStyle/>
          <a:p>
            <a:pPr algn="r">
              <a:buNone/>
            </a:pPr>
            <a:fld id="{9A0DB2DC-4C9A-4742-B13C-FB6460FD3503}" type="slidenum">
              <a:rPr lang="zh-CN" altLang="en-US" dirty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3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954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1048955" name="日期占位符 2"/>
          <p:cNvSpPr>
            <a:spLocks noGrp="1"/>
          </p:cNvSpPr>
          <p:nvPr>
            <p:ph type="dt" sz="half" idx="2"/>
          </p:nvPr>
        </p:nvSpPr>
        <p:spPr>
          <a:xfrm>
            <a:off x="457200" y="4683919"/>
            <a:ext cx="2133600" cy="357188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</a:pPr>
            <a:fld id="{8562CE8F-003D-4DA8-8252-C120BA29394D}" type="datetimeFigureOut">
              <a:rPr kumimoji="0" lang="zh-CN" altLang="en-US" sz="1400" b="0" i="0" u="none" strike="noStrike" kern="1200" cap="none" spc="0" normalizeH="0" baseline="0" noProof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kumimoji="0" lang="zh-CN" altLang="en-US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ea"/>
            </a:endParaRPr>
          </a:p>
        </p:txBody>
      </p:sp>
      <p:sp>
        <p:nvSpPr>
          <p:cNvPr id="1048956" name="页脚占位符 3"/>
          <p:cNvSpPr>
            <a:spLocks noGrp="1"/>
          </p:cNvSpPr>
          <p:nvPr>
            <p:ph type="ftr" sz="quarter" idx="3"/>
          </p:nvPr>
        </p:nvSpPr>
        <p:spPr>
          <a:xfrm>
            <a:off x="3124200" y="4683919"/>
            <a:ext cx="2895600" cy="357188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</a:pPr>
            <a:endParaRPr kumimoji="0" lang="zh-CN" altLang="en-US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048957" name="灯片编号占位符 4"/>
          <p:cNvSpPr>
            <a:spLocks noGrp="1"/>
          </p:cNvSpPr>
          <p:nvPr>
            <p:ph type="sldNum" sz="quarter" idx="4"/>
          </p:nvPr>
        </p:nvSpPr>
        <p:spPr>
          <a:xfrm>
            <a:off x="6553200" y="4683919"/>
            <a:ext cx="2133600" cy="357188"/>
          </a:xfrm>
          <a:prstGeom prst="rect">
            <a:avLst/>
          </a:prstGeom>
          <a:noFill/>
          <a:ln w="9525">
            <a:noFill/>
          </a:ln>
        </p:spPr>
        <p:txBody>
          <a:bodyPr vert="horz" wrap="square" lIns="91440" tIns="45720" rIns="91440" bIns="45720" numCol="1" anchor="t" anchorCtr="0" compatLnSpc="1"/>
          <a:lstStyle/>
          <a:p>
            <a:pPr algn="r" fontAlgn="base">
              <a:buNone/>
            </a:pPr>
            <a:fld id="{9A0DB2DC-4C9A-4742-B13C-FB6460FD3503}" type="slidenum">
              <a:rPr lang="zh-CN" altLang="en-US" strike="noStrike" noProof="1" dirty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4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96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1048963" name="日期占位符 2"/>
          <p:cNvSpPr>
            <a:spLocks noGrp="1"/>
          </p:cNvSpPr>
          <p:nvPr>
            <p:ph type="dt" sz="half" idx="2"/>
          </p:nvPr>
        </p:nvSpPr>
        <p:spPr>
          <a:xfrm>
            <a:off x="457200" y="4683919"/>
            <a:ext cx="2133600" cy="357188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</a:pPr>
            <a:fld id="{8562CE8F-003D-4DA8-8252-C120BA29394D}" type="datetimeFigureOut">
              <a:rPr kumimoji="0" lang="zh-CN" altLang="en-US" sz="1400" b="0" i="0" u="none" strike="noStrike" kern="1200" cap="none" spc="0" normalizeH="0" baseline="0" noProof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kumimoji="0" lang="zh-CN" altLang="en-US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ea"/>
            </a:endParaRPr>
          </a:p>
        </p:txBody>
      </p:sp>
      <p:sp>
        <p:nvSpPr>
          <p:cNvPr id="1048964" name="页脚占位符 3"/>
          <p:cNvSpPr>
            <a:spLocks noGrp="1"/>
          </p:cNvSpPr>
          <p:nvPr>
            <p:ph type="ftr" sz="quarter" idx="3"/>
          </p:nvPr>
        </p:nvSpPr>
        <p:spPr>
          <a:xfrm>
            <a:off x="3124200" y="4683919"/>
            <a:ext cx="2895600" cy="357188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</a:pPr>
            <a:endParaRPr kumimoji="0" lang="zh-CN" altLang="en-US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048965" name="灯片编号占位符 4"/>
          <p:cNvSpPr>
            <a:spLocks noGrp="1"/>
          </p:cNvSpPr>
          <p:nvPr>
            <p:ph type="sldNum" sz="quarter" idx="4"/>
          </p:nvPr>
        </p:nvSpPr>
        <p:spPr>
          <a:xfrm>
            <a:off x="6553200" y="4683919"/>
            <a:ext cx="2133600" cy="357188"/>
          </a:xfrm>
          <a:prstGeom prst="rect">
            <a:avLst/>
          </a:prstGeom>
          <a:noFill/>
          <a:ln w="9525">
            <a:noFill/>
          </a:ln>
        </p:spPr>
        <p:txBody>
          <a:bodyPr vert="horz" wrap="square" lIns="91440" tIns="45720" rIns="91440" bIns="45720" numCol="1" anchor="t" anchorCtr="0" compatLnSpc="1"/>
          <a:lstStyle/>
          <a:p>
            <a:pPr algn="r" fontAlgn="base">
              <a:buNone/>
            </a:pPr>
            <a:fld id="{9A0DB2DC-4C9A-4742-B13C-FB6460FD3503}" type="slidenum">
              <a:rPr lang="zh-CN" altLang="en-US" strike="noStrike" noProof="1" dirty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5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83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  <p:sp>
        <p:nvSpPr>
          <p:cNvPr id="104883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</a:pPr>
            <a:fld id="{A0767288-59BB-4C0C-98E3-8C2DD1EA18CB}" type="datetime1">
              <a:rPr kumimoji="0" lang="zh-CN" altLang="en-US" sz="1400" b="0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kumimoji="0" lang="zh-CN" altLang="en-US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ea"/>
            </a:endParaRPr>
          </a:p>
        </p:txBody>
      </p:sp>
      <p:sp>
        <p:nvSpPr>
          <p:cNvPr id="104883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</a:pPr>
            <a:endParaRPr kumimoji="0" lang="zh-CN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04883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zh-CN" altLang="en-US" dirty="0">
                <a:latin typeface="Arial" panose="020B0604020202020204" pitchFamily="34" charset="0"/>
              </a:rPr>
            </a:fld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6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886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  <p:sp>
        <p:nvSpPr>
          <p:cNvPr id="1048887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</a:pPr>
            <a:fld id="{A0767288-59BB-4C0C-98E3-8C2DD1EA18CB}" type="datetime1">
              <a:rPr kumimoji="0" lang="zh-CN" altLang="en-US" sz="1400" b="0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kumimoji="0" lang="zh-CN" altLang="en-US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ea"/>
            </a:endParaRPr>
          </a:p>
        </p:txBody>
      </p:sp>
      <p:sp>
        <p:nvSpPr>
          <p:cNvPr id="1048888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</a:pPr>
            <a:endParaRPr kumimoji="0" lang="zh-CN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048889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zh-CN" altLang="en-US" dirty="0">
                <a:latin typeface="Arial" panose="020B0604020202020204" pitchFamily="34" charset="0"/>
              </a:rPr>
            </a:fld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7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934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  <p:sp>
        <p:nvSpPr>
          <p:cNvPr id="1048935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</a:pPr>
            <a:fld id="{A0767288-59BB-4C0C-98E3-8C2DD1EA18CB}" type="datetime1">
              <a:rPr kumimoji="0" lang="zh-CN" altLang="en-US" sz="1400" b="0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kumimoji="0" lang="zh-CN" altLang="en-US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ea"/>
            </a:endParaRPr>
          </a:p>
        </p:txBody>
      </p:sp>
      <p:sp>
        <p:nvSpPr>
          <p:cNvPr id="1048936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</a:pPr>
            <a:endParaRPr kumimoji="0" lang="zh-CN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048937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zh-CN" altLang="en-US" dirty="0">
                <a:latin typeface="Arial" panose="020B0604020202020204" pitchFamily="34" charset="0"/>
              </a:rPr>
            </a:fld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8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918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  <p:sp>
        <p:nvSpPr>
          <p:cNvPr id="1048919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</a:pPr>
            <a:fld id="{A0767288-59BB-4C0C-98E3-8C2DD1EA18CB}" type="datetime1">
              <a:rPr kumimoji="0" lang="zh-CN" altLang="en-US" sz="1400" b="0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kumimoji="0" lang="zh-CN" altLang="en-US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ea"/>
            </a:endParaRPr>
          </a:p>
        </p:txBody>
      </p:sp>
      <p:sp>
        <p:nvSpPr>
          <p:cNvPr id="1048920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</a:pPr>
            <a:endParaRPr kumimoji="0" lang="zh-CN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048921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zh-CN" altLang="en-US" dirty="0">
                <a:latin typeface="Arial" panose="020B0604020202020204" pitchFamily="34" charset="0"/>
              </a:rPr>
            </a:fld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9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970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  <p:sp>
        <p:nvSpPr>
          <p:cNvPr id="1048971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</a:pPr>
            <a:fld id="{A0767288-59BB-4C0C-98E3-8C2DD1EA18CB}" type="datetime1">
              <a:rPr kumimoji="0" lang="zh-CN" altLang="en-US" sz="1400" b="0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kumimoji="0" lang="zh-CN" altLang="en-US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ea"/>
            </a:endParaRPr>
          </a:p>
        </p:txBody>
      </p:sp>
      <p:sp>
        <p:nvSpPr>
          <p:cNvPr id="1048972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</a:pPr>
            <a:endParaRPr kumimoji="0" lang="zh-CN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048973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zh-CN" altLang="en-US" dirty="0">
                <a:latin typeface="Arial" panose="020B0604020202020204" pitchFamily="34" charset="0"/>
              </a:rPr>
            </a:fld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0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841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  <p:sp>
        <p:nvSpPr>
          <p:cNvPr id="1048842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</a:pPr>
            <a:fld id="{A0767288-59BB-4C0C-98E3-8C2DD1EA18CB}" type="datetime1">
              <a:rPr kumimoji="0" lang="zh-CN" altLang="en-US" sz="1400" b="0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kumimoji="0" lang="zh-CN" altLang="en-US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ea"/>
            </a:endParaRPr>
          </a:p>
        </p:txBody>
      </p:sp>
      <p:sp>
        <p:nvSpPr>
          <p:cNvPr id="1048843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</a:pPr>
            <a:endParaRPr kumimoji="0" lang="zh-CN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048844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zh-CN" altLang="en-US" dirty="0">
                <a:latin typeface="Arial" panose="020B0604020202020204" pitchFamily="34" charset="0"/>
              </a:rPr>
            </a:fld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1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88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  <p:sp>
        <p:nvSpPr>
          <p:cNvPr id="104888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</a:pPr>
            <a:fld id="{218401C4-262C-4E12-A353-74986D82714E}" type="datetime1">
              <a:rPr kumimoji="0" lang="zh-CN" altLang="en-US" sz="1400" b="0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kumimoji="0" lang="zh-CN" altLang="en-US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ea"/>
            </a:endParaRPr>
          </a:p>
        </p:txBody>
      </p:sp>
      <p:sp>
        <p:nvSpPr>
          <p:cNvPr id="104888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</a:pPr>
            <a:endParaRPr kumimoji="0" lang="zh-CN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04888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zh-CN" altLang="en-US" dirty="0">
                <a:latin typeface="Arial" panose="020B0604020202020204" pitchFamily="34" charset="0"/>
              </a:rPr>
            </a:fld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2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930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  <p:sp>
        <p:nvSpPr>
          <p:cNvPr id="1048931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</a:pPr>
            <a:fld id="{218401C4-262C-4E12-A353-74986D82714E}" type="datetime1">
              <a:rPr kumimoji="0" lang="zh-CN" altLang="en-US" sz="1400" b="0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kumimoji="0" lang="zh-CN" altLang="en-US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ea"/>
            </a:endParaRPr>
          </a:p>
        </p:txBody>
      </p:sp>
      <p:sp>
        <p:nvSpPr>
          <p:cNvPr id="1048932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</a:pPr>
            <a:endParaRPr kumimoji="0" lang="zh-CN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048933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zh-CN" altLang="en-US" dirty="0">
                <a:latin typeface="Arial" panose="020B0604020202020204" pitchFamily="34" charset="0"/>
              </a:rPr>
            </a:fld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987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  <p:sp>
        <p:nvSpPr>
          <p:cNvPr id="1048988" name="内容占位符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2504" cy="3394472"/>
          </a:xfrm>
        </p:spPr>
        <p:txBody>
          <a:bodyPr/>
          <a:lstStyle/>
          <a:p>
            <a:pPr lvl="0"/>
            <a:r>
              <a:rPr lang="zh-CN" altLang="en-US" noProof="1" smtClean="0"/>
              <a:t>单击此处编辑母版文本样式</a:t>
            </a:r>
            <a:endParaRPr lang="zh-CN" altLang="en-US" noProof="1" smtClean="0"/>
          </a:p>
          <a:p>
            <a:pPr lvl="1"/>
            <a:r>
              <a:rPr lang="zh-CN" altLang="en-US" noProof="1" smtClean="0"/>
              <a:t>第二级</a:t>
            </a:r>
            <a:endParaRPr lang="zh-CN" altLang="en-US" noProof="1" smtClean="0"/>
          </a:p>
          <a:p>
            <a:pPr lvl="2"/>
            <a:r>
              <a:rPr lang="zh-CN" altLang="en-US" noProof="1" smtClean="0"/>
              <a:t>第三级</a:t>
            </a:r>
            <a:endParaRPr lang="zh-CN" altLang="en-US" noProof="1" smtClean="0"/>
          </a:p>
          <a:p>
            <a:pPr lvl="3"/>
            <a:r>
              <a:rPr lang="zh-CN" altLang="en-US" noProof="1" smtClean="0"/>
              <a:t>第四级</a:t>
            </a:r>
            <a:endParaRPr lang="zh-CN" altLang="en-US" noProof="1" smtClean="0"/>
          </a:p>
          <a:p>
            <a:pPr lvl="4"/>
            <a:r>
              <a:rPr lang="zh-CN" altLang="en-US" noProof="1" smtClean="0"/>
              <a:t>第五级</a:t>
            </a:r>
            <a:endParaRPr lang="zh-CN" altLang="en-US" noProof="1"/>
          </a:p>
        </p:txBody>
      </p:sp>
      <p:sp>
        <p:nvSpPr>
          <p:cNvPr id="1048989" name="内容占位符 3"/>
          <p:cNvSpPr>
            <a:spLocks noGrp="1"/>
          </p:cNvSpPr>
          <p:nvPr>
            <p:ph sz="half" idx="2"/>
          </p:nvPr>
        </p:nvSpPr>
        <p:spPr>
          <a:xfrm>
            <a:off x="4654296" y="1200151"/>
            <a:ext cx="4032504" cy="3394472"/>
          </a:xfrm>
        </p:spPr>
        <p:txBody>
          <a:bodyPr/>
          <a:lstStyle/>
          <a:p>
            <a:pPr lvl="0"/>
            <a:r>
              <a:rPr lang="zh-CN" altLang="en-US" noProof="1" smtClean="0"/>
              <a:t>单击此处编辑母版文本样式</a:t>
            </a:r>
            <a:endParaRPr lang="zh-CN" altLang="en-US" noProof="1" smtClean="0"/>
          </a:p>
          <a:p>
            <a:pPr lvl="1"/>
            <a:r>
              <a:rPr lang="zh-CN" altLang="en-US" noProof="1" smtClean="0"/>
              <a:t>第二级</a:t>
            </a:r>
            <a:endParaRPr lang="zh-CN" altLang="en-US" noProof="1" smtClean="0"/>
          </a:p>
          <a:p>
            <a:pPr lvl="2"/>
            <a:r>
              <a:rPr lang="zh-CN" altLang="en-US" noProof="1" smtClean="0"/>
              <a:t>第三级</a:t>
            </a:r>
            <a:endParaRPr lang="zh-CN" altLang="en-US" noProof="1" smtClean="0"/>
          </a:p>
          <a:p>
            <a:pPr lvl="3"/>
            <a:r>
              <a:rPr lang="zh-CN" altLang="en-US" noProof="1" smtClean="0"/>
              <a:t>第四级</a:t>
            </a:r>
            <a:endParaRPr lang="zh-CN" altLang="en-US" noProof="1" smtClean="0"/>
          </a:p>
          <a:p>
            <a:pPr lvl="4"/>
            <a:r>
              <a:rPr lang="zh-CN" altLang="en-US" noProof="1" smtClean="0"/>
              <a:t>第五级</a:t>
            </a:r>
            <a:endParaRPr lang="zh-CN" altLang="en-US" noProof="1"/>
          </a:p>
        </p:txBody>
      </p:sp>
      <p:sp>
        <p:nvSpPr>
          <p:cNvPr id="1048990" name="日期占位符 4"/>
          <p:cNvSpPr>
            <a:spLocks noGrp="1"/>
          </p:cNvSpPr>
          <p:nvPr>
            <p:ph type="dt" sz="half" idx="12"/>
          </p:nvPr>
        </p:nvSpPr>
        <p:spPr>
          <a:xfrm>
            <a:off x="457200" y="4683919"/>
            <a:ext cx="2133600" cy="357188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</a:pPr>
            <a:endParaRPr kumimoji="0" lang="zh-CN" altLang="en-US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ea"/>
            </a:endParaRPr>
          </a:p>
        </p:txBody>
      </p:sp>
      <p:sp>
        <p:nvSpPr>
          <p:cNvPr id="1048991" name="页脚占位符 5"/>
          <p:cNvSpPr>
            <a:spLocks noGrp="1"/>
          </p:cNvSpPr>
          <p:nvPr>
            <p:ph type="ftr" sz="quarter" idx="3"/>
          </p:nvPr>
        </p:nvSpPr>
        <p:spPr>
          <a:xfrm>
            <a:off x="3124200" y="4683919"/>
            <a:ext cx="2895600" cy="357188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</a:pPr>
            <a:endParaRPr kumimoji="0" lang="zh-CN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048992" name="灯片编号占位符 6"/>
          <p:cNvSpPr>
            <a:spLocks noGrp="1"/>
          </p:cNvSpPr>
          <p:nvPr>
            <p:ph type="sldNum" sz="quarter" idx="4"/>
          </p:nvPr>
        </p:nvSpPr>
        <p:spPr>
          <a:xfrm>
            <a:off x="6553200" y="4683919"/>
            <a:ext cx="2133600" cy="3571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lstStyle/>
          <a:p>
            <a:pPr algn="r">
              <a:buNone/>
            </a:pPr>
            <a:fld id="{9A0DB2DC-4C9A-4742-B13C-FB6460FD3503}" type="slidenum">
              <a:rPr lang="zh-CN" altLang="en-US" dirty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3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978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  <p:sp>
        <p:nvSpPr>
          <p:cNvPr id="1048979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</a:pPr>
            <a:fld id="{218401C4-262C-4E12-A353-74986D82714E}" type="datetime1">
              <a:rPr kumimoji="0" lang="zh-CN" altLang="en-US" sz="1400" b="0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kumimoji="0" lang="zh-CN" altLang="en-US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ea"/>
            </a:endParaRPr>
          </a:p>
        </p:txBody>
      </p:sp>
      <p:sp>
        <p:nvSpPr>
          <p:cNvPr id="1048980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</a:pPr>
            <a:endParaRPr kumimoji="0" lang="zh-CN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048981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zh-CN" altLang="en-US" dirty="0">
                <a:latin typeface="Arial" panose="020B0604020202020204" pitchFamily="34" charset="0"/>
              </a:rPr>
            </a:fld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4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864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  <p:sp>
        <p:nvSpPr>
          <p:cNvPr id="1048865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</a:pPr>
            <a:fld id="{218401C4-262C-4E12-A353-74986D82714E}" type="datetime1">
              <a:rPr kumimoji="0" lang="zh-CN" altLang="en-US" sz="1400" b="0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kumimoji="0" lang="zh-CN" altLang="en-US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ea"/>
            </a:endParaRPr>
          </a:p>
        </p:txBody>
      </p:sp>
      <p:sp>
        <p:nvSpPr>
          <p:cNvPr id="1048866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</a:pPr>
            <a:endParaRPr kumimoji="0" lang="zh-CN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048867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zh-CN" altLang="en-US" dirty="0">
                <a:latin typeface="Arial" panose="020B0604020202020204" pitchFamily="34" charset="0"/>
              </a:rPr>
            </a:fld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5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898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  <p:sp>
        <p:nvSpPr>
          <p:cNvPr id="1048899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</a:pPr>
            <a:fld id="{218401C4-262C-4E12-A353-74986D82714E}" type="datetime1">
              <a:rPr kumimoji="0" lang="zh-CN" altLang="en-US" sz="1400" b="0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kumimoji="0" lang="zh-CN" altLang="en-US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ea"/>
            </a:endParaRPr>
          </a:p>
        </p:txBody>
      </p:sp>
      <p:sp>
        <p:nvSpPr>
          <p:cNvPr id="1048900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</a:pPr>
            <a:endParaRPr kumimoji="0" lang="zh-CN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048901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zh-CN" altLang="en-US" dirty="0">
                <a:latin typeface="Arial" panose="020B0604020202020204" pitchFamily="34" charset="0"/>
              </a:rPr>
            </a:fld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6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906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  <p:sp>
        <p:nvSpPr>
          <p:cNvPr id="1048907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</a:pPr>
            <a:fld id="{218401C4-262C-4E12-A353-74986D82714E}" type="datetime1">
              <a:rPr kumimoji="0" lang="zh-CN" altLang="en-US" sz="1400" b="0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kumimoji="0" lang="zh-CN" altLang="en-US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ea"/>
            </a:endParaRPr>
          </a:p>
        </p:txBody>
      </p:sp>
      <p:sp>
        <p:nvSpPr>
          <p:cNvPr id="1048908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</a:pPr>
            <a:endParaRPr kumimoji="0" lang="zh-CN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048909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zh-CN" altLang="en-US" dirty="0">
                <a:latin typeface="Arial" panose="020B0604020202020204" pitchFamily="34" charset="0"/>
              </a:rPr>
            </a:fld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818" name="标题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1048819" name="副标题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1048820" name="日期占位符 102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/>
          <a:p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1048821" name="页脚占位符 102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1048822" name="灯片编号占位符 102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fld id="{B5C15691-59A2-4E60-9EEF-D3755EA537BC}" type="slidenum">
              <a:rPr lang="en-US" altLang="zh-CN">
                <a:solidFill>
                  <a:srgbClr val="000000"/>
                </a:solidFill>
              </a:rPr>
            </a:fld>
            <a:endParaRPr lang="zh-CN" alt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97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1048798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1048799" name="日期占位符 102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/>
          <a:p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1048800" name="页脚占位符 102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1048801" name="灯片编号占位符 102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fld id="{4106691E-B1F9-482C-B7FF-E957C3930554}" type="slidenum">
              <a:rPr lang="en-US" altLang="zh-CN">
                <a:solidFill>
                  <a:srgbClr val="000000"/>
                </a:solidFill>
              </a:rPr>
            </a:fld>
            <a:endParaRPr lang="zh-CN" alt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807" name="标题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1048808" name="文本占位符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1048809" name="日期占位符 102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/>
          <a:p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1048810" name="页脚占位符 102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1048811" name="灯片编号占位符 102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fld id="{C61D406F-C1AE-4ACE-94F8-C4D819E99AA6}" type="slidenum">
              <a:rPr lang="en-US" altLang="zh-CN">
                <a:solidFill>
                  <a:srgbClr val="000000"/>
                </a:solidFill>
              </a:rPr>
            </a:fld>
            <a:endParaRPr lang="zh-CN" alt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81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1048782" name="内容占位符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1048783" name="内容占位符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1048784" name="日期占位符 102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/>
          <a:p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1048785" name="页脚占位符 102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1048786" name="灯片编号占位符 102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fld id="{818EC5AA-834F-4DC1-81DF-AA09106D64C4}" type="slidenum">
              <a:rPr lang="en-US" altLang="zh-CN">
                <a:solidFill>
                  <a:srgbClr val="000000"/>
                </a:solidFill>
              </a:rPr>
            </a:fld>
            <a:endParaRPr lang="zh-CN" alt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73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1048774" name="文本占位符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1048775" name="内容占位符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1048776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1048777" name="内容占位符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1048778" name="日期占位符 102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/>
          <a:p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1048779" name="页脚占位符 102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1048780" name="灯片编号占位符 102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fld id="{8C06A463-ED30-4EF7-AC8E-260F3268BF75}" type="slidenum">
              <a:rPr lang="en-US" altLang="zh-CN">
                <a:solidFill>
                  <a:srgbClr val="000000"/>
                </a:solidFill>
              </a:rPr>
            </a:fld>
            <a:endParaRPr lang="zh-CN" alt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87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1048788" name="日期占位符 102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/>
          <a:p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1048789" name="页脚占位符 102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1048790" name="灯片编号占位符 102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fld id="{83C951D9-C064-4673-97E9-528F71FC3E54}" type="slidenum">
              <a:rPr lang="en-US" altLang="zh-CN">
                <a:solidFill>
                  <a:srgbClr val="000000"/>
                </a:solidFill>
              </a:rPr>
            </a:fld>
            <a:endParaRPr lang="zh-CN" alt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942" name="标题 1"/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</p:spPr>
        <p:txBody>
          <a:bodyPr/>
          <a:lstStyle/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  <p:sp>
        <p:nvSpPr>
          <p:cNvPr id="1048943" name="文本占位符 2"/>
          <p:cNvSpPr>
            <a:spLocks noGrp="1"/>
          </p:cNvSpPr>
          <p:nvPr>
            <p:ph type="body" idx="1"/>
          </p:nvPr>
        </p:nvSpPr>
        <p:spPr>
          <a:xfrm>
            <a:off x="890084" y="1333829"/>
            <a:ext cx="3655181" cy="617934"/>
          </a:xfrm>
        </p:spPr>
        <p:txBody>
          <a:bodyPr anchor="ctr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/>
            <a:r>
              <a:rPr lang="zh-CN" altLang="en-US" noProof="1" smtClean="0"/>
              <a:t>单击此处编辑母版文本样式</a:t>
            </a:r>
            <a:endParaRPr lang="zh-CN" altLang="en-US" noProof="1" smtClean="0"/>
          </a:p>
        </p:txBody>
      </p:sp>
      <p:sp>
        <p:nvSpPr>
          <p:cNvPr id="1048944" name="内容占位符 3"/>
          <p:cNvSpPr>
            <a:spLocks noGrp="1"/>
          </p:cNvSpPr>
          <p:nvPr>
            <p:ph sz="half" idx="2"/>
          </p:nvPr>
        </p:nvSpPr>
        <p:spPr>
          <a:xfrm>
            <a:off x="890084" y="1999034"/>
            <a:ext cx="3655181" cy="2643213"/>
          </a:xfrm>
        </p:spPr>
        <p:txBody>
          <a:bodyPr/>
          <a:lstStyle/>
          <a:p>
            <a:pPr lvl="0"/>
            <a:r>
              <a:rPr lang="zh-CN" altLang="en-US" noProof="1" smtClean="0"/>
              <a:t>单击此处编辑母版文本样式</a:t>
            </a:r>
            <a:endParaRPr lang="zh-CN" altLang="en-US" noProof="1" smtClean="0"/>
          </a:p>
          <a:p>
            <a:pPr lvl="1"/>
            <a:r>
              <a:rPr lang="zh-CN" altLang="en-US" noProof="1" smtClean="0"/>
              <a:t>第二级</a:t>
            </a:r>
            <a:endParaRPr lang="zh-CN" altLang="en-US" noProof="1" smtClean="0"/>
          </a:p>
          <a:p>
            <a:pPr lvl="2"/>
            <a:r>
              <a:rPr lang="zh-CN" altLang="en-US" noProof="1" smtClean="0"/>
              <a:t>第三级</a:t>
            </a:r>
            <a:endParaRPr lang="zh-CN" altLang="en-US" noProof="1" smtClean="0"/>
          </a:p>
          <a:p>
            <a:pPr lvl="3"/>
            <a:r>
              <a:rPr lang="zh-CN" altLang="en-US" noProof="1" smtClean="0"/>
              <a:t>第四级</a:t>
            </a:r>
            <a:endParaRPr lang="zh-CN" altLang="en-US" noProof="1" smtClean="0"/>
          </a:p>
          <a:p>
            <a:pPr lvl="4"/>
            <a:r>
              <a:rPr lang="zh-CN" altLang="en-US" noProof="1" smtClean="0"/>
              <a:t>第五级</a:t>
            </a:r>
            <a:endParaRPr lang="zh-CN" altLang="en-US" noProof="1"/>
          </a:p>
        </p:txBody>
      </p:sp>
      <p:sp>
        <p:nvSpPr>
          <p:cNvPr id="104894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92704" y="1333829"/>
            <a:ext cx="3673182" cy="617934"/>
          </a:xfrm>
        </p:spPr>
        <p:txBody>
          <a:bodyPr anchor="ctr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/>
            <a:r>
              <a:rPr lang="zh-CN" altLang="en-US" noProof="1" smtClean="0"/>
              <a:t>单击此处编辑母版文本样式</a:t>
            </a:r>
            <a:endParaRPr lang="zh-CN" altLang="en-US" noProof="1" smtClean="0"/>
          </a:p>
        </p:txBody>
      </p:sp>
      <p:sp>
        <p:nvSpPr>
          <p:cNvPr id="1048946" name="内容占位符 5"/>
          <p:cNvSpPr>
            <a:spLocks noGrp="1"/>
          </p:cNvSpPr>
          <p:nvPr>
            <p:ph sz="quarter" idx="4"/>
          </p:nvPr>
        </p:nvSpPr>
        <p:spPr>
          <a:xfrm>
            <a:off x="4692704" y="1999034"/>
            <a:ext cx="3673182" cy="2643213"/>
          </a:xfrm>
        </p:spPr>
        <p:txBody>
          <a:bodyPr/>
          <a:lstStyle/>
          <a:p>
            <a:pPr lvl="0"/>
            <a:r>
              <a:rPr lang="zh-CN" altLang="en-US" noProof="1" smtClean="0"/>
              <a:t>单击此处编辑母版文本样式</a:t>
            </a:r>
            <a:endParaRPr lang="zh-CN" altLang="en-US" noProof="1" smtClean="0"/>
          </a:p>
          <a:p>
            <a:pPr lvl="1"/>
            <a:r>
              <a:rPr lang="zh-CN" altLang="en-US" noProof="1" smtClean="0"/>
              <a:t>第二级</a:t>
            </a:r>
            <a:endParaRPr lang="zh-CN" altLang="en-US" noProof="1" smtClean="0"/>
          </a:p>
          <a:p>
            <a:pPr lvl="2"/>
            <a:r>
              <a:rPr lang="zh-CN" altLang="en-US" noProof="1" smtClean="0"/>
              <a:t>第三级</a:t>
            </a:r>
            <a:endParaRPr lang="zh-CN" altLang="en-US" noProof="1" smtClean="0"/>
          </a:p>
          <a:p>
            <a:pPr lvl="3"/>
            <a:r>
              <a:rPr lang="zh-CN" altLang="en-US" noProof="1" smtClean="0"/>
              <a:t>第四级</a:t>
            </a:r>
            <a:endParaRPr lang="zh-CN" altLang="en-US" noProof="1" smtClean="0"/>
          </a:p>
          <a:p>
            <a:pPr lvl="4"/>
            <a:r>
              <a:rPr lang="zh-CN" altLang="en-US" noProof="1" smtClean="0"/>
              <a:t>第五级</a:t>
            </a:r>
            <a:endParaRPr lang="zh-CN" altLang="en-US" noProof="1"/>
          </a:p>
        </p:txBody>
      </p:sp>
      <p:sp>
        <p:nvSpPr>
          <p:cNvPr id="1048947" name="日期占位符 6"/>
          <p:cNvSpPr>
            <a:spLocks noGrp="1"/>
          </p:cNvSpPr>
          <p:nvPr>
            <p:ph type="dt" sz="half" idx="12"/>
          </p:nvPr>
        </p:nvSpPr>
        <p:spPr>
          <a:xfrm>
            <a:off x="457200" y="4683919"/>
            <a:ext cx="2133600" cy="357188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</a:pPr>
            <a:endParaRPr kumimoji="0" lang="zh-CN" altLang="en-US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ea"/>
            </a:endParaRPr>
          </a:p>
        </p:txBody>
      </p:sp>
      <p:sp>
        <p:nvSpPr>
          <p:cNvPr id="1048948" name="页脚占位符 7"/>
          <p:cNvSpPr>
            <a:spLocks noGrp="1"/>
          </p:cNvSpPr>
          <p:nvPr>
            <p:ph type="ftr" sz="quarter" idx="13"/>
          </p:nvPr>
        </p:nvSpPr>
        <p:spPr>
          <a:xfrm>
            <a:off x="3124200" y="4683919"/>
            <a:ext cx="2895600" cy="357188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</a:pPr>
            <a:endParaRPr kumimoji="0" lang="zh-CN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048949" name="灯片编号占位符 8"/>
          <p:cNvSpPr>
            <a:spLocks noGrp="1"/>
          </p:cNvSpPr>
          <p:nvPr>
            <p:ph type="sldNum" sz="quarter" idx="14"/>
          </p:nvPr>
        </p:nvSpPr>
        <p:spPr>
          <a:xfrm>
            <a:off x="6553200" y="4683919"/>
            <a:ext cx="2133600" cy="3571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lstStyle/>
          <a:p>
            <a:pPr algn="r">
              <a:buNone/>
            </a:pPr>
            <a:fld id="{9A0DB2DC-4C9A-4742-B13C-FB6460FD3503}" type="slidenum">
              <a:rPr lang="zh-CN" altLang="en-US" dirty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8" name="日期占位符 102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/>
          <a:p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1048599" name="页脚占位符 102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1048600" name="灯片编号占位符 102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fld id="{F48B3462-EB01-4E44-AFB4-8F0AF26092F9}" type="slidenum">
              <a:rPr lang="en-US" altLang="zh-CN">
                <a:solidFill>
                  <a:srgbClr val="000000"/>
                </a:solidFill>
              </a:rPr>
            </a:fld>
            <a:endParaRPr lang="zh-CN" alt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812" name="标题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1048813" name="内容占位符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104881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1048815" name="日期占位符 102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/>
          <a:p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1048816" name="页脚占位符 102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1048817" name="灯片编号占位符 102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fld id="{A627E608-50E2-45F9-9068-9A8E60C32574}" type="slidenum">
              <a:rPr lang="en-US" altLang="zh-CN">
                <a:solidFill>
                  <a:srgbClr val="000000"/>
                </a:solidFill>
              </a:rPr>
            </a:fld>
            <a:endParaRPr lang="zh-CN" alt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91" name="标题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1048792" name="图片占位符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CN" altLang="en-US" noProof="0" smtClean="0"/>
          </a:p>
        </p:txBody>
      </p:sp>
      <p:sp>
        <p:nvSpPr>
          <p:cNvPr id="1048793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1048794" name="日期占位符 102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/>
          <a:p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1048795" name="页脚占位符 102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1048796" name="灯片编号占位符 102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fld id="{0B2BC8AD-5D2C-487A-B1DA-2C2FF8D46F5A}" type="slidenum">
              <a:rPr lang="en-US" altLang="zh-CN">
                <a:solidFill>
                  <a:srgbClr val="000000"/>
                </a:solidFill>
              </a:rPr>
            </a:fld>
            <a:endParaRPr lang="zh-CN" alt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80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104880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1048804" name="日期占位符 102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/>
          <a:p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1048805" name="页脚占位符 102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1048806" name="灯片编号占位符 102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fld id="{FDD32F6D-0063-4118-A84B-170A19BC09B2}" type="slidenum">
              <a:rPr lang="en-US" altLang="zh-CN">
                <a:solidFill>
                  <a:srgbClr val="000000"/>
                </a:solidFill>
              </a:rPr>
            </a:fld>
            <a:endParaRPr lang="zh-CN" alt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823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1048824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1048825" name="日期占位符 102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/>
          <a:p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1048826" name="页脚占位符 102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1048827" name="灯片编号占位符 102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fld id="{EA5974A0-4E60-41D0-86E4-9A755EE484EF}" type="slidenum">
              <a:rPr lang="en-US" altLang="zh-CN">
                <a:solidFill>
                  <a:srgbClr val="000000"/>
                </a:solidFill>
              </a:rPr>
            </a:fld>
            <a:endParaRPr lang="zh-CN" alt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910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  <p:sp>
        <p:nvSpPr>
          <p:cNvPr id="1048911" name="日期占位符 2"/>
          <p:cNvSpPr>
            <a:spLocks noGrp="1"/>
          </p:cNvSpPr>
          <p:nvPr>
            <p:ph type="dt" sz="half" idx="2"/>
          </p:nvPr>
        </p:nvSpPr>
        <p:spPr>
          <a:xfrm>
            <a:off x="457200" y="4683919"/>
            <a:ext cx="2133600" cy="357188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</a:pPr>
            <a:endParaRPr kumimoji="0" lang="zh-CN" altLang="en-US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ea"/>
            </a:endParaRPr>
          </a:p>
        </p:txBody>
      </p:sp>
      <p:sp>
        <p:nvSpPr>
          <p:cNvPr id="1048912" name="页脚占位符 3"/>
          <p:cNvSpPr>
            <a:spLocks noGrp="1"/>
          </p:cNvSpPr>
          <p:nvPr>
            <p:ph type="ftr" sz="quarter" idx="3"/>
          </p:nvPr>
        </p:nvSpPr>
        <p:spPr>
          <a:xfrm>
            <a:off x="3124200" y="4683919"/>
            <a:ext cx="2895600" cy="357188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</a:pPr>
            <a:endParaRPr kumimoji="0" lang="zh-CN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048913" name="灯片编号占位符 4"/>
          <p:cNvSpPr>
            <a:spLocks noGrp="1"/>
          </p:cNvSpPr>
          <p:nvPr>
            <p:ph type="sldNum" sz="quarter" idx="4"/>
          </p:nvPr>
        </p:nvSpPr>
        <p:spPr>
          <a:xfrm>
            <a:off x="6553200" y="4683919"/>
            <a:ext cx="2133600" cy="3571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lstStyle/>
          <a:p>
            <a:pPr algn="r">
              <a:buNone/>
            </a:pPr>
            <a:fld id="{9A0DB2DC-4C9A-4742-B13C-FB6460FD3503}" type="slidenum">
              <a:rPr lang="zh-CN" altLang="en-US" dirty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20" name="日期占位符 1"/>
          <p:cNvSpPr>
            <a:spLocks noGrp="1"/>
          </p:cNvSpPr>
          <p:nvPr>
            <p:ph type="dt" sz="half" idx="2"/>
          </p:nvPr>
        </p:nvSpPr>
        <p:spPr>
          <a:xfrm>
            <a:off x="457200" y="4683919"/>
            <a:ext cx="2133600" cy="357188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</a:pPr>
            <a:endParaRPr kumimoji="0" lang="zh-CN" altLang="en-US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ea"/>
            </a:endParaRPr>
          </a:p>
        </p:txBody>
      </p:sp>
      <p:sp>
        <p:nvSpPr>
          <p:cNvPr id="1048621" name="页脚占位符 2"/>
          <p:cNvSpPr>
            <a:spLocks noGrp="1"/>
          </p:cNvSpPr>
          <p:nvPr>
            <p:ph type="ftr" sz="quarter" idx="3"/>
          </p:nvPr>
        </p:nvSpPr>
        <p:spPr>
          <a:xfrm>
            <a:off x="3124200" y="4683919"/>
            <a:ext cx="2895600" cy="357188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</a:pPr>
            <a:endParaRPr kumimoji="0" lang="zh-CN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048622" name="灯片编号占位符 3"/>
          <p:cNvSpPr>
            <a:spLocks noGrp="1"/>
          </p:cNvSpPr>
          <p:nvPr>
            <p:ph type="sldNum" sz="quarter" idx="4"/>
          </p:nvPr>
        </p:nvSpPr>
        <p:spPr>
          <a:xfrm>
            <a:off x="6553200" y="4683919"/>
            <a:ext cx="2133600" cy="3571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lstStyle/>
          <a:p>
            <a:pPr algn="r">
              <a:buNone/>
            </a:pPr>
            <a:fld id="{9A0DB2DC-4C9A-4742-B13C-FB6460FD3503}" type="slidenum">
              <a:rPr lang="zh-CN" altLang="en-US" dirty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997" name="标题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  <p:sp>
        <p:nvSpPr>
          <p:cNvPr id="1048998" name="内容占位符 2"/>
          <p:cNvSpPr>
            <a:spLocks noGrp="1"/>
          </p:cNvSpPr>
          <p:nvPr>
            <p:ph idx="1"/>
          </p:nvPr>
        </p:nvSpPr>
        <p:spPr>
          <a:xfrm>
            <a:off x="3887391" y="740570"/>
            <a:ext cx="4629150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CN" altLang="en-US" noProof="1" smtClean="0"/>
              <a:t>单击此处编辑母版文本样式</a:t>
            </a:r>
            <a:endParaRPr lang="zh-CN" altLang="en-US" noProof="1" smtClean="0"/>
          </a:p>
          <a:p>
            <a:pPr lvl="1"/>
            <a:r>
              <a:rPr lang="zh-CN" altLang="en-US" noProof="1" smtClean="0"/>
              <a:t>第二级</a:t>
            </a:r>
            <a:endParaRPr lang="zh-CN" altLang="en-US" noProof="1" smtClean="0"/>
          </a:p>
          <a:p>
            <a:pPr lvl="2"/>
            <a:r>
              <a:rPr lang="zh-CN" altLang="en-US" noProof="1" smtClean="0"/>
              <a:t>第三级</a:t>
            </a:r>
            <a:endParaRPr lang="zh-CN" altLang="en-US" noProof="1" smtClean="0"/>
          </a:p>
          <a:p>
            <a:pPr lvl="3"/>
            <a:r>
              <a:rPr lang="zh-CN" altLang="en-US" noProof="1" smtClean="0"/>
              <a:t>第四级</a:t>
            </a:r>
            <a:endParaRPr lang="zh-CN" altLang="en-US" noProof="1" smtClean="0"/>
          </a:p>
          <a:p>
            <a:pPr lvl="4"/>
            <a:r>
              <a:rPr lang="zh-CN" altLang="en-US" noProof="1" smtClean="0"/>
              <a:t>第五级</a:t>
            </a:r>
            <a:endParaRPr lang="zh-CN" altLang="en-US" noProof="1"/>
          </a:p>
        </p:txBody>
      </p:sp>
      <p:sp>
        <p:nvSpPr>
          <p:cNvPr id="1048999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1543051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noProof="1" smtClean="0"/>
              <a:t>单击此处编辑母版文本样式</a:t>
            </a:r>
            <a:endParaRPr lang="zh-CN" altLang="en-US" noProof="1" smtClean="0"/>
          </a:p>
        </p:txBody>
      </p:sp>
      <p:sp>
        <p:nvSpPr>
          <p:cNvPr id="1049000" name="日期占位符 4"/>
          <p:cNvSpPr>
            <a:spLocks noGrp="1"/>
          </p:cNvSpPr>
          <p:nvPr>
            <p:ph type="dt" sz="half" idx="12"/>
          </p:nvPr>
        </p:nvSpPr>
        <p:spPr>
          <a:xfrm>
            <a:off x="457200" y="4683919"/>
            <a:ext cx="2133600" cy="357188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</a:pPr>
            <a:endParaRPr kumimoji="0" lang="zh-CN" altLang="en-US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ea"/>
            </a:endParaRPr>
          </a:p>
        </p:txBody>
      </p:sp>
      <p:sp>
        <p:nvSpPr>
          <p:cNvPr id="1049001" name="页脚占位符 5"/>
          <p:cNvSpPr>
            <a:spLocks noGrp="1"/>
          </p:cNvSpPr>
          <p:nvPr>
            <p:ph type="ftr" sz="quarter" idx="3"/>
          </p:nvPr>
        </p:nvSpPr>
        <p:spPr>
          <a:xfrm>
            <a:off x="3124200" y="4683919"/>
            <a:ext cx="2895600" cy="357188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</a:pPr>
            <a:endParaRPr kumimoji="0" lang="zh-CN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049002" name="灯片编号占位符 6"/>
          <p:cNvSpPr>
            <a:spLocks noGrp="1"/>
          </p:cNvSpPr>
          <p:nvPr>
            <p:ph type="sldNum" sz="quarter" idx="4"/>
          </p:nvPr>
        </p:nvSpPr>
        <p:spPr>
          <a:xfrm>
            <a:off x="6553200" y="4683919"/>
            <a:ext cx="2133600" cy="3571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lstStyle/>
          <a:p>
            <a:pPr algn="r">
              <a:buNone/>
            </a:pPr>
            <a:fld id="{9A0DB2DC-4C9A-4742-B13C-FB6460FD3503}" type="slidenum">
              <a:rPr lang="zh-CN" altLang="en-US" dirty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845" name="标题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3124012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  <p:sp>
        <p:nvSpPr>
          <p:cNvPr id="1048846" name="图片占位符 2"/>
          <p:cNvSpPr>
            <a:spLocks noGrp="1"/>
          </p:cNvSpPr>
          <p:nvPr>
            <p:ph type="pic" idx="1"/>
          </p:nvPr>
        </p:nvSpPr>
        <p:spPr>
          <a:xfrm>
            <a:off x="3887391" y="342901"/>
            <a:ext cx="4629150" cy="4052888"/>
          </a:xfrm>
        </p:spPr>
        <p:txBody>
          <a:bodyPr vert="horz" wrap="square" lIns="91440" tIns="45720" rIns="91440" bIns="45720" numCol="1" anchor="t" anchorCtr="0" compatLnSpc="1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zh-CN" altLang="en-US" sz="2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048847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1543051"/>
            <a:ext cx="3124012" cy="2858691"/>
          </a:xfrm>
        </p:spPr>
        <p:txBody>
          <a:bodyPr/>
          <a:lstStyle>
            <a:lvl1pPr marL="0" indent="0">
              <a:buNone/>
              <a:defRPr sz="1500"/>
            </a:lvl1pPr>
            <a:lvl2pPr marL="342900" indent="0">
              <a:buNone/>
              <a:defRPr sz="1350"/>
            </a:lvl2pPr>
            <a:lvl3pPr marL="685800" indent="0">
              <a:buNone/>
              <a:defRPr sz="1200"/>
            </a:lvl3pPr>
            <a:lvl4pPr marL="1028700" indent="0">
              <a:buNone/>
              <a:defRPr sz="1050"/>
            </a:lvl4pPr>
            <a:lvl5pPr marL="1371600" indent="0">
              <a:buNone/>
              <a:defRPr sz="1050"/>
            </a:lvl5pPr>
            <a:lvl6pPr marL="1714500" indent="0">
              <a:buNone/>
              <a:defRPr sz="1050"/>
            </a:lvl6pPr>
            <a:lvl7pPr marL="2057400" indent="0">
              <a:buNone/>
              <a:defRPr sz="1050"/>
            </a:lvl7pPr>
            <a:lvl8pPr marL="2400300" indent="0">
              <a:buNone/>
              <a:defRPr sz="1050"/>
            </a:lvl8pPr>
            <a:lvl9pPr marL="2743200" indent="0">
              <a:buNone/>
              <a:defRPr sz="1050"/>
            </a:lvl9pPr>
          </a:lstStyle>
          <a:p>
            <a:pPr lvl="0"/>
            <a:r>
              <a:rPr lang="zh-CN" altLang="en-US" noProof="1" smtClean="0"/>
              <a:t>单击此处编辑母版文本样式</a:t>
            </a:r>
            <a:endParaRPr lang="zh-CN" altLang="en-US" noProof="1" smtClean="0"/>
          </a:p>
        </p:txBody>
      </p:sp>
      <p:sp>
        <p:nvSpPr>
          <p:cNvPr id="1048848" name="日期占位符 4"/>
          <p:cNvSpPr>
            <a:spLocks noGrp="1"/>
          </p:cNvSpPr>
          <p:nvPr>
            <p:ph type="dt" sz="half" idx="12"/>
          </p:nvPr>
        </p:nvSpPr>
        <p:spPr>
          <a:xfrm>
            <a:off x="457200" y="4683919"/>
            <a:ext cx="2133600" cy="357188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</a:pPr>
            <a:endParaRPr kumimoji="0" lang="zh-CN" altLang="en-US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ea"/>
            </a:endParaRPr>
          </a:p>
        </p:txBody>
      </p:sp>
      <p:sp>
        <p:nvSpPr>
          <p:cNvPr id="1048849" name="页脚占位符 5"/>
          <p:cNvSpPr>
            <a:spLocks noGrp="1"/>
          </p:cNvSpPr>
          <p:nvPr>
            <p:ph type="ftr" sz="quarter" idx="3"/>
          </p:nvPr>
        </p:nvSpPr>
        <p:spPr>
          <a:xfrm>
            <a:off x="3124200" y="4683919"/>
            <a:ext cx="2895600" cy="357188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</a:pPr>
            <a:endParaRPr kumimoji="0" lang="zh-CN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048850" name="灯片编号占位符 6"/>
          <p:cNvSpPr>
            <a:spLocks noGrp="1"/>
          </p:cNvSpPr>
          <p:nvPr>
            <p:ph type="sldNum" sz="quarter" idx="4"/>
          </p:nvPr>
        </p:nvSpPr>
        <p:spPr>
          <a:xfrm>
            <a:off x="6553200" y="4683919"/>
            <a:ext cx="2133600" cy="3571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lstStyle/>
          <a:p>
            <a:pPr algn="r">
              <a:buNone/>
            </a:pPr>
            <a:fld id="{9A0DB2DC-4C9A-4742-B13C-FB6460FD3503}" type="slidenum">
              <a:rPr lang="zh-CN" altLang="en-US" dirty="0"/>
            </a:fld>
            <a:endParaRPr lang="zh-CN" alt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4" Type="http://schemas.openxmlformats.org/officeDocument/2006/relationships/theme" Target="../theme/theme1.xml"/><Relationship Id="rId43" Type="http://schemas.openxmlformats.org/officeDocument/2006/relationships/slideLayout" Target="../slideLayouts/slideLayout43.xml"/><Relationship Id="rId42" Type="http://schemas.openxmlformats.org/officeDocument/2006/relationships/slideLayout" Target="../slideLayouts/slideLayout42.xml"/><Relationship Id="rId41" Type="http://schemas.openxmlformats.org/officeDocument/2006/relationships/slideLayout" Target="../slideLayouts/slideLayout41.xml"/><Relationship Id="rId40" Type="http://schemas.openxmlformats.org/officeDocument/2006/relationships/slideLayout" Target="../slideLayouts/slideLayout40.xml"/><Relationship Id="rId4" Type="http://schemas.openxmlformats.org/officeDocument/2006/relationships/slideLayout" Target="../slideLayouts/slideLayout4.xml"/><Relationship Id="rId39" Type="http://schemas.openxmlformats.org/officeDocument/2006/relationships/slideLayout" Target="../slideLayouts/slideLayout39.xml"/><Relationship Id="rId38" Type="http://schemas.openxmlformats.org/officeDocument/2006/relationships/slideLayout" Target="../slideLayouts/slideLayout38.xml"/><Relationship Id="rId37" Type="http://schemas.openxmlformats.org/officeDocument/2006/relationships/slideLayout" Target="../slideLayouts/slideLayout37.xml"/><Relationship Id="rId36" Type="http://schemas.openxmlformats.org/officeDocument/2006/relationships/slideLayout" Target="../slideLayouts/slideLayout36.xml"/><Relationship Id="rId35" Type="http://schemas.openxmlformats.org/officeDocument/2006/relationships/slideLayout" Target="../slideLayouts/slideLayout35.xml"/><Relationship Id="rId34" Type="http://schemas.openxmlformats.org/officeDocument/2006/relationships/slideLayout" Target="../slideLayouts/slideLayout34.xml"/><Relationship Id="rId33" Type="http://schemas.openxmlformats.org/officeDocument/2006/relationships/slideLayout" Target="../slideLayouts/slideLayout33.xml"/><Relationship Id="rId32" Type="http://schemas.openxmlformats.org/officeDocument/2006/relationships/slideLayout" Target="../slideLayouts/slideLayout32.xml"/><Relationship Id="rId31" Type="http://schemas.openxmlformats.org/officeDocument/2006/relationships/slideLayout" Target="../slideLayouts/slideLayout31.xml"/><Relationship Id="rId30" Type="http://schemas.openxmlformats.org/officeDocument/2006/relationships/slideLayout" Target="../slideLayouts/slideLayout30.xml"/><Relationship Id="rId3" Type="http://schemas.openxmlformats.org/officeDocument/2006/relationships/slideLayout" Target="../slideLayouts/slideLayout3.xml"/><Relationship Id="rId29" Type="http://schemas.openxmlformats.org/officeDocument/2006/relationships/slideLayout" Target="../slideLayouts/slideLayout29.xml"/><Relationship Id="rId28" Type="http://schemas.openxmlformats.org/officeDocument/2006/relationships/slideLayout" Target="../slideLayouts/slideLayout28.xml"/><Relationship Id="rId27" Type="http://schemas.openxmlformats.org/officeDocument/2006/relationships/slideLayout" Target="../slideLayouts/slideLayout27.xml"/><Relationship Id="rId26" Type="http://schemas.openxmlformats.org/officeDocument/2006/relationships/slideLayout" Target="../slideLayouts/slideLayout26.xml"/><Relationship Id="rId25" Type="http://schemas.openxmlformats.org/officeDocument/2006/relationships/slideLayout" Target="../slideLayouts/slideLayout25.xml"/><Relationship Id="rId24" Type="http://schemas.openxmlformats.org/officeDocument/2006/relationships/slideLayout" Target="../slideLayouts/slideLayout24.xml"/><Relationship Id="rId23" Type="http://schemas.openxmlformats.org/officeDocument/2006/relationships/slideLayout" Target="../slideLayouts/slideLayout23.xml"/><Relationship Id="rId22" Type="http://schemas.openxmlformats.org/officeDocument/2006/relationships/slideLayout" Target="../slideLayouts/slideLayout22.xml"/><Relationship Id="rId21" Type="http://schemas.openxmlformats.org/officeDocument/2006/relationships/slideLayout" Target="../slideLayouts/slideLayout21.xml"/><Relationship Id="rId20" Type="http://schemas.openxmlformats.org/officeDocument/2006/relationships/slideLayout" Target="../slideLayouts/slideLayout20.xml"/><Relationship Id="rId2" Type="http://schemas.openxmlformats.org/officeDocument/2006/relationships/slideLayout" Target="../slideLayouts/slideLayout2.xml"/><Relationship Id="rId19" Type="http://schemas.openxmlformats.org/officeDocument/2006/relationships/slideLayout" Target="../slideLayouts/slideLayout19.xml"/><Relationship Id="rId18" Type="http://schemas.openxmlformats.org/officeDocument/2006/relationships/slideLayout" Target="../slideLayouts/slideLayout18.xml"/><Relationship Id="rId17" Type="http://schemas.openxmlformats.org/officeDocument/2006/relationships/slideLayout" Target="../slideLayouts/slideLayout17.xml"/><Relationship Id="rId16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14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52.xml"/><Relationship Id="rId8" Type="http://schemas.openxmlformats.org/officeDocument/2006/relationships/slideLayout" Target="../slideLayouts/slideLayout51.xml"/><Relationship Id="rId7" Type="http://schemas.openxmlformats.org/officeDocument/2006/relationships/slideLayout" Target="../slideLayouts/slideLayout50.xml"/><Relationship Id="rId6" Type="http://schemas.openxmlformats.org/officeDocument/2006/relationships/slideLayout" Target="../slideLayouts/slideLayout49.xml"/><Relationship Id="rId5" Type="http://schemas.openxmlformats.org/officeDocument/2006/relationships/slideLayout" Target="../slideLayouts/slideLayout48.xml"/><Relationship Id="rId4" Type="http://schemas.openxmlformats.org/officeDocument/2006/relationships/slideLayout" Target="../slideLayouts/slideLayout47.xml"/><Relationship Id="rId3" Type="http://schemas.openxmlformats.org/officeDocument/2006/relationships/slideLayout" Target="../slideLayouts/slideLayout46.xml"/><Relationship Id="rId2" Type="http://schemas.openxmlformats.org/officeDocument/2006/relationships/slideLayout" Target="../slideLayouts/slideLayout45.xml"/><Relationship Id="rId12" Type="http://schemas.openxmlformats.org/officeDocument/2006/relationships/theme" Target="../theme/theme2.xml"/><Relationship Id="rId11" Type="http://schemas.openxmlformats.org/officeDocument/2006/relationships/slideLayout" Target="../slideLayouts/slideLayout54.xml"/><Relationship Id="rId10" Type="http://schemas.openxmlformats.org/officeDocument/2006/relationships/slideLayout" Target="../slideLayouts/slideLayout53.xml"/><Relationship Id="rId1" Type="http://schemas.openxmlformats.org/officeDocument/2006/relationships/slideLayout" Target="../slideLayouts/slideLayout4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76" name="标题 1025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lstStyle/>
          <a:p>
            <a:pPr lvl="0"/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1048577" name="文本占位符 1026"/>
          <p:cNvSpPr>
            <a:spLocks noGrp="1"/>
          </p:cNvSpPr>
          <p:nvPr>
            <p:ph type="body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1048578" name="日期占位符 1027"/>
          <p:cNvSpPr>
            <a:spLocks noGrp="1"/>
          </p:cNvSpPr>
          <p:nvPr>
            <p:ph type="dt" sz="half" idx="2"/>
          </p:nvPr>
        </p:nvSpPr>
        <p:spPr>
          <a:xfrm>
            <a:off x="457200" y="4683919"/>
            <a:ext cx="2133600" cy="357188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>
              <a:buFont typeface="Arial" panose="020B0604020202020204" pitchFamily="34" charset="0"/>
              <a:buNone/>
              <a:defRPr sz="1400" noProof="1">
                <a:latin typeface="Arial" panose="020B0604020202020204" pitchFamily="34" charset="0"/>
                <a:cs typeface="+mn-ea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</a:pPr>
            <a:fld id="{F8EB28F8-1FF2-414D-B52A-8DAD61E846B8}" type="datetime1">
              <a:rPr kumimoji="0" lang="zh-CN" altLang="en-US" sz="1400" b="0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kumimoji="0" lang="zh-CN" altLang="en-US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ea"/>
            </a:endParaRPr>
          </a:p>
        </p:txBody>
      </p:sp>
      <p:sp>
        <p:nvSpPr>
          <p:cNvPr id="1048579" name="页脚占位符 1028"/>
          <p:cNvSpPr>
            <a:spLocks noGrp="1"/>
          </p:cNvSpPr>
          <p:nvPr>
            <p:ph type="ftr" sz="quarter" idx="3"/>
          </p:nvPr>
        </p:nvSpPr>
        <p:spPr>
          <a:xfrm>
            <a:off x="3124200" y="4683919"/>
            <a:ext cx="2895600" cy="357188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ctr">
              <a:buFont typeface="Arial" panose="020B0604020202020204" pitchFamily="34" charset="0"/>
              <a:buNone/>
              <a:defRPr sz="1400" noProof="1">
                <a:latin typeface="Arial" panose="020B0604020202020204" pitchFamily="34" charset="0"/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</a:pPr>
            <a:endParaRPr kumimoji="0" lang="zh-CN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048580" name="灯片编号占位符 1029"/>
          <p:cNvSpPr>
            <a:spLocks noGrp="1"/>
          </p:cNvSpPr>
          <p:nvPr>
            <p:ph type="sldNum" sz="quarter" idx="4"/>
          </p:nvPr>
        </p:nvSpPr>
        <p:spPr>
          <a:xfrm>
            <a:off x="6553200" y="4683919"/>
            <a:ext cx="2133600" cy="357188"/>
          </a:xfrm>
          <a:prstGeom prst="rect">
            <a:avLst/>
          </a:prstGeom>
          <a:noFill/>
          <a:ln w="9525">
            <a:noFill/>
          </a:ln>
        </p:spPr>
        <p:txBody>
          <a:bodyPr vert="horz" wrap="square" lIns="91440" tIns="45720" rIns="91440" bIns="45720" numCol="1" anchor="t" anchorCtr="0" compatLnSpc="1"/>
          <a:lstStyle>
            <a:lvl1pPr algn="r">
              <a:defRPr sz="1400"/>
            </a:lvl1pPr>
          </a:lstStyle>
          <a:p>
            <a:pPr lvl="0" eaLnBrk="1" hangingPunct="1">
              <a:buNone/>
            </a:pPr>
            <a:fld id="{9A0DB2DC-4C9A-4742-B13C-FB6460FD3503}" type="slidenum">
              <a:rPr lang="zh-CN" altLang="en-US" dirty="0">
                <a:latin typeface="Arial" panose="020B0604020202020204" pitchFamily="34" charset="0"/>
              </a:rPr>
            </a:fld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  <p:sldLayoutId id="2147483666" r:id="rId18"/>
    <p:sldLayoutId id="2147483667" r:id="rId19"/>
    <p:sldLayoutId id="2147483668" r:id="rId20"/>
    <p:sldLayoutId id="2147483669" r:id="rId21"/>
    <p:sldLayoutId id="2147483670" r:id="rId22"/>
    <p:sldLayoutId id="2147483671" r:id="rId23"/>
    <p:sldLayoutId id="2147483672" r:id="rId24"/>
    <p:sldLayoutId id="2147483673" r:id="rId25"/>
    <p:sldLayoutId id="2147483674" r:id="rId26"/>
    <p:sldLayoutId id="2147483675" r:id="rId27"/>
    <p:sldLayoutId id="2147483676" r:id="rId28"/>
    <p:sldLayoutId id="2147483677" r:id="rId29"/>
    <p:sldLayoutId id="2147483678" r:id="rId30"/>
    <p:sldLayoutId id="2147483679" r:id="rId31"/>
    <p:sldLayoutId id="2147483680" r:id="rId32"/>
    <p:sldLayoutId id="2147483681" r:id="rId33"/>
    <p:sldLayoutId id="2147483682" r:id="rId34"/>
    <p:sldLayoutId id="2147483683" r:id="rId35"/>
    <p:sldLayoutId id="2147483684" r:id="rId36"/>
    <p:sldLayoutId id="2147483685" r:id="rId37"/>
    <p:sldLayoutId id="2147483686" r:id="rId38"/>
    <p:sldLayoutId id="2147483687" r:id="rId39"/>
    <p:sldLayoutId id="2147483688" r:id="rId40"/>
    <p:sldLayoutId id="2147483689" r:id="rId41"/>
    <p:sldLayoutId id="2147483690" r:id="rId42"/>
    <p:sldLayoutId id="2147483691" r:id="rId43"/>
  </p:sldLayoutIdLst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lvl="1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lvl="2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lvl="3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lvl="4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lvl="5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971800" lvl="6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429000" lvl="7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886200" lvl="8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lvl="1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914400" lvl="2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371600" lvl="3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1828800" lvl="4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286000" lvl="5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743200" lvl="6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200400" lvl="7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657600" lvl="8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3" name="标题 1025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457200" y="205979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zh-CN" smtClean="0"/>
              <a:t>单击此处编辑母版标题样式</a:t>
            </a:r>
            <a:endParaRPr lang="zh-CN" smtClean="0"/>
          </a:p>
        </p:txBody>
      </p:sp>
      <p:sp>
        <p:nvSpPr>
          <p:cNvPr id="1048594" name="文本占位符 1026"/>
          <p:cNvSpPr>
            <a:spLocks noGrp="1" noChangeArrowheads="1"/>
          </p:cNvSpPr>
          <p:nvPr>
            <p:ph type="body" idx="9"/>
          </p:nvPr>
        </p:nvSpPr>
        <p:spPr bwMode="auto">
          <a:xfrm>
            <a:off x="457200" y="1200151"/>
            <a:ext cx="8229600" cy="3394472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zh-CN" smtClean="0"/>
              <a:t>单击此处编辑母版文本样式</a:t>
            </a:r>
            <a:endParaRPr lang="zh-CN" smtClean="0"/>
          </a:p>
          <a:p>
            <a:pPr lvl="1"/>
            <a:r>
              <a:rPr lang="zh-CN" smtClean="0"/>
              <a:t>第二级</a:t>
            </a:r>
            <a:endParaRPr lang="zh-CN" smtClean="0"/>
          </a:p>
          <a:p>
            <a:pPr lvl="2"/>
            <a:r>
              <a:rPr lang="zh-CN" smtClean="0"/>
              <a:t>第三级</a:t>
            </a:r>
            <a:endParaRPr lang="zh-CN" smtClean="0"/>
          </a:p>
          <a:p>
            <a:pPr lvl="3"/>
            <a:r>
              <a:rPr lang="zh-CN" smtClean="0"/>
              <a:t>第四级</a:t>
            </a:r>
            <a:endParaRPr lang="zh-CN" smtClean="0"/>
          </a:p>
          <a:p>
            <a:pPr lvl="4"/>
            <a:r>
              <a:rPr lang="zh-CN" smtClean="0"/>
              <a:t>第五级</a:t>
            </a:r>
            <a:endParaRPr lang="zh-CN" smtClean="0"/>
          </a:p>
        </p:txBody>
      </p:sp>
      <p:sp>
        <p:nvSpPr>
          <p:cNvPr id="1048595" name="日期占位符 1027"/>
          <p:cNvSpPr>
            <a:spLocks noGrp="1" noChangeArrowheads="1"/>
          </p:cNvSpPr>
          <p:nvPr>
            <p:ph type="dt" sz="half" idx="19"/>
          </p:nvPr>
        </p:nvSpPr>
        <p:spPr bwMode="auto">
          <a:xfrm>
            <a:off x="457200" y="4683919"/>
            <a:ext cx="2133600" cy="35718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>
              <a:buFont typeface="Arial" panose="020B0604020202020204" pitchFamily="34" charset="0"/>
              <a:buNone/>
              <a:defRPr sz="1400"/>
            </a:lvl1pPr>
          </a:lstStyle>
          <a:p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1048596" name="页脚占位符 1028"/>
          <p:cNvSpPr>
            <a:spLocks noGrp="1" noChangeArrowheads="1"/>
          </p:cNvSpPr>
          <p:nvPr>
            <p:ph type="ftr" sz="quarter" idx="29"/>
          </p:nvPr>
        </p:nvSpPr>
        <p:spPr bwMode="auto">
          <a:xfrm>
            <a:off x="3124200" y="4683919"/>
            <a:ext cx="2895600" cy="35718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 algn="ctr">
              <a:buFont typeface="Arial" panose="020B0604020202020204" pitchFamily="34" charset="0"/>
              <a:buNone/>
              <a:defRPr sz="1400"/>
            </a:lvl1pPr>
          </a:lstStyle>
          <a:p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1048597" name="灯片编号占位符 1029"/>
          <p:cNvSpPr>
            <a:spLocks noGrp="1" noChangeArrowheads="1"/>
          </p:cNvSpPr>
          <p:nvPr>
            <p:ph type="sldNum" sz="quarter" idx="39"/>
          </p:nvPr>
        </p:nvSpPr>
        <p:spPr bwMode="auto">
          <a:xfrm>
            <a:off x="6553200" y="4683919"/>
            <a:ext cx="2133600" cy="35718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 algn="r">
              <a:buFont typeface="Arial" panose="020B0604020202020204" pitchFamily="34" charset="0"/>
              <a:buNone/>
              <a:defRPr sz="1400"/>
            </a:lvl1pPr>
          </a:lstStyle>
          <a:p>
            <a:fld id="{A345BD95-CF9D-42E1-9E95-A4CFD6DB02A9}" type="slidenum">
              <a:rPr lang="en-US" altLang="zh-CN">
                <a:solidFill>
                  <a:srgbClr val="000000"/>
                </a:solidFill>
              </a:rPr>
            </a:fld>
            <a:endParaRPr lang="zh-CN" altLang="en-US">
              <a:solidFill>
                <a:srgbClr val="000000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3" r:id="rId1"/>
    <p:sldLayoutId id="2147483694" r:id="rId2"/>
    <p:sldLayoutId id="2147483695" r:id="rId3"/>
    <p:sldLayoutId id="2147483696" r:id="rId4"/>
    <p:sldLayoutId id="2147483697" r:id="rId5"/>
    <p:sldLayoutId id="2147483698" r:id="rId6"/>
    <p:sldLayoutId id="2147483699" r:id="rId7"/>
    <p:sldLayoutId id="2147483700" r:id="rId8"/>
    <p:sldLayoutId id="2147483701" r:id="rId9"/>
    <p:sldLayoutId id="2147483702" r:id="rId10"/>
    <p:sldLayoutId id="2147483703" r:id="rId11"/>
  </p:sldLayoutIdLst>
  <p:txStyles>
    <p:titleStyle>
      <a:lvl1pPr algn="ctr" rtl="0" eaLnBrk="0" fontAlgn="base" latinLnBrk="1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latinLnBrk="1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ctr" rtl="0" eaLnBrk="0" fontAlgn="base" latinLnBrk="1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ctr" rtl="0" eaLnBrk="0" fontAlgn="base" latinLnBrk="1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ctr" rtl="0" eaLnBrk="0" fontAlgn="base" latinLnBrk="1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200" algn="ctr" rtl="0" eaLnBrk="0" fontAlgn="base" latinLnBrk="1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400" algn="ctr" rtl="0" eaLnBrk="0" fontAlgn="base" latinLnBrk="1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600" algn="ctr" rtl="0" eaLnBrk="0" fontAlgn="base" latinLnBrk="1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800" algn="ctr" rtl="0" eaLnBrk="0" fontAlgn="base" latinLnBrk="1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eaLnBrk="0" fontAlgn="base" latinLnBrk="1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342900" indent="114300" algn="l" rtl="0" eaLnBrk="0" fontAlgn="base" latinLnBrk="1" hangingPunct="0">
        <a:spcBef>
          <a:spcPct val="20000"/>
        </a:spcBef>
        <a:spcAft>
          <a:spcPct val="0"/>
        </a:spcAft>
        <a:buChar char="–"/>
        <a:defRPr sz="3200">
          <a:solidFill>
            <a:schemeClr val="tx1"/>
          </a:solidFill>
          <a:latin typeface="+mn-lt"/>
        </a:defRPr>
      </a:lvl2pPr>
      <a:lvl3pPr marL="742950" indent="1714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宋体" panose="02010600030101010101" pitchFamily="2" charset="-122"/>
        </a:defRPr>
      </a:lvl3pPr>
      <a:lvl4pPr marL="1143000" indent="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宋体" panose="02010600030101010101" pitchFamily="2" charset="-122"/>
        </a:defRPr>
      </a:lvl4pPr>
      <a:lvl5pPr marL="1600200" indent="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宋体" panose="02010600030101010101" pitchFamily="2" charset="-122"/>
        </a:defRPr>
      </a:lvl5pPr>
      <a:lvl6pPr marL="2057400" indent="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宋体" panose="02010600030101010101" pitchFamily="2" charset="-122"/>
        </a:defRPr>
      </a:lvl6pPr>
      <a:lvl7pPr marL="2514600" indent="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宋体" panose="02010600030101010101" pitchFamily="2" charset="-122"/>
        </a:defRPr>
      </a:lvl7pPr>
      <a:lvl8pPr marL="2971800" indent="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宋体" panose="02010600030101010101" pitchFamily="2" charset="-122"/>
        </a:defRPr>
      </a:lvl8pPr>
      <a:lvl9pPr marL="3429000" indent="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宋体" panose="02010600030101010101" pitchFamily="2" charset="-122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0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0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0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0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37" name="标题 1"/>
          <p:cNvSpPr>
            <a:spLocks noGrp="1"/>
          </p:cNvSpPr>
          <p:nvPr>
            <p:ph type="ctrTitle"/>
          </p:nvPr>
        </p:nvSpPr>
        <p:spPr bwMode="auto">
          <a:xfrm>
            <a:off x="611560" y="1131590"/>
            <a:ext cx="7992888" cy="2520280"/>
          </a:xfrm>
          <a:effectLst/>
          <a:sp3d prstMaterial="plastic"/>
        </p:spPr>
        <p:txBody>
          <a:bodyPr vert="horz" wrap="square" lIns="91440" tIns="45720" rIns="91440" bIns="45720" numCol="1" anchor="b" anchorCtr="0" compatLnSpc="1">
            <a:noAutofit/>
            <a:scene3d>
              <a:camera prst="orthographicFront"/>
              <a:lightRig rig="threePt" dir="t"/>
            </a:scene3d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zh-CN" altLang="en-US" sz="5400" noProof="1" smtClean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</a:rPr>
              <a:t>   </a:t>
            </a:r>
            <a:r>
              <a:rPr lang="zh-CN" altLang="en-US" sz="5400" noProof="1" smtClean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</a:rPr>
              <a:t>第</a:t>
            </a:r>
            <a:r>
              <a:rPr lang="zh-CN" altLang="en-US" sz="5400" noProof="1" smtClean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</a:rPr>
              <a:t>七</a:t>
            </a:r>
            <a:r>
              <a:rPr lang="zh-CN" altLang="en-US" sz="5400" noProof="1" smtClean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</a:rPr>
              <a:t>单</a:t>
            </a:r>
            <a:r>
              <a:rPr lang="zh-CN" altLang="en-US" sz="5400" noProof="1" smtClean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</a:rPr>
              <a:t>元复习</a:t>
            </a:r>
            <a:br>
              <a:rPr lang="en-US" altLang="zh-CN" sz="5400" noProof="1" smtClean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</a:rPr>
            </a:br>
            <a:r>
              <a:rPr lang="zh-CN" altLang="en-US" sz="5400" noProof="1" smtClean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</a:rPr>
              <a:t>（</a:t>
            </a:r>
            <a:r>
              <a:rPr lang="en-US" altLang="zh-CN" sz="5400" noProof="1" smtClean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</a:rPr>
              <a:t>4</a:t>
            </a:r>
            <a:r>
              <a:rPr lang="en-US" altLang="zh-CN" sz="5400" noProof="1" smtClean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</a:rPr>
              <a:t>5</a:t>
            </a:r>
            <a:r>
              <a:rPr lang="zh-CN" altLang="en-US" sz="5400" noProof="1" smtClean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</a:rPr>
              <a:t>分钟</a:t>
            </a:r>
            <a:r>
              <a:rPr lang="zh-CN" altLang="en-US" sz="5400" noProof="1" smtClean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</a:rPr>
              <a:t>）</a:t>
            </a:r>
            <a:endParaRPr kumimoji="0" lang="zh-CN" altLang="en-US" sz="360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uLnTx/>
              <a:uFillTx/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1048638" name="标题 1"/>
          <p:cNvSpPr txBox="1"/>
          <p:nvPr/>
        </p:nvSpPr>
        <p:spPr>
          <a:xfrm>
            <a:off x="827584" y="339502"/>
            <a:ext cx="6665416" cy="695325"/>
          </a:xfrm>
          <a:prstGeom prst="rect">
            <a:avLst/>
          </a:prstGeom>
          <a:noFill/>
          <a:ln w="9525">
            <a:noFill/>
          </a:ln>
        </p:spPr>
        <p:txBody>
          <a:bodyPr lIns="68580" tIns="34290" rIns="68580" bIns="34290" anchor="b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5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r>
              <a:rPr lang="zh-CN" altLang="en-US" b="1" dirty="0" smtClean="0">
                <a:solidFill>
                  <a:schemeClr val="accent6">
                    <a:lumMod val="50000"/>
                  </a:schemeClr>
                </a:solidFill>
              </a:rPr>
              <a:t>八年级上册  中国近代史</a:t>
            </a:r>
            <a:endParaRPr lang="zh-CN" altLang="en-US" b="1" dirty="0" smtClean="0">
              <a:solidFill>
                <a:schemeClr val="accent6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40" name="Line 2"/>
          <p:cNvSpPr>
            <a:spLocks noChangeShapeType="1"/>
          </p:cNvSpPr>
          <p:nvPr/>
        </p:nvSpPr>
        <p:spPr bwMode="auto">
          <a:xfrm>
            <a:off x="4810125" y="288131"/>
            <a:ext cx="0" cy="114300"/>
          </a:xfrm>
          <a:prstGeom prst="line">
            <a:avLst/>
          </a:prstGeom>
          <a:noFill/>
          <a:ln w="28575">
            <a:noFill/>
            <a:round/>
          </a:ln>
        </p:spPr>
        <p:txBody>
          <a:bodyPr lIns="68580" tIns="34290" rIns="68580" bIns="34290"/>
          <a:lstStyle/>
          <a:p>
            <a:endParaRPr lang="zh-CN" altLang="en-US"/>
          </a:p>
        </p:txBody>
      </p:sp>
      <p:sp>
        <p:nvSpPr>
          <p:cNvPr id="1048641" name="Line 3"/>
          <p:cNvSpPr>
            <a:spLocks noChangeShapeType="1"/>
          </p:cNvSpPr>
          <p:nvPr/>
        </p:nvSpPr>
        <p:spPr bwMode="auto">
          <a:xfrm>
            <a:off x="5381625" y="288131"/>
            <a:ext cx="0" cy="114300"/>
          </a:xfrm>
          <a:prstGeom prst="line">
            <a:avLst/>
          </a:prstGeom>
          <a:noFill/>
          <a:ln w="28575">
            <a:noFill/>
            <a:round/>
          </a:ln>
        </p:spPr>
        <p:txBody>
          <a:bodyPr lIns="68580" tIns="34290" rIns="68580" bIns="34290"/>
          <a:lstStyle/>
          <a:p>
            <a:endParaRPr lang="zh-CN" altLang="en-US"/>
          </a:p>
        </p:txBody>
      </p:sp>
      <p:sp>
        <p:nvSpPr>
          <p:cNvPr id="1048642" name="Line 4"/>
          <p:cNvSpPr>
            <a:spLocks noChangeShapeType="1"/>
          </p:cNvSpPr>
          <p:nvPr/>
        </p:nvSpPr>
        <p:spPr bwMode="auto">
          <a:xfrm>
            <a:off x="3381375" y="288131"/>
            <a:ext cx="0" cy="114300"/>
          </a:xfrm>
          <a:prstGeom prst="line">
            <a:avLst/>
          </a:prstGeom>
          <a:noFill/>
          <a:ln w="28575">
            <a:noFill/>
            <a:round/>
          </a:ln>
        </p:spPr>
        <p:txBody>
          <a:bodyPr lIns="68580" tIns="34290" rIns="68580" bIns="34290"/>
          <a:lstStyle/>
          <a:p>
            <a:endParaRPr lang="zh-CN" altLang="en-US"/>
          </a:p>
        </p:txBody>
      </p:sp>
      <p:sp>
        <p:nvSpPr>
          <p:cNvPr id="1048643" name="Text Box 6"/>
          <p:cNvSpPr txBox="1">
            <a:spLocks noChangeArrowheads="1"/>
          </p:cNvSpPr>
          <p:nvPr/>
        </p:nvSpPr>
        <p:spPr bwMode="auto">
          <a:xfrm>
            <a:off x="4513660" y="91680"/>
            <a:ext cx="628650" cy="346249"/>
          </a:xfrm>
          <a:prstGeom prst="rect">
            <a:avLst/>
          </a:prstGeom>
          <a:noFill/>
          <a:ln>
            <a:noFill/>
          </a:ln>
          <a:effectLst/>
        </p:spPr>
        <p:txBody>
          <a:bodyPr lIns="68580" tIns="34290" rIns="68580" bIns="34290">
            <a:spAutoFit/>
          </a:bodyPr>
          <a:lstStyle/>
          <a:p>
            <a:pPr eaLnBrk="1" hangingPunct="1">
              <a:spcBef>
                <a:spcPct val="50000"/>
              </a:spcBef>
              <a:buFont typeface="Arial" panose="020B0604020202020204" pitchFamily="34" charset="0"/>
              <a:buNone/>
            </a:pPr>
            <a:endParaRPr kumimoji="1" lang="zh-CN" altLang="zh-CN" b="1" dirty="0">
              <a:effectLst>
                <a:outerShdw blurRad="38100" dist="38100" dir="2700000" algn="tl">
                  <a:srgbClr val="C0C0C0"/>
                </a:outerShdw>
              </a:effectLst>
              <a:latin typeface="Times New Roman" panose="02020603050405020304" pitchFamily="18" charset="0"/>
            </a:endParaRPr>
          </a:p>
        </p:txBody>
      </p:sp>
      <p:sp>
        <p:nvSpPr>
          <p:cNvPr id="1048644" name="Line 15"/>
          <p:cNvSpPr>
            <a:spLocks noChangeShapeType="1"/>
          </p:cNvSpPr>
          <p:nvPr/>
        </p:nvSpPr>
        <p:spPr bwMode="auto">
          <a:xfrm>
            <a:off x="971600" y="1347614"/>
            <a:ext cx="0" cy="114300"/>
          </a:xfrm>
          <a:prstGeom prst="line">
            <a:avLst/>
          </a:prstGeom>
          <a:noFill/>
          <a:ln w="57150">
            <a:solidFill>
              <a:srgbClr val="000000"/>
            </a:solidFill>
            <a:round/>
          </a:ln>
        </p:spPr>
        <p:txBody>
          <a:bodyPr lIns="68580" tIns="34290" rIns="68580" bIns="34290"/>
          <a:lstStyle/>
          <a:p>
            <a:endParaRPr lang="zh-CN" altLang="en-US"/>
          </a:p>
        </p:txBody>
      </p:sp>
      <p:sp>
        <p:nvSpPr>
          <p:cNvPr id="1048646" name="Line 17"/>
          <p:cNvSpPr>
            <a:spLocks noChangeShapeType="1"/>
          </p:cNvSpPr>
          <p:nvPr/>
        </p:nvSpPr>
        <p:spPr bwMode="auto">
          <a:xfrm>
            <a:off x="4644008" y="1347614"/>
            <a:ext cx="0" cy="114300"/>
          </a:xfrm>
          <a:prstGeom prst="line">
            <a:avLst/>
          </a:prstGeom>
          <a:noFill/>
          <a:ln w="57150">
            <a:solidFill>
              <a:srgbClr val="000000"/>
            </a:solidFill>
            <a:rou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048647" name="Text Box 18"/>
          <p:cNvSpPr txBox="1">
            <a:spLocks noChangeArrowheads="1"/>
          </p:cNvSpPr>
          <p:nvPr/>
        </p:nvSpPr>
        <p:spPr bwMode="auto">
          <a:xfrm>
            <a:off x="1403648" y="1707654"/>
            <a:ext cx="2736303" cy="392415"/>
          </a:xfrm>
          <a:prstGeom prst="rect">
            <a:avLst/>
          </a:prstGeom>
          <a:solidFill>
            <a:srgbClr val="0000FF"/>
          </a:solidFill>
          <a:ln>
            <a:noFill/>
          </a:ln>
          <a:effectLst/>
        </p:spPr>
        <p:txBody>
          <a:bodyPr wrap="square" lIns="68580" tIns="34290" rIns="68580" bIns="34290">
            <a:spAutoFit/>
          </a:bodyPr>
          <a:lstStyle/>
          <a:p>
            <a:pPr algn="ctr" eaLnBrk="1" hangingPunct="1">
              <a:spcBef>
                <a:spcPct val="50000"/>
              </a:spcBef>
              <a:buFont typeface="Arial" panose="020B0604020202020204" pitchFamily="34" charset="0"/>
              <a:buNone/>
            </a:pPr>
            <a:r>
              <a:rPr kumimoji="1" lang="zh-CN" altLang="en-US" sz="21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黑体" panose="02010609060101010101" pitchFamily="49" charset="-122"/>
              </a:rPr>
              <a:t>局部抗战</a:t>
            </a:r>
            <a:r>
              <a:rPr kumimoji="1" lang="zh-CN" altLang="en-US" sz="21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黑体" panose="02010609060101010101" pitchFamily="49" charset="-122"/>
              </a:rPr>
              <a:t>时</a:t>
            </a:r>
            <a:r>
              <a:rPr kumimoji="1" lang="zh-CN" altLang="en-US" sz="2100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黑体" panose="02010609060101010101" pitchFamily="49" charset="-122"/>
              </a:rPr>
              <a:t>期</a:t>
            </a:r>
            <a:endParaRPr kumimoji="1" lang="zh-CN" altLang="en-US" sz="2100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anose="02020603050405020304" pitchFamily="18" charset="0"/>
              <a:ea typeface="黑体" panose="02010609060101010101" pitchFamily="49" charset="-122"/>
            </a:endParaRPr>
          </a:p>
        </p:txBody>
      </p:sp>
      <p:sp>
        <p:nvSpPr>
          <p:cNvPr id="1048649" name="AutoShape 20"/>
          <p:cNvSpPr/>
          <p:nvPr/>
        </p:nvSpPr>
        <p:spPr bwMode="auto">
          <a:xfrm rot="-5400000">
            <a:off x="2637259" y="-246037"/>
            <a:ext cx="269081" cy="3744415"/>
          </a:xfrm>
          <a:prstGeom prst="leftBrace">
            <a:avLst>
              <a:gd name="adj1" fmla="val 113754"/>
              <a:gd name="adj2" fmla="val 48097"/>
            </a:avLst>
          </a:prstGeom>
          <a:solidFill>
            <a:srgbClr val="FF0000"/>
          </a:solidFill>
          <a:ln w="57150">
            <a:solidFill>
              <a:schemeClr val="accent1"/>
            </a:solidFill>
            <a:round/>
          </a:ln>
        </p:spPr>
        <p:txBody>
          <a:bodyPr wrap="none" lIns="68580" tIns="34290" rIns="68580" bIns="34290" anchor="ctr"/>
          <a:lstStyle/>
          <a:p>
            <a:pPr eaLnBrk="1" hangingPunct="1">
              <a:buFont typeface="Arial" panose="020B0604020202020204" pitchFamily="34" charset="0"/>
              <a:buNone/>
            </a:pPr>
            <a:endParaRPr lang="zh-CN" altLang="en-US" dirty="0">
              <a:solidFill>
                <a:srgbClr val="FF0000"/>
              </a:solidFill>
              <a:sym typeface="Calibri" panose="020F0502020204030204" pitchFamily="34" charset="0"/>
            </a:endParaRPr>
          </a:p>
        </p:txBody>
      </p:sp>
      <p:grpSp>
        <p:nvGrpSpPr>
          <p:cNvPr id="89" name="Group 29"/>
          <p:cNvGrpSpPr/>
          <p:nvPr/>
        </p:nvGrpSpPr>
        <p:grpSpPr bwMode="auto">
          <a:xfrm>
            <a:off x="539552" y="915714"/>
            <a:ext cx="8352717" cy="503634"/>
            <a:chOff x="-99" y="1072"/>
            <a:chExt cx="7052" cy="423"/>
          </a:xfrm>
        </p:grpSpPr>
        <p:sp>
          <p:nvSpPr>
            <p:cNvPr id="1048653" name="Line 14"/>
            <p:cNvSpPr>
              <a:spLocks noChangeShapeType="1"/>
            </p:cNvSpPr>
            <p:nvPr/>
          </p:nvSpPr>
          <p:spPr bwMode="auto">
            <a:xfrm>
              <a:off x="255" y="1495"/>
              <a:ext cx="6212" cy="0"/>
            </a:xfrm>
            <a:prstGeom prst="line">
              <a:avLst/>
            </a:prstGeom>
            <a:noFill/>
            <a:ln w="57150">
              <a:solidFill>
                <a:srgbClr val="000000"/>
              </a:solidFill>
              <a:round/>
              <a:tailEnd type="stealth" w="lg" len="lg"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048654" name="Text Box 16"/>
            <p:cNvSpPr txBox="1">
              <a:spLocks noChangeArrowheads="1"/>
            </p:cNvSpPr>
            <p:nvPr/>
          </p:nvSpPr>
          <p:spPr bwMode="auto">
            <a:xfrm>
              <a:off x="-99" y="1072"/>
              <a:ext cx="2301" cy="349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wrap="square">
              <a:spAutoFit/>
            </a:bodyPr>
            <a:lstStyle/>
            <a:p>
              <a:pPr eaLnBrk="1" hangingPunct="1">
                <a:spcBef>
                  <a:spcPct val="50000"/>
                </a:spcBef>
                <a:buFont typeface="Arial" panose="020B0604020202020204" pitchFamily="34" charset="0"/>
                <a:buNone/>
              </a:pPr>
              <a:r>
                <a:rPr kumimoji="1" lang="en-US" altLang="zh-CN" sz="2100" b="1" dirty="0" smtClean="0">
                  <a:solidFill>
                    <a:srgbClr val="00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   </a:t>
              </a:r>
              <a:r>
                <a:rPr kumimoji="1" lang="en-US" altLang="zh-CN" sz="2100" b="1" dirty="0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1931</a:t>
              </a:r>
              <a:r>
                <a:rPr kumimoji="1" lang="zh-CN" altLang="en-US" sz="2100" b="1" dirty="0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年九一八事变</a:t>
              </a:r>
              <a:endParaRPr kumimoji="1" lang="en-US" altLang="zh-CN" sz="21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endParaRPr>
            </a:p>
          </p:txBody>
        </p:sp>
        <p:sp>
          <p:nvSpPr>
            <p:cNvPr id="35" name="Text Box 16"/>
            <p:cNvSpPr txBox="1">
              <a:spLocks noChangeArrowheads="1"/>
            </p:cNvSpPr>
            <p:nvPr/>
          </p:nvSpPr>
          <p:spPr bwMode="auto">
            <a:xfrm>
              <a:off x="2795" y="1072"/>
              <a:ext cx="2301" cy="349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wrap="square">
              <a:spAutoFit/>
            </a:bodyPr>
            <a:lstStyle/>
            <a:p>
              <a:pPr eaLnBrk="1" hangingPunct="1">
                <a:spcBef>
                  <a:spcPct val="50000"/>
                </a:spcBef>
                <a:buFont typeface="Arial" panose="020B0604020202020204" pitchFamily="34" charset="0"/>
                <a:buNone/>
              </a:pPr>
              <a:r>
                <a:rPr kumimoji="1" lang="en-US" altLang="zh-CN" sz="2100" b="1" dirty="0" smtClean="0">
                  <a:solidFill>
                    <a:srgbClr val="00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   </a:t>
              </a:r>
              <a:r>
                <a:rPr kumimoji="1" lang="en-US" altLang="zh-CN" sz="2100" b="1" dirty="0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1937</a:t>
              </a:r>
              <a:r>
                <a:rPr kumimoji="1" lang="zh-CN" altLang="en-US" sz="2100" b="1" dirty="0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年七七事变</a:t>
              </a:r>
              <a:endParaRPr kumimoji="1" lang="en-US" altLang="zh-CN" sz="21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endParaRPr>
            </a:p>
          </p:txBody>
        </p:sp>
        <p:sp>
          <p:nvSpPr>
            <p:cNvPr id="36" name="Text Box 16"/>
            <p:cNvSpPr txBox="1">
              <a:spLocks noChangeArrowheads="1"/>
            </p:cNvSpPr>
            <p:nvPr/>
          </p:nvSpPr>
          <p:spPr bwMode="auto">
            <a:xfrm>
              <a:off x="5494" y="1072"/>
              <a:ext cx="1459" cy="349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wrap="square">
              <a:spAutoFit/>
            </a:bodyPr>
            <a:lstStyle/>
            <a:p>
              <a:pPr eaLnBrk="1" hangingPunct="1">
                <a:spcBef>
                  <a:spcPct val="50000"/>
                </a:spcBef>
                <a:buFont typeface="Arial" panose="020B0604020202020204" pitchFamily="34" charset="0"/>
                <a:buNone/>
              </a:pPr>
              <a:r>
                <a:rPr kumimoji="1" lang="en-US" altLang="zh-CN" sz="2100" b="1" dirty="0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1945</a:t>
              </a:r>
              <a:r>
                <a:rPr kumimoji="1" lang="zh-CN" altLang="en-US" sz="2100" b="1" dirty="0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年胜利</a:t>
              </a:r>
              <a:endParaRPr kumimoji="1" lang="en-US" altLang="zh-CN" sz="21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endParaRPr>
            </a:p>
          </p:txBody>
        </p:sp>
      </p:grpSp>
      <p:sp>
        <p:nvSpPr>
          <p:cNvPr id="1048660" name="AutoShape 2"/>
          <p:cNvSpPr/>
          <p:nvPr/>
        </p:nvSpPr>
        <p:spPr bwMode="auto">
          <a:xfrm>
            <a:off x="971600" y="2859782"/>
            <a:ext cx="160734" cy="540544"/>
          </a:xfrm>
          <a:prstGeom prst="leftBrace">
            <a:avLst>
              <a:gd name="adj1" fmla="val 42037"/>
              <a:gd name="adj2" fmla="val 50000"/>
            </a:avLst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wrap="none" lIns="68580" tIns="34290" rIns="68580" bIns="34290" anchor="ctr"/>
          <a:lstStyle/>
          <a:p>
            <a:endParaRPr lang="zh-CN" alt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48662" name="Text Box 10"/>
          <p:cNvSpPr txBox="1">
            <a:spLocks noChangeArrowheads="1"/>
          </p:cNvSpPr>
          <p:nvPr/>
        </p:nvSpPr>
        <p:spPr bwMode="auto">
          <a:xfrm>
            <a:off x="1115616" y="2787774"/>
            <a:ext cx="3257943" cy="62324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 lIns="68580" tIns="34290" rIns="68580" bIns="34290">
            <a:spAutoFit/>
          </a:bodyPr>
          <a:lstStyle/>
          <a:p>
            <a:r>
              <a:rPr lang="zh-CN" altLang="en-US" b="1" kern="0" spc="-75" dirty="0">
                <a:solidFill>
                  <a:schemeClr val="bg2">
                    <a:lumMod val="10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外国资本主义同中华民族的矛盾</a:t>
            </a:r>
            <a:endParaRPr lang="zh-CN" altLang="en-US" b="1" kern="0" spc="-75" dirty="0">
              <a:solidFill>
                <a:schemeClr val="bg2">
                  <a:lumMod val="10000"/>
                </a:schemeClr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r>
              <a:rPr lang="zh-CN" altLang="en-US" b="1" kern="0" spc="-75" dirty="0">
                <a:solidFill>
                  <a:schemeClr val="bg2">
                    <a:lumMod val="10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封</a:t>
            </a:r>
            <a:r>
              <a:rPr lang="zh-CN" altLang="en-US" b="1" kern="0" spc="-75" dirty="0" smtClean="0">
                <a:solidFill>
                  <a:schemeClr val="bg2">
                    <a:lumMod val="10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建专制同</a:t>
            </a:r>
            <a:r>
              <a:rPr lang="zh-CN" altLang="en-US" b="1" kern="0" spc="-75" dirty="0">
                <a:solidFill>
                  <a:schemeClr val="bg2">
                    <a:lumMod val="10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人民大众的矛盾</a:t>
            </a:r>
            <a:endParaRPr lang="zh-CN" altLang="en-US" b="1" kern="0" spc="-75" dirty="0">
              <a:solidFill>
                <a:schemeClr val="bg2">
                  <a:lumMod val="10000"/>
                </a:schemeClr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1048663" name="Text Box 6"/>
          <p:cNvSpPr txBox="1">
            <a:spLocks noChangeArrowheads="1"/>
          </p:cNvSpPr>
          <p:nvPr/>
        </p:nvSpPr>
        <p:spPr bwMode="auto">
          <a:xfrm>
            <a:off x="4499992" y="2859782"/>
            <a:ext cx="883444" cy="62324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lIns="68580" tIns="34290" rIns="68580" bIns="34290">
            <a:spAutoFit/>
          </a:bodyPr>
          <a:lstStyle/>
          <a:p>
            <a:r>
              <a:rPr lang="zh-CN" altLang="en-US" b="1" kern="0" spc="-75" dirty="0">
                <a:solidFill>
                  <a:schemeClr val="accent1">
                    <a:lumMod val="50000"/>
                  </a:schemeClr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两大历史任务</a:t>
            </a:r>
            <a:endParaRPr lang="en-US" altLang="zh-CN" b="1" kern="0" spc="-75" dirty="0">
              <a:solidFill>
                <a:schemeClr val="accent1">
                  <a:lumMod val="50000"/>
                </a:schemeClr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1048665" name="AutoShape 12"/>
          <p:cNvSpPr/>
          <p:nvPr/>
        </p:nvSpPr>
        <p:spPr bwMode="auto">
          <a:xfrm>
            <a:off x="5292080" y="2931790"/>
            <a:ext cx="119063" cy="470297"/>
          </a:xfrm>
          <a:prstGeom prst="leftBrace">
            <a:avLst>
              <a:gd name="adj1" fmla="val 50000"/>
              <a:gd name="adj2" fmla="val 50000"/>
            </a:avLst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wrap="none" lIns="68580" tIns="34290" rIns="68580" bIns="34290" anchor="ctr"/>
          <a:lstStyle/>
          <a:p>
            <a:endParaRPr lang="zh-CN" alt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323528" y="123478"/>
            <a:ext cx="4773930" cy="645160"/>
          </a:xfrm>
          <a:prstGeom prst="rect">
            <a:avLst/>
          </a:prstGeom>
          <a:solidFill>
            <a:srgbClr val="0000FF">
              <a:alpha val="98000"/>
            </a:srgbClr>
          </a:solidFill>
        </p:spPr>
        <p:txBody>
          <a:bodyPr wrap="none" rtlCol="0">
            <a:spAutoFit/>
          </a:bodyPr>
          <a:lstStyle/>
          <a:p>
            <a:r>
              <a:rPr lang="zh-CN" altLang="en-US" sz="3600" b="1" dirty="0" smtClean="0">
                <a:solidFill>
                  <a:schemeClr val="bg1"/>
                </a:solidFill>
              </a:rPr>
              <a:t>第一部分：本单元概述</a:t>
            </a:r>
            <a:endParaRPr lang="zh-CN" altLang="en-US" sz="3600" b="1" dirty="0">
              <a:solidFill>
                <a:schemeClr val="bg1"/>
              </a:solidFill>
            </a:endParaRPr>
          </a:p>
        </p:txBody>
      </p:sp>
      <p:sp>
        <p:nvSpPr>
          <p:cNvPr id="37" name="AutoShape 20"/>
          <p:cNvSpPr/>
          <p:nvPr/>
        </p:nvSpPr>
        <p:spPr bwMode="auto">
          <a:xfrm rot="-5400000">
            <a:off x="6309668" y="-174030"/>
            <a:ext cx="269081" cy="3600400"/>
          </a:xfrm>
          <a:prstGeom prst="leftBrace">
            <a:avLst>
              <a:gd name="adj1" fmla="val 113754"/>
              <a:gd name="adj2" fmla="val 48097"/>
            </a:avLst>
          </a:prstGeom>
          <a:solidFill>
            <a:srgbClr val="FF0000"/>
          </a:solidFill>
          <a:ln w="57150">
            <a:solidFill>
              <a:schemeClr val="accent1"/>
            </a:solidFill>
            <a:round/>
          </a:ln>
        </p:spPr>
        <p:txBody>
          <a:bodyPr wrap="none" lIns="68580" tIns="34290" rIns="68580" bIns="34290" anchor="ctr"/>
          <a:lstStyle/>
          <a:p>
            <a:pPr eaLnBrk="1" hangingPunct="1">
              <a:buFont typeface="Arial" panose="020B0604020202020204" pitchFamily="34" charset="0"/>
              <a:buNone/>
            </a:pPr>
            <a:endParaRPr lang="zh-CN" altLang="en-US" dirty="0">
              <a:solidFill>
                <a:srgbClr val="FF0000"/>
              </a:solidFill>
              <a:sym typeface="Calibri" panose="020F0502020204030204" pitchFamily="34" charset="0"/>
            </a:endParaRPr>
          </a:p>
        </p:txBody>
      </p:sp>
      <p:sp>
        <p:nvSpPr>
          <p:cNvPr id="38" name="Text Box 18"/>
          <p:cNvSpPr txBox="1">
            <a:spLocks noChangeArrowheads="1"/>
          </p:cNvSpPr>
          <p:nvPr/>
        </p:nvSpPr>
        <p:spPr bwMode="auto">
          <a:xfrm>
            <a:off x="5220072" y="1707654"/>
            <a:ext cx="2736303" cy="392415"/>
          </a:xfrm>
          <a:prstGeom prst="rect">
            <a:avLst/>
          </a:prstGeom>
          <a:solidFill>
            <a:srgbClr val="0000FF"/>
          </a:solidFill>
          <a:ln>
            <a:noFill/>
          </a:ln>
          <a:effectLst/>
        </p:spPr>
        <p:txBody>
          <a:bodyPr wrap="square" lIns="68580" tIns="34290" rIns="68580" bIns="34290">
            <a:spAutoFit/>
          </a:bodyPr>
          <a:lstStyle/>
          <a:p>
            <a:pPr algn="ctr" eaLnBrk="1" hangingPunct="1">
              <a:spcBef>
                <a:spcPct val="50000"/>
              </a:spcBef>
              <a:buFont typeface="Arial" panose="020B0604020202020204" pitchFamily="34" charset="0"/>
              <a:buNone/>
            </a:pPr>
            <a:r>
              <a:rPr kumimoji="1" lang="zh-CN" altLang="en-US" sz="21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黑体" panose="02010609060101010101" pitchFamily="49" charset="-122"/>
              </a:rPr>
              <a:t>全民族</a:t>
            </a:r>
            <a:r>
              <a:rPr kumimoji="1" lang="zh-CN" altLang="en-US" sz="21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黑体" panose="02010609060101010101" pitchFamily="49" charset="-122"/>
              </a:rPr>
              <a:t>抗</a:t>
            </a:r>
            <a:r>
              <a:rPr kumimoji="1" lang="zh-CN" altLang="en-US" sz="21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黑体" panose="02010609060101010101" pitchFamily="49" charset="-122"/>
              </a:rPr>
              <a:t>战</a:t>
            </a:r>
            <a:r>
              <a:rPr kumimoji="1" lang="zh-CN" altLang="en-US" sz="21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黑体" panose="02010609060101010101" pitchFamily="49" charset="-122"/>
              </a:rPr>
              <a:t>时</a:t>
            </a:r>
            <a:r>
              <a:rPr kumimoji="1" lang="zh-CN" altLang="en-US" sz="2100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黑体" panose="02010609060101010101" pitchFamily="49" charset="-122"/>
              </a:rPr>
              <a:t>期</a:t>
            </a:r>
            <a:endParaRPr kumimoji="1" lang="zh-CN" altLang="en-US" sz="2100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anose="02020603050405020304" pitchFamily="18" charset="0"/>
              <a:ea typeface="黑体" panose="02010609060101010101" pitchFamily="49" charset="-122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107504" y="2211710"/>
            <a:ext cx="8928992" cy="3195747"/>
          </a:xfrm>
          <a:prstGeom prst="rect">
            <a:avLst/>
          </a:prstGeom>
          <a:solidFill>
            <a:srgbClr val="0000FF">
              <a:alpha val="98000"/>
            </a:srgbClr>
          </a:solidFill>
        </p:spPr>
        <p:txBody>
          <a:bodyPr wrap="square" rtlCol="0">
            <a:spAutoFit/>
          </a:bodyPr>
          <a:lstStyle/>
          <a:p>
            <a:pPr>
              <a:lnSpc>
                <a:spcPts val="2200"/>
              </a:lnSpc>
            </a:pPr>
            <a:r>
              <a:rPr lang="en-US" altLang="zh-CN" sz="1600" b="1" dirty="0" smtClean="0">
                <a:solidFill>
                  <a:schemeClr val="bg1"/>
                </a:solidFill>
              </a:rPr>
              <a:t>1</a:t>
            </a:r>
            <a:r>
              <a:rPr lang="zh-CN" altLang="en-US" sz="1600" b="1" dirty="0" smtClean="0">
                <a:solidFill>
                  <a:schemeClr val="bg1"/>
                </a:solidFill>
              </a:rPr>
              <a:t>、中</a:t>
            </a:r>
            <a:r>
              <a:rPr lang="zh-CN" altLang="en-US" sz="1600" b="1" dirty="0" smtClean="0">
                <a:solidFill>
                  <a:schemeClr val="bg1"/>
                </a:solidFill>
              </a:rPr>
              <a:t>国抗战的特</a:t>
            </a:r>
            <a:r>
              <a:rPr lang="zh-CN" altLang="en-US" sz="1600" b="1" dirty="0" smtClean="0">
                <a:solidFill>
                  <a:schemeClr val="bg1"/>
                </a:solidFill>
              </a:rPr>
              <a:t>点：</a:t>
            </a:r>
            <a:r>
              <a:rPr lang="en-US" altLang="zh-CN" sz="1600" b="1" dirty="0" smtClean="0">
                <a:solidFill>
                  <a:schemeClr val="bg1"/>
                </a:solidFill>
              </a:rPr>
              <a:t>1</a:t>
            </a:r>
            <a:r>
              <a:rPr lang="zh-CN" altLang="en-US" sz="1600" b="1" dirty="0" smtClean="0">
                <a:solidFill>
                  <a:schemeClr val="bg1"/>
                </a:solidFill>
              </a:rPr>
              <a:t>）是世界上最早抗击法西斯的国家，揭开了世界反法西斯战争的序幕；也是世界上抗击法西斯时间最长的国家，为世界反法西斯战争的胜利做出了突出贡献。</a:t>
            </a:r>
            <a:r>
              <a:rPr lang="en-US" altLang="zh-CN" sz="1600" b="1" dirty="0" smtClean="0">
                <a:solidFill>
                  <a:schemeClr val="bg1"/>
                </a:solidFill>
              </a:rPr>
              <a:t>2</a:t>
            </a:r>
            <a:r>
              <a:rPr lang="zh-CN" altLang="en-US" sz="1600" b="1" dirty="0" smtClean="0">
                <a:solidFill>
                  <a:schemeClr val="bg1"/>
                </a:solidFill>
              </a:rPr>
              <a:t>）中国出现了两个战场配合作战。</a:t>
            </a:r>
            <a:endParaRPr lang="en-US" altLang="zh-CN" sz="1600" b="1" dirty="0" smtClean="0">
              <a:solidFill>
                <a:schemeClr val="bg1"/>
              </a:solidFill>
            </a:endParaRPr>
          </a:p>
          <a:p>
            <a:pPr>
              <a:lnSpc>
                <a:spcPts val="2200"/>
              </a:lnSpc>
            </a:pPr>
            <a:r>
              <a:rPr lang="en-US" altLang="zh-CN" sz="1600" b="1" dirty="0" smtClean="0">
                <a:solidFill>
                  <a:schemeClr val="bg1"/>
                </a:solidFill>
              </a:rPr>
              <a:t>2</a:t>
            </a:r>
            <a:r>
              <a:rPr lang="zh-CN" altLang="en-US" sz="1600" b="1" dirty="0" smtClean="0">
                <a:solidFill>
                  <a:schemeClr val="bg1"/>
                </a:solidFill>
              </a:rPr>
              <a:t>、</a:t>
            </a:r>
            <a:r>
              <a:rPr lang="en-US" altLang="zh-CN" sz="1600" b="1" dirty="0" smtClean="0">
                <a:solidFill>
                  <a:schemeClr val="bg1"/>
                </a:solidFill>
              </a:rPr>
              <a:t>14</a:t>
            </a:r>
            <a:r>
              <a:rPr lang="zh-CN" altLang="en-US" sz="1600" b="1" dirty="0" smtClean="0">
                <a:solidFill>
                  <a:schemeClr val="bg1"/>
                </a:solidFill>
              </a:rPr>
              <a:t>年间，中国社会矛盾的变化：由阶级矛盾为主演变成了中日民族矛盾为主。国共两党也由对峙走向了合作。其中西安事变是关系转折点，七七事变最终促成关系转变。</a:t>
            </a:r>
            <a:endParaRPr lang="en-US" altLang="zh-CN" sz="1600" b="1" dirty="0" smtClean="0">
              <a:solidFill>
                <a:schemeClr val="bg1"/>
              </a:solidFill>
            </a:endParaRPr>
          </a:p>
          <a:p>
            <a:pPr>
              <a:lnSpc>
                <a:spcPts val="2200"/>
              </a:lnSpc>
            </a:pPr>
            <a:r>
              <a:rPr lang="en-US" altLang="zh-CN" sz="1600" b="1" dirty="0" smtClean="0">
                <a:solidFill>
                  <a:schemeClr val="bg1"/>
                </a:solidFill>
              </a:rPr>
              <a:t>3</a:t>
            </a:r>
            <a:r>
              <a:rPr lang="zh-CN" altLang="en-US" sz="1600" b="1" dirty="0" smtClean="0">
                <a:solidFill>
                  <a:schemeClr val="bg1"/>
                </a:solidFill>
              </a:rPr>
              <a:t>、胜利的根本原因：抗日民族统一战线的形成，实行全民族抗战。</a:t>
            </a:r>
            <a:endParaRPr lang="en-US" altLang="zh-CN" sz="1600" b="1" dirty="0" smtClean="0">
              <a:solidFill>
                <a:schemeClr val="bg1"/>
              </a:solidFill>
            </a:endParaRPr>
          </a:p>
          <a:p>
            <a:pPr>
              <a:lnSpc>
                <a:spcPts val="2200"/>
              </a:lnSpc>
            </a:pPr>
            <a:r>
              <a:rPr lang="en-US" altLang="zh-CN" sz="1600" b="1" dirty="0" smtClean="0">
                <a:solidFill>
                  <a:schemeClr val="bg1"/>
                </a:solidFill>
              </a:rPr>
              <a:t>4</a:t>
            </a:r>
            <a:r>
              <a:rPr lang="zh-CN" altLang="en-US" sz="1600" b="1" dirty="0" smtClean="0">
                <a:solidFill>
                  <a:schemeClr val="bg1"/>
                </a:solidFill>
              </a:rPr>
              <a:t>、从不同的角度评价抗战胜利：</a:t>
            </a:r>
            <a:endParaRPr lang="en-US" altLang="zh-CN" sz="1600" b="1" dirty="0" smtClean="0">
              <a:solidFill>
                <a:schemeClr val="bg1"/>
              </a:solidFill>
            </a:endParaRPr>
          </a:p>
          <a:p>
            <a:pPr>
              <a:lnSpc>
                <a:spcPts val="2200"/>
              </a:lnSpc>
            </a:pPr>
            <a:r>
              <a:rPr lang="en-US" altLang="zh-CN" sz="1600" b="1" dirty="0" smtClean="0">
                <a:solidFill>
                  <a:schemeClr val="bg1"/>
                </a:solidFill>
              </a:rPr>
              <a:t> </a:t>
            </a:r>
            <a:r>
              <a:rPr lang="en-US" altLang="zh-CN" sz="1600" b="1" dirty="0" smtClean="0">
                <a:solidFill>
                  <a:schemeClr val="bg1"/>
                </a:solidFill>
              </a:rPr>
              <a:t>    </a:t>
            </a:r>
            <a:r>
              <a:rPr lang="zh-CN" altLang="en-US" sz="1600" b="1" dirty="0" smtClean="0">
                <a:solidFill>
                  <a:schemeClr val="bg1"/>
                </a:solidFill>
              </a:rPr>
              <a:t>革命史观：取得了</a:t>
            </a:r>
            <a:r>
              <a:rPr lang="en-US" altLang="zh-CN" sz="1600" b="1" dirty="0" smtClean="0">
                <a:solidFill>
                  <a:schemeClr val="bg1"/>
                </a:solidFill>
              </a:rPr>
              <a:t>1840</a:t>
            </a:r>
            <a:r>
              <a:rPr lang="zh-CN" altLang="en-US" sz="1600" b="1" dirty="0" smtClean="0">
                <a:solidFill>
                  <a:schemeClr val="bg1"/>
                </a:solidFill>
              </a:rPr>
              <a:t>年以来第一次反帝斗争的完全胜利。</a:t>
            </a:r>
            <a:endParaRPr lang="en-US" altLang="zh-CN" sz="1600" b="1" dirty="0" smtClean="0">
              <a:solidFill>
                <a:schemeClr val="bg1"/>
              </a:solidFill>
            </a:endParaRPr>
          </a:p>
          <a:p>
            <a:pPr>
              <a:lnSpc>
                <a:spcPts val="2200"/>
              </a:lnSpc>
            </a:pPr>
            <a:r>
              <a:rPr lang="en-US" altLang="zh-CN" sz="1600" b="1" dirty="0" smtClean="0">
                <a:solidFill>
                  <a:schemeClr val="bg1"/>
                </a:solidFill>
              </a:rPr>
              <a:t> </a:t>
            </a:r>
            <a:r>
              <a:rPr lang="en-US" altLang="zh-CN" sz="1600" b="1" dirty="0" smtClean="0">
                <a:solidFill>
                  <a:schemeClr val="bg1"/>
                </a:solidFill>
              </a:rPr>
              <a:t>    </a:t>
            </a:r>
            <a:r>
              <a:rPr lang="zh-CN" altLang="en-US" sz="1600" b="1" dirty="0" smtClean="0">
                <a:solidFill>
                  <a:schemeClr val="bg1"/>
                </a:solidFill>
              </a:rPr>
              <a:t>全球史观：是世界反法西斯战争的重要组成部分，为世界胜利做出了突出贡献。</a:t>
            </a:r>
            <a:endParaRPr lang="en-US" altLang="zh-CN" sz="1600" b="1" dirty="0" smtClean="0">
              <a:solidFill>
                <a:schemeClr val="bg1"/>
              </a:solidFill>
            </a:endParaRPr>
          </a:p>
          <a:p>
            <a:pPr>
              <a:lnSpc>
                <a:spcPts val="2200"/>
              </a:lnSpc>
            </a:pPr>
            <a:r>
              <a:rPr lang="en-US" altLang="zh-CN" sz="1600" b="1" dirty="0" smtClean="0">
                <a:solidFill>
                  <a:schemeClr val="bg1"/>
                </a:solidFill>
              </a:rPr>
              <a:t>5</a:t>
            </a:r>
            <a:r>
              <a:rPr lang="zh-CN" altLang="en-US" sz="1600" b="1" dirty="0" smtClean="0">
                <a:solidFill>
                  <a:schemeClr val="bg1"/>
                </a:solidFill>
              </a:rPr>
              <a:t>、启示或精神：铭记历史、珍爱和平、团结合作、英勇抗争不屈不挠等等。</a:t>
            </a:r>
            <a:endParaRPr lang="en-US" altLang="zh-CN" sz="1600" b="1" dirty="0" smtClean="0">
              <a:solidFill>
                <a:schemeClr val="bg1"/>
              </a:solidFill>
            </a:endParaRPr>
          </a:p>
          <a:p>
            <a:pPr>
              <a:lnSpc>
                <a:spcPts val="2200"/>
              </a:lnSpc>
            </a:pPr>
            <a:endParaRPr lang="zh-CN" altLang="en-US" sz="2000" b="1" dirty="0">
              <a:solidFill>
                <a:schemeClr val="bg1"/>
              </a:solidFill>
            </a:endParaRPr>
          </a:p>
        </p:txBody>
      </p:sp>
      <p:sp>
        <p:nvSpPr>
          <p:cNvPr id="41" name="AutoShape 20"/>
          <p:cNvSpPr/>
          <p:nvPr/>
        </p:nvSpPr>
        <p:spPr bwMode="auto">
          <a:xfrm rot="-5400000">
            <a:off x="4581475" y="-1110134"/>
            <a:ext cx="197073" cy="6552728"/>
          </a:xfrm>
          <a:prstGeom prst="leftBrace">
            <a:avLst>
              <a:gd name="adj1" fmla="val 113754"/>
              <a:gd name="adj2" fmla="val 48097"/>
            </a:avLst>
          </a:prstGeom>
          <a:solidFill>
            <a:srgbClr val="FF0000"/>
          </a:solidFill>
          <a:ln w="57150">
            <a:solidFill>
              <a:schemeClr val="accent1"/>
            </a:solidFill>
            <a:round/>
          </a:ln>
        </p:spPr>
        <p:txBody>
          <a:bodyPr wrap="none" lIns="68580" tIns="34290" rIns="68580" bIns="34290" anchor="ctr"/>
          <a:lstStyle/>
          <a:p>
            <a:pPr eaLnBrk="1" hangingPunct="1">
              <a:buFont typeface="Arial" panose="020B0604020202020204" pitchFamily="34" charset="0"/>
              <a:buNone/>
            </a:pPr>
            <a:endParaRPr lang="zh-CN" altLang="en-US" dirty="0">
              <a:solidFill>
                <a:srgbClr val="FF0000"/>
              </a:solidFill>
              <a:sym typeface="Calibri" panose="020F050202020403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内容占位符 3"/>
          <p:cNvSpPr txBox="1">
            <a:spLocks noGrp="1"/>
          </p:cNvSpPr>
          <p:nvPr>
            <p:ph idx="1"/>
          </p:nvPr>
        </p:nvSpPr>
        <p:spPr>
          <a:xfrm>
            <a:off x="107504" y="0"/>
            <a:ext cx="8697144" cy="646331"/>
          </a:xfrm>
          <a:prstGeom prst="rect">
            <a:avLst/>
          </a:prstGeom>
          <a:solidFill>
            <a:srgbClr val="0000FF">
              <a:alpha val="98000"/>
            </a:srgbClr>
          </a:solidFill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zh-CN" altLang="en-US" sz="3600" dirty="0" smtClean="0">
                <a:solidFill>
                  <a:schemeClr val="bg1"/>
                </a:solidFill>
              </a:rPr>
              <a:t>  </a:t>
            </a:r>
            <a:r>
              <a:rPr lang="zh-CN" altLang="en-US" sz="3600" b="1" dirty="0" smtClean="0">
                <a:solidFill>
                  <a:schemeClr val="bg1"/>
                </a:solidFill>
              </a:rPr>
              <a:t>第二部分：中考试题展示</a:t>
            </a:r>
            <a:r>
              <a:rPr lang="en-US" altLang="zh-CN" sz="3600" b="1" dirty="0" smtClean="0">
                <a:solidFill>
                  <a:schemeClr val="bg1"/>
                </a:solidFill>
              </a:rPr>
              <a:t>【5</a:t>
            </a:r>
            <a:r>
              <a:rPr lang="zh-CN" altLang="en-US" sz="3600" b="1" dirty="0" smtClean="0">
                <a:solidFill>
                  <a:schemeClr val="bg1"/>
                </a:solidFill>
              </a:rPr>
              <a:t>分钟</a:t>
            </a:r>
            <a:r>
              <a:rPr lang="en-US" altLang="zh-CN" sz="3600" b="1" dirty="0" smtClean="0">
                <a:solidFill>
                  <a:schemeClr val="bg1"/>
                </a:solidFill>
              </a:rPr>
              <a:t>】</a:t>
            </a:r>
            <a:endParaRPr lang="zh-CN" altLang="en-US" sz="3600" b="1" dirty="0">
              <a:solidFill>
                <a:schemeClr val="bg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07504" y="699542"/>
            <a:ext cx="8964488" cy="4247317"/>
          </a:xfrm>
          <a:prstGeom prst="rect">
            <a:avLst/>
          </a:prstGeom>
          <a:noFill/>
          <a:ln w="0">
            <a:solidFill>
              <a:schemeClr val="tx1"/>
            </a:solidFill>
            <a:prstDash val="lgDash"/>
          </a:ln>
        </p:spPr>
        <p:txBody>
          <a:bodyPr wrap="square" rtlCol="0">
            <a:spAutoFit/>
          </a:bodyPr>
          <a:lstStyle/>
          <a:p>
            <a:r>
              <a:rPr lang="en-US" altLang="zh-CN" b="1" dirty="0" smtClean="0"/>
              <a:t>1</a:t>
            </a:r>
            <a:r>
              <a:rPr lang="zh-CN" altLang="en-US" b="1" dirty="0" smtClean="0"/>
              <a:t>、</a:t>
            </a:r>
            <a:r>
              <a:rPr lang="en-US" altLang="zh-CN" b="1" dirty="0" smtClean="0"/>
              <a:t>(2018</a:t>
            </a:r>
            <a:r>
              <a:rPr lang="en-US" altLang="zh-CN" b="1" dirty="0" smtClean="0"/>
              <a:t>•</a:t>
            </a:r>
            <a:r>
              <a:rPr lang="zh-CN" altLang="en-US" b="1" dirty="0" smtClean="0"/>
              <a:t>潍坊中考</a:t>
            </a:r>
            <a:r>
              <a:rPr lang="en-US" altLang="zh-CN" b="1" dirty="0" smtClean="0"/>
              <a:t>)1945</a:t>
            </a:r>
            <a:r>
              <a:rPr lang="zh-CN" altLang="en-US" b="1" dirty="0" smtClean="0"/>
              <a:t>年</a:t>
            </a:r>
            <a:r>
              <a:rPr lang="en-US" altLang="zh-CN" b="1" dirty="0" smtClean="0"/>
              <a:t>4</a:t>
            </a:r>
            <a:r>
              <a:rPr lang="zh-CN" altLang="en-US" b="1" dirty="0" smtClean="0"/>
              <a:t>月，中国同美国、英国、苏联共商建立联合国</a:t>
            </a:r>
            <a:r>
              <a:rPr lang="zh-CN" altLang="en-US" b="1" dirty="0" smtClean="0"/>
              <a:t>，随</a:t>
            </a:r>
            <a:r>
              <a:rPr lang="zh-CN" altLang="en-US" b="1" dirty="0" smtClean="0"/>
              <a:t>后成</a:t>
            </a:r>
            <a:r>
              <a:rPr lang="zh-CN" altLang="en-US" b="1" dirty="0" smtClean="0"/>
              <a:t>为</a:t>
            </a:r>
            <a:endParaRPr lang="en-US" altLang="zh-CN" b="1" dirty="0" smtClean="0"/>
          </a:p>
          <a:p>
            <a:r>
              <a:rPr lang="zh-CN" altLang="en-US" b="1" dirty="0" smtClean="0"/>
              <a:t>联</a:t>
            </a:r>
            <a:r>
              <a:rPr lang="zh-CN" altLang="en-US" b="1" dirty="0" smtClean="0"/>
              <a:t>合国安理会</a:t>
            </a:r>
            <a:r>
              <a:rPr lang="en-US" altLang="zh-CN" b="1" dirty="0" smtClean="0"/>
              <a:t>5</a:t>
            </a:r>
            <a:r>
              <a:rPr lang="zh-CN" altLang="en-US" b="1" dirty="0" smtClean="0"/>
              <a:t>个常任理事国之一。这表明抗日战争</a:t>
            </a:r>
            <a:r>
              <a:rPr lang="en-US" altLang="zh-CN" b="1" dirty="0" smtClean="0"/>
              <a:t>(     )</a:t>
            </a:r>
            <a:br>
              <a:rPr lang="zh-CN" altLang="en-US" b="1" dirty="0" smtClean="0"/>
            </a:br>
            <a:r>
              <a:rPr lang="en-US" altLang="zh-CN" b="1" dirty="0" smtClean="0"/>
              <a:t>A</a:t>
            </a:r>
            <a:r>
              <a:rPr lang="zh-CN" altLang="en-US" b="1" dirty="0" smtClean="0"/>
              <a:t>．壮大了人民革命力</a:t>
            </a:r>
            <a:r>
              <a:rPr lang="zh-CN" altLang="en-US" b="1" dirty="0" smtClean="0"/>
              <a:t>量       </a:t>
            </a:r>
            <a:r>
              <a:rPr lang="en-US" altLang="zh-CN" b="1" dirty="0" smtClean="0"/>
              <a:t>B</a:t>
            </a:r>
            <a:r>
              <a:rPr lang="zh-CN" altLang="en-US" b="1" dirty="0" smtClean="0"/>
              <a:t>． 捍卫了国家领土完整</a:t>
            </a:r>
            <a:br>
              <a:rPr lang="zh-CN" altLang="en-US" b="1" dirty="0" smtClean="0"/>
            </a:br>
            <a:r>
              <a:rPr lang="en-US" altLang="zh-CN" b="1" dirty="0" smtClean="0"/>
              <a:t>C</a:t>
            </a:r>
            <a:r>
              <a:rPr lang="zh-CN" altLang="en-US" b="1" dirty="0" smtClean="0"/>
              <a:t>．促进了国共政治和</a:t>
            </a:r>
            <a:r>
              <a:rPr lang="zh-CN" altLang="en-US" b="1" dirty="0" smtClean="0"/>
              <a:t>解  </a:t>
            </a:r>
            <a:r>
              <a:rPr lang="zh-CN" altLang="en-US" b="1" dirty="0" smtClean="0">
                <a:solidFill>
                  <a:srgbClr val="FF0000"/>
                </a:solidFill>
              </a:rPr>
              <a:t>     </a:t>
            </a:r>
            <a:r>
              <a:rPr lang="en-US" altLang="zh-CN" b="1" dirty="0" smtClean="0">
                <a:solidFill>
                  <a:srgbClr val="FF0000"/>
                </a:solidFill>
              </a:rPr>
              <a:t>D</a:t>
            </a:r>
            <a:r>
              <a:rPr lang="zh-CN" altLang="en-US" b="1" dirty="0" smtClean="0">
                <a:solidFill>
                  <a:srgbClr val="FF0000"/>
                </a:solidFill>
              </a:rPr>
              <a:t>．提高了中国国际地</a:t>
            </a:r>
            <a:r>
              <a:rPr lang="zh-CN" altLang="en-US" b="1" dirty="0" smtClean="0">
                <a:solidFill>
                  <a:srgbClr val="FF0000"/>
                </a:solidFill>
              </a:rPr>
              <a:t>位</a:t>
            </a:r>
            <a:endParaRPr lang="en-US" altLang="zh-CN" b="1" dirty="0" smtClean="0">
              <a:solidFill>
                <a:srgbClr val="FF0000"/>
              </a:solidFill>
            </a:endParaRPr>
          </a:p>
          <a:p>
            <a:r>
              <a:rPr lang="en-US" altLang="zh-CN" b="1" dirty="0" smtClean="0"/>
              <a:t>2</a:t>
            </a:r>
            <a:r>
              <a:rPr lang="zh-CN" altLang="en-US" b="1" dirty="0" smtClean="0"/>
              <a:t>、</a:t>
            </a:r>
            <a:r>
              <a:rPr lang="en-US" altLang="zh-CN" b="1" dirty="0" smtClean="0"/>
              <a:t>(2018</a:t>
            </a:r>
            <a:r>
              <a:rPr lang="en-US" altLang="zh-CN" b="1" dirty="0" smtClean="0"/>
              <a:t>•</a:t>
            </a:r>
            <a:r>
              <a:rPr lang="zh-CN" altLang="en-US" b="1" dirty="0" smtClean="0"/>
              <a:t>青岛中考</a:t>
            </a:r>
            <a:r>
              <a:rPr lang="en-US" altLang="zh-CN" b="1" dirty="0" smtClean="0"/>
              <a:t>)</a:t>
            </a:r>
            <a:r>
              <a:rPr lang="zh-CN" altLang="en-US" b="1" dirty="0" smtClean="0"/>
              <a:t>毛泽东在</a:t>
            </a:r>
            <a:r>
              <a:rPr lang="en-US" altLang="zh-CN" b="1" dirty="0" smtClean="0"/>
              <a:t>1938</a:t>
            </a:r>
            <a:r>
              <a:rPr lang="zh-CN" altLang="en-US" b="1" dirty="0" smtClean="0"/>
              <a:t>年</a:t>
            </a:r>
            <a:r>
              <a:rPr lang="en-US" altLang="zh-CN" b="1" dirty="0" smtClean="0"/>
              <a:t>5</a:t>
            </a:r>
            <a:r>
              <a:rPr lang="zh-CN" altLang="en-US" b="1" dirty="0" smtClean="0"/>
              <a:t>月写成的</a:t>
            </a:r>
            <a:r>
              <a:rPr lang="en-US" altLang="zh-CN" b="1" dirty="0" smtClean="0"/>
              <a:t>《</a:t>
            </a:r>
            <a:r>
              <a:rPr lang="zh-CN" altLang="en-US" b="1" dirty="0" smtClean="0"/>
              <a:t>论持久战</a:t>
            </a:r>
            <a:r>
              <a:rPr lang="en-US" altLang="zh-CN" b="1" dirty="0" smtClean="0"/>
              <a:t>》</a:t>
            </a:r>
            <a:r>
              <a:rPr lang="zh-CN" altLang="en-US" b="1" dirty="0" smtClean="0"/>
              <a:t>中指出：“在他</a:t>
            </a:r>
            <a:r>
              <a:rPr lang="zh-CN" altLang="en-US" b="1" dirty="0" smtClean="0"/>
              <a:t>们</a:t>
            </a:r>
            <a:endParaRPr lang="en-US" altLang="zh-CN" b="1" dirty="0" smtClean="0"/>
          </a:p>
          <a:p>
            <a:r>
              <a:rPr lang="en-US" altLang="zh-CN" b="1" dirty="0" smtClean="0"/>
              <a:t>(</a:t>
            </a:r>
            <a:r>
              <a:rPr lang="zh-CN" altLang="en-US" b="1" dirty="0" smtClean="0"/>
              <a:t>日本侵略者</a:t>
            </a:r>
            <a:r>
              <a:rPr lang="en-US" altLang="zh-CN" b="1" dirty="0" smtClean="0"/>
              <a:t>)</a:t>
            </a:r>
            <a:r>
              <a:rPr lang="zh-CN" altLang="en-US" b="1" dirty="0" smtClean="0"/>
              <a:t>面前表示中国军队和中国人民不可屈服的精神和英勇顽强的战斗力</a:t>
            </a:r>
            <a:r>
              <a:rPr lang="zh-CN" altLang="en-US" b="1" dirty="0" smtClean="0"/>
              <a:t>，</a:t>
            </a:r>
            <a:endParaRPr lang="en-US" altLang="zh-CN" b="1" dirty="0" smtClean="0"/>
          </a:p>
          <a:p>
            <a:r>
              <a:rPr lang="zh-CN" altLang="en-US" b="1" dirty="0" smtClean="0"/>
              <a:t>这 </a:t>
            </a:r>
            <a:r>
              <a:rPr lang="zh-CN" altLang="en-US" b="1" dirty="0" smtClean="0"/>
              <a:t>就是给以歼灭战的打击。在作战上讲，十个月的经验证明歼灭是可能的</a:t>
            </a:r>
            <a:r>
              <a:rPr lang="zh-CN" altLang="en-US" b="1" dirty="0" smtClean="0"/>
              <a:t>。”</a:t>
            </a:r>
            <a:endParaRPr lang="en-US" altLang="zh-CN" b="1" dirty="0" smtClean="0"/>
          </a:p>
          <a:p>
            <a:r>
              <a:rPr lang="zh-CN" altLang="en-US" b="1" dirty="0" smtClean="0"/>
              <a:t>“</a:t>
            </a:r>
            <a:r>
              <a:rPr lang="zh-CN" altLang="en-US" b="1" dirty="0" smtClean="0"/>
              <a:t>十个月的经验证明歼灭是可能的”史实依据是</a:t>
            </a:r>
            <a:r>
              <a:rPr lang="en-US" altLang="zh-CN" b="1" dirty="0" smtClean="0"/>
              <a:t>(     )</a:t>
            </a:r>
            <a:br>
              <a:rPr lang="zh-CN" altLang="en-US" b="1" dirty="0" smtClean="0"/>
            </a:br>
            <a:r>
              <a:rPr lang="zh-CN" altLang="en-US" b="1" dirty="0" smtClean="0"/>
              <a:t>①平型关大捷          ②西安事变</a:t>
            </a:r>
            <a:br>
              <a:rPr lang="zh-CN" altLang="en-US" b="1" dirty="0" smtClean="0"/>
            </a:br>
            <a:r>
              <a:rPr lang="zh-CN" altLang="en-US" b="1" dirty="0" smtClean="0"/>
              <a:t>③百团大战          </a:t>
            </a:r>
            <a:r>
              <a:rPr lang="zh-CN" altLang="en-US" b="1" dirty="0" smtClean="0"/>
              <a:t>   ④</a:t>
            </a:r>
            <a:r>
              <a:rPr lang="zh-CN" altLang="en-US" b="1" dirty="0" smtClean="0"/>
              <a:t>台儿庄战役</a:t>
            </a:r>
            <a:br>
              <a:rPr lang="zh-CN" altLang="en-US" b="1" dirty="0" smtClean="0"/>
            </a:br>
            <a:r>
              <a:rPr lang="en-US" altLang="zh-CN" b="1" dirty="0" smtClean="0"/>
              <a:t>A</a:t>
            </a:r>
            <a:r>
              <a:rPr lang="zh-CN" altLang="en-US" b="1" dirty="0" smtClean="0"/>
              <a:t>．②④              </a:t>
            </a:r>
            <a:r>
              <a:rPr lang="en-US" altLang="zh-CN" b="1" dirty="0" smtClean="0"/>
              <a:t>B</a:t>
            </a:r>
            <a:r>
              <a:rPr lang="zh-CN" altLang="en-US" b="1" dirty="0" smtClean="0"/>
              <a:t>．①③④              </a:t>
            </a:r>
            <a:r>
              <a:rPr lang="en-US" altLang="zh-CN" b="1" dirty="0" smtClean="0"/>
              <a:t>C</a:t>
            </a:r>
            <a:r>
              <a:rPr lang="zh-CN" altLang="en-US" b="1" dirty="0" smtClean="0"/>
              <a:t>．②③  </a:t>
            </a:r>
            <a:r>
              <a:rPr lang="en-US" altLang="zh-CN" dirty="0" smtClean="0"/>
              <a:t> </a:t>
            </a:r>
            <a:r>
              <a:rPr lang="en-US" altLang="zh-CN" dirty="0" smtClean="0"/>
              <a:t>     </a:t>
            </a:r>
            <a:r>
              <a:rPr lang="en-US" altLang="zh-CN" b="1" dirty="0" smtClean="0">
                <a:solidFill>
                  <a:srgbClr val="FF0000"/>
                </a:solidFill>
              </a:rPr>
              <a:t>D</a:t>
            </a:r>
            <a:r>
              <a:rPr lang="zh-CN" altLang="en-US" b="1" dirty="0" smtClean="0">
                <a:solidFill>
                  <a:srgbClr val="FF0000"/>
                </a:solidFill>
              </a:rPr>
              <a:t>．①④</a:t>
            </a:r>
            <a:endParaRPr lang="en-US" altLang="zh-CN" b="1" dirty="0" smtClean="0">
              <a:solidFill>
                <a:srgbClr val="FF0000"/>
              </a:solidFill>
            </a:endParaRPr>
          </a:p>
          <a:p>
            <a:r>
              <a:rPr lang="en-US" altLang="zh-CN" b="1" dirty="0" smtClean="0"/>
              <a:t>3</a:t>
            </a:r>
            <a:r>
              <a:rPr lang="zh-CN" altLang="en-US" b="1" dirty="0" smtClean="0"/>
              <a:t>、</a:t>
            </a:r>
            <a:r>
              <a:rPr lang="en-US" altLang="zh-CN" b="1" dirty="0" smtClean="0"/>
              <a:t>(2018</a:t>
            </a:r>
            <a:r>
              <a:rPr lang="en-US" altLang="zh-CN" b="1" dirty="0" smtClean="0"/>
              <a:t>•</a:t>
            </a:r>
            <a:r>
              <a:rPr lang="zh-CN" altLang="en-US" b="1" dirty="0" smtClean="0"/>
              <a:t>青岛中考</a:t>
            </a:r>
            <a:r>
              <a:rPr lang="en-US" altLang="zh-CN" b="1" dirty="0" smtClean="0"/>
              <a:t>)《</a:t>
            </a:r>
            <a:r>
              <a:rPr lang="zh-CN" altLang="en-US" b="1" dirty="0" smtClean="0"/>
              <a:t>一寸河山一寸血</a:t>
            </a:r>
            <a:r>
              <a:rPr lang="en-US" altLang="zh-CN" b="1" dirty="0" smtClean="0"/>
              <a:t>》</a:t>
            </a:r>
            <a:r>
              <a:rPr lang="zh-CN" altLang="en-US" b="1" dirty="0" smtClean="0"/>
              <a:t>中写道：“当年七月七日，日军在这里借故</a:t>
            </a:r>
            <a:r>
              <a:rPr lang="zh-CN" altLang="en-US" b="1" dirty="0" smtClean="0"/>
              <a:t>寻</a:t>
            </a:r>
            <a:endParaRPr lang="en-US" altLang="zh-CN" b="1" dirty="0" smtClean="0"/>
          </a:p>
          <a:p>
            <a:r>
              <a:rPr lang="zh-CN" altLang="en-US" b="1" dirty="0" smtClean="0"/>
              <a:t>衅，点</a:t>
            </a:r>
            <a:r>
              <a:rPr lang="zh-CN" altLang="en-US" b="1" dirty="0" smtClean="0"/>
              <a:t>燃了中日两国全面战争的战火</a:t>
            </a:r>
            <a:r>
              <a:rPr lang="en-US" altLang="zh-CN" b="1" dirty="0" smtClean="0"/>
              <a:t>……</a:t>
            </a:r>
            <a:r>
              <a:rPr lang="zh-CN" altLang="en-US" b="1" dirty="0" smtClean="0"/>
              <a:t>由于这场仗是扭转中国人民命运的一场民族</a:t>
            </a:r>
            <a:r>
              <a:rPr lang="zh-CN" altLang="en-US" b="1" dirty="0" smtClean="0"/>
              <a:t>战</a:t>
            </a:r>
            <a:endParaRPr lang="en-US" altLang="zh-CN" b="1" dirty="0" smtClean="0"/>
          </a:p>
          <a:p>
            <a:r>
              <a:rPr lang="zh-CN" altLang="en-US" b="1" dirty="0" smtClean="0"/>
              <a:t>争，因</a:t>
            </a:r>
            <a:r>
              <a:rPr lang="zh-CN" altLang="en-US" b="1" dirty="0" smtClean="0"/>
              <a:t>此，卢沟桥和宛平城响亮的名字便得以永志青史。”“当年”是指</a:t>
            </a:r>
            <a:r>
              <a:rPr lang="en-US" altLang="zh-CN" b="1" dirty="0" smtClean="0"/>
              <a:t>(     )</a:t>
            </a:r>
            <a:br>
              <a:rPr lang="zh-CN" altLang="en-US" b="1" dirty="0" smtClean="0"/>
            </a:br>
            <a:r>
              <a:rPr lang="en-US" altLang="zh-CN" b="1" dirty="0" smtClean="0"/>
              <a:t>A</a:t>
            </a:r>
            <a:r>
              <a:rPr lang="zh-CN" altLang="en-US" b="1" dirty="0" smtClean="0"/>
              <a:t>．</a:t>
            </a:r>
            <a:r>
              <a:rPr lang="en-US" altLang="zh-CN" b="1" dirty="0" smtClean="0"/>
              <a:t>1894</a:t>
            </a:r>
            <a:r>
              <a:rPr lang="zh-CN" altLang="en-US" b="1" dirty="0" smtClean="0"/>
              <a:t>年             </a:t>
            </a:r>
            <a:r>
              <a:rPr lang="en-US" altLang="zh-CN" b="1" dirty="0" smtClean="0"/>
              <a:t>B</a:t>
            </a:r>
            <a:r>
              <a:rPr lang="zh-CN" altLang="en-US" b="1" dirty="0" smtClean="0"/>
              <a:t>．</a:t>
            </a:r>
            <a:r>
              <a:rPr lang="en-US" altLang="zh-CN" b="1" dirty="0" smtClean="0"/>
              <a:t>1931</a:t>
            </a:r>
            <a:r>
              <a:rPr lang="zh-CN" altLang="en-US" b="1" dirty="0" smtClean="0"/>
              <a:t>年              </a:t>
            </a:r>
            <a:r>
              <a:rPr lang="en-US" altLang="zh-CN" b="1" dirty="0" smtClean="0">
                <a:solidFill>
                  <a:srgbClr val="FF0000"/>
                </a:solidFill>
              </a:rPr>
              <a:t>C</a:t>
            </a:r>
            <a:r>
              <a:rPr lang="zh-CN" altLang="en-US" b="1" dirty="0" smtClean="0">
                <a:solidFill>
                  <a:srgbClr val="FF0000"/>
                </a:solidFill>
              </a:rPr>
              <a:t>．</a:t>
            </a:r>
            <a:r>
              <a:rPr lang="en-US" altLang="zh-CN" b="1" dirty="0" smtClean="0">
                <a:solidFill>
                  <a:srgbClr val="FF0000"/>
                </a:solidFill>
              </a:rPr>
              <a:t>1937</a:t>
            </a:r>
            <a:r>
              <a:rPr lang="zh-CN" altLang="en-US" b="1" dirty="0" smtClean="0">
                <a:solidFill>
                  <a:srgbClr val="FF0000"/>
                </a:solidFill>
              </a:rPr>
              <a:t>年 </a:t>
            </a:r>
            <a:r>
              <a:rPr lang="zh-CN" altLang="en-US" b="1" dirty="0" smtClean="0"/>
              <a:t>          </a:t>
            </a:r>
            <a:r>
              <a:rPr lang="en-US" altLang="zh-CN" b="1" dirty="0" smtClean="0"/>
              <a:t>D</a:t>
            </a:r>
            <a:r>
              <a:rPr lang="zh-CN" altLang="en-US" b="1" dirty="0" smtClean="0"/>
              <a:t>．</a:t>
            </a:r>
            <a:r>
              <a:rPr lang="en-US" altLang="zh-CN" b="1" dirty="0" smtClean="0"/>
              <a:t>1941</a:t>
            </a:r>
            <a:r>
              <a:rPr lang="zh-CN" altLang="en-US" b="1" dirty="0" smtClean="0"/>
              <a:t>年</a:t>
            </a:r>
            <a:endParaRPr lang="zh-CN" alt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7504" y="51470"/>
            <a:ext cx="8928992" cy="4248472"/>
          </a:xfrm>
        </p:spPr>
        <p:txBody>
          <a:bodyPr/>
          <a:lstStyle/>
          <a:p>
            <a:pPr>
              <a:buNone/>
            </a:pPr>
            <a:r>
              <a:rPr lang="en-US" altLang="zh-CN" sz="2000" b="1" dirty="0" smtClean="0"/>
              <a:t>4</a:t>
            </a:r>
            <a:r>
              <a:rPr lang="zh-CN" altLang="en-US" sz="2000" b="1" dirty="0" smtClean="0"/>
              <a:t>、</a:t>
            </a:r>
            <a:r>
              <a:rPr lang="en-US" altLang="zh-CN" sz="2000" b="1" dirty="0" smtClean="0"/>
              <a:t>(2018</a:t>
            </a:r>
            <a:r>
              <a:rPr lang="en-US" altLang="zh-CN" sz="2000" b="1" dirty="0" smtClean="0"/>
              <a:t>•</a:t>
            </a:r>
            <a:r>
              <a:rPr lang="zh-CN" altLang="en-US" sz="2000" b="1" dirty="0" smtClean="0"/>
              <a:t>泰州中考</a:t>
            </a:r>
            <a:r>
              <a:rPr lang="en-US" altLang="zh-CN" sz="2000" b="1" dirty="0" smtClean="0"/>
              <a:t>)《</a:t>
            </a:r>
            <a:r>
              <a:rPr lang="zh-CN" altLang="en-US" sz="2000" b="1" dirty="0" smtClean="0"/>
              <a:t>我的抗战</a:t>
            </a:r>
            <a:r>
              <a:rPr lang="en-US" altLang="zh-CN" sz="2000" b="1" dirty="0" smtClean="0"/>
              <a:t>》</a:t>
            </a:r>
            <a:r>
              <a:rPr lang="zh-CN" altLang="en-US" sz="2000" b="1" dirty="0" smtClean="0"/>
              <a:t>一书写道：北平沦陷后，城门紧闭，教室里已没有了</a:t>
            </a:r>
            <a:r>
              <a:rPr lang="en-US" altLang="zh-CN" sz="2000" b="1" dirty="0" smtClean="0"/>
              <a:t>《</a:t>
            </a:r>
            <a:r>
              <a:rPr lang="zh-CN" altLang="en-US" sz="2000" b="1" dirty="0" smtClean="0"/>
              <a:t>礼记</a:t>
            </a:r>
            <a:r>
              <a:rPr lang="en-US" altLang="zh-CN" sz="2000" b="1" dirty="0" smtClean="0"/>
              <a:t>•</a:t>
            </a:r>
            <a:r>
              <a:rPr lang="zh-CN" altLang="en-US" sz="2000" b="1" dirty="0" smtClean="0"/>
              <a:t>礼运</a:t>
            </a:r>
            <a:r>
              <a:rPr lang="en-US" altLang="zh-CN" sz="2000" b="1" dirty="0" smtClean="0"/>
              <a:t>》</a:t>
            </a:r>
            <a:r>
              <a:rPr lang="zh-CN" altLang="en-US" sz="2000" b="1" dirty="0" smtClean="0"/>
              <a:t>的读书声，取而代之的是学生们刚刚学会的日本国歌。与此现象相关的背景是</a:t>
            </a:r>
            <a:r>
              <a:rPr lang="en-US" altLang="zh-CN" sz="2000" b="1" dirty="0" smtClean="0"/>
              <a:t>(     )</a:t>
            </a:r>
            <a:br>
              <a:rPr lang="zh-CN" altLang="en-US" sz="2000" b="1" dirty="0" smtClean="0"/>
            </a:br>
            <a:r>
              <a:rPr lang="en-US" altLang="zh-CN" sz="2000" b="1" dirty="0" smtClean="0"/>
              <a:t>A《</a:t>
            </a:r>
            <a:r>
              <a:rPr lang="zh-CN" altLang="en-US" sz="2000" b="1" dirty="0" smtClean="0"/>
              <a:t>马关条约</a:t>
            </a:r>
            <a:r>
              <a:rPr lang="en-US" altLang="zh-CN" sz="2000" b="1" dirty="0" smtClean="0"/>
              <a:t>》</a:t>
            </a:r>
            <a:r>
              <a:rPr lang="zh-CN" altLang="en-US" sz="2000" b="1" dirty="0" smtClean="0"/>
              <a:t>的签订  </a:t>
            </a:r>
            <a:r>
              <a:rPr lang="en-US" altLang="zh-CN" sz="2000" b="1" dirty="0" smtClean="0"/>
              <a:t>B</a:t>
            </a:r>
            <a:r>
              <a:rPr lang="zh-CN" altLang="en-US" sz="2000" b="1" dirty="0" smtClean="0"/>
              <a:t>．九一</a:t>
            </a:r>
            <a:r>
              <a:rPr lang="zh-CN" altLang="en-US" sz="2000" b="1" dirty="0" smtClean="0"/>
              <a:t>八事 变</a:t>
            </a:r>
            <a:r>
              <a:rPr lang="en-US" altLang="zh-CN" sz="2000" b="1" dirty="0" smtClean="0">
                <a:solidFill>
                  <a:srgbClr val="FF0000"/>
                </a:solidFill>
              </a:rPr>
              <a:t>C</a:t>
            </a:r>
            <a:r>
              <a:rPr lang="zh-CN" altLang="en-US" sz="2000" b="1" dirty="0" smtClean="0">
                <a:solidFill>
                  <a:srgbClr val="FF0000"/>
                </a:solidFill>
              </a:rPr>
              <a:t>．卢沟桥事变 </a:t>
            </a:r>
            <a:r>
              <a:rPr lang="zh-CN" altLang="en-US" sz="2000" b="1" dirty="0" smtClean="0"/>
              <a:t>   </a:t>
            </a:r>
            <a:r>
              <a:rPr lang="en-US" altLang="zh-CN" sz="2000" b="1" dirty="0" smtClean="0"/>
              <a:t>D</a:t>
            </a:r>
            <a:r>
              <a:rPr lang="zh-CN" altLang="en-US" sz="2000" b="1" dirty="0" smtClean="0"/>
              <a:t>．南京大屠</a:t>
            </a:r>
            <a:r>
              <a:rPr lang="zh-CN" altLang="en-US" sz="2000" b="1" dirty="0" smtClean="0"/>
              <a:t>杀</a:t>
            </a:r>
            <a:endParaRPr lang="en-US" altLang="zh-CN" sz="2000" b="1" dirty="0" smtClean="0"/>
          </a:p>
          <a:p>
            <a:pPr>
              <a:buNone/>
            </a:pPr>
            <a:r>
              <a:rPr lang="en-US" altLang="zh-CN" sz="2000" b="1" dirty="0" smtClean="0"/>
              <a:t>5</a:t>
            </a:r>
            <a:r>
              <a:rPr lang="zh-CN" altLang="en-US" sz="2000" b="1" dirty="0" smtClean="0"/>
              <a:t>、</a:t>
            </a:r>
            <a:r>
              <a:rPr lang="en-US" altLang="zh-CN" sz="2000" b="1" dirty="0" smtClean="0"/>
              <a:t>(2019</a:t>
            </a:r>
            <a:r>
              <a:rPr lang="en-US" altLang="zh-CN" sz="2000" b="1" dirty="0" smtClean="0"/>
              <a:t>•</a:t>
            </a:r>
            <a:r>
              <a:rPr lang="zh-CN" altLang="en-US" sz="2000" b="1" dirty="0" smtClean="0"/>
              <a:t>原创题</a:t>
            </a:r>
            <a:r>
              <a:rPr lang="en-US" altLang="zh-CN" sz="2000" b="1" dirty="0" smtClean="0"/>
              <a:t>)</a:t>
            </a:r>
            <a:r>
              <a:rPr lang="zh-CN" altLang="en-US" sz="2000" b="1" dirty="0" smtClean="0"/>
              <a:t>习近平总书记在某次会议上谈道：“这场战争，洗刷了近代以来中国抗击外来侵略屡战屡败的民族耻辱；重新确立了我国在世界上的大国地位，中国人民赢得了世界爱好和平人民的尊敬；开辟了中华民族伟大复兴的光明前景，开启了古老中国凤凰涅槃、浴火重生的 新征程。”这场战争是指</a:t>
            </a:r>
            <a:r>
              <a:rPr lang="en-US" altLang="zh-CN" sz="2000" b="1" dirty="0" smtClean="0"/>
              <a:t>(     )</a:t>
            </a:r>
            <a:br>
              <a:rPr lang="zh-CN" altLang="en-US" sz="2000" b="1" dirty="0" smtClean="0"/>
            </a:br>
            <a:r>
              <a:rPr lang="en-US" altLang="zh-CN" sz="2000" b="1" dirty="0" smtClean="0">
                <a:solidFill>
                  <a:srgbClr val="FF0000"/>
                </a:solidFill>
              </a:rPr>
              <a:t>A</a:t>
            </a:r>
            <a:r>
              <a:rPr lang="zh-CN" altLang="en-US" sz="2000" b="1" dirty="0" smtClean="0">
                <a:solidFill>
                  <a:srgbClr val="FF0000"/>
                </a:solidFill>
              </a:rPr>
              <a:t>．抗日战争</a:t>
            </a:r>
            <a:r>
              <a:rPr lang="zh-CN" altLang="en-US" sz="2000" b="1" dirty="0" smtClean="0"/>
              <a:t>      </a:t>
            </a:r>
            <a:r>
              <a:rPr lang="en-US" altLang="zh-CN" sz="2000" b="1" dirty="0" smtClean="0"/>
              <a:t>B</a:t>
            </a:r>
            <a:r>
              <a:rPr lang="zh-CN" altLang="en-US" sz="2000" b="1" dirty="0" smtClean="0"/>
              <a:t>．抗美援</a:t>
            </a:r>
            <a:r>
              <a:rPr lang="zh-CN" altLang="en-US" sz="2000" b="1" dirty="0" smtClean="0"/>
              <a:t>朝   </a:t>
            </a:r>
            <a:r>
              <a:rPr lang="en-US" altLang="zh-CN" sz="2000" b="1" dirty="0" smtClean="0"/>
              <a:t>C</a:t>
            </a:r>
            <a:r>
              <a:rPr lang="zh-CN" altLang="en-US" sz="2000" b="1" dirty="0" smtClean="0"/>
              <a:t>．北伐战争         </a:t>
            </a:r>
            <a:r>
              <a:rPr lang="en-US" altLang="zh-CN" sz="2000" b="1" dirty="0" smtClean="0"/>
              <a:t>D</a:t>
            </a:r>
            <a:r>
              <a:rPr lang="zh-CN" altLang="en-US" sz="2000" b="1" dirty="0" smtClean="0"/>
              <a:t>．解放战</a:t>
            </a:r>
            <a:r>
              <a:rPr lang="zh-CN" altLang="en-US" sz="2000" b="1" dirty="0" smtClean="0"/>
              <a:t>争</a:t>
            </a:r>
            <a:endParaRPr lang="en-US" altLang="zh-CN" sz="2000" b="1" dirty="0" smtClean="0"/>
          </a:p>
          <a:p>
            <a:pPr>
              <a:buNone/>
            </a:pPr>
            <a:r>
              <a:rPr lang="en-US" altLang="zh-CN" sz="2000" b="1" dirty="0" smtClean="0"/>
              <a:t>6</a:t>
            </a:r>
            <a:r>
              <a:rPr lang="zh-CN" altLang="en-US" sz="2000" b="1" dirty="0" smtClean="0"/>
              <a:t>、</a:t>
            </a:r>
            <a:r>
              <a:rPr lang="en-US" altLang="zh-CN" sz="2000" b="1" dirty="0" smtClean="0"/>
              <a:t>(2018•</a:t>
            </a:r>
            <a:r>
              <a:rPr lang="zh-CN" altLang="en-US" sz="2000" b="1" dirty="0" smtClean="0"/>
              <a:t>宁津二模</a:t>
            </a:r>
            <a:r>
              <a:rPr lang="en-US" altLang="zh-CN" sz="2000" b="1" dirty="0" smtClean="0"/>
              <a:t>)</a:t>
            </a:r>
            <a:r>
              <a:rPr lang="zh-CN" altLang="en-US" sz="2000" b="1" dirty="0" smtClean="0"/>
              <a:t>黄仁宇在</a:t>
            </a:r>
            <a:r>
              <a:rPr lang="en-US" altLang="zh-CN" sz="2000" b="1" dirty="0" smtClean="0"/>
              <a:t>《</a:t>
            </a:r>
            <a:r>
              <a:rPr lang="zh-CN" altLang="en-US" sz="2000" b="1" dirty="0" smtClean="0"/>
              <a:t>中国大历史</a:t>
            </a:r>
            <a:r>
              <a:rPr lang="en-US" altLang="zh-CN" sz="2000" b="1" dirty="0" smtClean="0"/>
              <a:t>》</a:t>
            </a:r>
            <a:r>
              <a:rPr lang="zh-CN" altLang="en-US" sz="2000" b="1" dirty="0" smtClean="0"/>
              <a:t>中说：“少帅张学良的部队冲入委员长的行营，要求他停止对共产党的‘围剿’，以便一致对日抗战。这兵变的目的既达，中国的政治从此改观</a:t>
            </a:r>
            <a:r>
              <a:rPr lang="en-US" altLang="zh-CN" sz="2000" b="1" dirty="0" smtClean="0"/>
              <a:t>……”“</a:t>
            </a:r>
            <a:r>
              <a:rPr lang="zh-CN" altLang="en-US" sz="2000" b="1" dirty="0" smtClean="0"/>
              <a:t>中国的政治从此改观”可以解读为</a:t>
            </a:r>
            <a:r>
              <a:rPr lang="en-US" altLang="zh-CN" sz="2000" b="1" dirty="0" smtClean="0"/>
              <a:t>(     </a:t>
            </a:r>
            <a:r>
              <a:rPr lang="en-US" altLang="zh-CN" sz="2000" b="1" dirty="0" smtClean="0"/>
              <a:t>)</a:t>
            </a:r>
            <a:r>
              <a:rPr lang="zh-CN" altLang="en-US" sz="2000" b="1" dirty="0" smtClean="0"/>
              <a:t>   </a:t>
            </a:r>
            <a:r>
              <a:rPr lang="en-US" altLang="zh-CN" sz="2000" b="1" dirty="0" smtClean="0"/>
              <a:t>A</a:t>
            </a:r>
            <a:r>
              <a:rPr lang="zh-CN" altLang="en-US" sz="2000" b="1" dirty="0" smtClean="0"/>
              <a:t>．国民政府统一全国     </a:t>
            </a:r>
            <a:r>
              <a:rPr lang="en-US" altLang="zh-CN" sz="2000" b="1" dirty="0" smtClean="0">
                <a:solidFill>
                  <a:srgbClr val="FF0000"/>
                </a:solidFill>
              </a:rPr>
              <a:t>B</a:t>
            </a:r>
            <a:r>
              <a:rPr lang="zh-CN" altLang="en-US" sz="2000" b="1" dirty="0" smtClean="0">
                <a:solidFill>
                  <a:srgbClr val="FF0000"/>
                </a:solidFill>
              </a:rPr>
              <a:t>．十年内战基本结束</a:t>
            </a:r>
            <a:br>
              <a:rPr lang="zh-CN" altLang="en-US" sz="2000" b="1" dirty="0" smtClean="0"/>
            </a:br>
            <a:r>
              <a:rPr lang="zh-CN" altLang="en-US" sz="2000" b="1" dirty="0" smtClean="0"/>
              <a:t>                     </a:t>
            </a:r>
            <a:r>
              <a:rPr lang="en-US" altLang="zh-CN" sz="2000" b="1" dirty="0" smtClean="0"/>
              <a:t>C</a:t>
            </a:r>
            <a:r>
              <a:rPr lang="zh-CN" altLang="en-US" sz="2000" b="1" dirty="0" smtClean="0"/>
              <a:t>．全面抗战正式开始     </a:t>
            </a:r>
            <a:r>
              <a:rPr lang="en-US" altLang="zh-CN" sz="2000" b="1" dirty="0" smtClean="0"/>
              <a:t>D</a:t>
            </a:r>
            <a:r>
              <a:rPr lang="zh-CN" altLang="en-US" sz="2000" b="1" dirty="0" smtClean="0"/>
              <a:t>．中国开始局部抗战</a:t>
            </a:r>
            <a:r>
              <a:rPr lang="en-US" altLang="zh-CN" sz="2000" dirty="0" smtClean="0"/>
              <a:t>   </a:t>
            </a:r>
            <a:endParaRPr lang="zh-CN" altLang="en-US" sz="2000" b="1" dirty="0" smtClean="0"/>
          </a:p>
          <a:p>
            <a:pPr>
              <a:buNone/>
            </a:pPr>
            <a:endParaRPr lang="zh-CN" altLang="en-US" sz="2000" b="1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01" name="Rectangle 18"/>
          <p:cNvSpPr>
            <a:spLocks noChangeArrowheads="1"/>
          </p:cNvSpPr>
          <p:nvPr/>
        </p:nvSpPr>
        <p:spPr bwMode="auto">
          <a:xfrm>
            <a:off x="1185863" y="1222773"/>
            <a:ext cx="8604250" cy="40626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lnSpc>
                <a:spcPct val="85000"/>
              </a:lnSpc>
            </a:pPr>
            <a:r>
              <a:rPr lang="en-US" sz="2400" b="1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宋体" panose="02010600030101010101" pitchFamily="2" charset="-122"/>
              </a:rPr>
              <a:t>                                   </a:t>
            </a:r>
            <a:endParaRPr lang="en-US" sz="2400" b="1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宋体" panose="02010600030101010101" pitchFamily="2" charset="-122"/>
            </a:endParaRPr>
          </a:p>
        </p:txBody>
      </p:sp>
      <p:sp>
        <p:nvSpPr>
          <p:cNvPr id="1048602" name="Rectangle 19"/>
          <p:cNvSpPr>
            <a:spLocks noChangeArrowheads="1"/>
          </p:cNvSpPr>
          <p:nvPr/>
        </p:nvSpPr>
        <p:spPr bwMode="auto">
          <a:xfrm>
            <a:off x="1475656" y="195486"/>
            <a:ext cx="7505700" cy="40626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lnSpc>
                <a:spcPct val="85000"/>
              </a:lnSpc>
            </a:pPr>
            <a:r>
              <a:rPr lang="en-US" sz="24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宋体" panose="02010600030101010101" pitchFamily="2" charset="-122"/>
              </a:rPr>
              <a:t>①</a:t>
            </a:r>
            <a:r>
              <a:rPr lang="zh-CN" altLang="en-US" sz="24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宋体" panose="02010600030101010101" pitchFamily="2" charset="-122"/>
              </a:rPr>
              <a:t>根本原因：</a:t>
            </a:r>
            <a:r>
              <a:rPr lang="zh-CN" altLang="en-US" sz="24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宋体" panose="02010600030101010101" pitchFamily="2" charset="-122"/>
                <a:sym typeface="宋体" panose="02010600030101010101" pitchFamily="2" charset="-122"/>
              </a:rPr>
              <a:t>英国为打开中</a:t>
            </a:r>
            <a:r>
              <a:rPr lang="zh-CN" altLang="en-US" sz="24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宋体" panose="02010600030101010101" pitchFamily="2" charset="-122"/>
                <a:sym typeface="宋体" panose="02010600030101010101" pitchFamily="2" charset="-122"/>
              </a:rPr>
              <a:t>国（ ）</a:t>
            </a:r>
            <a:r>
              <a:rPr lang="en-US" sz="24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宋体" panose="02010600030101010101" pitchFamily="2" charset="-122"/>
                <a:sym typeface="宋体" panose="02010600030101010101" pitchFamily="2" charset="-122"/>
              </a:rPr>
              <a:t>,</a:t>
            </a:r>
            <a:r>
              <a:rPr lang="zh-CN" altLang="en-US" sz="24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宋体" panose="02010600030101010101" pitchFamily="2" charset="-122"/>
                <a:sym typeface="宋体" panose="02010600030101010101" pitchFamily="2" charset="-122"/>
              </a:rPr>
              <a:t>掠</a:t>
            </a:r>
            <a:r>
              <a:rPr lang="zh-CN" altLang="en-US" sz="24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宋体" panose="02010600030101010101" pitchFamily="2" charset="-122"/>
                <a:sym typeface="宋体" panose="02010600030101010101" pitchFamily="2" charset="-122"/>
              </a:rPr>
              <a:t>夺（）倾销（）</a:t>
            </a:r>
            <a:endParaRPr lang="en-US" sz="2400" b="1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宋体" panose="02010600030101010101" pitchFamily="2" charset="-122"/>
              <a:sym typeface="宋体" panose="02010600030101010101" pitchFamily="2" charset="-122"/>
            </a:endParaRPr>
          </a:p>
        </p:txBody>
      </p:sp>
      <p:sp>
        <p:nvSpPr>
          <p:cNvPr id="1048603" name="Rectangle 20"/>
          <p:cNvSpPr>
            <a:spLocks noChangeArrowheads="1"/>
          </p:cNvSpPr>
          <p:nvPr/>
        </p:nvSpPr>
        <p:spPr bwMode="auto">
          <a:xfrm>
            <a:off x="2978150" y="2247901"/>
            <a:ext cx="8497888" cy="40626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lnSpc>
                <a:spcPct val="85000"/>
              </a:lnSpc>
            </a:pPr>
            <a:r>
              <a:rPr lang="en-US" sz="2400" b="1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宋体" panose="02010600030101010101" pitchFamily="2" charset="-122"/>
              </a:rPr>
              <a:t>                        </a:t>
            </a:r>
            <a:endParaRPr lang="en-US" sz="2400" b="1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宋体" panose="02010600030101010101" pitchFamily="2" charset="-122"/>
            </a:endParaRPr>
          </a:p>
        </p:txBody>
      </p:sp>
      <p:sp>
        <p:nvSpPr>
          <p:cNvPr id="1048610" name="文本框 9"/>
          <p:cNvSpPr txBox="1">
            <a:spLocks noChangeArrowheads="1"/>
          </p:cNvSpPr>
          <p:nvPr/>
        </p:nvSpPr>
        <p:spPr bwMode="auto">
          <a:xfrm>
            <a:off x="61556" y="915566"/>
            <a:ext cx="492443" cy="4104456"/>
          </a:xfrm>
          <a:prstGeom prst="rect">
            <a:avLst/>
          </a:prstGeom>
          <a:noFill/>
          <a:ln>
            <a:noFill/>
          </a:ln>
        </p:spPr>
        <p:txBody>
          <a:bodyPr vert="eaVert"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 sz="2000" b="1" dirty="0" smtClean="0">
                <a:solidFill>
                  <a:srgbClr val="FF0000"/>
                </a:solidFill>
                <a:latin typeface="宋体" panose="02010600030101010101" pitchFamily="2" charset="-122"/>
              </a:rPr>
              <a:t>第</a:t>
            </a:r>
            <a:r>
              <a:rPr lang="zh-CN" altLang="en-US" sz="2000" b="1" dirty="0" smtClean="0">
                <a:solidFill>
                  <a:srgbClr val="FF0000"/>
                </a:solidFill>
                <a:latin typeface="宋体" panose="02010600030101010101" pitchFamily="2" charset="-122"/>
              </a:rPr>
              <a:t>十八</a:t>
            </a:r>
            <a:r>
              <a:rPr lang="zh-CN" altLang="en-US" sz="2000" b="1" dirty="0" smtClean="0">
                <a:solidFill>
                  <a:srgbClr val="FF0000"/>
                </a:solidFill>
                <a:latin typeface="宋体" panose="02010600030101010101" pitchFamily="2" charset="-122"/>
              </a:rPr>
              <a:t>课从九一八事变到西安事变    </a:t>
            </a:r>
            <a:endParaRPr lang="zh-CN" altLang="en-US" sz="2000" b="1" dirty="0" smtClean="0">
              <a:solidFill>
                <a:srgbClr val="FF0000"/>
              </a:solidFill>
              <a:latin typeface="宋体" panose="02010600030101010101" pitchFamily="2" charset="-122"/>
            </a:endParaRPr>
          </a:p>
        </p:txBody>
      </p:sp>
      <p:sp>
        <p:nvSpPr>
          <p:cNvPr id="1048611" name="左大括号 8"/>
          <p:cNvSpPr/>
          <p:nvPr/>
        </p:nvSpPr>
        <p:spPr bwMode="auto">
          <a:xfrm>
            <a:off x="467544" y="915566"/>
            <a:ext cx="216024" cy="3928641"/>
          </a:xfrm>
          <a:prstGeom prst="leftBrace">
            <a:avLst>
              <a:gd name="adj1" fmla="val 8288"/>
              <a:gd name="adj2" fmla="val 50000"/>
            </a:avLst>
          </a:prstGeom>
          <a:noFill/>
          <a:ln w="57150">
            <a:solidFill>
              <a:schemeClr val="tx1"/>
            </a:solidFill>
            <a:round/>
          </a:ln>
        </p:spPr>
        <p:txBody>
          <a:bodyPr anchor="ctr"/>
          <a:lstStyle/>
          <a:p>
            <a:pPr algn="ctr"/>
            <a:endParaRPr lang="zh-CN" altLang="zh-CN" sz="2400" smtClean="0">
              <a:solidFill>
                <a:srgbClr val="000000"/>
              </a:solidFill>
              <a:latin typeface="宋体" panose="02010600030101010101" pitchFamily="2" charset="-122"/>
            </a:endParaRPr>
          </a:p>
        </p:txBody>
      </p:sp>
      <p:sp>
        <p:nvSpPr>
          <p:cNvPr id="1048612" name="左大括号 2"/>
          <p:cNvSpPr/>
          <p:nvPr/>
        </p:nvSpPr>
        <p:spPr bwMode="auto">
          <a:xfrm>
            <a:off x="2483768" y="987574"/>
            <a:ext cx="360040" cy="1008112"/>
          </a:xfrm>
          <a:prstGeom prst="leftBrace">
            <a:avLst>
              <a:gd name="adj1" fmla="val 8309"/>
              <a:gd name="adj2" fmla="val 50000"/>
            </a:avLst>
          </a:prstGeom>
          <a:noFill/>
          <a:ln w="57150">
            <a:solidFill>
              <a:schemeClr val="tx1"/>
            </a:solidFill>
            <a:round/>
          </a:ln>
        </p:spPr>
        <p:txBody>
          <a:bodyPr anchor="ctr"/>
          <a:lstStyle/>
          <a:p>
            <a:pPr algn="ctr"/>
            <a:endParaRPr lang="zh-CN" altLang="zh-CN" sz="2400" smtClean="0">
              <a:solidFill>
                <a:srgbClr val="000000"/>
              </a:solidFill>
              <a:latin typeface="宋体" panose="02010600030101010101" pitchFamily="2" charset="-122"/>
            </a:endParaRPr>
          </a:p>
        </p:txBody>
      </p:sp>
      <p:sp>
        <p:nvSpPr>
          <p:cNvPr id="1048617" name="Rectangle 31"/>
          <p:cNvSpPr>
            <a:spLocks noChangeArrowheads="1"/>
          </p:cNvSpPr>
          <p:nvPr/>
        </p:nvSpPr>
        <p:spPr bwMode="auto">
          <a:xfrm>
            <a:off x="2699792" y="843558"/>
            <a:ext cx="4246881" cy="1323439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r>
              <a:rPr lang="zh-CN" altLang="en-US" sz="20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宋体" panose="02010600030101010101" pitchFamily="2" charset="-122"/>
              </a:rPr>
              <a:t>（</a:t>
            </a:r>
            <a:r>
              <a:rPr lang="en-US" sz="20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宋体" panose="02010600030101010101" pitchFamily="2" charset="-122"/>
              </a:rPr>
              <a:t>1</a:t>
            </a:r>
            <a:r>
              <a:rPr lang="zh-CN" altLang="en-US" sz="20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宋体" panose="02010600030101010101" pitchFamily="2" charset="-122"/>
              </a:rPr>
              <a:t>）</a:t>
            </a:r>
            <a:r>
              <a:rPr lang="zh-CN" altLang="en-US" sz="20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宋体" panose="02010600030101010101" pitchFamily="2" charset="-122"/>
              </a:rPr>
              <a:t>原因</a:t>
            </a:r>
            <a:r>
              <a:rPr lang="zh-CN" altLang="en-US" sz="20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宋体" panose="02010600030101010101" pitchFamily="2" charset="-122"/>
              </a:rPr>
              <a:t>：</a:t>
            </a:r>
            <a:endParaRPr lang="en-US" sz="2000" b="1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宋体" panose="02010600030101010101" pitchFamily="2" charset="-122"/>
            </a:endParaRPr>
          </a:p>
          <a:p>
            <a:r>
              <a:rPr lang="zh-CN" altLang="en-US" sz="20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宋体" panose="02010600030101010101" pitchFamily="2" charset="-122"/>
              </a:rPr>
              <a:t>（</a:t>
            </a:r>
            <a:r>
              <a:rPr lang="en-US" sz="20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宋体" panose="02010600030101010101" pitchFamily="2" charset="-122"/>
              </a:rPr>
              <a:t>2</a:t>
            </a:r>
            <a:r>
              <a:rPr lang="zh-CN" altLang="en-US" sz="20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宋体" panose="02010600030101010101" pitchFamily="2" charset="-122"/>
              </a:rPr>
              <a:t>）时间</a:t>
            </a:r>
            <a:r>
              <a:rPr lang="zh-CN" altLang="en-US" sz="20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宋体" panose="02010600030101010101" pitchFamily="2" charset="-122"/>
              </a:rPr>
              <a:t>：</a:t>
            </a:r>
            <a:endParaRPr lang="zh-CN" altLang="en-US" sz="2000" b="1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宋体" panose="02010600030101010101" pitchFamily="2" charset="-122"/>
            </a:endParaRPr>
          </a:p>
          <a:p>
            <a:r>
              <a:rPr lang="zh-CN" altLang="en-US" sz="20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宋体" panose="02010600030101010101" pitchFamily="2" charset="-122"/>
              </a:rPr>
              <a:t>（</a:t>
            </a:r>
            <a:r>
              <a:rPr lang="en-US" sz="20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宋体" panose="02010600030101010101" pitchFamily="2" charset="-122"/>
              </a:rPr>
              <a:t>3</a:t>
            </a:r>
            <a:r>
              <a:rPr lang="zh-CN" altLang="en-US" sz="20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宋体" panose="02010600030101010101" pitchFamily="2" charset="-122"/>
              </a:rPr>
              <a:t>）</a:t>
            </a:r>
            <a:r>
              <a:rPr lang="zh-CN" altLang="en-US" sz="20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宋体" panose="02010600030101010101" pitchFamily="2" charset="-122"/>
              </a:rPr>
              <a:t>影响</a:t>
            </a:r>
            <a:r>
              <a:rPr lang="zh-CN" altLang="en-US" sz="20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宋体" panose="02010600030101010101" pitchFamily="2" charset="-122"/>
              </a:rPr>
              <a:t>：</a:t>
            </a:r>
            <a:endParaRPr lang="en-US" altLang="zh-CN" sz="2000" b="1" dirty="0" smtClean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宋体" panose="02010600030101010101" pitchFamily="2" charset="-122"/>
            </a:endParaRPr>
          </a:p>
          <a:p>
            <a:r>
              <a:rPr lang="zh-CN" altLang="en-US" sz="20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宋体" panose="02010600030101010101" pitchFamily="2" charset="-122"/>
              </a:rPr>
              <a:t>（</a:t>
            </a:r>
            <a:r>
              <a:rPr lang="en-US" altLang="zh-CN" sz="20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宋体" panose="02010600030101010101" pitchFamily="2" charset="-122"/>
              </a:rPr>
              <a:t>4</a:t>
            </a:r>
            <a:r>
              <a:rPr lang="zh-CN" altLang="en-US" sz="20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宋体" panose="02010600030101010101" pitchFamily="2" charset="-122"/>
              </a:rPr>
              <a:t>）中国做出的反应：</a:t>
            </a:r>
            <a:endParaRPr lang="en-US" sz="2000" b="1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宋体" panose="02010600030101010101" pitchFamily="2" charset="-122"/>
            </a:endParaRPr>
          </a:p>
        </p:txBody>
      </p:sp>
      <p:sp>
        <p:nvSpPr>
          <p:cNvPr id="1048619" name="左大括号 10"/>
          <p:cNvSpPr/>
          <p:nvPr/>
        </p:nvSpPr>
        <p:spPr bwMode="auto">
          <a:xfrm>
            <a:off x="2411760" y="3219822"/>
            <a:ext cx="360040" cy="648072"/>
          </a:xfrm>
          <a:prstGeom prst="leftBrace">
            <a:avLst>
              <a:gd name="adj1" fmla="val 8324"/>
              <a:gd name="adj2" fmla="val 50000"/>
            </a:avLst>
          </a:prstGeom>
          <a:noFill/>
          <a:ln w="57150">
            <a:solidFill>
              <a:schemeClr val="tx1"/>
            </a:solidFill>
            <a:round/>
          </a:ln>
        </p:spPr>
        <p:txBody>
          <a:bodyPr anchor="ctr"/>
          <a:lstStyle/>
          <a:p>
            <a:pPr algn="ctr"/>
            <a:endParaRPr lang="zh-CN" altLang="zh-CN" sz="2400" smtClean="0">
              <a:solidFill>
                <a:srgbClr val="000000"/>
              </a:solidFill>
              <a:latin typeface="宋体" panose="02010600030101010101" pitchFamily="2" charset="-122"/>
            </a:endParaRPr>
          </a:p>
        </p:txBody>
      </p:sp>
      <p:sp>
        <p:nvSpPr>
          <p:cNvPr id="21" name="内容占位符 3"/>
          <p:cNvSpPr txBox="1"/>
          <p:nvPr/>
        </p:nvSpPr>
        <p:spPr>
          <a:xfrm>
            <a:off x="467544" y="123478"/>
            <a:ext cx="8229600" cy="646331"/>
          </a:xfrm>
          <a:prstGeom prst="rect">
            <a:avLst/>
          </a:prstGeom>
          <a:solidFill>
            <a:srgbClr val="0000FF">
              <a:alpha val="98000"/>
            </a:srgbClr>
          </a:solidFill>
        </p:spPr>
        <p:txBody>
          <a:bodyPr wrap="square" rtlCol="0">
            <a:spAutoFit/>
          </a:bodyPr>
          <a:lstStyle/>
          <a:p>
            <a:pPr marL="0" marR="0" lvl="0" indent="0" algn="ctr" defTabSz="914400" rtl="0" eaLnBrk="0" fontAlgn="base" latinLnBrk="1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36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 </a:t>
            </a:r>
            <a:r>
              <a:rPr kumimoji="0" lang="zh-CN" altLang="en-US" sz="3600" b="1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第三部分：知识点背诵</a:t>
            </a:r>
            <a:r>
              <a:rPr kumimoji="0" lang="en-US" altLang="zh-CN" sz="3600" b="1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【20</a:t>
            </a:r>
            <a:r>
              <a:rPr kumimoji="0" lang="zh-CN" altLang="en-US" sz="3600" b="1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分钟</a:t>
            </a:r>
            <a:r>
              <a:rPr kumimoji="0" lang="en-US" altLang="zh-CN" sz="3600" b="1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】</a:t>
            </a:r>
            <a:endParaRPr kumimoji="0" lang="zh-CN" altLang="en-US" sz="36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22" name="内容占位符 3"/>
          <p:cNvSpPr txBox="1"/>
          <p:nvPr/>
        </p:nvSpPr>
        <p:spPr>
          <a:xfrm>
            <a:off x="755576" y="1131590"/>
            <a:ext cx="1728192" cy="461665"/>
          </a:xfrm>
          <a:prstGeom prst="rect">
            <a:avLst/>
          </a:prstGeom>
          <a:solidFill>
            <a:srgbClr val="0000FF">
              <a:alpha val="98000"/>
            </a:srgbClr>
          </a:solidFill>
        </p:spPr>
        <p:txBody>
          <a:bodyPr wrap="square" rtlCol="0">
            <a:spAutoFit/>
          </a:bodyPr>
          <a:lstStyle/>
          <a:p>
            <a:pPr marL="0" marR="0" lvl="0" indent="0" algn="ctr" defTabSz="914400" rtl="0" eaLnBrk="0" fontAlgn="base" latinLnBrk="1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2400" b="1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九一八事变</a:t>
            </a:r>
            <a:endParaRPr kumimoji="0" lang="zh-CN" altLang="en-US" sz="24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23" name="内容占位符 3"/>
          <p:cNvSpPr txBox="1"/>
          <p:nvPr/>
        </p:nvSpPr>
        <p:spPr>
          <a:xfrm>
            <a:off x="683568" y="3363838"/>
            <a:ext cx="1728192" cy="461665"/>
          </a:xfrm>
          <a:prstGeom prst="rect">
            <a:avLst/>
          </a:prstGeom>
          <a:solidFill>
            <a:srgbClr val="0000FF">
              <a:alpha val="98000"/>
            </a:srgbClr>
          </a:solidFill>
        </p:spPr>
        <p:txBody>
          <a:bodyPr wrap="square" rtlCol="0">
            <a:spAutoFit/>
          </a:bodyPr>
          <a:lstStyle/>
          <a:p>
            <a:pPr marL="0" marR="0" lvl="0" indent="0" algn="ctr" defTabSz="914400" rtl="0" eaLnBrk="0" fontAlgn="base" latinLnBrk="1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lang="zh-CN" altLang="en-US" sz="2400" b="1" kern="0" noProof="0" dirty="0" smtClean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西安</a:t>
            </a:r>
            <a:r>
              <a:rPr kumimoji="0" lang="zh-CN" altLang="en-US" sz="2400" b="1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事变</a:t>
            </a:r>
            <a:endParaRPr kumimoji="0" lang="zh-CN" altLang="en-US" sz="24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24" name="Rectangle 31"/>
          <p:cNvSpPr>
            <a:spLocks noChangeArrowheads="1"/>
          </p:cNvSpPr>
          <p:nvPr/>
        </p:nvSpPr>
        <p:spPr bwMode="auto">
          <a:xfrm>
            <a:off x="2771800" y="2931790"/>
            <a:ext cx="4246881" cy="1323439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r>
              <a:rPr lang="zh-CN" altLang="en-US" sz="20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宋体" panose="02010600030101010101" pitchFamily="2" charset="-122"/>
              </a:rPr>
              <a:t>（</a:t>
            </a:r>
            <a:r>
              <a:rPr lang="en-US" sz="20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宋体" panose="02010600030101010101" pitchFamily="2" charset="-122"/>
              </a:rPr>
              <a:t>1</a:t>
            </a:r>
            <a:r>
              <a:rPr lang="zh-CN" altLang="en-US" sz="20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宋体" panose="02010600030101010101" pitchFamily="2" charset="-122"/>
              </a:rPr>
              <a:t>）</a:t>
            </a:r>
            <a:r>
              <a:rPr lang="zh-CN" altLang="en-US" sz="20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宋体" panose="02010600030101010101" pitchFamily="2" charset="-122"/>
              </a:rPr>
              <a:t>原因</a:t>
            </a:r>
            <a:r>
              <a:rPr lang="zh-CN" altLang="en-US" sz="20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宋体" panose="02010600030101010101" pitchFamily="2" charset="-122"/>
              </a:rPr>
              <a:t>：</a:t>
            </a:r>
            <a:endParaRPr lang="en-US" sz="2000" b="1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宋体" panose="02010600030101010101" pitchFamily="2" charset="-122"/>
            </a:endParaRPr>
          </a:p>
          <a:p>
            <a:r>
              <a:rPr lang="zh-CN" altLang="en-US" sz="20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宋体" panose="02010600030101010101" pitchFamily="2" charset="-122"/>
              </a:rPr>
              <a:t>（</a:t>
            </a:r>
            <a:r>
              <a:rPr lang="en-US" sz="20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宋体" panose="02010600030101010101" pitchFamily="2" charset="-122"/>
              </a:rPr>
              <a:t>2</a:t>
            </a:r>
            <a:r>
              <a:rPr lang="zh-CN" altLang="en-US" sz="20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宋体" panose="02010600030101010101" pitchFamily="2" charset="-122"/>
              </a:rPr>
              <a:t>）时间</a:t>
            </a:r>
            <a:r>
              <a:rPr lang="zh-CN" altLang="en-US" sz="20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宋体" panose="02010600030101010101" pitchFamily="2" charset="-122"/>
              </a:rPr>
              <a:t>：</a:t>
            </a:r>
            <a:endParaRPr lang="zh-CN" altLang="en-US" sz="2000" b="1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宋体" panose="02010600030101010101" pitchFamily="2" charset="-122"/>
            </a:endParaRPr>
          </a:p>
          <a:p>
            <a:r>
              <a:rPr lang="zh-CN" altLang="en-US" sz="20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宋体" panose="02010600030101010101" pitchFamily="2" charset="-122"/>
              </a:rPr>
              <a:t>（</a:t>
            </a:r>
            <a:r>
              <a:rPr lang="en-US" sz="20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宋体" panose="02010600030101010101" pitchFamily="2" charset="-122"/>
              </a:rPr>
              <a:t>3</a:t>
            </a:r>
            <a:r>
              <a:rPr lang="zh-CN" altLang="en-US" sz="20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宋体" panose="02010600030101010101" pitchFamily="2" charset="-122"/>
              </a:rPr>
              <a:t>）中共的对策</a:t>
            </a:r>
            <a:r>
              <a:rPr lang="zh-CN" altLang="en-US" sz="20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宋体" panose="02010600030101010101" pitchFamily="2" charset="-122"/>
              </a:rPr>
              <a:t>：</a:t>
            </a:r>
            <a:endParaRPr lang="en-US" altLang="zh-CN" sz="2000" b="1" dirty="0" smtClean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宋体" panose="02010600030101010101" pitchFamily="2" charset="-122"/>
            </a:endParaRPr>
          </a:p>
          <a:p>
            <a:r>
              <a:rPr lang="zh-CN" altLang="en-US" sz="20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宋体" panose="02010600030101010101" pitchFamily="2" charset="-122"/>
              </a:rPr>
              <a:t>（</a:t>
            </a:r>
            <a:r>
              <a:rPr lang="en-US" altLang="zh-CN" sz="20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宋体" panose="02010600030101010101" pitchFamily="2" charset="-122"/>
              </a:rPr>
              <a:t>4</a:t>
            </a:r>
            <a:r>
              <a:rPr lang="zh-CN" altLang="en-US" sz="20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宋体" panose="02010600030101010101" pitchFamily="2" charset="-122"/>
              </a:rPr>
              <a:t>）</a:t>
            </a:r>
            <a:r>
              <a:rPr lang="zh-CN" altLang="en-US" sz="20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宋体" panose="02010600030101010101" pitchFamily="2" charset="-122"/>
              </a:rPr>
              <a:t>影响：</a:t>
            </a:r>
            <a:endParaRPr lang="en-US" sz="2000" b="1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宋体" panose="02010600030101010101" pitchFamily="2" charset="-122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7092280" y="915566"/>
            <a:ext cx="553998" cy="3727944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lang="zh-CN" altLang="en-US" sz="2400" b="1" dirty="0" smtClean="0">
                <a:solidFill>
                  <a:srgbClr val="FF0000"/>
                </a:solidFill>
              </a:rPr>
              <a:t>民族矛盾逐渐成为主要矛盾</a:t>
            </a:r>
            <a:endParaRPr lang="zh-CN" altLang="en-US" sz="2400" b="1" dirty="0">
              <a:solidFill>
                <a:srgbClr val="FF0000"/>
              </a:solidFill>
            </a:endParaRPr>
          </a:p>
        </p:txBody>
      </p:sp>
      <p:sp>
        <p:nvSpPr>
          <p:cNvPr id="26" name="左大括号 8"/>
          <p:cNvSpPr/>
          <p:nvPr/>
        </p:nvSpPr>
        <p:spPr bwMode="auto">
          <a:xfrm flipH="1">
            <a:off x="6660232" y="843558"/>
            <a:ext cx="432048" cy="3928641"/>
          </a:xfrm>
          <a:prstGeom prst="leftBrace">
            <a:avLst>
              <a:gd name="adj1" fmla="val 8288"/>
              <a:gd name="adj2" fmla="val 50000"/>
            </a:avLst>
          </a:prstGeom>
          <a:noFill/>
          <a:ln w="57150">
            <a:solidFill>
              <a:schemeClr val="tx1"/>
            </a:solidFill>
            <a:round/>
          </a:ln>
        </p:spPr>
        <p:txBody>
          <a:bodyPr anchor="ctr"/>
          <a:lstStyle/>
          <a:p>
            <a:pPr algn="ctr"/>
            <a:endParaRPr lang="zh-CN" altLang="zh-CN" sz="2400" smtClean="0">
              <a:solidFill>
                <a:srgbClr val="000000"/>
              </a:solidFill>
              <a:latin typeface="宋体" panose="02010600030101010101" pitchFamily="2" charset="-122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01" name="Rectangle 18"/>
          <p:cNvSpPr>
            <a:spLocks noChangeArrowheads="1"/>
          </p:cNvSpPr>
          <p:nvPr/>
        </p:nvSpPr>
        <p:spPr bwMode="auto">
          <a:xfrm>
            <a:off x="1185863" y="1222773"/>
            <a:ext cx="8604250" cy="40626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lnSpc>
                <a:spcPct val="85000"/>
              </a:lnSpc>
            </a:pPr>
            <a:r>
              <a:rPr lang="en-US" sz="2400" b="1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宋体" panose="02010600030101010101" pitchFamily="2" charset="-122"/>
              </a:rPr>
              <a:t>                                   </a:t>
            </a:r>
            <a:endParaRPr lang="en-US" sz="2400" b="1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宋体" panose="02010600030101010101" pitchFamily="2" charset="-122"/>
            </a:endParaRPr>
          </a:p>
        </p:txBody>
      </p:sp>
      <p:sp>
        <p:nvSpPr>
          <p:cNvPr id="1048603" name="Rectangle 20"/>
          <p:cNvSpPr>
            <a:spLocks noChangeArrowheads="1"/>
          </p:cNvSpPr>
          <p:nvPr/>
        </p:nvSpPr>
        <p:spPr bwMode="auto">
          <a:xfrm>
            <a:off x="2978150" y="2247901"/>
            <a:ext cx="8497888" cy="40626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lnSpc>
                <a:spcPct val="85000"/>
              </a:lnSpc>
            </a:pPr>
            <a:r>
              <a:rPr lang="en-US" sz="2400" b="1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宋体" panose="02010600030101010101" pitchFamily="2" charset="-122"/>
              </a:rPr>
              <a:t>                        </a:t>
            </a:r>
            <a:endParaRPr lang="en-US" sz="2400" b="1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宋体" panose="02010600030101010101" pitchFamily="2" charset="-122"/>
            </a:endParaRPr>
          </a:p>
        </p:txBody>
      </p:sp>
      <p:sp>
        <p:nvSpPr>
          <p:cNvPr id="1048610" name="文本框 9"/>
          <p:cNvSpPr txBox="1">
            <a:spLocks noChangeArrowheads="1"/>
          </p:cNvSpPr>
          <p:nvPr/>
        </p:nvSpPr>
        <p:spPr bwMode="auto">
          <a:xfrm>
            <a:off x="61571" y="915566"/>
            <a:ext cx="492443" cy="4104456"/>
          </a:xfrm>
          <a:prstGeom prst="rect">
            <a:avLst/>
          </a:prstGeom>
          <a:noFill/>
          <a:ln>
            <a:noFill/>
          </a:ln>
        </p:spPr>
        <p:txBody>
          <a:bodyPr vert="eaVert"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 sz="2000" b="1" dirty="0" smtClean="0">
                <a:solidFill>
                  <a:srgbClr val="FF0000"/>
                </a:solidFill>
                <a:latin typeface="宋体" panose="02010600030101010101" pitchFamily="2" charset="-122"/>
              </a:rPr>
              <a:t>第</a:t>
            </a:r>
            <a:r>
              <a:rPr lang="zh-CN" altLang="en-US" sz="2000" b="1" dirty="0" smtClean="0">
                <a:solidFill>
                  <a:srgbClr val="FF0000"/>
                </a:solidFill>
                <a:latin typeface="宋体" panose="02010600030101010101" pitchFamily="2" charset="-122"/>
              </a:rPr>
              <a:t>十九</a:t>
            </a:r>
            <a:r>
              <a:rPr lang="zh-CN" altLang="en-US" sz="2000" b="1" dirty="0" smtClean="0">
                <a:solidFill>
                  <a:srgbClr val="FF0000"/>
                </a:solidFill>
                <a:latin typeface="宋体" panose="02010600030101010101" pitchFamily="2" charset="-122"/>
              </a:rPr>
              <a:t>课七七事变与全民族抗战    </a:t>
            </a:r>
            <a:endParaRPr lang="zh-CN" altLang="en-US" sz="2000" b="1" dirty="0" smtClean="0">
              <a:solidFill>
                <a:srgbClr val="FF0000"/>
              </a:solidFill>
              <a:latin typeface="宋体" panose="02010600030101010101" pitchFamily="2" charset="-122"/>
            </a:endParaRPr>
          </a:p>
        </p:txBody>
      </p:sp>
      <p:sp>
        <p:nvSpPr>
          <p:cNvPr id="1048611" name="左大括号 8"/>
          <p:cNvSpPr/>
          <p:nvPr/>
        </p:nvSpPr>
        <p:spPr bwMode="auto">
          <a:xfrm>
            <a:off x="467544" y="915566"/>
            <a:ext cx="216024" cy="3928641"/>
          </a:xfrm>
          <a:prstGeom prst="leftBrace">
            <a:avLst>
              <a:gd name="adj1" fmla="val 8288"/>
              <a:gd name="adj2" fmla="val 50000"/>
            </a:avLst>
          </a:prstGeom>
          <a:noFill/>
          <a:ln w="57150">
            <a:solidFill>
              <a:schemeClr val="tx1"/>
            </a:solidFill>
            <a:round/>
          </a:ln>
        </p:spPr>
        <p:txBody>
          <a:bodyPr anchor="ctr"/>
          <a:lstStyle/>
          <a:p>
            <a:pPr algn="ctr"/>
            <a:endParaRPr lang="zh-CN" altLang="zh-CN" sz="2400" smtClean="0">
              <a:solidFill>
                <a:srgbClr val="000000"/>
              </a:solidFill>
              <a:latin typeface="宋体" panose="02010600030101010101" pitchFamily="2" charset="-122"/>
            </a:endParaRPr>
          </a:p>
        </p:txBody>
      </p:sp>
      <p:sp>
        <p:nvSpPr>
          <p:cNvPr id="1048612" name="左大括号 2"/>
          <p:cNvSpPr/>
          <p:nvPr/>
        </p:nvSpPr>
        <p:spPr bwMode="auto">
          <a:xfrm>
            <a:off x="2483768" y="987574"/>
            <a:ext cx="360040" cy="1008112"/>
          </a:xfrm>
          <a:prstGeom prst="leftBrace">
            <a:avLst>
              <a:gd name="adj1" fmla="val 8309"/>
              <a:gd name="adj2" fmla="val 50000"/>
            </a:avLst>
          </a:prstGeom>
          <a:noFill/>
          <a:ln w="57150">
            <a:solidFill>
              <a:schemeClr val="tx1"/>
            </a:solidFill>
            <a:round/>
          </a:ln>
        </p:spPr>
        <p:txBody>
          <a:bodyPr anchor="ctr"/>
          <a:lstStyle/>
          <a:p>
            <a:pPr algn="ctr"/>
            <a:endParaRPr lang="zh-CN" altLang="zh-CN" sz="2400" smtClean="0">
              <a:solidFill>
                <a:srgbClr val="000000"/>
              </a:solidFill>
              <a:latin typeface="宋体" panose="02010600030101010101" pitchFamily="2" charset="-122"/>
            </a:endParaRPr>
          </a:p>
        </p:txBody>
      </p:sp>
      <p:sp>
        <p:nvSpPr>
          <p:cNvPr id="1048617" name="Rectangle 31"/>
          <p:cNvSpPr>
            <a:spLocks noChangeArrowheads="1"/>
          </p:cNvSpPr>
          <p:nvPr/>
        </p:nvSpPr>
        <p:spPr bwMode="auto">
          <a:xfrm>
            <a:off x="2699792" y="843558"/>
            <a:ext cx="5760640" cy="1631216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r>
              <a:rPr lang="zh-CN" altLang="en-US" sz="20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宋体" panose="02010600030101010101" pitchFamily="2" charset="-122"/>
              </a:rPr>
              <a:t>（</a:t>
            </a:r>
            <a:r>
              <a:rPr lang="en-US" sz="20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宋体" panose="02010600030101010101" pitchFamily="2" charset="-122"/>
              </a:rPr>
              <a:t>1</a:t>
            </a:r>
            <a:r>
              <a:rPr lang="zh-CN" altLang="en-US" sz="20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宋体" panose="02010600030101010101" pitchFamily="2" charset="-122"/>
              </a:rPr>
              <a:t>）</a:t>
            </a:r>
            <a:r>
              <a:rPr lang="zh-CN" altLang="en-US" sz="20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宋体" panose="02010600030101010101" pitchFamily="2" charset="-122"/>
              </a:rPr>
              <a:t>原因</a:t>
            </a:r>
            <a:r>
              <a:rPr lang="zh-CN" altLang="en-US" sz="20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宋体" panose="02010600030101010101" pitchFamily="2" charset="-122"/>
              </a:rPr>
              <a:t>：日本企图灭亡中国</a:t>
            </a:r>
            <a:endParaRPr lang="en-US" sz="2000" b="1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宋体" panose="02010600030101010101" pitchFamily="2" charset="-122"/>
            </a:endParaRPr>
          </a:p>
          <a:p>
            <a:r>
              <a:rPr lang="zh-CN" altLang="en-US" sz="20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宋体" panose="02010600030101010101" pitchFamily="2" charset="-122"/>
              </a:rPr>
              <a:t>（</a:t>
            </a:r>
            <a:r>
              <a:rPr lang="en-US" sz="20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宋体" panose="02010600030101010101" pitchFamily="2" charset="-122"/>
              </a:rPr>
              <a:t>2</a:t>
            </a:r>
            <a:r>
              <a:rPr lang="zh-CN" altLang="en-US" sz="20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宋体" panose="02010600030101010101" pitchFamily="2" charset="-122"/>
              </a:rPr>
              <a:t>）时间</a:t>
            </a:r>
            <a:r>
              <a:rPr lang="zh-CN" altLang="en-US" sz="20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宋体" panose="02010600030101010101" pitchFamily="2" charset="-122"/>
              </a:rPr>
              <a:t>：    地点：</a:t>
            </a:r>
            <a:endParaRPr lang="zh-CN" altLang="en-US" sz="2000" b="1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宋体" panose="02010600030101010101" pitchFamily="2" charset="-122"/>
            </a:endParaRPr>
          </a:p>
          <a:p>
            <a:r>
              <a:rPr lang="zh-CN" altLang="en-US" sz="20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宋体" panose="02010600030101010101" pitchFamily="2" charset="-122"/>
              </a:rPr>
              <a:t>（</a:t>
            </a:r>
            <a:r>
              <a:rPr lang="en-US" sz="20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宋体" panose="02010600030101010101" pitchFamily="2" charset="-122"/>
              </a:rPr>
              <a:t>3</a:t>
            </a:r>
            <a:r>
              <a:rPr lang="zh-CN" altLang="en-US" sz="20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宋体" panose="02010600030101010101" pitchFamily="2" charset="-122"/>
              </a:rPr>
              <a:t>）</a:t>
            </a:r>
            <a:r>
              <a:rPr lang="zh-CN" altLang="en-US" sz="20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宋体" panose="02010600030101010101" pitchFamily="2" charset="-122"/>
              </a:rPr>
              <a:t>影响</a:t>
            </a:r>
            <a:r>
              <a:rPr lang="zh-CN" altLang="en-US" sz="20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宋体" panose="02010600030101010101" pitchFamily="2" charset="-122"/>
              </a:rPr>
              <a:t>：中国开始了</a:t>
            </a:r>
            <a:r>
              <a:rPr lang="en-US" altLang="zh-CN" sz="20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宋体" panose="02010600030101010101" pitchFamily="2" charset="-122"/>
              </a:rPr>
              <a:t>(     )</a:t>
            </a:r>
            <a:endParaRPr lang="en-US" altLang="zh-CN" sz="2000" b="1" dirty="0" smtClean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宋体" panose="02010600030101010101" pitchFamily="2" charset="-122"/>
            </a:endParaRPr>
          </a:p>
          <a:p>
            <a:r>
              <a:rPr lang="zh-CN" altLang="en-US" sz="20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宋体" panose="02010600030101010101" pitchFamily="2" charset="-122"/>
              </a:rPr>
              <a:t>（</a:t>
            </a:r>
            <a:r>
              <a:rPr lang="en-US" altLang="zh-CN" sz="20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宋体" panose="02010600030101010101" pitchFamily="2" charset="-122"/>
              </a:rPr>
              <a:t>4</a:t>
            </a:r>
            <a:r>
              <a:rPr lang="zh-CN" altLang="en-US" sz="20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宋体" panose="02010600030101010101" pitchFamily="2" charset="-122"/>
              </a:rPr>
              <a:t>）中国做出的反应：</a:t>
            </a:r>
            <a:r>
              <a:rPr lang="en-US" altLang="zh-CN" sz="20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宋体" panose="02010600030101010101" pitchFamily="2" charset="-122"/>
              </a:rPr>
              <a:t>1937</a:t>
            </a:r>
            <a:r>
              <a:rPr lang="zh-CN" altLang="en-US" sz="20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宋体" panose="02010600030101010101" pitchFamily="2" charset="-122"/>
              </a:rPr>
              <a:t>年</a:t>
            </a:r>
            <a:r>
              <a:rPr lang="en-US" altLang="zh-CN" sz="20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宋体" panose="02010600030101010101" pitchFamily="2" charset="-122"/>
              </a:rPr>
              <a:t>9</a:t>
            </a:r>
            <a:r>
              <a:rPr lang="zh-CN" altLang="en-US" sz="20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宋体" panose="02010600030101010101" pitchFamily="2" charset="-122"/>
              </a:rPr>
              <a:t>月，</a:t>
            </a:r>
            <a:r>
              <a:rPr lang="en-US" altLang="zh-CN" sz="20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宋体" panose="02010600030101010101" pitchFamily="2" charset="-122"/>
              </a:rPr>
              <a:t>《    》</a:t>
            </a:r>
            <a:r>
              <a:rPr lang="zh-CN" altLang="en-US" sz="20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宋体" panose="02010600030101010101" pitchFamily="2" charset="-122"/>
              </a:rPr>
              <a:t>的发表，标志着（          ）</a:t>
            </a:r>
            <a:endParaRPr lang="en-US" sz="2000" b="1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宋体" panose="02010600030101010101" pitchFamily="2" charset="-122"/>
            </a:endParaRPr>
          </a:p>
        </p:txBody>
      </p:sp>
      <p:sp>
        <p:nvSpPr>
          <p:cNvPr id="1048619" name="左大括号 10"/>
          <p:cNvSpPr/>
          <p:nvPr/>
        </p:nvSpPr>
        <p:spPr bwMode="auto">
          <a:xfrm>
            <a:off x="2411760" y="2931790"/>
            <a:ext cx="432048" cy="1368152"/>
          </a:xfrm>
          <a:prstGeom prst="leftBrace">
            <a:avLst>
              <a:gd name="adj1" fmla="val 8324"/>
              <a:gd name="adj2" fmla="val 50000"/>
            </a:avLst>
          </a:prstGeom>
          <a:noFill/>
          <a:ln w="57150">
            <a:solidFill>
              <a:schemeClr val="tx1"/>
            </a:solidFill>
            <a:round/>
          </a:ln>
        </p:spPr>
        <p:txBody>
          <a:bodyPr anchor="ctr"/>
          <a:lstStyle/>
          <a:p>
            <a:pPr algn="ctr"/>
            <a:endParaRPr lang="zh-CN" altLang="zh-CN" sz="2400" smtClean="0">
              <a:solidFill>
                <a:srgbClr val="000000"/>
              </a:solidFill>
              <a:latin typeface="宋体" panose="02010600030101010101" pitchFamily="2" charset="-122"/>
            </a:endParaRPr>
          </a:p>
        </p:txBody>
      </p:sp>
      <p:sp>
        <p:nvSpPr>
          <p:cNvPr id="21" name="内容占位符 3"/>
          <p:cNvSpPr txBox="1"/>
          <p:nvPr/>
        </p:nvSpPr>
        <p:spPr>
          <a:xfrm>
            <a:off x="539552" y="0"/>
            <a:ext cx="8229600" cy="646331"/>
          </a:xfrm>
          <a:prstGeom prst="rect">
            <a:avLst/>
          </a:prstGeom>
          <a:solidFill>
            <a:srgbClr val="0000FF">
              <a:alpha val="98000"/>
            </a:srgbClr>
          </a:solidFill>
        </p:spPr>
        <p:txBody>
          <a:bodyPr wrap="square" rtlCol="0">
            <a:spAutoFit/>
          </a:bodyPr>
          <a:lstStyle/>
          <a:p>
            <a:pPr marL="0" marR="0" lvl="0" indent="0" algn="ctr" defTabSz="914400" rtl="0" eaLnBrk="0" fontAlgn="base" latinLnBrk="1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3600" b="0" i="0" u="none" strike="noStrike" kern="0" cap="none" spc="0" normalizeH="0" baseline="0" noProof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 </a:t>
            </a:r>
            <a:r>
              <a:rPr kumimoji="0" lang="zh-CN" altLang="en-US" sz="3600" b="1" i="0" u="none" strike="noStrike" kern="0" cap="none" spc="0" normalizeH="0" baseline="0" noProof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第三部分：本单元的知识点背诵</a:t>
            </a:r>
            <a:endParaRPr kumimoji="0" lang="zh-CN" altLang="en-US" sz="36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22" name="内容占位符 3"/>
          <p:cNvSpPr txBox="1"/>
          <p:nvPr/>
        </p:nvSpPr>
        <p:spPr>
          <a:xfrm>
            <a:off x="755576" y="1131590"/>
            <a:ext cx="1728192" cy="461665"/>
          </a:xfrm>
          <a:prstGeom prst="rect">
            <a:avLst/>
          </a:prstGeom>
          <a:solidFill>
            <a:srgbClr val="0000FF">
              <a:alpha val="98000"/>
            </a:srgbClr>
          </a:solidFill>
        </p:spPr>
        <p:txBody>
          <a:bodyPr wrap="square" rtlCol="0">
            <a:spAutoFit/>
          </a:bodyPr>
          <a:lstStyle/>
          <a:p>
            <a:pPr marL="0" marR="0" lvl="0" indent="0" algn="ctr" defTabSz="914400" rtl="0" eaLnBrk="0" fontAlgn="base" latinLnBrk="1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lang="zh-CN" altLang="en-US" sz="2400" b="1" kern="0" dirty="0" smtClean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七七</a:t>
            </a:r>
            <a:r>
              <a:rPr kumimoji="0" lang="zh-CN" altLang="en-US" sz="2400" b="1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事变</a:t>
            </a:r>
            <a:endParaRPr kumimoji="0" lang="zh-CN" altLang="en-US" sz="24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23" name="内容占位符 3"/>
          <p:cNvSpPr txBox="1"/>
          <p:nvPr/>
        </p:nvSpPr>
        <p:spPr>
          <a:xfrm>
            <a:off x="683568" y="3363838"/>
            <a:ext cx="1728192" cy="461665"/>
          </a:xfrm>
          <a:prstGeom prst="rect">
            <a:avLst/>
          </a:prstGeom>
          <a:solidFill>
            <a:srgbClr val="0000FF">
              <a:alpha val="98000"/>
            </a:srgbClr>
          </a:solidFill>
        </p:spPr>
        <p:txBody>
          <a:bodyPr wrap="square" rtlCol="0">
            <a:spAutoFit/>
          </a:bodyPr>
          <a:lstStyle/>
          <a:p>
            <a:pPr marL="0" marR="0" lvl="0" indent="0" algn="ctr" defTabSz="914400" rtl="0" eaLnBrk="0" fontAlgn="base" latinLnBrk="1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2400" b="1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全民族抗战</a:t>
            </a:r>
            <a:endParaRPr kumimoji="0" lang="zh-CN" altLang="en-US" sz="24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24" name="Rectangle 31"/>
          <p:cNvSpPr>
            <a:spLocks noChangeArrowheads="1"/>
          </p:cNvSpPr>
          <p:nvPr/>
        </p:nvSpPr>
        <p:spPr bwMode="auto">
          <a:xfrm>
            <a:off x="2699792" y="2787774"/>
            <a:ext cx="6264696" cy="1631216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r>
              <a:rPr lang="zh-CN" altLang="en-US" sz="20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宋体" panose="02010600030101010101" pitchFamily="2" charset="-122"/>
              </a:rPr>
              <a:t>（</a:t>
            </a:r>
            <a:r>
              <a:rPr lang="en-US" sz="20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宋体" panose="02010600030101010101" pitchFamily="2" charset="-122"/>
              </a:rPr>
              <a:t>1</a:t>
            </a:r>
            <a:r>
              <a:rPr lang="zh-CN" altLang="en-US" sz="20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宋体" panose="02010600030101010101" pitchFamily="2" charset="-122"/>
              </a:rPr>
              <a:t>）中共为了团结抗战，是如何改编军队的？</a:t>
            </a:r>
            <a:endParaRPr lang="en-US" sz="2000" b="1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宋体" panose="02010600030101010101" pitchFamily="2" charset="-122"/>
            </a:endParaRPr>
          </a:p>
          <a:p>
            <a:r>
              <a:rPr lang="zh-CN" altLang="en-US" sz="20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宋体" panose="02010600030101010101" pitchFamily="2" charset="-122"/>
              </a:rPr>
              <a:t>（</a:t>
            </a:r>
            <a:r>
              <a:rPr lang="en-US" sz="20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宋体" panose="02010600030101010101" pitchFamily="2" charset="-122"/>
              </a:rPr>
              <a:t>2</a:t>
            </a:r>
            <a:r>
              <a:rPr lang="zh-CN" altLang="en-US" sz="20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宋体" panose="02010600030101010101" pitchFamily="2" charset="-122"/>
              </a:rPr>
              <a:t>）</a:t>
            </a:r>
            <a:r>
              <a:rPr lang="zh-CN" altLang="en-US" sz="20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宋体" panose="02010600030101010101" pitchFamily="2" charset="-122"/>
              </a:rPr>
              <a:t>淞沪会</a:t>
            </a:r>
            <a:r>
              <a:rPr lang="zh-CN" altLang="en-US" sz="20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宋体" panose="02010600030101010101" pitchFamily="2" charset="-122"/>
              </a:rPr>
              <a:t>战：</a:t>
            </a:r>
            <a:endParaRPr lang="en-US" altLang="zh-CN" sz="2000" b="1" dirty="0" smtClean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宋体" panose="02010600030101010101" pitchFamily="2" charset="-122"/>
            </a:endParaRPr>
          </a:p>
          <a:p>
            <a:r>
              <a:rPr lang="zh-CN" altLang="en-US" sz="20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宋体" panose="02010600030101010101" pitchFamily="2" charset="-122"/>
              </a:rPr>
              <a:t>         目的：</a:t>
            </a:r>
            <a:r>
              <a:rPr lang="zh-CN" altLang="en-US" sz="20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宋体" panose="02010600030101010101" pitchFamily="2" charset="-122"/>
              </a:rPr>
              <a:t>为了迫使国民政府投降。</a:t>
            </a:r>
            <a:endParaRPr lang="en-US" altLang="zh-CN" sz="2000" b="1" dirty="0" smtClean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宋体" panose="02010600030101010101" pitchFamily="2" charset="-122"/>
            </a:endParaRPr>
          </a:p>
          <a:p>
            <a:r>
              <a:rPr lang="en-US" altLang="zh-CN" sz="20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宋体" panose="02010600030101010101" pitchFamily="2" charset="-122"/>
              </a:rPr>
              <a:t> </a:t>
            </a:r>
            <a:r>
              <a:rPr lang="en-US" altLang="zh-CN" sz="20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宋体" panose="02010600030101010101" pitchFamily="2" charset="-122"/>
              </a:rPr>
              <a:t>        </a:t>
            </a:r>
            <a:r>
              <a:rPr lang="zh-CN" altLang="en-US" sz="20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宋体" panose="02010600030101010101" pitchFamily="2" charset="-122"/>
              </a:rPr>
              <a:t>影响：</a:t>
            </a:r>
            <a:endParaRPr lang="zh-CN" altLang="en-US" sz="2000" b="1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宋体" panose="02010600030101010101" pitchFamily="2" charset="-122"/>
            </a:endParaRPr>
          </a:p>
          <a:p>
            <a:r>
              <a:rPr lang="zh-CN" altLang="en-US" sz="20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宋体" panose="02010600030101010101" pitchFamily="2" charset="-122"/>
              </a:rPr>
              <a:t>（</a:t>
            </a:r>
            <a:r>
              <a:rPr lang="en-US" sz="20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宋体" panose="02010600030101010101" pitchFamily="2" charset="-122"/>
              </a:rPr>
              <a:t>3</a:t>
            </a:r>
            <a:r>
              <a:rPr lang="zh-CN" altLang="en-US" sz="20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宋体" panose="02010600030101010101" pitchFamily="2" charset="-122"/>
              </a:rPr>
              <a:t>）</a:t>
            </a:r>
            <a:r>
              <a:rPr lang="zh-CN" altLang="en-US" sz="20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宋体" panose="02010600030101010101" pitchFamily="2" charset="-122"/>
              </a:rPr>
              <a:t>南京会战</a:t>
            </a:r>
            <a:r>
              <a:rPr lang="zh-CN" altLang="en-US" sz="20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宋体" panose="02010600030101010101" pitchFamily="2" charset="-122"/>
              </a:rPr>
              <a:t>：大屠杀；国民政府被迫迁都（  ）。</a:t>
            </a:r>
            <a:endParaRPr lang="en-US" altLang="zh-CN" sz="2000" b="1" dirty="0" smtClean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宋体" panose="02010600030101010101" pitchFamily="2" charset="-122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01" name="Rectangle 18"/>
          <p:cNvSpPr>
            <a:spLocks noChangeArrowheads="1"/>
          </p:cNvSpPr>
          <p:nvPr/>
        </p:nvSpPr>
        <p:spPr bwMode="auto">
          <a:xfrm>
            <a:off x="1185863" y="1222773"/>
            <a:ext cx="8604250" cy="40626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lnSpc>
                <a:spcPct val="85000"/>
              </a:lnSpc>
            </a:pPr>
            <a:r>
              <a:rPr lang="en-US" sz="2400" b="1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宋体" panose="02010600030101010101" pitchFamily="2" charset="-122"/>
              </a:rPr>
              <a:t>                                   </a:t>
            </a:r>
            <a:endParaRPr lang="en-US" sz="2400" b="1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宋体" panose="02010600030101010101" pitchFamily="2" charset="-122"/>
            </a:endParaRPr>
          </a:p>
        </p:txBody>
      </p:sp>
      <p:sp>
        <p:nvSpPr>
          <p:cNvPr id="1048603" name="Rectangle 20"/>
          <p:cNvSpPr>
            <a:spLocks noChangeArrowheads="1"/>
          </p:cNvSpPr>
          <p:nvPr/>
        </p:nvSpPr>
        <p:spPr bwMode="auto">
          <a:xfrm>
            <a:off x="2978150" y="2247901"/>
            <a:ext cx="8497888" cy="40626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lnSpc>
                <a:spcPct val="85000"/>
              </a:lnSpc>
            </a:pPr>
            <a:r>
              <a:rPr lang="en-US" sz="2400" b="1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宋体" panose="02010600030101010101" pitchFamily="2" charset="-122"/>
              </a:rPr>
              <a:t>                        </a:t>
            </a:r>
            <a:endParaRPr lang="en-US" sz="2400" b="1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宋体" panose="02010600030101010101" pitchFamily="2" charset="-122"/>
            </a:endParaRPr>
          </a:p>
        </p:txBody>
      </p:sp>
      <p:sp>
        <p:nvSpPr>
          <p:cNvPr id="1048610" name="文本框 9"/>
          <p:cNvSpPr txBox="1">
            <a:spLocks noChangeArrowheads="1"/>
          </p:cNvSpPr>
          <p:nvPr/>
        </p:nvSpPr>
        <p:spPr bwMode="auto">
          <a:xfrm>
            <a:off x="107505" y="1131590"/>
            <a:ext cx="492443" cy="3672408"/>
          </a:xfrm>
          <a:prstGeom prst="rect">
            <a:avLst/>
          </a:prstGeom>
          <a:noFill/>
          <a:ln>
            <a:noFill/>
          </a:ln>
        </p:spPr>
        <p:txBody>
          <a:bodyPr vert="eaVert"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 sz="2000" b="1" dirty="0" smtClean="0">
                <a:solidFill>
                  <a:srgbClr val="FF0000"/>
                </a:solidFill>
                <a:latin typeface="宋体" panose="02010600030101010101" pitchFamily="2" charset="-122"/>
              </a:rPr>
              <a:t>第</a:t>
            </a:r>
            <a:r>
              <a:rPr lang="zh-CN" altLang="en-US" sz="2000" b="1" dirty="0" smtClean="0">
                <a:solidFill>
                  <a:srgbClr val="FF0000"/>
                </a:solidFill>
                <a:latin typeface="宋体" panose="02010600030101010101" pitchFamily="2" charset="-122"/>
              </a:rPr>
              <a:t>二</a:t>
            </a:r>
            <a:r>
              <a:rPr lang="zh-CN" altLang="en-US" sz="2000" b="1" dirty="0" smtClean="0">
                <a:solidFill>
                  <a:srgbClr val="FF0000"/>
                </a:solidFill>
                <a:latin typeface="宋体" panose="02010600030101010101" pitchFamily="2" charset="-122"/>
              </a:rPr>
              <a:t>十课正面战场的抗战    </a:t>
            </a:r>
            <a:endParaRPr lang="zh-CN" altLang="en-US" sz="2000" b="1" dirty="0" smtClean="0">
              <a:solidFill>
                <a:srgbClr val="FF0000"/>
              </a:solidFill>
              <a:latin typeface="宋体" panose="02010600030101010101" pitchFamily="2" charset="-122"/>
            </a:endParaRPr>
          </a:p>
        </p:txBody>
      </p:sp>
      <p:sp>
        <p:nvSpPr>
          <p:cNvPr id="1048611" name="左大括号 8"/>
          <p:cNvSpPr/>
          <p:nvPr/>
        </p:nvSpPr>
        <p:spPr bwMode="auto">
          <a:xfrm>
            <a:off x="467544" y="915566"/>
            <a:ext cx="216024" cy="3928641"/>
          </a:xfrm>
          <a:prstGeom prst="leftBrace">
            <a:avLst>
              <a:gd name="adj1" fmla="val 8288"/>
              <a:gd name="adj2" fmla="val 50000"/>
            </a:avLst>
          </a:prstGeom>
          <a:noFill/>
          <a:ln w="57150">
            <a:solidFill>
              <a:schemeClr val="tx1"/>
            </a:solidFill>
            <a:round/>
          </a:ln>
        </p:spPr>
        <p:txBody>
          <a:bodyPr anchor="ctr"/>
          <a:lstStyle/>
          <a:p>
            <a:pPr algn="ctr"/>
            <a:endParaRPr lang="zh-CN" altLang="zh-CN" sz="2400" smtClean="0">
              <a:solidFill>
                <a:srgbClr val="000000"/>
              </a:solidFill>
              <a:latin typeface="宋体" panose="02010600030101010101" pitchFamily="2" charset="-122"/>
            </a:endParaRPr>
          </a:p>
        </p:txBody>
      </p:sp>
      <p:sp>
        <p:nvSpPr>
          <p:cNvPr id="1048612" name="左大括号 2"/>
          <p:cNvSpPr/>
          <p:nvPr/>
        </p:nvSpPr>
        <p:spPr bwMode="auto">
          <a:xfrm>
            <a:off x="2483768" y="771550"/>
            <a:ext cx="432048" cy="504056"/>
          </a:xfrm>
          <a:prstGeom prst="leftBrace">
            <a:avLst>
              <a:gd name="adj1" fmla="val 8309"/>
              <a:gd name="adj2" fmla="val 50000"/>
            </a:avLst>
          </a:prstGeom>
          <a:noFill/>
          <a:ln w="57150">
            <a:solidFill>
              <a:schemeClr val="tx1"/>
            </a:solidFill>
            <a:round/>
          </a:ln>
        </p:spPr>
        <p:txBody>
          <a:bodyPr anchor="ctr"/>
          <a:lstStyle/>
          <a:p>
            <a:pPr algn="ctr"/>
            <a:endParaRPr lang="zh-CN" altLang="zh-CN" sz="2400" smtClean="0">
              <a:solidFill>
                <a:srgbClr val="000000"/>
              </a:solidFill>
              <a:latin typeface="宋体" panose="02010600030101010101" pitchFamily="2" charset="-122"/>
            </a:endParaRPr>
          </a:p>
        </p:txBody>
      </p:sp>
      <p:sp>
        <p:nvSpPr>
          <p:cNvPr id="1048617" name="Rectangle 31"/>
          <p:cNvSpPr>
            <a:spLocks noChangeArrowheads="1"/>
          </p:cNvSpPr>
          <p:nvPr/>
        </p:nvSpPr>
        <p:spPr bwMode="auto">
          <a:xfrm>
            <a:off x="2699792" y="699542"/>
            <a:ext cx="5760640" cy="707886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r>
              <a:rPr lang="zh-CN" altLang="en-US" sz="20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宋体" panose="02010600030101010101" pitchFamily="2" charset="-122"/>
              </a:rPr>
              <a:t>（</a:t>
            </a:r>
            <a:r>
              <a:rPr lang="en-US" sz="20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宋体" panose="02010600030101010101" pitchFamily="2" charset="-122"/>
              </a:rPr>
              <a:t>1</a:t>
            </a:r>
            <a:r>
              <a:rPr lang="zh-CN" altLang="en-US" sz="20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宋体" panose="02010600030101010101" pitchFamily="2" charset="-122"/>
              </a:rPr>
              <a:t>）</a:t>
            </a:r>
            <a:r>
              <a:rPr lang="zh-CN" altLang="en-US" sz="20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宋体" panose="02010600030101010101" pitchFamily="2" charset="-122"/>
              </a:rPr>
              <a:t>原因</a:t>
            </a:r>
            <a:r>
              <a:rPr lang="zh-CN" altLang="en-US" sz="20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宋体" panose="02010600030101010101" pitchFamily="2" charset="-122"/>
              </a:rPr>
              <a:t>：</a:t>
            </a:r>
            <a:r>
              <a:rPr lang="en-US" altLang="zh-CN" sz="20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宋体" panose="02010600030101010101" pitchFamily="2" charset="-122"/>
              </a:rPr>
              <a:t>   </a:t>
            </a:r>
            <a:r>
              <a:rPr lang="zh-CN" altLang="en-US" sz="20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宋体" panose="02010600030101010101" pitchFamily="2" charset="-122"/>
              </a:rPr>
              <a:t>（</a:t>
            </a:r>
            <a:r>
              <a:rPr lang="en-US" sz="20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宋体" panose="02010600030101010101" pitchFamily="2" charset="-122"/>
              </a:rPr>
              <a:t>2</a:t>
            </a:r>
            <a:r>
              <a:rPr lang="zh-CN" altLang="en-US" sz="20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宋体" panose="02010600030101010101" pitchFamily="2" charset="-122"/>
              </a:rPr>
              <a:t>）时间</a:t>
            </a:r>
            <a:r>
              <a:rPr lang="zh-CN" altLang="en-US" sz="20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宋体" panose="02010600030101010101" pitchFamily="2" charset="-122"/>
              </a:rPr>
              <a:t>：    地点：</a:t>
            </a:r>
            <a:endParaRPr lang="zh-CN" altLang="en-US" sz="2000" b="1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宋体" panose="02010600030101010101" pitchFamily="2" charset="-122"/>
            </a:endParaRPr>
          </a:p>
          <a:p>
            <a:r>
              <a:rPr lang="zh-CN" altLang="en-US" sz="20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宋体" panose="02010600030101010101" pitchFamily="2" charset="-122"/>
              </a:rPr>
              <a:t>（</a:t>
            </a:r>
            <a:r>
              <a:rPr lang="en-US" sz="20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宋体" panose="02010600030101010101" pitchFamily="2" charset="-122"/>
              </a:rPr>
              <a:t>3</a:t>
            </a:r>
            <a:r>
              <a:rPr lang="zh-CN" altLang="en-US" sz="20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宋体" panose="02010600030101010101" pitchFamily="2" charset="-122"/>
              </a:rPr>
              <a:t>）人物：</a:t>
            </a:r>
            <a:r>
              <a:rPr lang="en-US" altLang="zh-CN" sz="20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宋体" panose="02010600030101010101" pitchFamily="2" charset="-122"/>
              </a:rPr>
              <a:t>     </a:t>
            </a:r>
            <a:r>
              <a:rPr lang="zh-CN" altLang="en-US" sz="20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宋体" panose="02010600030101010101" pitchFamily="2" charset="-122"/>
              </a:rPr>
              <a:t>（</a:t>
            </a:r>
            <a:r>
              <a:rPr lang="en-US" altLang="zh-CN" sz="20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宋体" panose="02010600030101010101" pitchFamily="2" charset="-122"/>
              </a:rPr>
              <a:t>4</a:t>
            </a:r>
            <a:r>
              <a:rPr lang="zh-CN" altLang="en-US" sz="20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宋体" panose="02010600030101010101" pitchFamily="2" charset="-122"/>
              </a:rPr>
              <a:t>）影响：</a:t>
            </a:r>
            <a:endParaRPr lang="en-US" sz="2000" b="1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宋体" panose="02010600030101010101" pitchFamily="2" charset="-122"/>
            </a:endParaRPr>
          </a:p>
        </p:txBody>
      </p:sp>
      <p:sp>
        <p:nvSpPr>
          <p:cNvPr id="1048619" name="左大括号 10"/>
          <p:cNvSpPr/>
          <p:nvPr/>
        </p:nvSpPr>
        <p:spPr bwMode="auto">
          <a:xfrm>
            <a:off x="2411760" y="1707654"/>
            <a:ext cx="504056" cy="504056"/>
          </a:xfrm>
          <a:prstGeom prst="leftBrace">
            <a:avLst>
              <a:gd name="adj1" fmla="val 8324"/>
              <a:gd name="adj2" fmla="val 50000"/>
            </a:avLst>
          </a:prstGeom>
          <a:noFill/>
          <a:ln w="57150">
            <a:solidFill>
              <a:schemeClr val="tx1"/>
            </a:solidFill>
            <a:round/>
          </a:ln>
        </p:spPr>
        <p:txBody>
          <a:bodyPr anchor="ctr"/>
          <a:lstStyle/>
          <a:p>
            <a:pPr algn="ctr"/>
            <a:endParaRPr lang="zh-CN" altLang="zh-CN" sz="2400" smtClean="0">
              <a:solidFill>
                <a:srgbClr val="000000"/>
              </a:solidFill>
              <a:latin typeface="宋体" panose="02010600030101010101" pitchFamily="2" charset="-122"/>
            </a:endParaRPr>
          </a:p>
        </p:txBody>
      </p:sp>
      <p:sp>
        <p:nvSpPr>
          <p:cNvPr id="21" name="内容占位符 3"/>
          <p:cNvSpPr txBox="1"/>
          <p:nvPr/>
        </p:nvSpPr>
        <p:spPr>
          <a:xfrm>
            <a:off x="539552" y="0"/>
            <a:ext cx="8229600" cy="646331"/>
          </a:xfrm>
          <a:prstGeom prst="rect">
            <a:avLst/>
          </a:prstGeom>
          <a:solidFill>
            <a:srgbClr val="0000FF">
              <a:alpha val="98000"/>
            </a:srgbClr>
          </a:solidFill>
        </p:spPr>
        <p:txBody>
          <a:bodyPr wrap="square" rtlCol="0">
            <a:spAutoFit/>
          </a:bodyPr>
          <a:lstStyle/>
          <a:p>
            <a:pPr marL="0" marR="0" lvl="0" indent="0" algn="ctr" defTabSz="914400" rtl="0" eaLnBrk="0" fontAlgn="base" latinLnBrk="1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3600" b="0" i="0" u="none" strike="noStrike" kern="0" cap="none" spc="0" normalizeH="0" baseline="0" noProof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 </a:t>
            </a:r>
            <a:r>
              <a:rPr kumimoji="0" lang="zh-CN" altLang="en-US" sz="3600" b="1" i="0" u="none" strike="noStrike" kern="0" cap="none" spc="0" normalizeH="0" baseline="0" noProof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第三部分：本单元的知识点背诵</a:t>
            </a:r>
            <a:endParaRPr kumimoji="0" lang="zh-CN" altLang="en-US" sz="36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22" name="内容占位符 3"/>
          <p:cNvSpPr txBox="1"/>
          <p:nvPr/>
        </p:nvSpPr>
        <p:spPr>
          <a:xfrm>
            <a:off x="755576" y="771550"/>
            <a:ext cx="1728192" cy="461665"/>
          </a:xfrm>
          <a:prstGeom prst="rect">
            <a:avLst/>
          </a:prstGeom>
          <a:solidFill>
            <a:srgbClr val="0000FF">
              <a:alpha val="98000"/>
            </a:srgbClr>
          </a:solidFill>
        </p:spPr>
        <p:txBody>
          <a:bodyPr wrap="square" rtlCol="0">
            <a:spAutoFit/>
          </a:bodyPr>
          <a:lstStyle/>
          <a:p>
            <a:pPr marL="0" marR="0" lvl="0" indent="0" algn="ctr" defTabSz="914400" rtl="0" eaLnBrk="0" fontAlgn="base" latinLnBrk="1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lang="zh-CN" altLang="en-US" sz="2400" b="1" kern="0" noProof="0" dirty="0" smtClean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台儿庄战役</a:t>
            </a:r>
            <a:endParaRPr kumimoji="0" lang="zh-CN" altLang="en-US" sz="24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23" name="内容占位符 3"/>
          <p:cNvSpPr txBox="1"/>
          <p:nvPr/>
        </p:nvSpPr>
        <p:spPr>
          <a:xfrm>
            <a:off x="755576" y="1707654"/>
            <a:ext cx="1728192" cy="461665"/>
          </a:xfrm>
          <a:prstGeom prst="rect">
            <a:avLst/>
          </a:prstGeom>
          <a:solidFill>
            <a:srgbClr val="0000FF">
              <a:alpha val="98000"/>
            </a:srgbClr>
          </a:solidFill>
        </p:spPr>
        <p:txBody>
          <a:bodyPr wrap="square" rtlCol="0">
            <a:spAutoFit/>
          </a:bodyPr>
          <a:lstStyle/>
          <a:p>
            <a:pPr marL="0" marR="0" lvl="0" indent="0" algn="ctr" defTabSz="914400" rtl="0" eaLnBrk="0" fontAlgn="base" latinLnBrk="1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lang="zh-CN" altLang="en-US" sz="2400" b="1" kern="0" dirty="0" smtClean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武汉会战</a:t>
            </a:r>
            <a:endParaRPr kumimoji="0" lang="zh-CN" altLang="en-US" sz="24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3" name="Rectangle 31"/>
          <p:cNvSpPr>
            <a:spLocks noChangeArrowheads="1"/>
          </p:cNvSpPr>
          <p:nvPr/>
        </p:nvSpPr>
        <p:spPr bwMode="auto">
          <a:xfrm>
            <a:off x="2915816" y="1563638"/>
            <a:ext cx="5760640" cy="707886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r>
              <a:rPr lang="zh-CN" altLang="en-US" sz="20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宋体" panose="02010600030101010101" pitchFamily="2" charset="-122"/>
              </a:rPr>
              <a:t>（</a:t>
            </a:r>
            <a:r>
              <a:rPr lang="en-US" sz="20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宋体" panose="02010600030101010101" pitchFamily="2" charset="-122"/>
              </a:rPr>
              <a:t>1</a:t>
            </a:r>
            <a:r>
              <a:rPr lang="zh-CN" altLang="en-US" sz="20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宋体" panose="02010600030101010101" pitchFamily="2" charset="-122"/>
              </a:rPr>
              <a:t>）时间：    地点</a:t>
            </a:r>
            <a:r>
              <a:rPr lang="zh-CN" altLang="en-US" sz="20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宋体" panose="02010600030101010101" pitchFamily="2" charset="-122"/>
              </a:rPr>
              <a:t>：</a:t>
            </a:r>
            <a:r>
              <a:rPr lang="en-US" altLang="zh-CN" sz="20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宋体" panose="02010600030101010101" pitchFamily="2" charset="-122"/>
              </a:rPr>
              <a:t>   </a:t>
            </a:r>
            <a:r>
              <a:rPr lang="zh-CN" altLang="en-US" sz="20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宋体" panose="02010600030101010101" pitchFamily="2" charset="-122"/>
              </a:rPr>
              <a:t>（</a:t>
            </a:r>
            <a:r>
              <a:rPr lang="en-US" sz="20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宋体" panose="02010600030101010101" pitchFamily="2" charset="-122"/>
              </a:rPr>
              <a:t>2</a:t>
            </a:r>
            <a:r>
              <a:rPr lang="zh-CN" altLang="en-US" sz="20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宋体" panose="02010600030101010101" pitchFamily="2" charset="-122"/>
              </a:rPr>
              <a:t>）战役：</a:t>
            </a:r>
            <a:endParaRPr lang="zh-CN" altLang="en-US" sz="2000" b="1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宋体" panose="02010600030101010101" pitchFamily="2" charset="-122"/>
            </a:endParaRPr>
          </a:p>
          <a:p>
            <a:r>
              <a:rPr lang="zh-CN" altLang="en-US" sz="20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宋体" panose="02010600030101010101" pitchFamily="2" charset="-122"/>
              </a:rPr>
              <a:t>（</a:t>
            </a:r>
            <a:r>
              <a:rPr lang="en-US" sz="20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宋体" panose="02010600030101010101" pitchFamily="2" charset="-122"/>
              </a:rPr>
              <a:t>3</a:t>
            </a:r>
            <a:r>
              <a:rPr lang="zh-CN" altLang="en-US" sz="20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宋体" panose="02010600030101010101" pitchFamily="2" charset="-122"/>
              </a:rPr>
              <a:t>）特点：</a:t>
            </a:r>
            <a:r>
              <a:rPr lang="en-US" altLang="zh-CN" sz="20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宋体" panose="02010600030101010101" pitchFamily="2" charset="-122"/>
              </a:rPr>
              <a:t> </a:t>
            </a:r>
            <a:r>
              <a:rPr lang="en-US" altLang="zh-CN" sz="20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宋体" panose="02010600030101010101" pitchFamily="2" charset="-122"/>
              </a:rPr>
              <a:t>            </a:t>
            </a:r>
            <a:r>
              <a:rPr lang="zh-CN" altLang="en-US" sz="20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宋体" panose="02010600030101010101" pitchFamily="2" charset="-122"/>
              </a:rPr>
              <a:t>（</a:t>
            </a:r>
            <a:r>
              <a:rPr lang="en-US" altLang="zh-CN" sz="20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宋体" panose="02010600030101010101" pitchFamily="2" charset="-122"/>
              </a:rPr>
              <a:t>4</a:t>
            </a:r>
            <a:r>
              <a:rPr lang="zh-CN" altLang="en-US" sz="20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宋体" panose="02010600030101010101" pitchFamily="2" charset="-122"/>
              </a:rPr>
              <a:t>）影响：</a:t>
            </a:r>
            <a:endParaRPr lang="en-US" sz="2000" b="1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宋体" panose="02010600030101010101" pitchFamily="2" charset="-122"/>
            </a:endParaRPr>
          </a:p>
        </p:txBody>
      </p:sp>
      <p:sp>
        <p:nvSpPr>
          <p:cNvPr id="14" name="内容占位符 3"/>
          <p:cNvSpPr txBox="1"/>
          <p:nvPr/>
        </p:nvSpPr>
        <p:spPr>
          <a:xfrm>
            <a:off x="683568" y="2715766"/>
            <a:ext cx="1728192" cy="461665"/>
          </a:xfrm>
          <a:prstGeom prst="rect">
            <a:avLst/>
          </a:prstGeom>
          <a:solidFill>
            <a:srgbClr val="0000FF">
              <a:alpha val="98000"/>
            </a:srgbClr>
          </a:solidFill>
        </p:spPr>
        <p:txBody>
          <a:bodyPr wrap="square" rtlCol="0">
            <a:spAutoFit/>
          </a:bodyPr>
          <a:lstStyle/>
          <a:p>
            <a:pPr marL="0" marR="0" lvl="0" indent="0" algn="ctr" defTabSz="914400" rtl="0" eaLnBrk="0" fontAlgn="base" latinLnBrk="1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lang="zh-CN" altLang="en-US" sz="2400" b="1" kern="0" dirty="0" smtClean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长沙</a:t>
            </a:r>
            <a:r>
              <a:rPr lang="zh-CN" altLang="en-US" sz="2400" b="1" kern="0" dirty="0" smtClean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会</a:t>
            </a:r>
            <a:r>
              <a:rPr lang="zh-CN" altLang="en-US" sz="2400" b="1" kern="0" dirty="0" smtClean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战</a:t>
            </a:r>
            <a:endParaRPr kumimoji="0" lang="zh-CN" altLang="en-US" sz="24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5" name="左大括号 10"/>
          <p:cNvSpPr/>
          <p:nvPr/>
        </p:nvSpPr>
        <p:spPr bwMode="auto">
          <a:xfrm>
            <a:off x="2411760" y="2715766"/>
            <a:ext cx="504056" cy="504056"/>
          </a:xfrm>
          <a:prstGeom prst="leftBrace">
            <a:avLst>
              <a:gd name="adj1" fmla="val 8324"/>
              <a:gd name="adj2" fmla="val 50000"/>
            </a:avLst>
          </a:prstGeom>
          <a:noFill/>
          <a:ln w="57150">
            <a:solidFill>
              <a:schemeClr val="tx1"/>
            </a:solidFill>
            <a:round/>
          </a:ln>
        </p:spPr>
        <p:txBody>
          <a:bodyPr anchor="ctr"/>
          <a:lstStyle/>
          <a:p>
            <a:pPr algn="ctr"/>
            <a:endParaRPr lang="zh-CN" altLang="zh-CN" sz="2400" smtClean="0">
              <a:solidFill>
                <a:srgbClr val="000000"/>
              </a:solidFill>
              <a:latin typeface="宋体" panose="02010600030101010101" pitchFamily="2" charset="-122"/>
            </a:endParaRPr>
          </a:p>
        </p:txBody>
      </p:sp>
      <p:sp>
        <p:nvSpPr>
          <p:cNvPr id="16" name="Rectangle 31"/>
          <p:cNvSpPr>
            <a:spLocks noChangeArrowheads="1"/>
          </p:cNvSpPr>
          <p:nvPr/>
        </p:nvSpPr>
        <p:spPr bwMode="auto">
          <a:xfrm>
            <a:off x="2915816" y="2643758"/>
            <a:ext cx="5760640" cy="707886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r>
              <a:rPr lang="zh-CN" altLang="en-US" sz="20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宋体" panose="02010600030101010101" pitchFamily="2" charset="-122"/>
              </a:rPr>
              <a:t>（</a:t>
            </a:r>
            <a:r>
              <a:rPr lang="en-US" sz="20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宋体" panose="02010600030101010101" pitchFamily="2" charset="-122"/>
              </a:rPr>
              <a:t>1</a:t>
            </a:r>
            <a:r>
              <a:rPr lang="zh-CN" altLang="en-US" sz="20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宋体" panose="02010600030101010101" pitchFamily="2" charset="-122"/>
              </a:rPr>
              <a:t>）时间：    地点</a:t>
            </a:r>
            <a:r>
              <a:rPr lang="zh-CN" altLang="en-US" sz="20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宋体" panose="02010600030101010101" pitchFamily="2" charset="-122"/>
              </a:rPr>
              <a:t>：</a:t>
            </a:r>
            <a:r>
              <a:rPr lang="en-US" altLang="zh-CN" sz="20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宋体" panose="02010600030101010101" pitchFamily="2" charset="-122"/>
              </a:rPr>
              <a:t>   </a:t>
            </a:r>
            <a:r>
              <a:rPr lang="zh-CN" altLang="en-US" sz="20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宋体" panose="02010600030101010101" pitchFamily="2" charset="-122"/>
              </a:rPr>
              <a:t>（</a:t>
            </a:r>
            <a:r>
              <a:rPr lang="en-US" sz="20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宋体" panose="02010600030101010101" pitchFamily="2" charset="-122"/>
              </a:rPr>
              <a:t>2</a:t>
            </a:r>
            <a:r>
              <a:rPr lang="zh-CN" altLang="en-US" sz="20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宋体" panose="02010600030101010101" pitchFamily="2" charset="-122"/>
              </a:rPr>
              <a:t>）经过：</a:t>
            </a:r>
            <a:endParaRPr lang="zh-CN" altLang="en-US" sz="2000" b="1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宋体" panose="02010600030101010101" pitchFamily="2" charset="-122"/>
            </a:endParaRPr>
          </a:p>
          <a:p>
            <a:r>
              <a:rPr lang="zh-CN" altLang="en-US" sz="20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宋体" panose="02010600030101010101" pitchFamily="2" charset="-122"/>
              </a:rPr>
              <a:t>（</a:t>
            </a:r>
            <a:r>
              <a:rPr lang="en-US" sz="20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宋体" panose="02010600030101010101" pitchFamily="2" charset="-122"/>
              </a:rPr>
              <a:t>3</a:t>
            </a:r>
            <a:r>
              <a:rPr lang="zh-CN" altLang="en-US" sz="20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宋体" panose="02010600030101010101" pitchFamily="2" charset="-122"/>
              </a:rPr>
              <a:t>）结果：</a:t>
            </a:r>
            <a:r>
              <a:rPr lang="en-US" altLang="zh-CN" sz="20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宋体" panose="02010600030101010101" pitchFamily="2" charset="-122"/>
              </a:rPr>
              <a:t>             </a:t>
            </a:r>
            <a:r>
              <a:rPr lang="zh-CN" altLang="en-US" sz="20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宋体" panose="02010600030101010101" pitchFamily="2" charset="-122"/>
              </a:rPr>
              <a:t>（</a:t>
            </a:r>
            <a:r>
              <a:rPr lang="en-US" altLang="zh-CN" sz="20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宋体" panose="02010600030101010101" pitchFamily="2" charset="-122"/>
              </a:rPr>
              <a:t>4</a:t>
            </a:r>
            <a:r>
              <a:rPr lang="zh-CN" altLang="en-US" sz="20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宋体" panose="02010600030101010101" pitchFamily="2" charset="-122"/>
              </a:rPr>
              <a:t>）胜利原因：</a:t>
            </a:r>
            <a:endParaRPr lang="en-US" sz="2000" b="1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宋体" panose="02010600030101010101" pitchFamily="2" charset="-122"/>
            </a:endParaRPr>
          </a:p>
        </p:txBody>
      </p:sp>
      <p:sp>
        <p:nvSpPr>
          <p:cNvPr id="17" name="内容占位符 3"/>
          <p:cNvSpPr txBox="1"/>
          <p:nvPr/>
        </p:nvSpPr>
        <p:spPr>
          <a:xfrm>
            <a:off x="683568" y="4083918"/>
            <a:ext cx="1728192" cy="461665"/>
          </a:xfrm>
          <a:prstGeom prst="rect">
            <a:avLst/>
          </a:prstGeom>
          <a:solidFill>
            <a:srgbClr val="0000FF">
              <a:alpha val="98000"/>
            </a:srgbClr>
          </a:solidFill>
        </p:spPr>
        <p:txBody>
          <a:bodyPr wrap="square" rtlCol="0">
            <a:spAutoFit/>
          </a:bodyPr>
          <a:lstStyle/>
          <a:p>
            <a:pPr marL="0" marR="0" lvl="0" indent="0" algn="ctr" defTabSz="914400" rtl="0" eaLnBrk="0" fontAlgn="base" latinLnBrk="1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lang="zh-CN" altLang="en-US" sz="2400" b="1" kern="0" noProof="0" dirty="0" smtClean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豫湘桂战役</a:t>
            </a:r>
            <a:endParaRPr kumimoji="0" lang="zh-CN" altLang="en-US" sz="24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8" name="左大括号 10"/>
          <p:cNvSpPr/>
          <p:nvPr/>
        </p:nvSpPr>
        <p:spPr bwMode="auto">
          <a:xfrm>
            <a:off x="2411760" y="4011910"/>
            <a:ext cx="504056" cy="504056"/>
          </a:xfrm>
          <a:prstGeom prst="leftBrace">
            <a:avLst>
              <a:gd name="adj1" fmla="val 8324"/>
              <a:gd name="adj2" fmla="val 50000"/>
            </a:avLst>
          </a:prstGeom>
          <a:noFill/>
          <a:ln w="57150">
            <a:solidFill>
              <a:schemeClr val="tx1"/>
            </a:solidFill>
            <a:round/>
          </a:ln>
        </p:spPr>
        <p:txBody>
          <a:bodyPr anchor="ctr"/>
          <a:lstStyle/>
          <a:p>
            <a:pPr algn="ctr"/>
            <a:endParaRPr lang="zh-CN" altLang="zh-CN" sz="2400" smtClean="0">
              <a:solidFill>
                <a:srgbClr val="000000"/>
              </a:solidFill>
              <a:latin typeface="宋体" panose="02010600030101010101" pitchFamily="2" charset="-122"/>
            </a:endParaRPr>
          </a:p>
        </p:txBody>
      </p:sp>
      <p:sp>
        <p:nvSpPr>
          <p:cNvPr id="19" name="Rectangle 31"/>
          <p:cNvSpPr>
            <a:spLocks noChangeArrowheads="1"/>
          </p:cNvSpPr>
          <p:nvPr/>
        </p:nvSpPr>
        <p:spPr bwMode="auto">
          <a:xfrm>
            <a:off x="2987824" y="3867894"/>
            <a:ext cx="5760640" cy="707886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r>
              <a:rPr lang="zh-CN" altLang="en-US" sz="20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宋体" panose="02010600030101010101" pitchFamily="2" charset="-122"/>
              </a:rPr>
              <a:t>（</a:t>
            </a:r>
            <a:r>
              <a:rPr lang="en-US" sz="20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宋体" panose="02010600030101010101" pitchFamily="2" charset="-122"/>
              </a:rPr>
              <a:t>1</a:t>
            </a:r>
            <a:r>
              <a:rPr lang="zh-CN" altLang="en-US" sz="20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宋体" panose="02010600030101010101" pitchFamily="2" charset="-122"/>
              </a:rPr>
              <a:t>）时间：    地点</a:t>
            </a:r>
            <a:r>
              <a:rPr lang="zh-CN" altLang="en-US" sz="20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宋体" panose="02010600030101010101" pitchFamily="2" charset="-122"/>
              </a:rPr>
              <a:t>：</a:t>
            </a:r>
            <a:r>
              <a:rPr lang="en-US" altLang="zh-CN" sz="20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宋体" panose="02010600030101010101" pitchFamily="2" charset="-122"/>
              </a:rPr>
              <a:t> </a:t>
            </a:r>
            <a:r>
              <a:rPr lang="zh-CN" altLang="en-US" sz="20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宋体" panose="02010600030101010101" pitchFamily="2" charset="-122"/>
              </a:rPr>
              <a:t>（</a:t>
            </a:r>
            <a:r>
              <a:rPr lang="en-US" sz="20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宋体" panose="02010600030101010101" pitchFamily="2" charset="-122"/>
              </a:rPr>
              <a:t>2</a:t>
            </a:r>
            <a:r>
              <a:rPr lang="zh-CN" altLang="en-US" sz="20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宋体" panose="02010600030101010101" pitchFamily="2" charset="-122"/>
              </a:rPr>
              <a:t>）结果：大溃败</a:t>
            </a:r>
            <a:r>
              <a:rPr lang="en-US" altLang="zh-CN" sz="20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宋体" panose="02010600030101010101" pitchFamily="2" charset="-122"/>
              </a:rPr>
              <a:t>      </a:t>
            </a:r>
            <a:endParaRPr lang="en-US" altLang="zh-CN" sz="2000" b="1" dirty="0" smtClean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宋体" panose="02010600030101010101" pitchFamily="2" charset="-122"/>
            </a:endParaRPr>
          </a:p>
          <a:p>
            <a:r>
              <a:rPr lang="zh-CN" altLang="en-US" sz="20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宋体" panose="02010600030101010101" pitchFamily="2" charset="-122"/>
              </a:rPr>
              <a:t>（</a:t>
            </a:r>
            <a:r>
              <a:rPr lang="en-US" altLang="zh-CN" sz="20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宋体" panose="02010600030101010101" pitchFamily="2" charset="-122"/>
              </a:rPr>
              <a:t>3</a:t>
            </a:r>
            <a:r>
              <a:rPr lang="zh-CN" altLang="en-US" sz="20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宋体" panose="02010600030101010101" pitchFamily="2" charset="-122"/>
              </a:rPr>
              <a:t>）影响：中国丧失大片领土</a:t>
            </a:r>
            <a:endParaRPr lang="en-US" sz="2000" b="1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宋体" panose="02010600030101010101" pitchFamily="2" charset="-122"/>
            </a:endParaRPr>
          </a:p>
        </p:txBody>
      </p:sp>
      <p:sp>
        <p:nvSpPr>
          <p:cNvPr id="20" name="左大括号 8"/>
          <p:cNvSpPr/>
          <p:nvPr/>
        </p:nvSpPr>
        <p:spPr bwMode="auto">
          <a:xfrm flipH="1">
            <a:off x="8028384" y="699542"/>
            <a:ext cx="216024" cy="3928641"/>
          </a:xfrm>
          <a:prstGeom prst="leftBrace">
            <a:avLst>
              <a:gd name="adj1" fmla="val 8288"/>
              <a:gd name="adj2" fmla="val 50000"/>
            </a:avLst>
          </a:prstGeom>
          <a:noFill/>
          <a:ln w="57150">
            <a:solidFill>
              <a:schemeClr val="tx1"/>
            </a:solidFill>
            <a:round/>
          </a:ln>
        </p:spPr>
        <p:txBody>
          <a:bodyPr anchor="ctr"/>
          <a:lstStyle/>
          <a:p>
            <a:pPr algn="ctr"/>
            <a:endParaRPr lang="zh-CN" altLang="zh-CN" sz="2400" smtClean="0">
              <a:solidFill>
                <a:srgbClr val="000000"/>
              </a:solidFill>
              <a:latin typeface="宋体" panose="02010600030101010101" pitchFamily="2" charset="-122"/>
            </a:endParaRPr>
          </a:p>
        </p:txBody>
      </p:sp>
      <p:sp>
        <p:nvSpPr>
          <p:cNvPr id="25" name="文本框 9"/>
          <p:cNvSpPr txBox="1">
            <a:spLocks noChangeArrowheads="1"/>
          </p:cNvSpPr>
          <p:nvPr/>
        </p:nvSpPr>
        <p:spPr bwMode="auto">
          <a:xfrm>
            <a:off x="8316416" y="1491630"/>
            <a:ext cx="492443" cy="2592288"/>
          </a:xfrm>
          <a:prstGeom prst="rect">
            <a:avLst/>
          </a:prstGeom>
          <a:noFill/>
          <a:ln>
            <a:noFill/>
          </a:ln>
        </p:spPr>
        <p:txBody>
          <a:bodyPr vert="eaVert"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 sz="2000" b="1" dirty="0" smtClean="0">
                <a:solidFill>
                  <a:srgbClr val="FF0000"/>
                </a:solidFill>
                <a:latin typeface="宋体" panose="02010600030101010101" pitchFamily="2" charset="-122"/>
              </a:rPr>
              <a:t>如何评价正面战场？</a:t>
            </a:r>
            <a:endParaRPr lang="zh-CN" altLang="en-US" sz="2000" b="1" dirty="0" smtClean="0">
              <a:solidFill>
                <a:srgbClr val="FF0000"/>
              </a:solidFill>
              <a:latin typeface="宋体" panose="02010600030101010101" pitchFamily="2" charset="-122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01" name="Rectangle 18"/>
          <p:cNvSpPr>
            <a:spLocks noChangeArrowheads="1"/>
          </p:cNvSpPr>
          <p:nvPr/>
        </p:nvSpPr>
        <p:spPr bwMode="auto">
          <a:xfrm>
            <a:off x="1185863" y="1222773"/>
            <a:ext cx="8604250" cy="40626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lnSpc>
                <a:spcPct val="85000"/>
              </a:lnSpc>
            </a:pPr>
            <a:r>
              <a:rPr lang="en-US" sz="2400" b="1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宋体" panose="02010600030101010101" pitchFamily="2" charset="-122"/>
              </a:rPr>
              <a:t>                                   </a:t>
            </a:r>
            <a:endParaRPr lang="en-US" sz="2400" b="1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宋体" panose="02010600030101010101" pitchFamily="2" charset="-122"/>
            </a:endParaRPr>
          </a:p>
        </p:txBody>
      </p:sp>
      <p:sp>
        <p:nvSpPr>
          <p:cNvPr id="1048603" name="Rectangle 20"/>
          <p:cNvSpPr>
            <a:spLocks noChangeArrowheads="1"/>
          </p:cNvSpPr>
          <p:nvPr/>
        </p:nvSpPr>
        <p:spPr bwMode="auto">
          <a:xfrm>
            <a:off x="2978150" y="2247901"/>
            <a:ext cx="8497888" cy="40626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lnSpc>
                <a:spcPct val="85000"/>
              </a:lnSpc>
            </a:pPr>
            <a:r>
              <a:rPr lang="en-US" sz="2400" b="1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宋体" panose="02010600030101010101" pitchFamily="2" charset="-122"/>
              </a:rPr>
              <a:t>                        </a:t>
            </a:r>
            <a:endParaRPr lang="en-US" sz="2400" b="1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宋体" panose="02010600030101010101" pitchFamily="2" charset="-122"/>
            </a:endParaRPr>
          </a:p>
        </p:txBody>
      </p:sp>
      <p:sp>
        <p:nvSpPr>
          <p:cNvPr id="1048610" name="文本框 9"/>
          <p:cNvSpPr txBox="1">
            <a:spLocks noChangeArrowheads="1"/>
          </p:cNvSpPr>
          <p:nvPr/>
        </p:nvSpPr>
        <p:spPr bwMode="auto">
          <a:xfrm>
            <a:off x="107517" y="1131590"/>
            <a:ext cx="492443" cy="3672408"/>
          </a:xfrm>
          <a:prstGeom prst="rect">
            <a:avLst/>
          </a:prstGeom>
          <a:noFill/>
          <a:ln>
            <a:noFill/>
          </a:ln>
        </p:spPr>
        <p:txBody>
          <a:bodyPr vert="eaVert"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 sz="2000" b="1" dirty="0" smtClean="0">
                <a:solidFill>
                  <a:srgbClr val="FF0000"/>
                </a:solidFill>
                <a:latin typeface="宋体" panose="02010600030101010101" pitchFamily="2" charset="-122"/>
              </a:rPr>
              <a:t>第</a:t>
            </a:r>
            <a:r>
              <a:rPr lang="zh-CN" altLang="en-US" sz="2000" b="1" dirty="0" smtClean="0">
                <a:solidFill>
                  <a:srgbClr val="FF0000"/>
                </a:solidFill>
                <a:latin typeface="宋体" panose="02010600030101010101" pitchFamily="2" charset="-122"/>
              </a:rPr>
              <a:t>二</a:t>
            </a:r>
            <a:r>
              <a:rPr lang="zh-CN" altLang="en-US" sz="2000" b="1" dirty="0" smtClean="0">
                <a:solidFill>
                  <a:srgbClr val="FF0000"/>
                </a:solidFill>
                <a:latin typeface="宋体" panose="02010600030101010101" pitchFamily="2" charset="-122"/>
              </a:rPr>
              <a:t>十一课正面战场的抗战    </a:t>
            </a:r>
            <a:endParaRPr lang="zh-CN" altLang="en-US" sz="2000" b="1" dirty="0" smtClean="0">
              <a:solidFill>
                <a:srgbClr val="FF0000"/>
              </a:solidFill>
              <a:latin typeface="宋体" panose="02010600030101010101" pitchFamily="2" charset="-122"/>
            </a:endParaRPr>
          </a:p>
        </p:txBody>
      </p:sp>
      <p:sp>
        <p:nvSpPr>
          <p:cNvPr id="1048611" name="左大括号 8"/>
          <p:cNvSpPr/>
          <p:nvPr/>
        </p:nvSpPr>
        <p:spPr bwMode="auto">
          <a:xfrm>
            <a:off x="467544" y="915566"/>
            <a:ext cx="216024" cy="3928641"/>
          </a:xfrm>
          <a:prstGeom prst="leftBrace">
            <a:avLst>
              <a:gd name="adj1" fmla="val 8288"/>
              <a:gd name="adj2" fmla="val 50000"/>
            </a:avLst>
          </a:prstGeom>
          <a:noFill/>
          <a:ln w="57150">
            <a:solidFill>
              <a:schemeClr val="tx1"/>
            </a:solidFill>
            <a:round/>
          </a:ln>
        </p:spPr>
        <p:txBody>
          <a:bodyPr anchor="ctr"/>
          <a:lstStyle/>
          <a:p>
            <a:pPr algn="ctr"/>
            <a:endParaRPr lang="zh-CN" altLang="zh-CN" sz="2400" smtClean="0">
              <a:solidFill>
                <a:srgbClr val="000000"/>
              </a:solidFill>
              <a:latin typeface="宋体" panose="02010600030101010101" pitchFamily="2" charset="-122"/>
            </a:endParaRPr>
          </a:p>
        </p:txBody>
      </p:sp>
      <p:sp>
        <p:nvSpPr>
          <p:cNvPr id="1048612" name="左大括号 2"/>
          <p:cNvSpPr/>
          <p:nvPr/>
        </p:nvSpPr>
        <p:spPr bwMode="auto">
          <a:xfrm>
            <a:off x="2483768" y="771550"/>
            <a:ext cx="432048" cy="504056"/>
          </a:xfrm>
          <a:prstGeom prst="leftBrace">
            <a:avLst>
              <a:gd name="adj1" fmla="val 8309"/>
              <a:gd name="adj2" fmla="val 50000"/>
            </a:avLst>
          </a:prstGeom>
          <a:noFill/>
          <a:ln w="57150">
            <a:solidFill>
              <a:schemeClr val="tx1"/>
            </a:solidFill>
            <a:round/>
          </a:ln>
        </p:spPr>
        <p:txBody>
          <a:bodyPr anchor="ctr"/>
          <a:lstStyle/>
          <a:p>
            <a:pPr algn="ctr"/>
            <a:endParaRPr lang="zh-CN" altLang="zh-CN" sz="2400" smtClean="0">
              <a:solidFill>
                <a:srgbClr val="000000"/>
              </a:solidFill>
              <a:latin typeface="宋体" panose="02010600030101010101" pitchFamily="2" charset="-122"/>
            </a:endParaRPr>
          </a:p>
        </p:txBody>
      </p:sp>
      <p:sp>
        <p:nvSpPr>
          <p:cNvPr id="1048617" name="Rectangle 31"/>
          <p:cNvSpPr>
            <a:spLocks noChangeArrowheads="1"/>
          </p:cNvSpPr>
          <p:nvPr/>
        </p:nvSpPr>
        <p:spPr bwMode="auto">
          <a:xfrm>
            <a:off x="2699792" y="699542"/>
            <a:ext cx="5760640" cy="707886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r>
              <a:rPr lang="zh-CN" altLang="en-US" sz="20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宋体" panose="02010600030101010101" pitchFamily="2" charset="-122"/>
              </a:rPr>
              <a:t>（</a:t>
            </a:r>
            <a:r>
              <a:rPr lang="en-US" sz="20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宋体" panose="02010600030101010101" pitchFamily="2" charset="-122"/>
              </a:rPr>
              <a:t>1</a:t>
            </a:r>
            <a:r>
              <a:rPr lang="zh-CN" altLang="en-US" sz="20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宋体" panose="02010600030101010101" pitchFamily="2" charset="-122"/>
              </a:rPr>
              <a:t>）时</a:t>
            </a:r>
            <a:r>
              <a:rPr lang="zh-CN" altLang="en-US" sz="20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宋体" panose="02010600030101010101" pitchFamily="2" charset="-122"/>
              </a:rPr>
              <a:t>间</a:t>
            </a:r>
            <a:r>
              <a:rPr lang="zh-CN" altLang="en-US" sz="20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宋体" panose="02010600030101010101" pitchFamily="2" charset="-122"/>
              </a:rPr>
              <a:t>：    （</a:t>
            </a:r>
            <a:r>
              <a:rPr lang="en-US" altLang="zh-CN" sz="20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宋体" panose="02010600030101010101" pitchFamily="2" charset="-122"/>
              </a:rPr>
              <a:t>2</a:t>
            </a:r>
            <a:r>
              <a:rPr lang="zh-CN" altLang="en-US" sz="20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宋体" panose="02010600030101010101" pitchFamily="2" charset="-122"/>
              </a:rPr>
              <a:t>）地点：</a:t>
            </a:r>
            <a:endParaRPr lang="zh-CN" altLang="en-US" sz="2000" b="1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宋体" panose="02010600030101010101" pitchFamily="2" charset="-122"/>
            </a:endParaRPr>
          </a:p>
          <a:p>
            <a:r>
              <a:rPr lang="zh-CN" altLang="en-US" sz="20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宋体" panose="02010600030101010101" pitchFamily="2" charset="-122"/>
              </a:rPr>
              <a:t>（</a:t>
            </a:r>
            <a:r>
              <a:rPr lang="en-US" sz="20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宋体" panose="02010600030101010101" pitchFamily="2" charset="-122"/>
              </a:rPr>
              <a:t>3</a:t>
            </a:r>
            <a:r>
              <a:rPr lang="zh-CN" altLang="en-US" sz="20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宋体" panose="02010600030101010101" pitchFamily="2" charset="-122"/>
              </a:rPr>
              <a:t>）人物：</a:t>
            </a:r>
            <a:r>
              <a:rPr lang="en-US" altLang="zh-CN" sz="20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宋体" panose="02010600030101010101" pitchFamily="2" charset="-122"/>
              </a:rPr>
              <a:t>    </a:t>
            </a:r>
            <a:r>
              <a:rPr lang="zh-CN" altLang="en-US" sz="20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宋体" panose="02010600030101010101" pitchFamily="2" charset="-122"/>
              </a:rPr>
              <a:t>（</a:t>
            </a:r>
            <a:r>
              <a:rPr lang="en-US" altLang="zh-CN" sz="20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宋体" panose="02010600030101010101" pitchFamily="2" charset="-122"/>
              </a:rPr>
              <a:t>4</a:t>
            </a:r>
            <a:r>
              <a:rPr lang="zh-CN" altLang="en-US" sz="20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宋体" panose="02010600030101010101" pitchFamily="2" charset="-122"/>
              </a:rPr>
              <a:t>）影响：</a:t>
            </a:r>
            <a:endParaRPr lang="en-US" sz="2000" b="1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宋体" panose="02010600030101010101" pitchFamily="2" charset="-122"/>
            </a:endParaRPr>
          </a:p>
        </p:txBody>
      </p:sp>
      <p:sp>
        <p:nvSpPr>
          <p:cNvPr id="1048619" name="左大括号 10"/>
          <p:cNvSpPr/>
          <p:nvPr/>
        </p:nvSpPr>
        <p:spPr bwMode="auto">
          <a:xfrm>
            <a:off x="2411760" y="1707654"/>
            <a:ext cx="504056" cy="720080"/>
          </a:xfrm>
          <a:prstGeom prst="leftBrace">
            <a:avLst>
              <a:gd name="adj1" fmla="val 8324"/>
              <a:gd name="adj2" fmla="val 50000"/>
            </a:avLst>
          </a:prstGeom>
          <a:noFill/>
          <a:ln w="57150">
            <a:solidFill>
              <a:schemeClr val="tx1"/>
            </a:solidFill>
            <a:round/>
          </a:ln>
        </p:spPr>
        <p:txBody>
          <a:bodyPr anchor="ctr"/>
          <a:lstStyle/>
          <a:p>
            <a:pPr algn="ctr"/>
            <a:endParaRPr lang="zh-CN" altLang="zh-CN" sz="2400" smtClean="0">
              <a:solidFill>
                <a:srgbClr val="000000"/>
              </a:solidFill>
              <a:latin typeface="宋体" panose="02010600030101010101" pitchFamily="2" charset="-122"/>
            </a:endParaRPr>
          </a:p>
        </p:txBody>
      </p:sp>
      <p:sp>
        <p:nvSpPr>
          <p:cNvPr id="21" name="内容占位符 3"/>
          <p:cNvSpPr txBox="1"/>
          <p:nvPr/>
        </p:nvSpPr>
        <p:spPr>
          <a:xfrm>
            <a:off x="539552" y="0"/>
            <a:ext cx="8229600" cy="646331"/>
          </a:xfrm>
          <a:prstGeom prst="rect">
            <a:avLst/>
          </a:prstGeom>
          <a:solidFill>
            <a:srgbClr val="0000FF">
              <a:alpha val="98000"/>
            </a:srgbClr>
          </a:solidFill>
        </p:spPr>
        <p:txBody>
          <a:bodyPr wrap="square" rtlCol="0">
            <a:spAutoFit/>
          </a:bodyPr>
          <a:lstStyle/>
          <a:p>
            <a:pPr marL="0" marR="0" lvl="0" indent="0" algn="ctr" defTabSz="914400" rtl="0" eaLnBrk="0" fontAlgn="base" latinLnBrk="1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3600" b="0" i="0" u="none" strike="noStrike" kern="0" cap="none" spc="0" normalizeH="0" baseline="0" noProof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 </a:t>
            </a:r>
            <a:r>
              <a:rPr kumimoji="0" lang="zh-CN" altLang="en-US" sz="3600" b="1" i="0" u="none" strike="noStrike" kern="0" cap="none" spc="0" normalizeH="0" baseline="0" noProof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第三部分：本单元的知识点背诵</a:t>
            </a:r>
            <a:endParaRPr kumimoji="0" lang="zh-CN" altLang="en-US" sz="36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22" name="内容占位符 3"/>
          <p:cNvSpPr txBox="1"/>
          <p:nvPr/>
        </p:nvSpPr>
        <p:spPr>
          <a:xfrm>
            <a:off x="755576" y="771550"/>
            <a:ext cx="1728192" cy="461665"/>
          </a:xfrm>
          <a:prstGeom prst="rect">
            <a:avLst/>
          </a:prstGeom>
          <a:solidFill>
            <a:srgbClr val="0000FF">
              <a:alpha val="98000"/>
            </a:srgbClr>
          </a:solidFill>
        </p:spPr>
        <p:txBody>
          <a:bodyPr wrap="square" rtlCol="0">
            <a:spAutoFit/>
          </a:bodyPr>
          <a:lstStyle/>
          <a:p>
            <a:pPr marL="0" marR="0" lvl="0" indent="0" algn="ctr" defTabSz="914400" rtl="0" eaLnBrk="0" fontAlgn="base" latinLnBrk="1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lang="zh-CN" altLang="en-US" sz="2400" b="1" kern="0" dirty="0" smtClean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平型关大捷</a:t>
            </a:r>
            <a:endParaRPr kumimoji="0" lang="zh-CN" altLang="en-US" sz="24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23" name="内容占位符 3"/>
          <p:cNvSpPr txBox="1"/>
          <p:nvPr/>
        </p:nvSpPr>
        <p:spPr>
          <a:xfrm>
            <a:off x="755576" y="1707654"/>
            <a:ext cx="1728192" cy="830997"/>
          </a:xfrm>
          <a:prstGeom prst="rect">
            <a:avLst/>
          </a:prstGeom>
          <a:solidFill>
            <a:srgbClr val="0000FF">
              <a:alpha val="98000"/>
            </a:srgbClr>
          </a:solidFill>
        </p:spPr>
        <p:txBody>
          <a:bodyPr wrap="square" rtlCol="0">
            <a:spAutoFit/>
          </a:bodyPr>
          <a:lstStyle/>
          <a:p>
            <a:pPr marL="0" marR="0" lvl="0" indent="0" algn="ctr" defTabSz="914400" rtl="0" eaLnBrk="0" fontAlgn="base" latinLnBrk="1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lang="zh-CN" altLang="en-US" sz="2400" b="1" kern="0" noProof="0" dirty="0" smtClean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敌后抗日根据地的建立</a:t>
            </a:r>
            <a:endParaRPr kumimoji="0" lang="zh-CN" altLang="en-US" sz="24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3" name="Rectangle 31"/>
          <p:cNvSpPr>
            <a:spLocks noChangeArrowheads="1"/>
          </p:cNvSpPr>
          <p:nvPr/>
        </p:nvSpPr>
        <p:spPr bwMode="auto">
          <a:xfrm>
            <a:off x="2915816" y="1563638"/>
            <a:ext cx="5760640" cy="1631216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r>
              <a:rPr lang="zh-CN" altLang="en-US" sz="20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宋体" panose="02010600030101010101" pitchFamily="2" charset="-122"/>
              </a:rPr>
              <a:t>（</a:t>
            </a:r>
            <a:r>
              <a:rPr lang="en-US" altLang="zh-CN" sz="20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宋体" panose="02010600030101010101" pitchFamily="2" charset="-122"/>
              </a:rPr>
              <a:t>1</a:t>
            </a:r>
            <a:r>
              <a:rPr lang="zh-CN" altLang="en-US" sz="20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宋体" panose="02010600030101010101" pitchFamily="2" charset="-122"/>
              </a:rPr>
              <a:t>）中共建立了哪些抗日根据地？</a:t>
            </a:r>
            <a:endParaRPr lang="en-US" altLang="zh-CN" sz="2000" b="1" dirty="0" smtClean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宋体" panose="02010600030101010101" pitchFamily="2" charset="-122"/>
            </a:endParaRPr>
          </a:p>
          <a:p>
            <a:r>
              <a:rPr lang="zh-CN" altLang="en-US" sz="20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宋体" panose="02010600030101010101" pitchFamily="2" charset="-122"/>
              </a:rPr>
              <a:t>（</a:t>
            </a:r>
            <a:r>
              <a:rPr lang="en-US" altLang="zh-CN" sz="20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宋体" panose="02010600030101010101" pitchFamily="2" charset="-122"/>
              </a:rPr>
              <a:t>2</a:t>
            </a:r>
            <a:r>
              <a:rPr lang="zh-CN" altLang="en-US" sz="20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宋体" panose="02010600030101010101" pitchFamily="2" charset="-122"/>
              </a:rPr>
              <a:t>）敌后战场的战略总后方在哪里？</a:t>
            </a:r>
            <a:endParaRPr lang="en-US" altLang="zh-CN" sz="2000" b="1" dirty="0" smtClean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宋体" panose="02010600030101010101" pitchFamily="2" charset="-122"/>
            </a:endParaRPr>
          </a:p>
          <a:p>
            <a:r>
              <a:rPr lang="zh-CN" altLang="en-US" sz="20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宋体" panose="02010600030101010101" pitchFamily="2" charset="-122"/>
              </a:rPr>
              <a:t>（</a:t>
            </a:r>
            <a:r>
              <a:rPr lang="en-US" altLang="zh-CN" sz="20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宋体" panose="02010600030101010101" pitchFamily="2" charset="-122"/>
              </a:rPr>
              <a:t>3</a:t>
            </a:r>
            <a:r>
              <a:rPr lang="zh-CN" altLang="en-US" sz="20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宋体" panose="02010600030101010101" pitchFamily="2" charset="-122"/>
              </a:rPr>
              <a:t>）敌后战场的战略战术？</a:t>
            </a:r>
            <a:endParaRPr lang="en-US" altLang="zh-CN" sz="2000" b="1" dirty="0" smtClean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宋体" panose="02010600030101010101" pitchFamily="2" charset="-122"/>
            </a:endParaRPr>
          </a:p>
          <a:p>
            <a:r>
              <a:rPr lang="zh-CN" altLang="en-US" sz="20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宋体" panose="02010600030101010101" pitchFamily="2" charset="-122"/>
              </a:rPr>
              <a:t>（</a:t>
            </a:r>
            <a:r>
              <a:rPr lang="en-US" altLang="zh-CN" sz="20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宋体" panose="02010600030101010101" pitchFamily="2" charset="-122"/>
              </a:rPr>
              <a:t>4</a:t>
            </a:r>
            <a:r>
              <a:rPr lang="zh-CN" altLang="en-US" sz="20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宋体" panose="02010600030101010101" pitchFamily="2" charset="-122"/>
              </a:rPr>
              <a:t>）为了巩固根据地，采取了哪些措施？</a:t>
            </a:r>
            <a:endParaRPr lang="en-US" altLang="zh-CN" sz="2000" b="1" dirty="0" smtClean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宋体" panose="02010600030101010101" pitchFamily="2" charset="-122"/>
            </a:endParaRPr>
          </a:p>
          <a:p>
            <a:r>
              <a:rPr lang="zh-CN" altLang="en-US" sz="20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宋体" panose="02010600030101010101" pitchFamily="2" charset="-122"/>
              </a:rPr>
              <a:t>（</a:t>
            </a:r>
            <a:r>
              <a:rPr lang="en-US" altLang="zh-CN" sz="20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宋体" panose="02010600030101010101" pitchFamily="2" charset="-122"/>
              </a:rPr>
              <a:t>5</a:t>
            </a:r>
            <a:r>
              <a:rPr lang="zh-CN" altLang="en-US" sz="20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宋体" panose="02010600030101010101" pitchFamily="2" charset="-122"/>
              </a:rPr>
              <a:t>）敌后战场的地位？</a:t>
            </a:r>
            <a:endParaRPr lang="en-US" sz="2000" b="1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宋体" panose="02010600030101010101" pitchFamily="2" charset="-122"/>
            </a:endParaRPr>
          </a:p>
        </p:txBody>
      </p:sp>
      <p:sp>
        <p:nvSpPr>
          <p:cNvPr id="17" name="内容占位符 3"/>
          <p:cNvSpPr txBox="1"/>
          <p:nvPr/>
        </p:nvSpPr>
        <p:spPr>
          <a:xfrm>
            <a:off x="755576" y="3939902"/>
            <a:ext cx="1728192" cy="461665"/>
          </a:xfrm>
          <a:prstGeom prst="rect">
            <a:avLst/>
          </a:prstGeom>
          <a:solidFill>
            <a:srgbClr val="0000FF">
              <a:alpha val="98000"/>
            </a:srgbClr>
          </a:solidFill>
        </p:spPr>
        <p:txBody>
          <a:bodyPr wrap="square" rtlCol="0">
            <a:spAutoFit/>
          </a:bodyPr>
          <a:lstStyle/>
          <a:p>
            <a:pPr marL="0" marR="0" lvl="0" indent="0" algn="ctr" defTabSz="914400" rtl="0" eaLnBrk="0" fontAlgn="base" latinLnBrk="1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lang="zh-CN" altLang="en-US" sz="2400" b="1" kern="0" dirty="0" smtClean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百团大战</a:t>
            </a:r>
            <a:endParaRPr kumimoji="0" lang="zh-CN" altLang="en-US" sz="24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8" name="左大括号 10"/>
          <p:cNvSpPr/>
          <p:nvPr/>
        </p:nvSpPr>
        <p:spPr bwMode="auto">
          <a:xfrm>
            <a:off x="2411760" y="4011910"/>
            <a:ext cx="504056" cy="504056"/>
          </a:xfrm>
          <a:prstGeom prst="leftBrace">
            <a:avLst>
              <a:gd name="adj1" fmla="val 8324"/>
              <a:gd name="adj2" fmla="val 50000"/>
            </a:avLst>
          </a:prstGeom>
          <a:noFill/>
          <a:ln w="57150">
            <a:solidFill>
              <a:schemeClr val="tx1"/>
            </a:solidFill>
            <a:round/>
          </a:ln>
        </p:spPr>
        <p:txBody>
          <a:bodyPr anchor="ctr"/>
          <a:lstStyle/>
          <a:p>
            <a:pPr algn="ctr"/>
            <a:endParaRPr lang="zh-CN" altLang="zh-CN" sz="2400" smtClean="0">
              <a:solidFill>
                <a:srgbClr val="000000"/>
              </a:solidFill>
              <a:latin typeface="宋体" panose="02010600030101010101" pitchFamily="2" charset="-122"/>
            </a:endParaRPr>
          </a:p>
        </p:txBody>
      </p:sp>
      <p:sp>
        <p:nvSpPr>
          <p:cNvPr id="19" name="Rectangle 31"/>
          <p:cNvSpPr>
            <a:spLocks noChangeArrowheads="1"/>
          </p:cNvSpPr>
          <p:nvPr/>
        </p:nvSpPr>
        <p:spPr bwMode="auto">
          <a:xfrm>
            <a:off x="2915816" y="3867894"/>
            <a:ext cx="5760640" cy="707886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r>
              <a:rPr lang="zh-CN" altLang="en-US" sz="20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宋体" panose="02010600030101010101" pitchFamily="2" charset="-122"/>
              </a:rPr>
              <a:t>（</a:t>
            </a:r>
            <a:r>
              <a:rPr lang="en-US" sz="20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宋体" panose="02010600030101010101" pitchFamily="2" charset="-122"/>
              </a:rPr>
              <a:t>1</a:t>
            </a:r>
            <a:r>
              <a:rPr lang="zh-CN" altLang="en-US" sz="20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宋体" panose="02010600030101010101" pitchFamily="2" charset="-122"/>
              </a:rPr>
              <a:t>）时间：    地点</a:t>
            </a:r>
            <a:r>
              <a:rPr lang="zh-CN" altLang="en-US" sz="20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宋体" panose="02010600030101010101" pitchFamily="2" charset="-122"/>
              </a:rPr>
              <a:t>：</a:t>
            </a:r>
            <a:r>
              <a:rPr lang="en-US" altLang="zh-CN" sz="20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宋体" panose="02010600030101010101" pitchFamily="2" charset="-122"/>
              </a:rPr>
              <a:t> </a:t>
            </a:r>
            <a:r>
              <a:rPr lang="zh-CN" altLang="en-US" sz="20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宋体" panose="02010600030101010101" pitchFamily="2" charset="-122"/>
              </a:rPr>
              <a:t> </a:t>
            </a:r>
            <a:r>
              <a:rPr lang="zh-CN" altLang="en-US" sz="20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宋体" panose="02010600030101010101" pitchFamily="2" charset="-122"/>
              </a:rPr>
              <a:t> 主力军：  人物：</a:t>
            </a:r>
            <a:endParaRPr lang="en-US" altLang="zh-CN" sz="2000" b="1" dirty="0" smtClean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宋体" panose="02010600030101010101" pitchFamily="2" charset="-122"/>
            </a:endParaRPr>
          </a:p>
          <a:p>
            <a:r>
              <a:rPr lang="zh-CN" altLang="en-US" sz="20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宋体" panose="02010600030101010101" pitchFamily="2" charset="-122"/>
              </a:rPr>
              <a:t>（</a:t>
            </a:r>
            <a:r>
              <a:rPr lang="en-US" altLang="zh-CN" sz="20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宋体" panose="02010600030101010101" pitchFamily="2" charset="-122"/>
              </a:rPr>
              <a:t>2</a:t>
            </a:r>
            <a:r>
              <a:rPr lang="zh-CN" altLang="en-US" sz="20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宋体" panose="02010600030101010101" pitchFamily="2" charset="-122"/>
              </a:rPr>
              <a:t>）影响：</a:t>
            </a:r>
            <a:endParaRPr lang="en-US" sz="2000" b="1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宋体" panose="02010600030101010101" pitchFamily="2" charset="-122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01" name="Rectangle 18"/>
          <p:cNvSpPr>
            <a:spLocks noChangeArrowheads="1"/>
          </p:cNvSpPr>
          <p:nvPr/>
        </p:nvSpPr>
        <p:spPr bwMode="auto">
          <a:xfrm>
            <a:off x="1763688" y="1275606"/>
            <a:ext cx="8604250" cy="40626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lnSpc>
                <a:spcPct val="85000"/>
              </a:lnSpc>
            </a:pPr>
            <a:r>
              <a:rPr lang="en-US" sz="2400" b="1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宋体" panose="02010600030101010101" pitchFamily="2" charset="-122"/>
              </a:rPr>
              <a:t>                                   </a:t>
            </a:r>
            <a:endParaRPr lang="en-US" sz="2400" b="1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宋体" panose="02010600030101010101" pitchFamily="2" charset="-122"/>
            </a:endParaRPr>
          </a:p>
        </p:txBody>
      </p:sp>
      <p:sp>
        <p:nvSpPr>
          <p:cNvPr id="1048603" name="Rectangle 20"/>
          <p:cNvSpPr>
            <a:spLocks noChangeArrowheads="1"/>
          </p:cNvSpPr>
          <p:nvPr/>
        </p:nvSpPr>
        <p:spPr bwMode="auto">
          <a:xfrm>
            <a:off x="2978150" y="2247901"/>
            <a:ext cx="8497888" cy="40626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lnSpc>
                <a:spcPct val="85000"/>
              </a:lnSpc>
            </a:pPr>
            <a:r>
              <a:rPr lang="en-US" sz="2400" b="1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宋体" panose="02010600030101010101" pitchFamily="2" charset="-122"/>
              </a:rPr>
              <a:t>                        </a:t>
            </a:r>
            <a:endParaRPr lang="en-US" sz="2400" b="1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宋体" panose="02010600030101010101" pitchFamily="2" charset="-122"/>
            </a:endParaRPr>
          </a:p>
        </p:txBody>
      </p:sp>
      <p:sp>
        <p:nvSpPr>
          <p:cNvPr id="1048610" name="文本框 9"/>
          <p:cNvSpPr txBox="1">
            <a:spLocks noChangeArrowheads="1"/>
          </p:cNvSpPr>
          <p:nvPr/>
        </p:nvSpPr>
        <p:spPr bwMode="auto">
          <a:xfrm>
            <a:off x="107531" y="1131590"/>
            <a:ext cx="492443" cy="3672408"/>
          </a:xfrm>
          <a:prstGeom prst="rect">
            <a:avLst/>
          </a:prstGeom>
          <a:noFill/>
          <a:ln>
            <a:noFill/>
          </a:ln>
        </p:spPr>
        <p:txBody>
          <a:bodyPr vert="eaVert"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 sz="2000" b="1" dirty="0" smtClean="0">
                <a:solidFill>
                  <a:srgbClr val="FF0000"/>
                </a:solidFill>
                <a:latin typeface="宋体" panose="02010600030101010101" pitchFamily="2" charset="-122"/>
              </a:rPr>
              <a:t>第</a:t>
            </a:r>
            <a:r>
              <a:rPr lang="zh-CN" altLang="en-US" sz="2000" b="1" dirty="0" smtClean="0">
                <a:solidFill>
                  <a:srgbClr val="FF0000"/>
                </a:solidFill>
                <a:latin typeface="宋体" panose="02010600030101010101" pitchFamily="2" charset="-122"/>
              </a:rPr>
              <a:t>二</a:t>
            </a:r>
            <a:r>
              <a:rPr lang="zh-CN" altLang="en-US" sz="2000" b="1" dirty="0" smtClean="0">
                <a:solidFill>
                  <a:srgbClr val="FF0000"/>
                </a:solidFill>
                <a:latin typeface="宋体" panose="02010600030101010101" pitchFamily="2" charset="-122"/>
              </a:rPr>
              <a:t>十二课  抗战的胜利    </a:t>
            </a:r>
            <a:endParaRPr lang="zh-CN" altLang="en-US" sz="2000" b="1" dirty="0" smtClean="0">
              <a:solidFill>
                <a:srgbClr val="FF0000"/>
              </a:solidFill>
              <a:latin typeface="宋体" panose="02010600030101010101" pitchFamily="2" charset="-122"/>
            </a:endParaRPr>
          </a:p>
        </p:txBody>
      </p:sp>
      <p:sp>
        <p:nvSpPr>
          <p:cNvPr id="1048611" name="左大括号 8"/>
          <p:cNvSpPr/>
          <p:nvPr/>
        </p:nvSpPr>
        <p:spPr bwMode="auto">
          <a:xfrm>
            <a:off x="467544" y="915566"/>
            <a:ext cx="216024" cy="3928641"/>
          </a:xfrm>
          <a:prstGeom prst="leftBrace">
            <a:avLst>
              <a:gd name="adj1" fmla="val 8288"/>
              <a:gd name="adj2" fmla="val 50000"/>
            </a:avLst>
          </a:prstGeom>
          <a:noFill/>
          <a:ln w="57150">
            <a:solidFill>
              <a:schemeClr val="tx1"/>
            </a:solidFill>
            <a:round/>
          </a:ln>
        </p:spPr>
        <p:txBody>
          <a:bodyPr anchor="ctr"/>
          <a:lstStyle/>
          <a:p>
            <a:pPr algn="ctr"/>
            <a:endParaRPr lang="zh-CN" altLang="zh-CN" sz="2400" smtClean="0">
              <a:solidFill>
                <a:srgbClr val="000000"/>
              </a:solidFill>
              <a:latin typeface="宋体" panose="02010600030101010101" pitchFamily="2" charset="-122"/>
            </a:endParaRPr>
          </a:p>
        </p:txBody>
      </p:sp>
      <p:sp>
        <p:nvSpPr>
          <p:cNvPr id="1048612" name="左大括号 2"/>
          <p:cNvSpPr/>
          <p:nvPr/>
        </p:nvSpPr>
        <p:spPr bwMode="auto">
          <a:xfrm>
            <a:off x="3059832" y="771550"/>
            <a:ext cx="432048" cy="648072"/>
          </a:xfrm>
          <a:prstGeom prst="leftBrace">
            <a:avLst>
              <a:gd name="adj1" fmla="val 8309"/>
              <a:gd name="adj2" fmla="val 50000"/>
            </a:avLst>
          </a:prstGeom>
          <a:noFill/>
          <a:ln w="57150">
            <a:solidFill>
              <a:schemeClr val="tx1"/>
            </a:solidFill>
            <a:round/>
          </a:ln>
        </p:spPr>
        <p:txBody>
          <a:bodyPr anchor="ctr"/>
          <a:lstStyle/>
          <a:p>
            <a:pPr algn="ctr"/>
            <a:endParaRPr lang="zh-CN" altLang="zh-CN" sz="2400" smtClean="0">
              <a:solidFill>
                <a:srgbClr val="000000"/>
              </a:solidFill>
              <a:latin typeface="宋体" panose="02010600030101010101" pitchFamily="2" charset="-122"/>
            </a:endParaRPr>
          </a:p>
        </p:txBody>
      </p:sp>
      <p:sp>
        <p:nvSpPr>
          <p:cNvPr id="1048617" name="Rectangle 31"/>
          <p:cNvSpPr>
            <a:spLocks noChangeArrowheads="1"/>
          </p:cNvSpPr>
          <p:nvPr/>
        </p:nvSpPr>
        <p:spPr bwMode="auto">
          <a:xfrm>
            <a:off x="3347864" y="627534"/>
            <a:ext cx="2664296" cy="101566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r>
              <a:rPr lang="zh-CN" altLang="en-US" sz="20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宋体" panose="02010600030101010101" pitchFamily="2" charset="-122"/>
              </a:rPr>
              <a:t>（</a:t>
            </a:r>
            <a:r>
              <a:rPr lang="en-US" sz="20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宋体" panose="02010600030101010101" pitchFamily="2" charset="-122"/>
              </a:rPr>
              <a:t>1</a:t>
            </a:r>
            <a:r>
              <a:rPr lang="zh-CN" altLang="en-US" sz="20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宋体" panose="02010600030101010101" pitchFamily="2" charset="-122"/>
              </a:rPr>
              <a:t>）怎么改变的？</a:t>
            </a:r>
            <a:endParaRPr lang="en-US" altLang="zh-CN" sz="2000" b="1" dirty="0" smtClean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宋体" panose="02010600030101010101" pitchFamily="2" charset="-122"/>
            </a:endParaRPr>
          </a:p>
          <a:p>
            <a:endParaRPr lang="en-US" altLang="zh-CN" sz="2000" b="1" dirty="0" smtClean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宋体" panose="02010600030101010101" pitchFamily="2" charset="-122"/>
            </a:endParaRPr>
          </a:p>
          <a:p>
            <a:r>
              <a:rPr lang="zh-CN" altLang="en-US" sz="20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宋体" panose="02010600030101010101" pitchFamily="2" charset="-122"/>
              </a:rPr>
              <a:t>（</a:t>
            </a:r>
            <a:r>
              <a:rPr lang="en-US" altLang="zh-CN" sz="20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宋体" panose="02010600030101010101" pitchFamily="2" charset="-122"/>
              </a:rPr>
              <a:t>2</a:t>
            </a:r>
            <a:r>
              <a:rPr lang="zh-CN" altLang="en-US" sz="20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宋体" panose="02010600030101010101" pitchFamily="2" charset="-122"/>
              </a:rPr>
              <a:t>）中国各界的反应</a:t>
            </a:r>
            <a:endParaRPr lang="zh-CN" altLang="en-US" sz="2000" b="1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宋体" panose="02010600030101010101" pitchFamily="2" charset="-122"/>
            </a:endParaRPr>
          </a:p>
        </p:txBody>
      </p:sp>
      <p:sp>
        <p:nvSpPr>
          <p:cNvPr id="1048619" name="左大括号 10"/>
          <p:cNvSpPr/>
          <p:nvPr/>
        </p:nvSpPr>
        <p:spPr bwMode="auto">
          <a:xfrm>
            <a:off x="3131840" y="3723878"/>
            <a:ext cx="432048" cy="864096"/>
          </a:xfrm>
          <a:prstGeom prst="leftBrace">
            <a:avLst>
              <a:gd name="adj1" fmla="val 8324"/>
              <a:gd name="adj2" fmla="val 50000"/>
            </a:avLst>
          </a:prstGeom>
          <a:noFill/>
          <a:ln w="57150">
            <a:solidFill>
              <a:schemeClr val="tx1"/>
            </a:solidFill>
            <a:round/>
          </a:ln>
        </p:spPr>
        <p:txBody>
          <a:bodyPr anchor="ctr"/>
          <a:lstStyle/>
          <a:p>
            <a:pPr algn="ctr"/>
            <a:endParaRPr lang="zh-CN" altLang="zh-CN" sz="2400" smtClean="0">
              <a:solidFill>
                <a:srgbClr val="000000"/>
              </a:solidFill>
              <a:latin typeface="宋体" panose="02010600030101010101" pitchFamily="2" charset="-122"/>
            </a:endParaRPr>
          </a:p>
        </p:txBody>
      </p:sp>
      <p:sp>
        <p:nvSpPr>
          <p:cNvPr id="21" name="内容占位符 3"/>
          <p:cNvSpPr txBox="1"/>
          <p:nvPr/>
        </p:nvSpPr>
        <p:spPr>
          <a:xfrm>
            <a:off x="539552" y="0"/>
            <a:ext cx="8229600" cy="646331"/>
          </a:xfrm>
          <a:prstGeom prst="rect">
            <a:avLst/>
          </a:prstGeom>
          <a:solidFill>
            <a:srgbClr val="0000FF">
              <a:alpha val="98000"/>
            </a:srgbClr>
          </a:solidFill>
        </p:spPr>
        <p:txBody>
          <a:bodyPr wrap="square" rtlCol="0">
            <a:spAutoFit/>
          </a:bodyPr>
          <a:lstStyle/>
          <a:p>
            <a:pPr marL="0" marR="0" lvl="0" indent="0" algn="ctr" defTabSz="914400" rtl="0" eaLnBrk="0" fontAlgn="base" latinLnBrk="1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3600" b="0" i="0" u="none" strike="noStrike" kern="0" cap="none" spc="0" normalizeH="0" baseline="0" noProof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 </a:t>
            </a:r>
            <a:r>
              <a:rPr kumimoji="0" lang="zh-CN" altLang="en-US" sz="3600" b="1" i="0" u="none" strike="noStrike" kern="0" cap="none" spc="0" normalizeH="0" baseline="0" noProof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第三部分：本单元的知识点背诵</a:t>
            </a:r>
            <a:endParaRPr kumimoji="0" lang="zh-CN" altLang="en-US" sz="36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22" name="内容占位符 3"/>
          <p:cNvSpPr txBox="1"/>
          <p:nvPr/>
        </p:nvSpPr>
        <p:spPr>
          <a:xfrm>
            <a:off x="755576" y="771550"/>
            <a:ext cx="2376264" cy="707886"/>
          </a:xfrm>
          <a:prstGeom prst="rect">
            <a:avLst/>
          </a:prstGeom>
          <a:solidFill>
            <a:srgbClr val="0000FF">
              <a:alpha val="98000"/>
            </a:srgbClr>
          </a:solidFill>
        </p:spPr>
        <p:txBody>
          <a:bodyPr wrap="square" rtlCol="0">
            <a:spAutoFit/>
          </a:bodyPr>
          <a:lstStyle/>
          <a:p>
            <a:pPr marL="0" marR="0" lvl="0" indent="0" algn="ctr" defTabSz="914400" rtl="0" eaLnBrk="0" fontAlgn="base" latinLnBrk="1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2000" b="1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相持阶段，</a:t>
            </a:r>
            <a:endParaRPr kumimoji="0" lang="en-US" altLang="zh-CN" sz="2000" b="1" i="0" u="none" strike="noStrike" kern="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  <a:p>
            <a:pPr marL="0" marR="0" lvl="0" indent="0" algn="ctr" defTabSz="914400" rtl="0" eaLnBrk="0" fontAlgn="base" latinLnBrk="1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2000" b="1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日本改变侵华策略</a:t>
            </a:r>
            <a:endParaRPr kumimoji="0" lang="zh-CN" altLang="en-US" sz="20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23" name="内容占位符 3"/>
          <p:cNvSpPr txBox="1"/>
          <p:nvPr/>
        </p:nvSpPr>
        <p:spPr>
          <a:xfrm>
            <a:off x="755576" y="1779662"/>
            <a:ext cx="2376264" cy="400110"/>
          </a:xfrm>
          <a:prstGeom prst="rect">
            <a:avLst/>
          </a:prstGeom>
          <a:solidFill>
            <a:srgbClr val="0000FF">
              <a:alpha val="98000"/>
            </a:srgbClr>
          </a:solidFill>
        </p:spPr>
        <p:txBody>
          <a:bodyPr wrap="square" rtlCol="0">
            <a:spAutoFit/>
          </a:bodyPr>
          <a:lstStyle/>
          <a:p>
            <a:pPr marL="0" marR="0" lvl="0" indent="0" algn="ctr" defTabSz="914400" rtl="0" eaLnBrk="0" fontAlgn="base" latinLnBrk="1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2000" b="1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社会各界团结抗战</a:t>
            </a:r>
            <a:endParaRPr kumimoji="0" lang="zh-CN" altLang="en-US" sz="20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3" name="Rectangle 31"/>
          <p:cNvSpPr>
            <a:spLocks noChangeArrowheads="1"/>
          </p:cNvSpPr>
          <p:nvPr/>
        </p:nvSpPr>
        <p:spPr bwMode="auto">
          <a:xfrm>
            <a:off x="3383360" y="3507854"/>
            <a:ext cx="5760640" cy="1323439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r>
              <a:rPr lang="zh-CN" altLang="en-US" sz="20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宋体" panose="02010600030101010101" pitchFamily="2" charset="-122"/>
              </a:rPr>
              <a:t>（</a:t>
            </a:r>
            <a:r>
              <a:rPr lang="en-US" altLang="zh-CN" sz="20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宋体" panose="02010600030101010101" pitchFamily="2" charset="-122"/>
              </a:rPr>
              <a:t>1</a:t>
            </a:r>
            <a:r>
              <a:rPr lang="zh-CN" altLang="en-US" sz="20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宋体" panose="02010600030101010101" pitchFamily="2" charset="-122"/>
              </a:rPr>
              <a:t>）抗战进入反攻阶段的标志？</a:t>
            </a:r>
            <a:endParaRPr lang="en-US" altLang="zh-CN" sz="2000" b="1" dirty="0" smtClean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宋体" panose="02010600030101010101" pitchFamily="2" charset="-122"/>
            </a:endParaRPr>
          </a:p>
          <a:p>
            <a:r>
              <a:rPr lang="zh-CN" altLang="en-US" sz="20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宋体" panose="02010600030101010101" pitchFamily="2" charset="-122"/>
              </a:rPr>
              <a:t>（</a:t>
            </a:r>
            <a:r>
              <a:rPr lang="en-US" altLang="zh-CN" sz="20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宋体" panose="02010600030101010101" pitchFamily="2" charset="-122"/>
              </a:rPr>
              <a:t>2</a:t>
            </a:r>
            <a:r>
              <a:rPr lang="zh-CN" altLang="en-US" sz="20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宋体" panose="02010600030101010101" pitchFamily="2" charset="-122"/>
              </a:rPr>
              <a:t>）抗战结束的标志？</a:t>
            </a:r>
            <a:endParaRPr lang="en-US" altLang="zh-CN" sz="2000" b="1" dirty="0" smtClean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宋体" panose="02010600030101010101" pitchFamily="2" charset="-122"/>
            </a:endParaRPr>
          </a:p>
          <a:p>
            <a:r>
              <a:rPr lang="zh-CN" altLang="en-US" sz="20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宋体" panose="02010600030101010101" pitchFamily="2" charset="-122"/>
              </a:rPr>
              <a:t>（</a:t>
            </a:r>
            <a:r>
              <a:rPr lang="en-US" altLang="zh-CN" sz="20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宋体" panose="02010600030101010101" pitchFamily="2" charset="-122"/>
              </a:rPr>
              <a:t>3</a:t>
            </a:r>
            <a:r>
              <a:rPr lang="zh-CN" altLang="en-US" sz="20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宋体" panose="02010600030101010101" pitchFamily="2" charset="-122"/>
              </a:rPr>
              <a:t>）抗战胜利的原因？</a:t>
            </a:r>
            <a:endParaRPr lang="en-US" altLang="zh-CN" sz="2000" b="1" dirty="0" smtClean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宋体" panose="02010600030101010101" pitchFamily="2" charset="-122"/>
            </a:endParaRPr>
          </a:p>
          <a:p>
            <a:r>
              <a:rPr lang="zh-CN" altLang="en-US" sz="20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宋体" panose="02010600030101010101" pitchFamily="2" charset="-122"/>
              </a:rPr>
              <a:t>（</a:t>
            </a:r>
            <a:r>
              <a:rPr lang="en-US" altLang="zh-CN" sz="20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宋体" panose="02010600030101010101" pitchFamily="2" charset="-122"/>
              </a:rPr>
              <a:t>4</a:t>
            </a:r>
            <a:r>
              <a:rPr lang="zh-CN" altLang="en-US" sz="20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宋体" panose="02010600030101010101" pitchFamily="2" charset="-122"/>
              </a:rPr>
              <a:t>）抗战胜利的意义？</a:t>
            </a:r>
            <a:endParaRPr lang="en-US" altLang="zh-CN" sz="2000" b="1" dirty="0" smtClean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宋体" panose="02010600030101010101" pitchFamily="2" charset="-122"/>
            </a:endParaRPr>
          </a:p>
        </p:txBody>
      </p:sp>
      <p:sp>
        <p:nvSpPr>
          <p:cNvPr id="16" name="左大括号 2"/>
          <p:cNvSpPr/>
          <p:nvPr/>
        </p:nvSpPr>
        <p:spPr bwMode="auto">
          <a:xfrm>
            <a:off x="5940152" y="1203598"/>
            <a:ext cx="360040" cy="504056"/>
          </a:xfrm>
          <a:prstGeom prst="leftBrace">
            <a:avLst>
              <a:gd name="adj1" fmla="val 8309"/>
              <a:gd name="adj2" fmla="val 50000"/>
            </a:avLst>
          </a:prstGeom>
          <a:noFill/>
          <a:ln w="57150">
            <a:solidFill>
              <a:schemeClr val="tx1"/>
            </a:solidFill>
            <a:round/>
          </a:ln>
        </p:spPr>
        <p:txBody>
          <a:bodyPr anchor="ctr"/>
          <a:lstStyle/>
          <a:p>
            <a:pPr algn="ctr"/>
            <a:endParaRPr lang="zh-CN" altLang="zh-CN" sz="2400" smtClean="0">
              <a:solidFill>
                <a:srgbClr val="000000"/>
              </a:solidFill>
              <a:latin typeface="宋体" panose="02010600030101010101" pitchFamily="2" charset="-122"/>
            </a:endParaRPr>
          </a:p>
        </p:txBody>
      </p:sp>
      <p:sp>
        <p:nvSpPr>
          <p:cNvPr id="20" name="Rectangle 31"/>
          <p:cNvSpPr>
            <a:spLocks noChangeArrowheads="1"/>
          </p:cNvSpPr>
          <p:nvPr/>
        </p:nvSpPr>
        <p:spPr bwMode="auto">
          <a:xfrm>
            <a:off x="6228184" y="987574"/>
            <a:ext cx="2556792" cy="101566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r>
              <a:rPr lang="zh-CN" altLang="en-US" sz="20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宋体" panose="02010600030101010101" pitchFamily="2" charset="-122"/>
              </a:rPr>
              <a:t>汪伪集团：</a:t>
            </a:r>
            <a:endParaRPr lang="en-US" altLang="zh-CN" sz="2000" b="1" dirty="0" smtClean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宋体" panose="02010600030101010101" pitchFamily="2" charset="-122"/>
            </a:endParaRPr>
          </a:p>
          <a:p>
            <a:r>
              <a:rPr lang="zh-CN" altLang="en-US" sz="20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宋体" panose="02010600030101010101" pitchFamily="2" charset="-122"/>
              </a:rPr>
              <a:t>蒋介石集</a:t>
            </a:r>
            <a:r>
              <a:rPr lang="zh-CN" altLang="en-US" sz="20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宋体" panose="02010600030101010101" pitchFamily="2" charset="-122"/>
              </a:rPr>
              <a:t>团：</a:t>
            </a:r>
            <a:endParaRPr lang="en-US" altLang="zh-CN" sz="2000" b="1" dirty="0" smtClean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宋体" panose="02010600030101010101" pitchFamily="2" charset="-122"/>
            </a:endParaRPr>
          </a:p>
          <a:p>
            <a:r>
              <a:rPr lang="zh-CN" altLang="en-US" sz="20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宋体" panose="02010600030101010101" pitchFamily="2" charset="-122"/>
              </a:rPr>
              <a:t>中</a:t>
            </a:r>
            <a:r>
              <a:rPr lang="zh-CN" altLang="en-US" sz="20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宋体" panose="02010600030101010101" pitchFamily="2" charset="-122"/>
              </a:rPr>
              <a:t>共：</a:t>
            </a:r>
            <a:endParaRPr lang="zh-CN" altLang="en-US" sz="2000" b="1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宋体" panose="02010600030101010101" pitchFamily="2" charset="-122"/>
            </a:endParaRPr>
          </a:p>
        </p:txBody>
      </p:sp>
      <p:sp>
        <p:nvSpPr>
          <p:cNvPr id="24" name="Rectangle 31"/>
          <p:cNvSpPr>
            <a:spLocks noChangeArrowheads="1"/>
          </p:cNvSpPr>
          <p:nvPr/>
        </p:nvSpPr>
        <p:spPr bwMode="auto">
          <a:xfrm>
            <a:off x="3131840" y="1779662"/>
            <a:ext cx="2556792" cy="40011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r>
              <a:rPr lang="zh-CN" altLang="en-US" sz="20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宋体" panose="02010600030101010101" pitchFamily="2" charset="-122"/>
              </a:rPr>
              <a:t>列举事例？</a:t>
            </a:r>
            <a:endParaRPr lang="zh-CN" altLang="en-US" sz="2000" b="1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宋体" panose="02010600030101010101" pitchFamily="2" charset="-122"/>
            </a:endParaRPr>
          </a:p>
        </p:txBody>
      </p:sp>
      <p:sp>
        <p:nvSpPr>
          <p:cNvPr id="25" name="内容占位符 3"/>
          <p:cNvSpPr txBox="1"/>
          <p:nvPr/>
        </p:nvSpPr>
        <p:spPr>
          <a:xfrm>
            <a:off x="755576" y="4011910"/>
            <a:ext cx="2376264" cy="400110"/>
          </a:xfrm>
          <a:prstGeom prst="rect">
            <a:avLst/>
          </a:prstGeom>
          <a:solidFill>
            <a:srgbClr val="0000FF">
              <a:alpha val="98000"/>
            </a:srgbClr>
          </a:solidFill>
        </p:spPr>
        <p:txBody>
          <a:bodyPr wrap="square" rtlCol="0">
            <a:spAutoFit/>
          </a:bodyPr>
          <a:lstStyle/>
          <a:p>
            <a:pPr marL="0" marR="0" lvl="0" indent="0" algn="ctr" defTabSz="914400" rtl="0" eaLnBrk="0" fontAlgn="base" latinLnBrk="1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lang="zh-CN" altLang="en-US" sz="2000" b="1" kern="0" dirty="0" smtClean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抗战胜</a:t>
            </a:r>
            <a:r>
              <a:rPr lang="zh-CN" altLang="en-US" sz="2000" b="1" kern="0" dirty="0" smtClean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利结束</a:t>
            </a:r>
            <a:endParaRPr kumimoji="0" lang="zh-CN" altLang="en-US" sz="20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26" name="内容占位符 3"/>
          <p:cNvSpPr txBox="1"/>
          <p:nvPr/>
        </p:nvSpPr>
        <p:spPr>
          <a:xfrm>
            <a:off x="755576" y="2571750"/>
            <a:ext cx="2376264" cy="400110"/>
          </a:xfrm>
          <a:prstGeom prst="rect">
            <a:avLst/>
          </a:prstGeom>
          <a:solidFill>
            <a:srgbClr val="0000FF">
              <a:alpha val="98000"/>
            </a:srgbClr>
          </a:solidFill>
        </p:spPr>
        <p:txBody>
          <a:bodyPr wrap="square" rtlCol="0">
            <a:spAutoFit/>
          </a:bodyPr>
          <a:lstStyle/>
          <a:p>
            <a:pPr marL="0" marR="0" lvl="0" indent="0" algn="ctr" defTabSz="914400" rtl="0" eaLnBrk="0" fontAlgn="base" latinLnBrk="1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lang="zh-CN" altLang="en-US" sz="2000" b="1" kern="0" dirty="0" smtClean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中共七大</a:t>
            </a:r>
            <a:endParaRPr kumimoji="0" lang="zh-CN" altLang="en-US" sz="20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27" name="左大括号 10"/>
          <p:cNvSpPr/>
          <p:nvPr/>
        </p:nvSpPr>
        <p:spPr bwMode="auto">
          <a:xfrm>
            <a:off x="3131840" y="2355726"/>
            <a:ext cx="432048" cy="864096"/>
          </a:xfrm>
          <a:prstGeom prst="leftBrace">
            <a:avLst>
              <a:gd name="adj1" fmla="val 8324"/>
              <a:gd name="adj2" fmla="val 50000"/>
            </a:avLst>
          </a:prstGeom>
          <a:noFill/>
          <a:ln w="57150">
            <a:solidFill>
              <a:schemeClr val="tx1"/>
            </a:solidFill>
            <a:round/>
          </a:ln>
        </p:spPr>
        <p:txBody>
          <a:bodyPr anchor="ctr"/>
          <a:lstStyle/>
          <a:p>
            <a:pPr algn="ctr"/>
            <a:endParaRPr lang="zh-CN" altLang="zh-CN" sz="2400" smtClean="0">
              <a:solidFill>
                <a:srgbClr val="000000"/>
              </a:solidFill>
              <a:latin typeface="宋体" panose="02010600030101010101" pitchFamily="2" charset="-122"/>
            </a:endParaRPr>
          </a:p>
        </p:txBody>
      </p:sp>
      <p:sp>
        <p:nvSpPr>
          <p:cNvPr id="28" name="Rectangle 31"/>
          <p:cNvSpPr>
            <a:spLocks noChangeArrowheads="1"/>
          </p:cNvSpPr>
          <p:nvPr/>
        </p:nvSpPr>
        <p:spPr bwMode="auto">
          <a:xfrm>
            <a:off x="3383360" y="2283718"/>
            <a:ext cx="5760640" cy="101566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r>
              <a:rPr lang="zh-CN" altLang="en-US" sz="20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宋体" panose="02010600030101010101" pitchFamily="2" charset="-122"/>
              </a:rPr>
              <a:t>（</a:t>
            </a:r>
            <a:r>
              <a:rPr lang="en-US" altLang="zh-CN" sz="20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宋体" panose="02010600030101010101" pitchFamily="2" charset="-122"/>
              </a:rPr>
              <a:t>1</a:t>
            </a:r>
            <a:r>
              <a:rPr lang="zh-CN" altLang="en-US" sz="20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宋体" panose="02010600030101010101" pitchFamily="2" charset="-122"/>
              </a:rPr>
              <a:t>）时间、地点？</a:t>
            </a:r>
            <a:endParaRPr lang="en-US" altLang="zh-CN" sz="2000" b="1" dirty="0" smtClean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宋体" panose="02010600030101010101" pitchFamily="2" charset="-122"/>
            </a:endParaRPr>
          </a:p>
          <a:p>
            <a:r>
              <a:rPr lang="zh-CN" altLang="en-US" sz="20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宋体" panose="02010600030101010101" pitchFamily="2" charset="-122"/>
              </a:rPr>
              <a:t>（</a:t>
            </a:r>
            <a:r>
              <a:rPr lang="en-US" altLang="zh-CN" sz="20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宋体" panose="02010600030101010101" pitchFamily="2" charset="-122"/>
              </a:rPr>
              <a:t>2</a:t>
            </a:r>
            <a:r>
              <a:rPr lang="zh-CN" altLang="en-US" sz="20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宋体" panose="02010600030101010101" pitchFamily="2" charset="-122"/>
              </a:rPr>
              <a:t>）主要内容？</a:t>
            </a:r>
            <a:endParaRPr lang="en-US" altLang="zh-CN" sz="2000" b="1" dirty="0" smtClean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宋体" panose="02010600030101010101" pitchFamily="2" charset="-122"/>
            </a:endParaRPr>
          </a:p>
          <a:p>
            <a:r>
              <a:rPr lang="zh-CN" altLang="en-US" sz="20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宋体" panose="02010600030101010101" pitchFamily="2" charset="-122"/>
              </a:rPr>
              <a:t>（</a:t>
            </a:r>
            <a:r>
              <a:rPr lang="en-US" altLang="zh-CN" sz="20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宋体" panose="02010600030101010101" pitchFamily="2" charset="-122"/>
              </a:rPr>
              <a:t>3</a:t>
            </a:r>
            <a:r>
              <a:rPr lang="zh-CN" altLang="en-US" sz="20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宋体" panose="02010600030101010101" pitchFamily="2" charset="-122"/>
              </a:rPr>
              <a:t>）意义？</a:t>
            </a:r>
            <a:endParaRPr lang="en-US" altLang="zh-CN" sz="2000" b="1" dirty="0" smtClean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宋体" panose="02010600030101010101" pitchFamily="2" charset="-122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2_默认设计模板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9EDEE"/>
      </a:accent5>
      <a:accent6>
        <a:srgbClr val="2D2D89"/>
      </a:accent6>
      <a:hlink>
        <a:srgbClr val="009999"/>
      </a:hlink>
      <a:folHlink>
        <a:srgbClr val="99CC00"/>
      </a:folHlink>
    </a:clrScheme>
    <a:fontScheme name="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raClrSchemeLst>
    <a:extraClrScheme>
      <a:clrScheme name="默认设计模板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默认设计模板">
  <a:themeElements>
    <a:clrScheme name="默认设计模板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默认设计模板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 typeface="Arial" panose="020B0604020202020204" pitchFamily="34" charset="0"/>
          <a:buNone/>
          <a:defRPr kumimoji="0" lang="zh-CN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宋体" panose="02010600030101010101" pitchFamily="2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 typeface="Arial" panose="020B0604020202020204" pitchFamily="34" charset="0"/>
          <a:buNone/>
          <a:defRPr kumimoji="0" lang="zh-CN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宋体" panose="02010600030101010101" pitchFamily="2" charset="-122"/>
          </a:defRPr>
        </a:defPPr>
      </a:lstStyle>
    </a:lnDef>
  </a:objectDefaults>
  <a:extraClrSchemeLst>
    <a:extraClrScheme>
      <a:clrScheme name="默认设计模板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">
  <a:themeElements>
    <a:clrScheme name="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3C1DA"/>
      </a:accent5>
      <a:accent6>
        <a:srgbClr val="AC4744"/>
      </a:accent6>
      <a:hlink>
        <a:srgbClr val="0000FF"/>
      </a:hlink>
      <a:folHlink>
        <a:srgbClr val="800080"/>
      </a:folHlink>
    </a:clrScheme>
    <a:fontScheme name="Cambria-Calibri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07-201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atMod val="350000"/>
                <a:shade val="99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2784</Words>
  <Application>WPS 演示</Application>
  <PresentationFormat>全屏显示(16:9)</PresentationFormat>
  <Paragraphs>188</Paragraphs>
  <Slides>9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2</vt:i4>
      </vt:variant>
      <vt:variant>
        <vt:lpstr>幻灯片标题</vt:lpstr>
      </vt:variant>
      <vt:variant>
        <vt:i4>9</vt:i4>
      </vt:variant>
    </vt:vector>
  </HeadingPairs>
  <TitlesOfParts>
    <vt:vector size="20" baseType="lpstr">
      <vt:lpstr>Arial</vt:lpstr>
      <vt:lpstr>宋体</vt:lpstr>
      <vt:lpstr>Wingdings</vt:lpstr>
      <vt:lpstr>微软雅黑</vt:lpstr>
      <vt:lpstr>Times New Roman</vt:lpstr>
      <vt:lpstr>黑体</vt:lpstr>
      <vt:lpstr>Calibri</vt:lpstr>
      <vt:lpstr>楷体</vt:lpstr>
      <vt:lpstr>Arial Unicode MS</vt:lpstr>
      <vt:lpstr>2_默认设计模板</vt:lpstr>
      <vt:lpstr>默认设计模板</vt:lpstr>
      <vt:lpstr>   第七单元复习 （45分钟）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PD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PD</dc:creator>
  <cp:lastModifiedBy>Moon  River</cp:lastModifiedBy>
  <cp:revision>45</cp:revision>
  <dcterms:created xsi:type="dcterms:W3CDTF">2012-04-12T00:01:00Z</dcterms:created>
  <dcterms:modified xsi:type="dcterms:W3CDTF">2020-02-26T06:57:12Z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2052-11.1.0.9339</vt:lpwstr>
  </property>
</Properties>
</file>