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3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BCA82-BFFA-4FCE-B717-76B243C395E6}" type="datetimeFigureOut">
              <a:rPr lang="zh-CN" altLang="en-US" smtClean="0"/>
              <a:t>2020/2/16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D8979-E37A-4D28-A1EA-4E79FEB198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3943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BCA82-BFFA-4FCE-B717-76B243C395E6}" type="datetimeFigureOut">
              <a:rPr lang="zh-CN" altLang="en-US" smtClean="0"/>
              <a:t>2020/2/16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D8979-E37A-4D28-A1EA-4E79FEB198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5649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BCA82-BFFA-4FCE-B717-76B243C395E6}" type="datetimeFigureOut">
              <a:rPr lang="zh-CN" altLang="en-US" smtClean="0"/>
              <a:t>2020/2/16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D8979-E37A-4D28-A1EA-4E79FEB198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5579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BCA82-BFFA-4FCE-B717-76B243C395E6}" type="datetimeFigureOut">
              <a:rPr lang="zh-CN" altLang="en-US" smtClean="0"/>
              <a:t>2020/2/16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D8979-E37A-4D28-A1EA-4E79FEB198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2289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BCA82-BFFA-4FCE-B717-76B243C395E6}" type="datetimeFigureOut">
              <a:rPr lang="zh-CN" altLang="en-US" smtClean="0"/>
              <a:t>2020/2/16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D8979-E37A-4D28-A1EA-4E79FEB198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9663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BCA82-BFFA-4FCE-B717-76B243C395E6}" type="datetimeFigureOut">
              <a:rPr lang="zh-CN" altLang="en-US" smtClean="0"/>
              <a:t>2020/2/16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D8979-E37A-4D28-A1EA-4E79FEB198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3267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BCA82-BFFA-4FCE-B717-76B243C395E6}" type="datetimeFigureOut">
              <a:rPr lang="zh-CN" altLang="en-US" smtClean="0"/>
              <a:t>2020/2/16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D8979-E37A-4D28-A1EA-4E79FEB198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4951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BCA82-BFFA-4FCE-B717-76B243C395E6}" type="datetimeFigureOut">
              <a:rPr lang="zh-CN" altLang="en-US" smtClean="0"/>
              <a:t>2020/2/16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D8979-E37A-4D28-A1EA-4E79FEB198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1176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BCA82-BFFA-4FCE-B717-76B243C395E6}" type="datetimeFigureOut">
              <a:rPr lang="zh-CN" altLang="en-US" smtClean="0"/>
              <a:t>2020/2/16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D8979-E37A-4D28-A1EA-4E79FEB198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8310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BCA82-BFFA-4FCE-B717-76B243C395E6}" type="datetimeFigureOut">
              <a:rPr lang="zh-CN" altLang="en-US" smtClean="0"/>
              <a:t>2020/2/16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D8979-E37A-4D28-A1EA-4E79FEB198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0650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BCA82-BFFA-4FCE-B717-76B243C395E6}" type="datetimeFigureOut">
              <a:rPr lang="zh-CN" altLang="en-US" smtClean="0"/>
              <a:t>2020/2/16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D8979-E37A-4D28-A1EA-4E79FEB198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6155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0BCA82-BFFA-4FCE-B717-76B243C395E6}" type="datetimeFigureOut">
              <a:rPr lang="zh-CN" altLang="en-US" smtClean="0"/>
              <a:t>2020/2/16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D8979-E37A-4D28-A1EA-4E79FEB198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9387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2020</a:t>
            </a:r>
            <a:r>
              <a:rPr lang="zh-CN" altLang="en-US" dirty="0" smtClean="0"/>
              <a:t>年部编版九年级历史下册知识结构思维导图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13197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0.webp (8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0"/>
            <a:ext cx="121824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5423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0.webp (9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0"/>
            <a:ext cx="121824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341752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0.webp (10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0"/>
            <a:ext cx="121824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73830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0.webp (11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0"/>
            <a:ext cx="121824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62434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0.webp (12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0"/>
            <a:ext cx="121824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497707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0.webp (13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0"/>
            <a:ext cx="121824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51564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0.webp (14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0"/>
            <a:ext cx="121824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96531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0.webp (15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0"/>
            <a:ext cx="121824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220977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0.webp (16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0"/>
            <a:ext cx="121824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35720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0.webp (17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0"/>
            <a:ext cx="121824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24795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0"/>
            <a:ext cx="121824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33324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0.webp (18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0"/>
            <a:ext cx="121824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34516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0.webp (19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0"/>
            <a:ext cx="121824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81415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0.webp (20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13"/>
            <a:ext cx="12192000" cy="60213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69533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0.webp (21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4963"/>
            <a:ext cx="12192000" cy="36480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08440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0.webp (22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2788"/>
            <a:ext cx="12192000" cy="54324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99535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0.webp (23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2050"/>
            <a:ext cx="12192000" cy="45323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98968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0.webp (24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79563"/>
            <a:ext cx="12192000" cy="36972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46752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0.webp (25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6850"/>
            <a:ext cx="12192000" cy="3924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350901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0.webp (26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17625"/>
            <a:ext cx="12192000" cy="42211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91678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0.webp (1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0"/>
            <a:ext cx="121824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22645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0.webp (2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0"/>
            <a:ext cx="121824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12301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0.webp (3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0"/>
            <a:ext cx="121824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12267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0.webp (4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0"/>
            <a:ext cx="121824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77248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0.webp (5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0"/>
            <a:ext cx="121824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3337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0.webp (6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0"/>
            <a:ext cx="121824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97595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0.webp (7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" y="0"/>
            <a:ext cx="121824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30046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</Words>
  <Application>Microsoft Office PowerPoint</Application>
  <PresentationFormat>宽屏</PresentationFormat>
  <Paragraphs>1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宋体</vt:lpstr>
      <vt:lpstr>Arial</vt:lpstr>
      <vt:lpstr>Calibri</vt:lpstr>
      <vt:lpstr>Calibri Light</vt:lpstr>
      <vt:lpstr>Office 主题</vt:lpstr>
      <vt:lpstr>2020年部编版九年级历史下册知识结构思维导图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2020年部编版九年级历史下册知识结构思维导图</dc:title>
  <dc:creator>微软用户</dc:creator>
  <cp:lastModifiedBy>微软用户</cp:lastModifiedBy>
  <cp:revision>2</cp:revision>
  <dcterms:created xsi:type="dcterms:W3CDTF">2020-02-16T08:20:05Z</dcterms:created>
  <dcterms:modified xsi:type="dcterms:W3CDTF">2020-02-16T08:21:33Z</dcterms:modified>
</cp:coreProperties>
</file>