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22"/>
  </p:notesMasterIdLst>
  <p:handoutMasterIdLst>
    <p:handoutMasterId r:id="rId23"/>
  </p:handoutMasterIdLst>
  <p:sldIdLst>
    <p:sldId id="974" r:id="rId4"/>
    <p:sldId id="979" r:id="rId5"/>
    <p:sldId id="1004" r:id="rId6"/>
    <p:sldId id="1023" r:id="rId7"/>
    <p:sldId id="881" r:id="rId8"/>
    <p:sldId id="991" r:id="rId9"/>
    <p:sldId id="987" r:id="rId10"/>
    <p:sldId id="985" r:id="rId11"/>
    <p:sldId id="988" r:id="rId12"/>
    <p:sldId id="990" r:id="rId13"/>
    <p:sldId id="1002" r:id="rId14"/>
    <p:sldId id="785" r:id="rId15"/>
    <p:sldId id="1016" r:id="rId16"/>
    <p:sldId id="1018" r:id="rId17"/>
    <p:sldId id="1019" r:id="rId18"/>
    <p:sldId id="982" r:id="rId19"/>
    <p:sldId id="984" r:id="rId20"/>
    <p:sldId id="983"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2" clrIdx="0"/>
  <p:cmAuthor id="2" name="SDWM" initials="S" lastIdx="0" clrIdx="0"/>
  <p:cmAuthor id="3" name="lenovo" initials="l" lastIdx="0" clrIdx="1"/>
  <p:cmAuthor id="4" name="kingsoft" initials="k" lastIdx="1" clrIdx="0"/>
  <p:cmAuthor id="5" name="EDU-190013" initials="E" lastIdx="2" clrIdx="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747BE"/>
    <a:srgbClr val="1F3C9A"/>
    <a:srgbClr val="FC9780"/>
    <a:srgbClr val="FF6C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7" Type="http://schemas.openxmlformats.org/officeDocument/2006/relationships/commentAuthors" Target="commentAuthors.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handoutMaster" Target="handoutMasters/handoutMaster1.xml"/><Relationship Id="rId22" Type="http://schemas.openxmlformats.org/officeDocument/2006/relationships/notesMaster" Target="notesMasters/notesMaster1.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5" dt="2020-12-03T08:21:36.451" idx="1">
    <p:pos x="3938" y="10"/>
    <p:text/>
  </p:cm>
  <p:cm authorId="5" dt="2020-12-03T08:21:37.266" idx="2">
    <p:pos x="4094" y="166"/>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自定义版式">
    <p:bg>
      <p:bgPr>
        <a:solidFill>
          <a:schemeClr val="tx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366189"/>
            <a:ext cx="10515600" cy="1325033"/>
          </a:xfrm>
          <a:prstGeom prst="rect">
            <a:avLst/>
          </a:prstGeom>
        </p:spPr>
        <p:txBody>
          <a:bodyPr/>
          <a:lstStyle/>
          <a:p>
            <a:r>
              <a:rPr lang="zh-CN" altLang="en-US" noProof="1" smtClean="0"/>
              <a:t>单击此处编辑母版标题样式</a:t>
            </a:r>
            <a:endParaRPr lang="zh-CN" altLang="en-US" noProof="1"/>
          </a:p>
        </p:txBody>
      </p:sp>
      <p:sp>
        <p:nvSpPr>
          <p:cNvPr id="7" name="日期占位符 2"/>
          <p:cNvSpPr>
            <a:spLocks noGrp="1"/>
          </p:cNvSpPr>
          <p:nvPr>
            <p:ph type="dt" sz="half" idx="2"/>
          </p:nvPr>
        </p:nvSpPr>
        <p:spPr>
          <a:xfrm>
            <a:off x="838200" y="6356350"/>
            <a:ext cx="2743200" cy="365125"/>
          </a:xfrm>
          <a:prstGeom prst="rect">
            <a:avLst/>
          </a:prstGeom>
          <a:ln>
            <a:miter/>
          </a:ln>
        </p:spPr>
        <p:txBody>
          <a:bodyPr vert="horz" wrap="square" lIns="91434" tIns="45718" rIns="91434" bIns="45718"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charset="0"/>
              <a:ea typeface="宋体" panose="02010600030101010101" pitchFamily="2" charset="-122"/>
              <a:cs typeface="Calibri" panose="020F0502020204030204" charset="0"/>
              <a:sym typeface="Calibri" panose="020F0502020204030204" charset="0"/>
            </a:endParaRPr>
          </a:p>
        </p:txBody>
      </p:sp>
      <p:sp>
        <p:nvSpPr>
          <p:cNvPr id="8" name="页脚占位符 3"/>
          <p:cNvSpPr>
            <a:spLocks noGrp="1"/>
          </p:cNvSpPr>
          <p:nvPr>
            <p:ph type="ftr" sz="quarter" idx="3"/>
          </p:nvPr>
        </p:nvSpPr>
        <p:spPr>
          <a:xfrm>
            <a:off x="4038600" y="6356350"/>
            <a:ext cx="4114800" cy="365125"/>
          </a:xfrm>
          <a:prstGeom prst="rect">
            <a:avLst/>
          </a:prstGeom>
          <a:ln>
            <a:miter/>
          </a:ln>
        </p:spPr>
        <p:txBody>
          <a:bodyPr vert="horz" wrap="square" lIns="91434" tIns="45718" rIns="91434" bIns="45718"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1">
              <a:ln>
                <a:noFill/>
              </a:ln>
              <a:solidFill>
                <a:srgbClr val="898989"/>
              </a:solidFill>
              <a:effectLst/>
              <a:uLnTx/>
              <a:uFillTx/>
              <a:latin typeface="Calibri" panose="020F0502020204030204" charset="0"/>
              <a:ea typeface="宋体" panose="02010600030101010101" pitchFamily="2" charset="-122"/>
              <a:cs typeface="Calibri" panose="020F0502020204030204" charset="0"/>
              <a:sym typeface="Calibri" panose="020F0502020204030204" charset="0"/>
            </a:endParaRPr>
          </a:p>
        </p:txBody>
      </p:sp>
      <p:sp>
        <p:nvSpPr>
          <p:cNvPr id="9" name="灯片编号占位符 4"/>
          <p:cNvSpPr>
            <a:spLocks noGrp="1"/>
          </p:cNvSpPr>
          <p:nvPr>
            <p:ph type="sldNum" sz="quarter" idx="4"/>
          </p:nvPr>
        </p:nvSpPr>
        <p:spPr>
          <a:xfrm>
            <a:off x="8610600" y="6356350"/>
            <a:ext cx="2743200" cy="365125"/>
          </a:xfrm>
          <a:prstGeom prst="rect">
            <a:avLst/>
          </a:prstGeom>
          <a:ln>
            <a:miter/>
          </a:ln>
        </p:spPr>
        <p:txBody>
          <a:bodyPr vert="horz" wrap="square" lIns="91434" tIns="45718" rIns="91434" bIns="45718" numCol="1" anchor="ctr" anchorCtr="0" compatLnSpc="1"/>
          <a:lstStyle>
            <a:lvl1pPr algn="l">
              <a:buFontTx/>
              <a:buNone/>
              <a:defRPr sz="1800" smtClean="0">
                <a:solidFill>
                  <a:schemeClr val="tx1"/>
                </a:solidFill>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87736D93-5880-41C4-8A40-97C4B836F444}" type="slidenum">
              <a:rPr kumimoji="0" lang="en-US"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sym typeface="Calibri" panose="020F0502020204030204" charset="0"/>
              </a:rPr>
            </a:fld>
            <a:endParaRPr kumimoji="0" lang="en-US"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宋体" panose="02010600030101010101" pitchFamily="2" charset="-122"/>
              <a:sym typeface="Calibri" panose="020F0502020204030204" charset="0"/>
            </a:endParaRPr>
          </a:p>
        </p:txBody>
      </p:sp>
    </p:spTree>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2" Type="http://schemas.openxmlformats.org/officeDocument/2006/relationships/theme" Target="../theme/theme2.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jpeg"/><Relationship Id="rId1"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5" Type="http://schemas.openxmlformats.org/officeDocument/2006/relationships/comments" Target="../comments/comment1.xml"/><Relationship Id="rId4" Type="http://schemas.openxmlformats.org/officeDocument/2006/relationships/slideLayout" Target="../slideLayouts/slideLayout2.xml"/><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文本框 1"/>
          <p:cNvSpPr txBox="1"/>
          <p:nvPr/>
        </p:nvSpPr>
        <p:spPr>
          <a:xfrm>
            <a:off x="363855" y="3338195"/>
            <a:ext cx="12393295" cy="2287905"/>
          </a:xfrm>
          <a:prstGeom prst="rect">
            <a:avLst/>
          </a:prstGeom>
          <a:noFill/>
        </p:spPr>
        <p:txBody>
          <a:bodyPr wrap="square" rtlCol="0" anchor="t">
            <a:spAutoFit/>
          </a:bodyPr>
          <a:p>
            <a:pPr>
              <a:lnSpc>
                <a:spcPct val="170000"/>
              </a:lnSpc>
            </a:pPr>
            <a:r>
              <a:rPr lang="en-US" altLang="zh-CN" sz="2800">
                <a:sym typeface="+mn-ea"/>
              </a:rPr>
              <a:t>                      </a:t>
            </a:r>
            <a:r>
              <a:rPr lang="zh-CN" altLang="en-US" sz="2800">
                <a:sym typeface="+mn-ea"/>
              </a:rPr>
              <a:t>                                          学生喜欢什么样的课堂                  </a:t>
            </a:r>
            <a:endParaRPr lang="zh-CN" altLang="en-US" sz="2800">
              <a:sym typeface="+mn-ea"/>
            </a:endParaRPr>
          </a:p>
          <a:p>
            <a:pPr>
              <a:lnSpc>
                <a:spcPct val="170000"/>
              </a:lnSpc>
            </a:pPr>
            <a:r>
              <a:rPr lang="zh-CN" altLang="en-US" sz="2800">
                <a:sym typeface="+mn-ea"/>
              </a:rPr>
              <a:t>                                                                 </a:t>
            </a:r>
            <a:r>
              <a:rPr lang="en-US" altLang="zh-CN" sz="2800">
                <a:sym typeface="+mn-ea"/>
              </a:rPr>
              <a:t>——</a:t>
            </a:r>
            <a:r>
              <a:rPr lang="zh-CN" altLang="en-US" sz="2800">
                <a:sym typeface="+mn-ea"/>
              </a:rPr>
              <a:t>朱群伟</a:t>
            </a:r>
            <a:endParaRPr lang="zh-CN" altLang="en-US" sz="2800">
              <a:sym typeface="+mn-ea"/>
            </a:endParaRPr>
          </a:p>
          <a:p>
            <a:pPr>
              <a:lnSpc>
                <a:spcPct val="170000"/>
              </a:lnSpc>
            </a:pPr>
            <a:r>
              <a:rPr lang="zh-CN" altLang="en-US" sz="2800">
                <a:sym typeface="+mn-ea"/>
              </a:rPr>
              <a:t>                                                                   </a:t>
            </a:r>
            <a:r>
              <a:rPr lang="en-US" altLang="zh-CN" sz="2800">
                <a:sym typeface="+mn-ea"/>
              </a:rPr>
              <a:t>2020</a:t>
            </a:r>
            <a:r>
              <a:rPr lang="zh-CN" altLang="en-US" sz="2800">
                <a:sym typeface="+mn-ea"/>
              </a:rPr>
              <a:t>年</a:t>
            </a:r>
            <a:r>
              <a:rPr lang="en-US" altLang="zh-CN" sz="2800">
                <a:sym typeface="+mn-ea"/>
              </a:rPr>
              <a:t>12</a:t>
            </a:r>
            <a:r>
              <a:rPr lang="zh-CN" altLang="en-US" sz="2800">
                <a:sym typeface="+mn-ea"/>
              </a:rPr>
              <a:t>月</a:t>
            </a:r>
            <a:endParaRPr lang="zh-CN" altLang="en-US" sz="2800">
              <a:sym typeface="+mn-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内容占位符 2"/>
          <p:cNvSpPr>
            <a:spLocks noGrp="1"/>
          </p:cNvSpPr>
          <p:nvPr/>
        </p:nvSpPr>
        <p:spPr>
          <a:xfrm>
            <a:off x="384810" y="70485"/>
            <a:ext cx="8951595" cy="633095"/>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gn="l">
              <a:buNone/>
            </a:pPr>
            <a:r>
              <a:rPr lang="zh-CN" sz="3600"/>
              <a:t>实践的课堂</a:t>
            </a:r>
            <a:endParaRPr lang="zh-CN" sz="3600"/>
          </a:p>
        </p:txBody>
      </p:sp>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l="-1486" t="15359" b="25425"/>
          <a:stretch>
            <a:fillRect/>
          </a:stretch>
        </p:blipFill>
        <p:spPr>
          <a:xfrm rot="16200000">
            <a:off x="-362585" y="1206500"/>
            <a:ext cx="5911215" cy="4904740"/>
          </a:xfrm>
          <a:prstGeom prst="rect">
            <a:avLst/>
          </a:prstGeom>
        </p:spPr>
      </p:pic>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6355" y="703580"/>
            <a:ext cx="4533265" cy="6045200"/>
          </a:xfrm>
          <a:prstGeom prst="rect">
            <a:avLst/>
          </a:prstGeom>
        </p:spPr>
      </p:pic>
      <p:sp>
        <p:nvSpPr>
          <p:cNvPr id="7" name="矩形 6"/>
          <p:cNvSpPr/>
          <p:nvPr/>
        </p:nvSpPr>
        <p:spPr>
          <a:xfrm>
            <a:off x="9984105" y="1612265"/>
            <a:ext cx="2207895" cy="1568450"/>
          </a:xfrm>
          <a:prstGeom prst="rect">
            <a:avLst/>
          </a:prstGeom>
          <a:noFill/>
          <a:ln>
            <a:noFill/>
          </a:ln>
        </p:spPr>
        <p:txBody>
          <a:bodyPr wrap="square" rtlCol="0" anchor="t">
            <a:spAutoFit/>
          </a:bodyPr>
          <a:p>
            <a:pPr algn="ctr"/>
            <a:r>
              <a:rPr lang="zh-CN" altLang="en-US" sz="3200" b="1">
                <a:ln w="22225">
                  <a:solidFill>
                    <a:schemeClr val="accent2"/>
                  </a:solidFill>
                  <a:prstDash val="solid"/>
                </a:ln>
                <a:solidFill>
                  <a:schemeClr val="accent2">
                    <a:lumMod val="40000"/>
                    <a:lumOff val="60000"/>
                  </a:schemeClr>
                </a:solidFill>
                <a:effectLst/>
              </a:rPr>
              <a:t>《长征》</a:t>
            </a:r>
            <a:endParaRPr lang="zh-CN" altLang="en-US" sz="3200" b="1">
              <a:ln w="22225">
                <a:solidFill>
                  <a:schemeClr val="accent2"/>
                </a:solidFill>
                <a:prstDash val="solid"/>
              </a:ln>
              <a:solidFill>
                <a:schemeClr val="accent2">
                  <a:lumMod val="40000"/>
                  <a:lumOff val="60000"/>
                </a:schemeClr>
              </a:solidFill>
              <a:effectLst/>
            </a:endParaRPr>
          </a:p>
          <a:p>
            <a:pPr algn="ctr"/>
            <a:r>
              <a:rPr lang="zh-CN" altLang="en-US" sz="3200" b="1">
                <a:ln w="22225">
                  <a:solidFill>
                    <a:schemeClr val="accent2"/>
                  </a:solidFill>
                  <a:prstDash val="solid"/>
                </a:ln>
                <a:solidFill>
                  <a:schemeClr val="accent2">
                    <a:lumMod val="40000"/>
                    <a:lumOff val="60000"/>
                  </a:schemeClr>
                </a:solidFill>
                <a:effectLst/>
              </a:rPr>
              <a:t>《新航路开辟》</a:t>
            </a:r>
            <a:endParaRPr lang="zh-CN" altLang="en-US" sz="3200" b="1">
              <a:ln w="22225">
                <a:solidFill>
                  <a:schemeClr val="accent2"/>
                </a:solidFill>
                <a:prstDash val="solid"/>
              </a:ln>
              <a:solidFill>
                <a:schemeClr val="accent2">
                  <a:lumMod val="40000"/>
                  <a:lumOff val="60000"/>
                </a:schemeClr>
              </a:solidFill>
              <a:effectLs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矩形 49"/>
          <p:cNvSpPr/>
          <p:nvPr/>
        </p:nvSpPr>
        <p:spPr>
          <a:xfrm>
            <a:off x="3444183" y="2513591"/>
            <a:ext cx="1925320" cy="1146810"/>
          </a:xfrm>
          <a:prstGeom prst="rect">
            <a:avLst/>
          </a:prstGeom>
          <a:noFill/>
        </p:spPr>
        <p:txBody>
          <a:bodyPr wrap="none">
            <a:spAutoFit/>
          </a:bodyPr>
          <a:lstStyle/>
          <a:p>
            <a:r>
              <a:rPr lang="zh-CN" altLang="en-US" sz="3430" b="1" dirty="0" smtClean="0">
                <a:solidFill>
                  <a:schemeClr val="bg1"/>
                </a:solidFill>
                <a:latin typeface="微软雅黑" panose="020B0503020204020204" charset="-122"/>
                <a:ea typeface="微软雅黑" panose="020B0503020204020204" charset="-122"/>
              </a:rPr>
              <a:t>变之一：</a:t>
            </a:r>
            <a:endParaRPr lang="en-US" altLang="zh-CN" sz="3430" b="1" dirty="0" smtClean="0">
              <a:solidFill>
                <a:schemeClr val="bg1"/>
              </a:solidFill>
              <a:latin typeface="微软雅黑" panose="020B0503020204020204" charset="-122"/>
              <a:ea typeface="微软雅黑" panose="020B0503020204020204" charset="-122"/>
            </a:endParaRPr>
          </a:p>
          <a:p>
            <a:r>
              <a:rPr lang="zh-CN" altLang="en-US" sz="3430" b="1" dirty="0">
                <a:solidFill>
                  <a:schemeClr val="bg1"/>
                </a:solidFill>
                <a:latin typeface="微软雅黑" panose="020B0503020204020204" charset="-122"/>
                <a:ea typeface="微软雅黑" panose="020B0503020204020204" charset="-122"/>
              </a:rPr>
              <a:t>经济变化</a:t>
            </a:r>
            <a:endParaRPr lang="zh-CN" altLang="en-US" sz="3430" b="1" dirty="0">
              <a:solidFill>
                <a:schemeClr val="bg1"/>
              </a:solidFill>
              <a:latin typeface="微软雅黑" panose="020B0503020204020204" charset="-122"/>
              <a:ea typeface="微软雅黑" panose="020B0503020204020204" charset="-122"/>
            </a:endParaRPr>
          </a:p>
        </p:txBody>
      </p:sp>
      <p:sp>
        <p:nvSpPr>
          <p:cNvPr id="51" name="矩形 50"/>
          <p:cNvSpPr/>
          <p:nvPr/>
        </p:nvSpPr>
        <p:spPr>
          <a:xfrm>
            <a:off x="7078871" y="2619711"/>
            <a:ext cx="1927860" cy="970915"/>
          </a:xfrm>
          <a:prstGeom prst="rect">
            <a:avLst/>
          </a:prstGeom>
          <a:noFill/>
        </p:spPr>
        <p:txBody>
          <a:bodyPr wrap="none">
            <a:spAutoFit/>
          </a:bodyPr>
          <a:lstStyle/>
          <a:p>
            <a:r>
              <a:rPr lang="zh-CN" altLang="en-US" sz="3430" b="1" dirty="0" smtClean="0">
                <a:solidFill>
                  <a:schemeClr val="bg1"/>
                </a:solidFill>
                <a:latin typeface="微软雅黑" panose="020B0503020204020204" charset="-122"/>
                <a:ea typeface="微软雅黑" panose="020B0503020204020204" charset="-122"/>
              </a:rPr>
              <a:t>变之二：</a:t>
            </a:r>
            <a:endParaRPr lang="en-US" altLang="zh-CN" sz="3430" b="1" dirty="0" smtClean="0">
              <a:solidFill>
                <a:schemeClr val="bg1"/>
              </a:solidFill>
              <a:latin typeface="微软雅黑" panose="020B0503020204020204" charset="-122"/>
              <a:ea typeface="微软雅黑" panose="020B0503020204020204" charset="-122"/>
            </a:endParaRPr>
          </a:p>
          <a:p>
            <a:r>
              <a:rPr lang="zh-CN" altLang="en-US" sz="2285" b="1" dirty="0" smtClean="0">
                <a:solidFill>
                  <a:schemeClr val="bg1"/>
                </a:solidFill>
                <a:latin typeface="微软雅黑" panose="020B0503020204020204" charset="-122"/>
                <a:ea typeface="微软雅黑" panose="020B0503020204020204" charset="-122"/>
              </a:rPr>
              <a:t>社会生活变化</a:t>
            </a:r>
            <a:endParaRPr lang="zh-CN" altLang="en-US" sz="2285" b="1" dirty="0">
              <a:solidFill>
                <a:schemeClr val="bg1"/>
              </a:solidFill>
              <a:latin typeface="微软雅黑" panose="020B0503020204020204" charset="-122"/>
              <a:ea typeface="微软雅黑" panose="020B0503020204020204" charset="-122"/>
            </a:endParaRPr>
          </a:p>
        </p:txBody>
      </p:sp>
      <p:pic>
        <p:nvPicPr>
          <p:cNvPr id="10" name="Picture 3" descr="C:\Users\Thinkpad\Desktop\PNG\1_0001_渐变映射-2-副本-4.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186994" y="144816"/>
            <a:ext cx="7543695" cy="680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
          <p:cNvSpPr txBox="1">
            <a:spLocks noChangeArrowheads="1"/>
          </p:cNvSpPr>
          <p:nvPr/>
        </p:nvSpPr>
        <p:spPr bwMode="auto">
          <a:xfrm>
            <a:off x="2419985" y="213360"/>
            <a:ext cx="615378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latinLnBrk="1" hangingPunct="0">
              <a:spcBef>
                <a:spcPct val="20000"/>
              </a:spcBef>
              <a:buChar char="•"/>
              <a:defRPr sz="3700" b="1">
                <a:solidFill>
                  <a:schemeClr val="tx1"/>
                </a:solidFill>
                <a:latin typeface="Calibri" panose="020F0502020204030204" charset="0"/>
              </a:defRPr>
            </a:lvl1pPr>
            <a:lvl2pPr marL="742950" indent="-285750" eaLnBrk="0" latinLnBrk="1" hangingPunct="0">
              <a:spcBef>
                <a:spcPct val="20000"/>
              </a:spcBef>
              <a:buChar char="•"/>
              <a:defRPr sz="2800" b="1" i="1">
                <a:solidFill>
                  <a:schemeClr val="tx1"/>
                </a:solidFill>
                <a:latin typeface="Calibri" panose="020F0502020204030204" charset="0"/>
                <a:cs typeface="Arial" panose="020B0604020202020204" pitchFamily="34" charset="0"/>
              </a:defRPr>
            </a:lvl2pPr>
            <a:lvl3pPr marL="1143000" indent="-228600" eaLnBrk="0" latinLnBrk="1" hangingPunct="0">
              <a:spcBef>
                <a:spcPct val="20000"/>
              </a:spcBef>
              <a:buChar char="•"/>
              <a:defRPr sz="2800">
                <a:solidFill>
                  <a:schemeClr val="tx1"/>
                </a:solidFill>
                <a:latin typeface="Arial" panose="020B0604020202020204" pitchFamily="34" charset="0"/>
                <a:cs typeface="Arial" panose="020B0604020202020204" pitchFamily="34" charset="0"/>
              </a:defRPr>
            </a:lvl3pPr>
            <a:lvl4pPr marL="1600200" indent="-228600" eaLnBrk="0" latinLnBrk="1" hangingPunct="0">
              <a:spcBef>
                <a:spcPct val="20000"/>
              </a:spcBef>
              <a:buChar char="•"/>
              <a:defRPr sz="10300" i="1">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latinLnBrk="1" hangingPunct="0">
              <a:spcBef>
                <a:spcPct val="20000"/>
              </a:spcBef>
              <a:defRPr b="1" i="1" baseline="1179000">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068705" eaLnBrk="0" fontAlgn="base" latinLnBrk="1" hangingPunct="0">
              <a:spcBef>
                <a:spcPct val="20000"/>
              </a:spcBef>
              <a:spcAft>
                <a:spcPct val="0"/>
              </a:spcAft>
              <a:buFont typeface="Arial" panose="020B0604020202020204" pitchFamily="34" charset="0"/>
              <a:defRPr b="1" i="1" baseline="1179000">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068705" eaLnBrk="0" fontAlgn="base" latinLnBrk="1" hangingPunct="0">
              <a:spcBef>
                <a:spcPct val="20000"/>
              </a:spcBef>
              <a:spcAft>
                <a:spcPct val="0"/>
              </a:spcAft>
              <a:buFont typeface="Arial" panose="020B0604020202020204" pitchFamily="34" charset="0"/>
              <a:defRPr b="1" i="1" baseline="1179000">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068705" eaLnBrk="0" fontAlgn="base" latinLnBrk="1" hangingPunct="0">
              <a:spcBef>
                <a:spcPct val="20000"/>
              </a:spcBef>
              <a:spcAft>
                <a:spcPct val="0"/>
              </a:spcAft>
              <a:buFont typeface="Arial" panose="020B0604020202020204" pitchFamily="34" charset="0"/>
              <a:defRPr b="1" i="1" baseline="1179000">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068705" eaLnBrk="0" fontAlgn="base" latinLnBrk="1" hangingPunct="0">
              <a:spcBef>
                <a:spcPct val="20000"/>
              </a:spcBef>
              <a:spcAft>
                <a:spcPct val="0"/>
              </a:spcAft>
              <a:buFont typeface="Arial" panose="020B0604020202020204" pitchFamily="34" charset="0"/>
              <a:defRPr b="1" i="1" baseline="1179000">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pPr eaLnBrk="1" latinLnBrk="0" hangingPunct="1">
              <a:spcBef>
                <a:spcPct val="0"/>
              </a:spcBef>
              <a:buFont typeface="Arial" panose="020B0604020202020204" pitchFamily="34" charset="0"/>
              <a:buNone/>
            </a:pPr>
            <a:r>
              <a:rPr lang="zh-CN" altLang="en-US" sz="3425">
                <a:ln w="10160">
                  <a:solidFill>
                    <a:schemeClr val="accent5"/>
                  </a:solidFill>
                  <a:prstDash val="solid"/>
                </a:ln>
                <a:solidFill>
                  <a:srgbClr val="FFFFFF"/>
                </a:solidFill>
                <a:effectLst>
                  <a:outerShdw blurRad="38100" dist="22860" dir="5400000" algn="tl" rotWithShape="0">
                    <a:srgbClr val="000000">
                      <a:alpha val="30000"/>
                    </a:srgbClr>
                  </a:outerShdw>
                </a:effectLst>
                <a:latin typeface="华文隶书" panose="02010800040101010101" pitchFamily="2" charset="-122"/>
                <a:ea typeface="华文隶书" panose="02010800040101010101" pitchFamily="2" charset="-122"/>
                <a:sym typeface="+mn-ea"/>
              </a:rPr>
              <a:t> 第</a:t>
            </a:r>
            <a:r>
              <a:rPr lang="en-US" altLang="zh-CN" sz="3425">
                <a:ln w="10160">
                  <a:solidFill>
                    <a:schemeClr val="accent5"/>
                  </a:solidFill>
                  <a:prstDash val="solid"/>
                </a:ln>
                <a:solidFill>
                  <a:srgbClr val="FFFFFF"/>
                </a:solidFill>
                <a:effectLst>
                  <a:outerShdw blurRad="38100" dist="22860" dir="5400000" algn="tl" rotWithShape="0">
                    <a:srgbClr val="000000">
                      <a:alpha val="30000"/>
                    </a:srgbClr>
                  </a:outerShdw>
                </a:effectLst>
                <a:latin typeface="华文隶书" panose="02010800040101010101" pitchFamily="2" charset="-122"/>
                <a:ea typeface="华文隶书" panose="02010800040101010101" pitchFamily="2" charset="-122"/>
                <a:sym typeface="+mn-ea"/>
              </a:rPr>
              <a:t>25</a:t>
            </a:r>
            <a:r>
              <a:rPr lang="zh-CN" altLang="en-US" sz="3425">
                <a:ln w="10160">
                  <a:solidFill>
                    <a:schemeClr val="accent5"/>
                  </a:solidFill>
                  <a:prstDash val="solid"/>
                </a:ln>
                <a:solidFill>
                  <a:srgbClr val="FFFFFF"/>
                </a:solidFill>
                <a:effectLst>
                  <a:outerShdw blurRad="38100" dist="22860" dir="5400000" algn="tl" rotWithShape="0">
                    <a:srgbClr val="000000">
                      <a:alpha val="30000"/>
                    </a:srgbClr>
                  </a:outerShdw>
                </a:effectLst>
                <a:latin typeface="华文隶书" panose="02010800040101010101" pitchFamily="2" charset="-122"/>
                <a:ea typeface="华文隶书" panose="02010800040101010101" pitchFamily="2" charset="-122"/>
                <a:sym typeface="+mn-ea"/>
              </a:rPr>
              <a:t>课  经济与社会生活的变化</a:t>
            </a:r>
            <a:endParaRPr lang="zh-CN" altLang="en-US" sz="3425" b="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华文隶书" panose="02010800040101010101" pitchFamily="2" charset="-122"/>
              <a:ea typeface="华文隶书" panose="02010800040101010101" pitchFamily="2" charset="-122"/>
              <a:sym typeface="+mn-ea"/>
            </a:endParaRPr>
          </a:p>
        </p:txBody>
      </p:sp>
      <p:sp>
        <p:nvSpPr>
          <p:cNvPr id="14" name="Rectangle 3"/>
          <p:cNvSpPr txBox="1"/>
          <p:nvPr/>
        </p:nvSpPr>
        <p:spPr>
          <a:xfrm>
            <a:off x="1611266" y="1028733"/>
            <a:ext cx="9894353" cy="822949"/>
          </a:xfrm>
          <a:prstGeom prst="rect">
            <a:avLst/>
          </a:prstGeom>
        </p:spPr>
        <p:txBody>
          <a:bodyPr/>
          <a:lstStyle/>
          <a:p>
            <a:pPr marL="342900" lvl="0" indent="-342900" defTabSz="914400">
              <a:spcBef>
                <a:spcPct val="20000"/>
              </a:spcBef>
              <a:defRPr/>
            </a:pPr>
            <a:r>
              <a:rPr kumimoji="0" lang="zh-CN" altLang="en-US" sz="2665" b="1" i="0" u="none" strike="noStrike" kern="1200" cap="none" spc="0" normalizeH="0" baseline="0" noProof="0" dirty="0" smtClean="0">
                <a:ln>
                  <a:noFill/>
                </a:ln>
                <a:effectLst>
                  <a:glow rad="228600">
                    <a:schemeClr val="accent2">
                      <a:satMod val="175000"/>
                      <a:alpha val="40000"/>
                    </a:schemeClr>
                  </a:glow>
                  <a:outerShdw blurRad="38100" dist="38100" dir="2700000" algn="tl">
                    <a:srgbClr val="000000">
                      <a:alpha val="43137"/>
                    </a:srgbClr>
                  </a:outerShdw>
                </a:effectLst>
                <a:uLnTx/>
                <a:uFillTx/>
                <a:latin typeface="华文新魏" panose="02010800040101010101" pitchFamily="2" charset="-122"/>
                <a:ea typeface="华文新魏" panose="02010800040101010101" pitchFamily="2" charset="-122"/>
              </a:rPr>
              <a:t>阅读课本</a:t>
            </a:r>
            <a:r>
              <a:rPr kumimoji="0" lang="en-US" altLang="zh-CN" sz="2665" b="1" i="0" u="none" strike="noStrike" kern="1200" cap="none" spc="0" normalizeH="0" baseline="0" noProof="0" dirty="0" smtClean="0">
                <a:ln>
                  <a:noFill/>
                </a:ln>
                <a:effectLst>
                  <a:glow rad="228600">
                    <a:schemeClr val="accent2">
                      <a:satMod val="175000"/>
                      <a:alpha val="40000"/>
                    </a:schemeClr>
                  </a:glow>
                  <a:outerShdw blurRad="38100" dist="38100" dir="2700000" algn="tl">
                    <a:srgbClr val="000000">
                      <a:alpha val="43137"/>
                    </a:srgbClr>
                  </a:outerShdw>
                </a:effectLst>
                <a:uLnTx/>
                <a:uFillTx/>
                <a:latin typeface="华文新魏" panose="02010800040101010101" pitchFamily="2" charset="-122"/>
                <a:ea typeface="华文新魏" panose="02010800040101010101" pitchFamily="2" charset="-122"/>
              </a:rPr>
              <a:t>P120-121</a:t>
            </a:r>
            <a:r>
              <a:rPr lang="zh-CN" altLang="en-US" sz="2665" b="1" dirty="0">
                <a:effectLst>
                  <a:glow rad="228600">
                    <a:schemeClr val="accent2">
                      <a:satMod val="175000"/>
                      <a:alpha val="40000"/>
                    </a:schemeClr>
                  </a:glow>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，画出资本主义发展的曲线图。</a:t>
            </a:r>
            <a:endParaRPr kumimoji="0" lang="zh-CN" altLang="en-US" sz="2665" b="1" i="0" u="none" strike="noStrike" kern="1200" cap="none" spc="0" normalizeH="0" baseline="0" noProof="0" dirty="0" smtClean="0">
              <a:ln>
                <a:noFill/>
              </a:ln>
              <a:effectLst>
                <a:glow rad="228600">
                  <a:schemeClr val="accent2">
                    <a:satMod val="175000"/>
                    <a:alpha val="40000"/>
                  </a:schemeClr>
                </a:glow>
                <a:outerShdw blurRad="38100" dist="38100" dir="2700000" algn="tl">
                  <a:srgbClr val="000000">
                    <a:alpha val="43137"/>
                  </a:srgbClr>
                </a:outerShdw>
              </a:effectLst>
              <a:uLnTx/>
              <a:uFillTx/>
              <a:latin typeface="华文新魏" panose="02010800040101010101" pitchFamily="2" charset="-122"/>
              <a:ea typeface="华文新魏" panose="02010800040101010101" pitchFamily="2" charset="-122"/>
            </a:endParaRPr>
          </a:p>
        </p:txBody>
      </p:sp>
      <p:cxnSp>
        <p:nvCxnSpPr>
          <p:cNvPr id="15" name="直接连接符 14"/>
          <p:cNvCxnSpPr/>
          <p:nvPr/>
        </p:nvCxnSpPr>
        <p:spPr>
          <a:xfrm flipV="1">
            <a:off x="2984538" y="5822859"/>
            <a:ext cx="6128940" cy="7812"/>
          </a:xfrm>
          <a:prstGeom prst="line">
            <a:avLst/>
          </a:prstGeom>
          <a:ln w="762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3001216" y="2293347"/>
            <a:ext cx="0" cy="3537325"/>
          </a:xfrm>
          <a:prstGeom prst="line">
            <a:avLst/>
          </a:prstGeom>
          <a:ln w="762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2529699" y="6019683"/>
            <a:ext cx="1160780" cy="561975"/>
          </a:xfrm>
          <a:prstGeom prst="rect">
            <a:avLst/>
          </a:prstGeom>
          <a:noFill/>
        </p:spPr>
        <p:txBody>
          <a:bodyPr wrap="none">
            <a:spAutoFit/>
          </a:bodyPr>
          <a:lstStyle/>
          <a:p>
            <a:r>
              <a:rPr lang="en-US" altLang="zh-CN" sz="1525" b="1" dirty="0" smtClean="0">
                <a:latin typeface="黑体" panose="02010609060101010101" pitchFamily="49" charset="-122"/>
                <a:ea typeface="黑体" panose="02010609060101010101" pitchFamily="49" charset="-122"/>
                <a:cs typeface="Arial" panose="020B0604020202020204" pitchFamily="34" charset="0"/>
              </a:rPr>
              <a:t>19</a:t>
            </a:r>
            <a:r>
              <a:rPr lang="zh-CN" altLang="en-US" sz="1525" b="1" dirty="0" smtClean="0">
                <a:latin typeface="黑体" panose="02010609060101010101" pitchFamily="49" charset="-122"/>
                <a:ea typeface="黑体" panose="02010609060101010101" pitchFamily="49" charset="-122"/>
                <a:cs typeface="Arial" panose="020B0604020202020204" pitchFamily="34" charset="0"/>
              </a:rPr>
              <a:t>世纪</a:t>
            </a:r>
            <a:endParaRPr lang="en-US" altLang="zh-CN" sz="1525" b="1" dirty="0" smtClean="0">
              <a:latin typeface="黑体" panose="02010609060101010101" pitchFamily="49" charset="-122"/>
              <a:ea typeface="黑体" panose="02010609060101010101" pitchFamily="49" charset="-122"/>
              <a:cs typeface="Arial" panose="020B0604020202020204" pitchFamily="34" charset="0"/>
            </a:endParaRPr>
          </a:p>
          <a:p>
            <a:r>
              <a:rPr lang="zh-CN" altLang="en-US" sz="1525" b="1" dirty="0" smtClean="0">
                <a:latin typeface="黑体" panose="02010609060101010101" pitchFamily="49" charset="-122"/>
                <a:ea typeface="黑体" panose="02010609060101010101" pitchFamily="49" charset="-122"/>
                <a:cs typeface="Arial" panose="020B0604020202020204" pitchFamily="34" charset="0"/>
              </a:rPr>
              <a:t>六七十年代</a:t>
            </a:r>
            <a:endParaRPr lang="zh-CN" altLang="en-US" sz="1525" b="1" dirty="0">
              <a:latin typeface="黑体" panose="02010609060101010101" pitchFamily="49" charset="-122"/>
              <a:ea typeface="黑体" panose="02010609060101010101" pitchFamily="49" charset="-122"/>
              <a:cs typeface="Arial" panose="020B0604020202020204" pitchFamily="34" charset="0"/>
            </a:endParaRPr>
          </a:p>
        </p:txBody>
      </p:sp>
      <p:sp>
        <p:nvSpPr>
          <p:cNvPr id="23" name="矩形 22"/>
          <p:cNvSpPr/>
          <p:nvPr/>
        </p:nvSpPr>
        <p:spPr>
          <a:xfrm>
            <a:off x="3950091" y="6026708"/>
            <a:ext cx="1551940" cy="561975"/>
          </a:xfrm>
          <a:prstGeom prst="rect">
            <a:avLst/>
          </a:prstGeom>
          <a:noFill/>
        </p:spPr>
        <p:txBody>
          <a:bodyPr wrap="none">
            <a:spAutoFit/>
          </a:bodyPr>
          <a:lstStyle/>
          <a:p>
            <a:pPr algn="ctr"/>
            <a:r>
              <a:rPr lang="zh-CN" altLang="en-US" sz="1525" b="1" dirty="0" smtClean="0">
                <a:latin typeface="黑体" panose="02010609060101010101" pitchFamily="49" charset="-122"/>
                <a:ea typeface="黑体" panose="02010609060101010101" pitchFamily="49" charset="-122"/>
                <a:cs typeface="Arial" panose="020B0604020202020204" pitchFamily="34" charset="0"/>
              </a:rPr>
              <a:t>甲午</a:t>
            </a:r>
            <a:r>
              <a:rPr lang="zh-CN" altLang="en-US" sz="1525" b="1" dirty="0">
                <a:latin typeface="黑体" panose="02010609060101010101" pitchFamily="49" charset="-122"/>
                <a:ea typeface="黑体" panose="02010609060101010101" pitchFamily="49" charset="-122"/>
                <a:cs typeface="Arial" panose="020B0604020202020204" pitchFamily="34" charset="0"/>
              </a:rPr>
              <a:t>中日</a:t>
            </a:r>
            <a:r>
              <a:rPr lang="zh-CN" altLang="en-US" sz="1525" b="1" dirty="0" smtClean="0">
                <a:latin typeface="黑体" panose="02010609060101010101" pitchFamily="49" charset="-122"/>
                <a:ea typeface="黑体" panose="02010609060101010101" pitchFamily="49" charset="-122"/>
                <a:cs typeface="Arial" panose="020B0604020202020204" pitchFamily="34" charset="0"/>
              </a:rPr>
              <a:t>战争后</a:t>
            </a:r>
            <a:endParaRPr lang="en-US" altLang="zh-CN" sz="1525" b="1" dirty="0" smtClean="0">
              <a:latin typeface="黑体" panose="02010609060101010101" pitchFamily="49" charset="-122"/>
              <a:ea typeface="黑体" panose="02010609060101010101" pitchFamily="49" charset="-122"/>
              <a:cs typeface="Arial" panose="020B0604020202020204" pitchFamily="34" charset="0"/>
            </a:endParaRPr>
          </a:p>
          <a:p>
            <a:pPr algn="ctr"/>
            <a:r>
              <a:rPr lang="zh-CN" altLang="en-US" sz="1525" b="1" dirty="0" smtClean="0">
                <a:latin typeface="黑体" panose="02010609060101010101" pitchFamily="49" charset="-122"/>
                <a:ea typeface="黑体" panose="02010609060101010101" pitchFamily="49" charset="-122"/>
                <a:cs typeface="Arial" panose="020B0604020202020204" pitchFamily="34" charset="0"/>
              </a:rPr>
              <a:t>（</a:t>
            </a:r>
            <a:r>
              <a:rPr lang="en-US" altLang="zh-CN" sz="1525" b="1" dirty="0" smtClean="0">
                <a:latin typeface="黑体" panose="02010609060101010101" pitchFamily="49" charset="-122"/>
                <a:ea typeface="黑体" panose="02010609060101010101" pitchFamily="49" charset="-122"/>
                <a:cs typeface="Arial" panose="020B0604020202020204" pitchFamily="34" charset="0"/>
              </a:rPr>
              <a:t>1895</a:t>
            </a:r>
            <a:r>
              <a:rPr lang="zh-CN" altLang="en-US" sz="1525" b="1" dirty="0" smtClean="0">
                <a:latin typeface="黑体" panose="02010609060101010101" pitchFamily="49" charset="-122"/>
                <a:ea typeface="黑体" panose="02010609060101010101" pitchFamily="49" charset="-122"/>
                <a:cs typeface="Arial" panose="020B0604020202020204" pitchFamily="34" charset="0"/>
              </a:rPr>
              <a:t>年）</a:t>
            </a:r>
            <a:endParaRPr lang="zh-CN" altLang="en-US" sz="1525" b="1" dirty="0">
              <a:latin typeface="黑体" panose="02010609060101010101" pitchFamily="49" charset="-122"/>
              <a:ea typeface="黑体" panose="02010609060101010101" pitchFamily="49" charset="-122"/>
              <a:cs typeface="Arial" panose="020B0604020202020204" pitchFamily="34" charset="0"/>
            </a:endParaRPr>
          </a:p>
        </p:txBody>
      </p:sp>
      <p:cxnSp>
        <p:nvCxnSpPr>
          <p:cNvPr id="25" name="直接连接符 24"/>
          <p:cNvCxnSpPr/>
          <p:nvPr/>
        </p:nvCxnSpPr>
        <p:spPr>
          <a:xfrm>
            <a:off x="4855368" y="5659072"/>
            <a:ext cx="0" cy="20573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5830439" y="5653389"/>
            <a:ext cx="0" cy="20573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5394816" y="6036940"/>
            <a:ext cx="1163320" cy="561975"/>
          </a:xfrm>
          <a:prstGeom prst="rect">
            <a:avLst/>
          </a:prstGeom>
          <a:noFill/>
        </p:spPr>
        <p:txBody>
          <a:bodyPr wrap="none">
            <a:spAutoFit/>
          </a:bodyPr>
          <a:lstStyle/>
          <a:p>
            <a:r>
              <a:rPr lang="zh-CN" altLang="en-US" sz="1525" b="1" dirty="0" smtClean="0">
                <a:latin typeface="黑体" panose="02010609060101010101" pitchFamily="49" charset="-122"/>
                <a:ea typeface="黑体" panose="02010609060101010101" pitchFamily="49" charset="-122"/>
                <a:cs typeface="Arial" panose="020B0604020202020204" pitchFamily="34" charset="0"/>
              </a:rPr>
              <a:t>辛亥革命后</a:t>
            </a:r>
            <a:endParaRPr lang="en-US" altLang="zh-CN" sz="1525" b="1" dirty="0" smtClean="0">
              <a:latin typeface="黑体" panose="02010609060101010101" pitchFamily="49" charset="-122"/>
              <a:ea typeface="黑体" panose="02010609060101010101" pitchFamily="49" charset="-122"/>
              <a:cs typeface="Arial" panose="020B0604020202020204" pitchFamily="34" charset="0"/>
            </a:endParaRPr>
          </a:p>
          <a:p>
            <a:r>
              <a:rPr lang="zh-CN" altLang="en-US" sz="1525" b="1" dirty="0" smtClean="0">
                <a:latin typeface="黑体" panose="02010609060101010101" pitchFamily="49" charset="-122"/>
                <a:ea typeface="黑体" panose="02010609060101010101" pitchFamily="49" charset="-122"/>
                <a:cs typeface="Arial" panose="020B0604020202020204" pitchFamily="34" charset="0"/>
              </a:rPr>
              <a:t>（</a:t>
            </a:r>
            <a:r>
              <a:rPr lang="en-US" altLang="zh-CN" sz="1525" b="1" dirty="0" smtClean="0">
                <a:latin typeface="黑体" panose="02010609060101010101" pitchFamily="49" charset="-122"/>
                <a:ea typeface="黑体" panose="02010609060101010101" pitchFamily="49" charset="-122"/>
                <a:cs typeface="Arial" panose="020B0604020202020204" pitchFamily="34" charset="0"/>
              </a:rPr>
              <a:t>1912</a:t>
            </a:r>
            <a:r>
              <a:rPr lang="zh-CN" altLang="en-US" sz="1525" b="1" dirty="0" smtClean="0">
                <a:latin typeface="黑体" panose="02010609060101010101" pitchFamily="49" charset="-122"/>
                <a:ea typeface="黑体" panose="02010609060101010101" pitchFamily="49" charset="-122"/>
                <a:cs typeface="Arial" panose="020B0604020202020204" pitchFamily="34" charset="0"/>
              </a:rPr>
              <a:t>年）</a:t>
            </a:r>
            <a:endParaRPr lang="en-US" altLang="zh-CN" sz="1525" b="1" dirty="0" smtClean="0">
              <a:latin typeface="黑体" panose="02010609060101010101" pitchFamily="49" charset="-122"/>
              <a:ea typeface="黑体" panose="02010609060101010101" pitchFamily="49" charset="-122"/>
              <a:cs typeface="Arial" panose="020B0604020202020204" pitchFamily="34" charset="0"/>
            </a:endParaRPr>
          </a:p>
        </p:txBody>
      </p:sp>
      <p:cxnSp>
        <p:nvCxnSpPr>
          <p:cNvPr id="28" name="直接连接符 27"/>
          <p:cNvCxnSpPr/>
          <p:nvPr/>
        </p:nvCxnSpPr>
        <p:spPr>
          <a:xfrm>
            <a:off x="6914783" y="5643193"/>
            <a:ext cx="0" cy="20573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6418680" y="6049371"/>
            <a:ext cx="1163320" cy="561975"/>
          </a:xfrm>
          <a:prstGeom prst="rect">
            <a:avLst/>
          </a:prstGeom>
          <a:noFill/>
        </p:spPr>
        <p:txBody>
          <a:bodyPr wrap="none">
            <a:spAutoFit/>
          </a:bodyPr>
          <a:lstStyle/>
          <a:p>
            <a:r>
              <a:rPr lang="zh-CN" altLang="en-US" sz="1525" b="1" dirty="0" smtClean="0">
                <a:latin typeface="黑体" panose="02010609060101010101" pitchFamily="49" charset="-122"/>
                <a:ea typeface="黑体" panose="02010609060101010101" pitchFamily="49" charset="-122"/>
                <a:cs typeface="Arial" panose="020B0604020202020204" pitchFamily="34" charset="0"/>
              </a:rPr>
              <a:t>一战结束</a:t>
            </a:r>
            <a:endParaRPr lang="en-US" altLang="zh-CN" sz="1525" b="1" dirty="0" smtClean="0">
              <a:latin typeface="黑体" panose="02010609060101010101" pitchFamily="49" charset="-122"/>
              <a:ea typeface="黑体" panose="02010609060101010101" pitchFamily="49" charset="-122"/>
              <a:cs typeface="Arial" panose="020B0604020202020204" pitchFamily="34" charset="0"/>
            </a:endParaRPr>
          </a:p>
          <a:p>
            <a:r>
              <a:rPr lang="zh-CN" altLang="en-US" sz="1525" b="1" dirty="0" smtClean="0">
                <a:latin typeface="黑体" panose="02010609060101010101" pitchFamily="49" charset="-122"/>
                <a:ea typeface="黑体" panose="02010609060101010101" pitchFamily="49" charset="-122"/>
                <a:cs typeface="Arial" panose="020B0604020202020204" pitchFamily="34" charset="0"/>
              </a:rPr>
              <a:t>（</a:t>
            </a:r>
            <a:r>
              <a:rPr lang="en-US" altLang="zh-CN" sz="1525" b="1" dirty="0" smtClean="0">
                <a:latin typeface="黑体" panose="02010609060101010101" pitchFamily="49" charset="-122"/>
                <a:ea typeface="黑体" panose="02010609060101010101" pitchFamily="49" charset="-122"/>
                <a:cs typeface="Arial" panose="020B0604020202020204" pitchFamily="34" charset="0"/>
              </a:rPr>
              <a:t>1918</a:t>
            </a:r>
            <a:r>
              <a:rPr lang="zh-CN" altLang="en-US" sz="1525" b="1" dirty="0" smtClean="0">
                <a:latin typeface="黑体" panose="02010609060101010101" pitchFamily="49" charset="-122"/>
                <a:ea typeface="黑体" panose="02010609060101010101" pitchFamily="49" charset="-122"/>
                <a:cs typeface="Arial" panose="020B0604020202020204" pitchFamily="34" charset="0"/>
              </a:rPr>
              <a:t>年）</a:t>
            </a:r>
            <a:endParaRPr lang="zh-CN" altLang="en-US" sz="1525" b="1" dirty="0">
              <a:latin typeface="黑体" panose="02010609060101010101" pitchFamily="49" charset="-122"/>
              <a:ea typeface="黑体" panose="02010609060101010101" pitchFamily="49" charset="-122"/>
              <a:cs typeface="Arial" panose="020B0604020202020204" pitchFamily="34" charset="0"/>
            </a:endParaRPr>
          </a:p>
        </p:txBody>
      </p:sp>
      <p:cxnSp>
        <p:nvCxnSpPr>
          <p:cNvPr id="30" name="直接连接符 29"/>
          <p:cNvCxnSpPr/>
          <p:nvPr/>
        </p:nvCxnSpPr>
        <p:spPr>
          <a:xfrm>
            <a:off x="8436041" y="5587575"/>
            <a:ext cx="0" cy="20573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7802852" y="6036940"/>
            <a:ext cx="1163320" cy="561975"/>
          </a:xfrm>
          <a:prstGeom prst="rect">
            <a:avLst/>
          </a:prstGeom>
          <a:noFill/>
        </p:spPr>
        <p:txBody>
          <a:bodyPr wrap="none">
            <a:spAutoFit/>
          </a:bodyPr>
          <a:lstStyle/>
          <a:p>
            <a:pPr algn="ctr"/>
            <a:r>
              <a:rPr lang="zh-CN" altLang="en-US" sz="1525" b="1" dirty="0" smtClean="0">
                <a:latin typeface="黑体" panose="02010609060101010101" pitchFamily="49" charset="-122"/>
                <a:ea typeface="黑体" panose="02010609060101010101" pitchFamily="49" charset="-122"/>
                <a:cs typeface="Arial" panose="020B0604020202020204" pitchFamily="34" charset="0"/>
              </a:rPr>
              <a:t>新中国成立</a:t>
            </a:r>
            <a:endParaRPr lang="en-US" altLang="zh-CN" sz="1525" b="1" dirty="0" smtClean="0">
              <a:latin typeface="黑体" panose="02010609060101010101" pitchFamily="49" charset="-122"/>
              <a:ea typeface="黑体" panose="02010609060101010101" pitchFamily="49" charset="-122"/>
              <a:cs typeface="Arial" panose="020B0604020202020204" pitchFamily="34" charset="0"/>
            </a:endParaRPr>
          </a:p>
          <a:p>
            <a:pPr algn="ctr"/>
            <a:r>
              <a:rPr lang="zh-CN" altLang="en-US" sz="1525" b="1" dirty="0" smtClean="0">
                <a:latin typeface="黑体" panose="02010609060101010101" pitchFamily="49" charset="-122"/>
                <a:ea typeface="黑体" panose="02010609060101010101" pitchFamily="49" charset="-122"/>
                <a:cs typeface="Arial" panose="020B0604020202020204" pitchFamily="34" charset="0"/>
              </a:rPr>
              <a:t>（</a:t>
            </a:r>
            <a:r>
              <a:rPr lang="en-US" altLang="zh-CN" sz="1525" b="1" dirty="0" smtClean="0">
                <a:latin typeface="黑体" panose="02010609060101010101" pitchFamily="49" charset="-122"/>
                <a:ea typeface="黑体" panose="02010609060101010101" pitchFamily="49" charset="-122"/>
                <a:cs typeface="Arial" panose="020B0604020202020204" pitchFamily="34" charset="0"/>
              </a:rPr>
              <a:t>1949</a:t>
            </a:r>
            <a:r>
              <a:rPr lang="zh-CN" altLang="en-US" sz="1525" b="1" dirty="0" smtClean="0">
                <a:latin typeface="黑体" panose="02010609060101010101" pitchFamily="49" charset="-122"/>
                <a:ea typeface="黑体" panose="02010609060101010101" pitchFamily="49" charset="-122"/>
                <a:cs typeface="Arial" panose="020B0604020202020204" pitchFamily="34" charset="0"/>
              </a:rPr>
              <a:t>年）</a:t>
            </a:r>
            <a:endParaRPr lang="zh-CN" altLang="en-US" sz="1525" b="1" dirty="0">
              <a:latin typeface="黑体" panose="02010609060101010101" pitchFamily="49" charset="-122"/>
              <a:ea typeface="黑体" panose="02010609060101010101" pitchFamily="49" charset="-122"/>
              <a:cs typeface="Arial" panose="020B0604020202020204" pitchFamily="34" charset="0"/>
            </a:endParaRPr>
          </a:p>
        </p:txBody>
      </p:sp>
      <p:cxnSp>
        <p:nvCxnSpPr>
          <p:cNvPr id="36" name="直接连接符 35"/>
          <p:cNvCxnSpPr/>
          <p:nvPr/>
        </p:nvCxnSpPr>
        <p:spPr>
          <a:xfrm>
            <a:off x="3019713" y="4950511"/>
            <a:ext cx="257638"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矩形 38"/>
          <p:cNvSpPr/>
          <p:nvPr/>
        </p:nvSpPr>
        <p:spPr>
          <a:xfrm>
            <a:off x="2244821" y="5617122"/>
            <a:ext cx="574040" cy="326390"/>
          </a:xfrm>
          <a:prstGeom prst="rect">
            <a:avLst/>
          </a:prstGeom>
          <a:noFill/>
        </p:spPr>
        <p:txBody>
          <a:bodyPr wrap="none">
            <a:spAutoFit/>
          </a:bodyPr>
          <a:lstStyle/>
          <a:p>
            <a:r>
              <a:rPr lang="zh-CN" altLang="en-US" sz="1525" b="1" dirty="0">
                <a:latin typeface="黑体" panose="02010609060101010101" pitchFamily="49" charset="-122"/>
                <a:ea typeface="黑体" panose="02010609060101010101" pitchFamily="49" charset="-122"/>
                <a:cs typeface="Arial" panose="020B0604020202020204" pitchFamily="34" charset="0"/>
              </a:rPr>
              <a:t>产生</a:t>
            </a:r>
            <a:endParaRPr lang="zh-CN" altLang="en-US" sz="1525" b="1" dirty="0">
              <a:latin typeface="黑体" panose="02010609060101010101" pitchFamily="49" charset="-122"/>
              <a:ea typeface="黑体" panose="02010609060101010101" pitchFamily="49" charset="-122"/>
              <a:cs typeface="Arial" panose="020B0604020202020204" pitchFamily="34" charset="0"/>
            </a:endParaRPr>
          </a:p>
        </p:txBody>
      </p:sp>
      <p:sp>
        <p:nvSpPr>
          <p:cNvPr id="40" name="矩形 39"/>
          <p:cNvSpPr/>
          <p:nvPr/>
        </p:nvSpPr>
        <p:spPr>
          <a:xfrm>
            <a:off x="2248665" y="4789295"/>
            <a:ext cx="574040" cy="326390"/>
          </a:xfrm>
          <a:prstGeom prst="rect">
            <a:avLst/>
          </a:prstGeom>
          <a:noFill/>
        </p:spPr>
        <p:txBody>
          <a:bodyPr wrap="none">
            <a:spAutoFit/>
          </a:bodyPr>
          <a:lstStyle/>
          <a:p>
            <a:r>
              <a:rPr lang="zh-CN" altLang="en-US" sz="1525" b="1" dirty="0" smtClean="0">
                <a:latin typeface="黑体" panose="02010609060101010101" pitchFamily="49" charset="-122"/>
                <a:ea typeface="黑体" panose="02010609060101010101" pitchFamily="49" charset="-122"/>
                <a:cs typeface="Arial" panose="020B0604020202020204" pitchFamily="34" charset="0"/>
              </a:rPr>
              <a:t>发展</a:t>
            </a:r>
            <a:endParaRPr lang="zh-CN" altLang="en-US" sz="1525" b="1" dirty="0">
              <a:latin typeface="黑体" panose="02010609060101010101" pitchFamily="49" charset="-122"/>
              <a:ea typeface="黑体" panose="02010609060101010101" pitchFamily="49" charset="-122"/>
              <a:cs typeface="Arial" panose="020B0604020202020204" pitchFamily="34" charset="0"/>
            </a:endParaRPr>
          </a:p>
        </p:txBody>
      </p:sp>
      <p:cxnSp>
        <p:nvCxnSpPr>
          <p:cNvPr id="41" name="直接连接符 40"/>
          <p:cNvCxnSpPr/>
          <p:nvPr/>
        </p:nvCxnSpPr>
        <p:spPr>
          <a:xfrm>
            <a:off x="3019713" y="4062009"/>
            <a:ext cx="257638"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2248665" y="3900792"/>
            <a:ext cx="574040" cy="326390"/>
          </a:xfrm>
          <a:prstGeom prst="rect">
            <a:avLst/>
          </a:prstGeom>
          <a:noFill/>
        </p:spPr>
        <p:txBody>
          <a:bodyPr wrap="none">
            <a:spAutoFit/>
          </a:bodyPr>
          <a:lstStyle/>
          <a:p>
            <a:r>
              <a:rPr lang="zh-CN" altLang="en-US" sz="1525" b="1" dirty="0">
                <a:latin typeface="黑体" panose="02010609060101010101" pitchFamily="49" charset="-122"/>
                <a:ea typeface="黑体" panose="02010609060101010101" pitchFamily="49" charset="-122"/>
                <a:cs typeface="Arial" panose="020B0604020202020204" pitchFamily="34" charset="0"/>
              </a:rPr>
              <a:t>热潮</a:t>
            </a:r>
            <a:endParaRPr lang="zh-CN" altLang="en-US" sz="1525" b="1" dirty="0">
              <a:latin typeface="黑体" panose="02010609060101010101" pitchFamily="49" charset="-122"/>
              <a:ea typeface="黑体" panose="02010609060101010101" pitchFamily="49" charset="-122"/>
              <a:cs typeface="Arial" panose="020B0604020202020204" pitchFamily="34" charset="0"/>
            </a:endParaRPr>
          </a:p>
        </p:txBody>
      </p:sp>
      <p:cxnSp>
        <p:nvCxnSpPr>
          <p:cNvPr id="43" name="直接连接符 42"/>
          <p:cNvCxnSpPr/>
          <p:nvPr/>
        </p:nvCxnSpPr>
        <p:spPr>
          <a:xfrm>
            <a:off x="2984538" y="3087510"/>
            <a:ext cx="257638"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矩形 43"/>
          <p:cNvSpPr/>
          <p:nvPr/>
        </p:nvSpPr>
        <p:spPr>
          <a:xfrm>
            <a:off x="1350746" y="2953269"/>
            <a:ext cx="1551940" cy="326390"/>
          </a:xfrm>
          <a:prstGeom prst="rect">
            <a:avLst/>
          </a:prstGeom>
          <a:noFill/>
        </p:spPr>
        <p:txBody>
          <a:bodyPr wrap="none">
            <a:spAutoFit/>
          </a:bodyPr>
          <a:lstStyle/>
          <a:p>
            <a:r>
              <a:rPr lang="zh-CN" altLang="en-US" sz="1525" b="1" dirty="0" smtClean="0">
                <a:latin typeface="黑体" panose="02010609060101010101" pitchFamily="49" charset="-122"/>
                <a:ea typeface="黑体" panose="02010609060101010101" pitchFamily="49" charset="-122"/>
                <a:cs typeface="Arial" panose="020B0604020202020204" pitchFamily="34" charset="0"/>
              </a:rPr>
              <a:t>“短暂的春天”</a:t>
            </a:r>
            <a:endParaRPr lang="zh-CN" altLang="en-US" sz="1525" b="1" dirty="0">
              <a:latin typeface="黑体" panose="02010609060101010101" pitchFamily="49" charset="-122"/>
              <a:ea typeface="黑体" panose="02010609060101010101" pitchFamily="49" charset="-122"/>
              <a:cs typeface="Arial" panose="020B0604020202020204" pitchFamily="34" charset="0"/>
            </a:endParaRPr>
          </a:p>
        </p:txBody>
      </p:sp>
      <p:cxnSp>
        <p:nvCxnSpPr>
          <p:cNvPr id="46" name="直接连接符 45"/>
          <p:cNvCxnSpPr/>
          <p:nvPr/>
        </p:nvCxnSpPr>
        <p:spPr>
          <a:xfrm>
            <a:off x="3036037" y="4650810"/>
            <a:ext cx="257638"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矩形 46"/>
          <p:cNvSpPr/>
          <p:nvPr/>
        </p:nvSpPr>
        <p:spPr>
          <a:xfrm>
            <a:off x="1883746" y="4466863"/>
            <a:ext cx="965200" cy="326390"/>
          </a:xfrm>
          <a:prstGeom prst="rect">
            <a:avLst/>
          </a:prstGeom>
          <a:noFill/>
        </p:spPr>
        <p:txBody>
          <a:bodyPr wrap="none">
            <a:spAutoFit/>
          </a:bodyPr>
          <a:lstStyle/>
          <a:p>
            <a:r>
              <a:rPr lang="zh-CN" altLang="en-US" sz="1525" b="1" dirty="0" smtClean="0">
                <a:latin typeface="黑体" panose="02010609060101010101" pitchFamily="49" charset="-122"/>
                <a:ea typeface="黑体" panose="02010609060101010101" pitchFamily="49" charset="-122"/>
                <a:cs typeface="Arial" panose="020B0604020202020204" pitchFamily="34" charset="0"/>
              </a:rPr>
              <a:t>再度受挫</a:t>
            </a:r>
            <a:endParaRPr lang="zh-CN" altLang="en-US" sz="1525" b="1" dirty="0">
              <a:latin typeface="黑体" panose="02010609060101010101" pitchFamily="49" charset="-122"/>
              <a:ea typeface="黑体" panose="02010609060101010101" pitchFamily="49" charset="-122"/>
              <a:cs typeface="Arial" panose="020B0604020202020204" pitchFamily="34" charset="0"/>
            </a:endParaRPr>
          </a:p>
        </p:txBody>
      </p:sp>
      <p:sp>
        <p:nvSpPr>
          <p:cNvPr id="48" name="矩形 7"/>
          <p:cNvSpPr>
            <a:spLocks noChangeArrowheads="1"/>
          </p:cNvSpPr>
          <p:nvPr/>
        </p:nvSpPr>
        <p:spPr bwMode="auto">
          <a:xfrm>
            <a:off x="3993730" y="1988840"/>
            <a:ext cx="4174688" cy="443230"/>
          </a:xfrm>
          <a:prstGeom prst="rect">
            <a:avLst/>
          </a:prstGeom>
          <a:solidFill>
            <a:schemeClr val="accent2">
              <a:lumMod val="20000"/>
              <a:lumOff val="80000"/>
            </a:schemeClr>
          </a:solidFill>
          <a:ln>
            <a:noFill/>
          </a:ln>
        </p:spPr>
        <p:txBody>
          <a:bodyPr wrap="square">
            <a:spAutoFit/>
          </a:bodyPr>
          <a:lstStyle>
            <a:lvl1pPr eaLnBrk="0" latinLnBrk="1" hangingPunct="0">
              <a:spcBef>
                <a:spcPct val="20000"/>
              </a:spcBef>
              <a:buChar char="•"/>
              <a:defRPr sz="3700" b="1">
                <a:solidFill>
                  <a:schemeClr val="tx1"/>
                </a:solidFill>
                <a:latin typeface="Calibri" panose="020F0502020204030204" charset="0"/>
              </a:defRPr>
            </a:lvl1pPr>
            <a:lvl2pPr marL="401955" indent="133350" eaLnBrk="0" latinLnBrk="1" hangingPunct="0">
              <a:spcBef>
                <a:spcPct val="20000"/>
              </a:spcBef>
              <a:buChar char="•"/>
              <a:defRPr sz="2800" b="1" i="1">
                <a:solidFill>
                  <a:schemeClr val="tx1"/>
                </a:solidFill>
                <a:latin typeface="Calibri" panose="020F0502020204030204" charset="0"/>
                <a:cs typeface="Arial" panose="020B0604020202020204" pitchFamily="34" charset="0"/>
              </a:defRPr>
            </a:lvl2pPr>
            <a:lvl3pPr marL="163830" indent="906780" eaLnBrk="0" latinLnBrk="1" hangingPunct="0">
              <a:spcBef>
                <a:spcPct val="20000"/>
              </a:spcBef>
              <a:buChar char="•"/>
              <a:defRPr sz="2800">
                <a:solidFill>
                  <a:schemeClr val="tx1"/>
                </a:solidFill>
                <a:latin typeface="Arial" panose="020B0604020202020204" pitchFamily="34" charset="0"/>
                <a:cs typeface="Arial" panose="020B0604020202020204" pitchFamily="34" charset="0"/>
              </a:defRPr>
            </a:lvl3pPr>
            <a:lvl4pPr marL="163830" indent="1441450" eaLnBrk="0" latinLnBrk="1" hangingPunct="0">
              <a:spcBef>
                <a:spcPct val="20000"/>
              </a:spcBef>
              <a:buChar char="•"/>
              <a:defRPr sz="10300" i="1">
                <a:solidFill>
                  <a:schemeClr val="tx1"/>
                </a:solidFill>
                <a:latin typeface="Arial" panose="020B0604020202020204" pitchFamily="34" charset="0"/>
                <a:cs typeface="Arial" panose="020B0604020202020204" pitchFamily="34" charset="0"/>
                <a:sym typeface="Arial" panose="020B0604020202020204" pitchFamily="34" charset="0"/>
              </a:defRPr>
            </a:lvl4pPr>
            <a:lvl5pPr marL="163830" indent="1976755" eaLnBrk="0" latinLnBrk="1" hangingPunct="0">
              <a:spcBef>
                <a:spcPct val="20000"/>
              </a:spcBef>
              <a:defRPr b="1" i="1" baseline="1179000">
                <a:solidFill>
                  <a:schemeClr val="bg1"/>
                </a:solidFill>
                <a:latin typeface="Arial" panose="020B0604020202020204" pitchFamily="34" charset="0"/>
                <a:cs typeface="Arial" panose="020B0604020202020204" pitchFamily="34" charset="0"/>
                <a:sym typeface="Arial" panose="020B0604020202020204" pitchFamily="34" charset="0"/>
              </a:defRPr>
            </a:lvl5pPr>
            <a:lvl6pPr marL="621030" indent="1976755" eaLnBrk="0" fontAlgn="base" latinLnBrk="1" hangingPunct="0">
              <a:spcBef>
                <a:spcPct val="20000"/>
              </a:spcBef>
              <a:spcAft>
                <a:spcPct val="0"/>
              </a:spcAft>
              <a:buFont typeface="Arial" panose="020B0604020202020204" pitchFamily="34" charset="0"/>
              <a:defRPr b="1" i="1" baseline="1179000">
                <a:solidFill>
                  <a:schemeClr val="bg1"/>
                </a:solidFill>
                <a:latin typeface="Arial" panose="020B0604020202020204" pitchFamily="34" charset="0"/>
                <a:cs typeface="Arial" panose="020B0604020202020204" pitchFamily="34" charset="0"/>
                <a:sym typeface="Arial" panose="020B0604020202020204" pitchFamily="34" charset="0"/>
              </a:defRPr>
            </a:lvl6pPr>
            <a:lvl7pPr marL="1078230" indent="1976755" eaLnBrk="0" fontAlgn="base" latinLnBrk="1" hangingPunct="0">
              <a:spcBef>
                <a:spcPct val="20000"/>
              </a:spcBef>
              <a:spcAft>
                <a:spcPct val="0"/>
              </a:spcAft>
              <a:buFont typeface="Arial" panose="020B0604020202020204" pitchFamily="34" charset="0"/>
              <a:defRPr b="1" i="1" baseline="1179000">
                <a:solidFill>
                  <a:schemeClr val="bg1"/>
                </a:solidFill>
                <a:latin typeface="Arial" panose="020B0604020202020204" pitchFamily="34" charset="0"/>
                <a:cs typeface="Arial" panose="020B0604020202020204" pitchFamily="34" charset="0"/>
                <a:sym typeface="Arial" panose="020B0604020202020204" pitchFamily="34" charset="0"/>
              </a:defRPr>
            </a:lvl7pPr>
            <a:lvl8pPr marL="1535430" indent="1976755" eaLnBrk="0" fontAlgn="base" latinLnBrk="1" hangingPunct="0">
              <a:spcBef>
                <a:spcPct val="20000"/>
              </a:spcBef>
              <a:spcAft>
                <a:spcPct val="0"/>
              </a:spcAft>
              <a:buFont typeface="Arial" panose="020B0604020202020204" pitchFamily="34" charset="0"/>
              <a:defRPr b="1" i="1" baseline="1179000">
                <a:solidFill>
                  <a:schemeClr val="bg1"/>
                </a:solidFill>
                <a:latin typeface="Arial" panose="020B0604020202020204" pitchFamily="34" charset="0"/>
                <a:cs typeface="Arial" panose="020B0604020202020204" pitchFamily="34" charset="0"/>
                <a:sym typeface="Arial" panose="020B0604020202020204" pitchFamily="34" charset="0"/>
              </a:defRPr>
            </a:lvl8pPr>
            <a:lvl9pPr marL="1992630" indent="1976755" eaLnBrk="0" fontAlgn="base" latinLnBrk="1" hangingPunct="0">
              <a:spcBef>
                <a:spcPct val="20000"/>
              </a:spcBef>
              <a:spcAft>
                <a:spcPct val="0"/>
              </a:spcAft>
              <a:buFont typeface="Arial" panose="020B0604020202020204" pitchFamily="34" charset="0"/>
              <a:defRPr b="1" i="1" baseline="1179000">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pPr algn="ctr" defTabSz="914400" eaLnBrk="1" latinLnBrk="0" hangingPunct="1">
              <a:spcBef>
                <a:spcPct val="0"/>
              </a:spcBef>
              <a:buFont typeface="Arial" panose="020B0604020202020204" pitchFamily="34" charset="0"/>
              <a:buNone/>
            </a:pPr>
            <a:r>
              <a:rPr lang="zh-CN" altLang="en-US" sz="2285" dirty="0" smtClean="0">
                <a:latin typeface="仿宋" panose="02010609060101010101" pitchFamily="49" charset="-122"/>
                <a:ea typeface="仿宋" panose="02010609060101010101" pitchFamily="49" charset="-122"/>
              </a:rPr>
              <a:t>近代中国民族工业发展的历程</a:t>
            </a:r>
            <a:endParaRPr lang="zh-CN" altLang="en-US" sz="2285" dirty="0">
              <a:latin typeface="仿宋" panose="02010609060101010101" pitchFamily="49" charset="-122"/>
              <a:ea typeface="仿宋" panose="02010609060101010101" pitchFamily="49" charset="-122"/>
            </a:endParaRPr>
          </a:p>
        </p:txBody>
      </p:sp>
      <p:sp>
        <p:nvSpPr>
          <p:cNvPr id="52" name="椭圆 51"/>
          <p:cNvSpPr/>
          <p:nvPr/>
        </p:nvSpPr>
        <p:spPr>
          <a:xfrm>
            <a:off x="2881467" y="5659072"/>
            <a:ext cx="283388" cy="26848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15"/>
          </a:p>
        </p:txBody>
      </p:sp>
      <p:sp>
        <p:nvSpPr>
          <p:cNvPr id="53" name="椭圆 52"/>
          <p:cNvSpPr/>
          <p:nvPr/>
        </p:nvSpPr>
        <p:spPr>
          <a:xfrm>
            <a:off x="4682293" y="4843247"/>
            <a:ext cx="283388" cy="26848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15"/>
          </a:p>
        </p:txBody>
      </p:sp>
      <p:sp>
        <p:nvSpPr>
          <p:cNvPr id="54" name="椭圆 53"/>
          <p:cNvSpPr/>
          <p:nvPr/>
        </p:nvSpPr>
        <p:spPr>
          <a:xfrm>
            <a:off x="5654357" y="3938044"/>
            <a:ext cx="283388" cy="26848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15"/>
          </a:p>
        </p:txBody>
      </p:sp>
      <p:sp>
        <p:nvSpPr>
          <p:cNvPr id="55" name="椭圆 54"/>
          <p:cNvSpPr/>
          <p:nvPr/>
        </p:nvSpPr>
        <p:spPr>
          <a:xfrm>
            <a:off x="6718875" y="2908574"/>
            <a:ext cx="283388" cy="26848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15"/>
          </a:p>
        </p:txBody>
      </p:sp>
      <p:sp>
        <p:nvSpPr>
          <p:cNvPr id="56" name="椭圆 55"/>
          <p:cNvSpPr/>
          <p:nvPr/>
        </p:nvSpPr>
        <p:spPr>
          <a:xfrm>
            <a:off x="8290530" y="4493838"/>
            <a:ext cx="283388" cy="26848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15"/>
          </a:p>
        </p:txBody>
      </p:sp>
      <p:cxnSp>
        <p:nvCxnSpPr>
          <p:cNvPr id="60" name="直接连接符 59"/>
          <p:cNvCxnSpPr>
            <a:stCxn id="52" idx="6"/>
            <a:endCxn id="53" idx="3"/>
          </p:cNvCxnSpPr>
          <p:nvPr/>
        </p:nvCxnSpPr>
        <p:spPr>
          <a:xfrm flipV="1">
            <a:off x="3164855" y="5072410"/>
            <a:ext cx="1558939" cy="72090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a:stCxn id="53" idx="7"/>
            <a:endCxn id="54" idx="3"/>
          </p:cNvCxnSpPr>
          <p:nvPr/>
        </p:nvCxnSpPr>
        <p:spPr>
          <a:xfrm flipV="1">
            <a:off x="4924180" y="4167207"/>
            <a:ext cx="771678" cy="71535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a:stCxn id="54" idx="3"/>
            <a:endCxn id="55" idx="3"/>
          </p:cNvCxnSpPr>
          <p:nvPr/>
        </p:nvCxnSpPr>
        <p:spPr>
          <a:xfrm flipV="1">
            <a:off x="5695858" y="3137737"/>
            <a:ext cx="1064518" cy="102947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a:stCxn id="55" idx="5"/>
            <a:endCxn id="56" idx="1"/>
          </p:cNvCxnSpPr>
          <p:nvPr/>
        </p:nvCxnSpPr>
        <p:spPr>
          <a:xfrm>
            <a:off x="6960761" y="3137737"/>
            <a:ext cx="1371270" cy="1395419"/>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a:off x="5786857" y="2648122"/>
            <a:ext cx="43174" cy="3150206"/>
          </a:xfrm>
          <a:prstGeom prst="line">
            <a:avLst/>
          </a:prstGeom>
          <a:ln w="57150">
            <a:solidFill>
              <a:schemeClr val="tx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6871609" y="2610482"/>
            <a:ext cx="43174" cy="3150206"/>
          </a:xfrm>
          <a:prstGeom prst="line">
            <a:avLst/>
          </a:prstGeom>
          <a:ln w="57150">
            <a:solidFill>
              <a:schemeClr val="tx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8384513" y="2606051"/>
            <a:ext cx="43174" cy="3150206"/>
          </a:xfrm>
          <a:prstGeom prst="line">
            <a:avLst/>
          </a:prstGeom>
          <a:ln w="57150">
            <a:solidFill>
              <a:schemeClr val="tx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76" name="矩形 7"/>
          <p:cNvSpPr>
            <a:spLocks noChangeArrowheads="1"/>
          </p:cNvSpPr>
          <p:nvPr/>
        </p:nvSpPr>
        <p:spPr bwMode="auto">
          <a:xfrm>
            <a:off x="3804411" y="2737374"/>
            <a:ext cx="1546096" cy="443230"/>
          </a:xfrm>
          <a:prstGeom prst="rect">
            <a:avLst/>
          </a:prstGeom>
          <a:solidFill>
            <a:schemeClr val="tx2">
              <a:lumMod val="20000"/>
              <a:lumOff val="80000"/>
            </a:schemeClr>
          </a:solidFill>
          <a:ln>
            <a:noFill/>
          </a:ln>
        </p:spPr>
        <p:txBody>
          <a:bodyPr wrap="square">
            <a:spAutoFit/>
          </a:bodyPr>
          <a:lstStyle>
            <a:lvl1pPr eaLnBrk="0" latinLnBrk="1" hangingPunct="0">
              <a:spcBef>
                <a:spcPct val="20000"/>
              </a:spcBef>
              <a:buChar char="•"/>
              <a:defRPr sz="3700" b="1">
                <a:solidFill>
                  <a:schemeClr val="tx1"/>
                </a:solidFill>
                <a:latin typeface="Calibri" panose="020F0502020204030204" charset="0"/>
              </a:defRPr>
            </a:lvl1pPr>
            <a:lvl2pPr marL="401955" indent="133350" eaLnBrk="0" latinLnBrk="1" hangingPunct="0">
              <a:spcBef>
                <a:spcPct val="20000"/>
              </a:spcBef>
              <a:buChar char="•"/>
              <a:defRPr sz="2800" b="1" i="1">
                <a:solidFill>
                  <a:schemeClr val="tx1"/>
                </a:solidFill>
                <a:latin typeface="Calibri" panose="020F0502020204030204" charset="0"/>
                <a:cs typeface="Arial" panose="020B0604020202020204" pitchFamily="34" charset="0"/>
              </a:defRPr>
            </a:lvl2pPr>
            <a:lvl3pPr marL="163830" indent="906780" eaLnBrk="0" latinLnBrk="1" hangingPunct="0">
              <a:spcBef>
                <a:spcPct val="20000"/>
              </a:spcBef>
              <a:buChar char="•"/>
              <a:defRPr sz="2800">
                <a:solidFill>
                  <a:schemeClr val="tx1"/>
                </a:solidFill>
                <a:latin typeface="Arial" panose="020B0604020202020204" pitchFamily="34" charset="0"/>
                <a:cs typeface="Arial" panose="020B0604020202020204" pitchFamily="34" charset="0"/>
              </a:defRPr>
            </a:lvl3pPr>
            <a:lvl4pPr marL="163830" indent="1441450" eaLnBrk="0" latinLnBrk="1" hangingPunct="0">
              <a:spcBef>
                <a:spcPct val="20000"/>
              </a:spcBef>
              <a:buChar char="•"/>
              <a:defRPr sz="10300" i="1">
                <a:solidFill>
                  <a:schemeClr val="tx1"/>
                </a:solidFill>
                <a:latin typeface="Arial" panose="020B0604020202020204" pitchFamily="34" charset="0"/>
                <a:cs typeface="Arial" panose="020B0604020202020204" pitchFamily="34" charset="0"/>
                <a:sym typeface="Arial" panose="020B0604020202020204" pitchFamily="34" charset="0"/>
              </a:defRPr>
            </a:lvl4pPr>
            <a:lvl5pPr marL="163830" indent="1976755" eaLnBrk="0" latinLnBrk="1" hangingPunct="0">
              <a:spcBef>
                <a:spcPct val="20000"/>
              </a:spcBef>
              <a:defRPr b="1" i="1" baseline="1179000">
                <a:solidFill>
                  <a:schemeClr val="bg1"/>
                </a:solidFill>
                <a:latin typeface="Arial" panose="020B0604020202020204" pitchFamily="34" charset="0"/>
                <a:cs typeface="Arial" panose="020B0604020202020204" pitchFamily="34" charset="0"/>
                <a:sym typeface="Arial" panose="020B0604020202020204" pitchFamily="34" charset="0"/>
              </a:defRPr>
            </a:lvl5pPr>
            <a:lvl6pPr marL="621030" indent="1976755" eaLnBrk="0" fontAlgn="base" latinLnBrk="1" hangingPunct="0">
              <a:spcBef>
                <a:spcPct val="20000"/>
              </a:spcBef>
              <a:spcAft>
                <a:spcPct val="0"/>
              </a:spcAft>
              <a:buFont typeface="Arial" panose="020B0604020202020204" pitchFamily="34" charset="0"/>
              <a:defRPr b="1" i="1" baseline="1179000">
                <a:solidFill>
                  <a:schemeClr val="bg1"/>
                </a:solidFill>
                <a:latin typeface="Arial" panose="020B0604020202020204" pitchFamily="34" charset="0"/>
                <a:cs typeface="Arial" panose="020B0604020202020204" pitchFamily="34" charset="0"/>
                <a:sym typeface="Arial" panose="020B0604020202020204" pitchFamily="34" charset="0"/>
              </a:defRPr>
            </a:lvl6pPr>
            <a:lvl7pPr marL="1078230" indent="1976755" eaLnBrk="0" fontAlgn="base" latinLnBrk="1" hangingPunct="0">
              <a:spcBef>
                <a:spcPct val="20000"/>
              </a:spcBef>
              <a:spcAft>
                <a:spcPct val="0"/>
              </a:spcAft>
              <a:buFont typeface="Arial" panose="020B0604020202020204" pitchFamily="34" charset="0"/>
              <a:defRPr b="1" i="1" baseline="1179000">
                <a:solidFill>
                  <a:schemeClr val="bg1"/>
                </a:solidFill>
                <a:latin typeface="Arial" panose="020B0604020202020204" pitchFamily="34" charset="0"/>
                <a:cs typeface="Arial" panose="020B0604020202020204" pitchFamily="34" charset="0"/>
                <a:sym typeface="Arial" panose="020B0604020202020204" pitchFamily="34" charset="0"/>
              </a:defRPr>
            </a:lvl7pPr>
            <a:lvl8pPr marL="1535430" indent="1976755" eaLnBrk="0" fontAlgn="base" latinLnBrk="1" hangingPunct="0">
              <a:spcBef>
                <a:spcPct val="20000"/>
              </a:spcBef>
              <a:spcAft>
                <a:spcPct val="0"/>
              </a:spcAft>
              <a:buFont typeface="Arial" panose="020B0604020202020204" pitchFamily="34" charset="0"/>
              <a:defRPr b="1" i="1" baseline="1179000">
                <a:solidFill>
                  <a:schemeClr val="bg1"/>
                </a:solidFill>
                <a:latin typeface="Arial" panose="020B0604020202020204" pitchFamily="34" charset="0"/>
                <a:cs typeface="Arial" panose="020B0604020202020204" pitchFamily="34" charset="0"/>
                <a:sym typeface="Arial" panose="020B0604020202020204" pitchFamily="34" charset="0"/>
              </a:defRPr>
            </a:lvl8pPr>
            <a:lvl9pPr marL="1992630" indent="1976755" eaLnBrk="0" fontAlgn="base" latinLnBrk="1" hangingPunct="0">
              <a:spcBef>
                <a:spcPct val="20000"/>
              </a:spcBef>
              <a:spcAft>
                <a:spcPct val="0"/>
              </a:spcAft>
              <a:buFont typeface="Arial" panose="020B0604020202020204" pitchFamily="34" charset="0"/>
              <a:defRPr b="1" i="1" baseline="1179000">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pPr algn="ctr" defTabSz="914400" eaLnBrk="1" latinLnBrk="0" hangingPunct="1">
              <a:spcBef>
                <a:spcPct val="0"/>
              </a:spcBef>
              <a:buFont typeface="Arial" panose="020B0604020202020204" pitchFamily="34" charset="0"/>
              <a:buNone/>
            </a:pPr>
            <a:r>
              <a:rPr lang="zh-CN" altLang="en-US" sz="2285" dirty="0">
                <a:latin typeface="仿宋" panose="02010609060101010101" pitchFamily="49" charset="-122"/>
                <a:ea typeface="仿宋" panose="02010609060101010101" pitchFamily="49" charset="-122"/>
              </a:rPr>
              <a:t>产生</a:t>
            </a:r>
            <a:r>
              <a:rPr lang="zh-CN" altLang="en-US" sz="2285" dirty="0" smtClean="0">
                <a:latin typeface="仿宋" panose="02010609060101010101" pitchFamily="49" charset="-122"/>
                <a:ea typeface="仿宋" panose="02010609060101010101" pitchFamily="49" charset="-122"/>
              </a:rPr>
              <a:t>发展</a:t>
            </a:r>
            <a:endParaRPr lang="zh-CN" altLang="en-US" sz="2285" dirty="0">
              <a:latin typeface="仿宋" panose="02010609060101010101" pitchFamily="49" charset="-122"/>
              <a:ea typeface="仿宋" panose="02010609060101010101" pitchFamily="49" charset="-122"/>
            </a:endParaRPr>
          </a:p>
        </p:txBody>
      </p:sp>
      <p:sp>
        <p:nvSpPr>
          <p:cNvPr id="77" name="矩形 7"/>
          <p:cNvSpPr>
            <a:spLocks noChangeArrowheads="1"/>
          </p:cNvSpPr>
          <p:nvPr/>
        </p:nvSpPr>
        <p:spPr bwMode="auto">
          <a:xfrm>
            <a:off x="5852088" y="2537472"/>
            <a:ext cx="922873" cy="795020"/>
          </a:xfrm>
          <a:prstGeom prst="rect">
            <a:avLst/>
          </a:prstGeom>
          <a:solidFill>
            <a:schemeClr val="tx2">
              <a:lumMod val="20000"/>
              <a:lumOff val="80000"/>
            </a:schemeClr>
          </a:solidFill>
          <a:ln>
            <a:noFill/>
          </a:ln>
        </p:spPr>
        <p:txBody>
          <a:bodyPr wrap="square">
            <a:spAutoFit/>
          </a:bodyPr>
          <a:lstStyle>
            <a:lvl1pPr eaLnBrk="0" latinLnBrk="1" hangingPunct="0">
              <a:spcBef>
                <a:spcPct val="20000"/>
              </a:spcBef>
              <a:buChar char="•"/>
              <a:defRPr sz="3700" b="1">
                <a:solidFill>
                  <a:schemeClr val="tx1"/>
                </a:solidFill>
                <a:latin typeface="Calibri" panose="020F0502020204030204" charset="0"/>
              </a:defRPr>
            </a:lvl1pPr>
            <a:lvl2pPr marL="401955" indent="133350" eaLnBrk="0" latinLnBrk="1" hangingPunct="0">
              <a:spcBef>
                <a:spcPct val="20000"/>
              </a:spcBef>
              <a:buChar char="•"/>
              <a:defRPr sz="2800" b="1" i="1">
                <a:solidFill>
                  <a:schemeClr val="tx1"/>
                </a:solidFill>
                <a:latin typeface="Calibri" panose="020F0502020204030204" charset="0"/>
                <a:cs typeface="Arial" panose="020B0604020202020204" pitchFamily="34" charset="0"/>
              </a:defRPr>
            </a:lvl2pPr>
            <a:lvl3pPr marL="163830" indent="906780" eaLnBrk="0" latinLnBrk="1" hangingPunct="0">
              <a:spcBef>
                <a:spcPct val="20000"/>
              </a:spcBef>
              <a:buChar char="•"/>
              <a:defRPr sz="2800">
                <a:solidFill>
                  <a:schemeClr val="tx1"/>
                </a:solidFill>
                <a:latin typeface="Arial" panose="020B0604020202020204" pitchFamily="34" charset="0"/>
                <a:cs typeface="Arial" panose="020B0604020202020204" pitchFamily="34" charset="0"/>
              </a:defRPr>
            </a:lvl3pPr>
            <a:lvl4pPr marL="163830" indent="1441450" eaLnBrk="0" latinLnBrk="1" hangingPunct="0">
              <a:spcBef>
                <a:spcPct val="20000"/>
              </a:spcBef>
              <a:buChar char="•"/>
              <a:defRPr sz="10300" i="1">
                <a:solidFill>
                  <a:schemeClr val="tx1"/>
                </a:solidFill>
                <a:latin typeface="Arial" panose="020B0604020202020204" pitchFamily="34" charset="0"/>
                <a:cs typeface="Arial" panose="020B0604020202020204" pitchFamily="34" charset="0"/>
                <a:sym typeface="Arial" panose="020B0604020202020204" pitchFamily="34" charset="0"/>
              </a:defRPr>
            </a:lvl4pPr>
            <a:lvl5pPr marL="163830" indent="1976755" eaLnBrk="0" latinLnBrk="1" hangingPunct="0">
              <a:spcBef>
                <a:spcPct val="20000"/>
              </a:spcBef>
              <a:defRPr b="1" i="1" baseline="1179000">
                <a:solidFill>
                  <a:schemeClr val="bg1"/>
                </a:solidFill>
                <a:latin typeface="Arial" panose="020B0604020202020204" pitchFamily="34" charset="0"/>
                <a:cs typeface="Arial" panose="020B0604020202020204" pitchFamily="34" charset="0"/>
                <a:sym typeface="Arial" panose="020B0604020202020204" pitchFamily="34" charset="0"/>
              </a:defRPr>
            </a:lvl5pPr>
            <a:lvl6pPr marL="621030" indent="1976755" eaLnBrk="0" fontAlgn="base" latinLnBrk="1" hangingPunct="0">
              <a:spcBef>
                <a:spcPct val="20000"/>
              </a:spcBef>
              <a:spcAft>
                <a:spcPct val="0"/>
              </a:spcAft>
              <a:buFont typeface="Arial" panose="020B0604020202020204" pitchFamily="34" charset="0"/>
              <a:defRPr b="1" i="1" baseline="1179000">
                <a:solidFill>
                  <a:schemeClr val="bg1"/>
                </a:solidFill>
                <a:latin typeface="Arial" panose="020B0604020202020204" pitchFamily="34" charset="0"/>
                <a:cs typeface="Arial" panose="020B0604020202020204" pitchFamily="34" charset="0"/>
                <a:sym typeface="Arial" panose="020B0604020202020204" pitchFamily="34" charset="0"/>
              </a:defRPr>
            </a:lvl6pPr>
            <a:lvl7pPr marL="1078230" indent="1976755" eaLnBrk="0" fontAlgn="base" latinLnBrk="1" hangingPunct="0">
              <a:spcBef>
                <a:spcPct val="20000"/>
              </a:spcBef>
              <a:spcAft>
                <a:spcPct val="0"/>
              </a:spcAft>
              <a:buFont typeface="Arial" panose="020B0604020202020204" pitchFamily="34" charset="0"/>
              <a:defRPr b="1" i="1" baseline="1179000">
                <a:solidFill>
                  <a:schemeClr val="bg1"/>
                </a:solidFill>
                <a:latin typeface="Arial" panose="020B0604020202020204" pitchFamily="34" charset="0"/>
                <a:cs typeface="Arial" panose="020B0604020202020204" pitchFamily="34" charset="0"/>
                <a:sym typeface="Arial" panose="020B0604020202020204" pitchFamily="34" charset="0"/>
              </a:defRPr>
            </a:lvl7pPr>
            <a:lvl8pPr marL="1535430" indent="1976755" eaLnBrk="0" fontAlgn="base" latinLnBrk="1" hangingPunct="0">
              <a:spcBef>
                <a:spcPct val="20000"/>
              </a:spcBef>
              <a:spcAft>
                <a:spcPct val="0"/>
              </a:spcAft>
              <a:buFont typeface="Arial" panose="020B0604020202020204" pitchFamily="34" charset="0"/>
              <a:defRPr b="1" i="1" baseline="1179000">
                <a:solidFill>
                  <a:schemeClr val="bg1"/>
                </a:solidFill>
                <a:latin typeface="Arial" panose="020B0604020202020204" pitchFamily="34" charset="0"/>
                <a:cs typeface="Arial" panose="020B0604020202020204" pitchFamily="34" charset="0"/>
                <a:sym typeface="Arial" panose="020B0604020202020204" pitchFamily="34" charset="0"/>
              </a:defRPr>
            </a:lvl8pPr>
            <a:lvl9pPr marL="1992630" indent="1976755" eaLnBrk="0" fontAlgn="base" latinLnBrk="1" hangingPunct="0">
              <a:spcBef>
                <a:spcPct val="20000"/>
              </a:spcBef>
              <a:spcAft>
                <a:spcPct val="0"/>
              </a:spcAft>
              <a:buFont typeface="Arial" panose="020B0604020202020204" pitchFamily="34" charset="0"/>
              <a:defRPr b="1" i="1" baseline="1179000">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pPr algn="ctr" defTabSz="914400" eaLnBrk="1" latinLnBrk="0" hangingPunct="1">
              <a:spcBef>
                <a:spcPct val="0"/>
              </a:spcBef>
              <a:buFont typeface="Arial" panose="020B0604020202020204" pitchFamily="34" charset="0"/>
              <a:buNone/>
            </a:pPr>
            <a:r>
              <a:rPr lang="zh-CN" altLang="en-US" sz="2285" dirty="0" smtClean="0">
                <a:latin typeface="仿宋" panose="02010609060101010101" pitchFamily="49" charset="-122"/>
                <a:ea typeface="仿宋" panose="02010609060101010101" pitchFamily="49" charset="-122"/>
              </a:rPr>
              <a:t>短暂春天</a:t>
            </a:r>
            <a:endParaRPr lang="zh-CN" altLang="en-US" sz="2285" dirty="0">
              <a:latin typeface="仿宋" panose="02010609060101010101" pitchFamily="49" charset="-122"/>
              <a:ea typeface="仿宋" panose="02010609060101010101" pitchFamily="49" charset="-122"/>
            </a:endParaRPr>
          </a:p>
        </p:txBody>
      </p:sp>
      <p:sp>
        <p:nvSpPr>
          <p:cNvPr id="78" name="矩形 7"/>
          <p:cNvSpPr>
            <a:spLocks noChangeArrowheads="1"/>
          </p:cNvSpPr>
          <p:nvPr/>
        </p:nvSpPr>
        <p:spPr bwMode="auto">
          <a:xfrm>
            <a:off x="6984594" y="2715003"/>
            <a:ext cx="1374514" cy="443230"/>
          </a:xfrm>
          <a:prstGeom prst="rect">
            <a:avLst/>
          </a:prstGeom>
          <a:solidFill>
            <a:schemeClr val="tx2">
              <a:lumMod val="20000"/>
              <a:lumOff val="80000"/>
            </a:schemeClr>
          </a:solidFill>
          <a:ln>
            <a:noFill/>
          </a:ln>
        </p:spPr>
        <p:txBody>
          <a:bodyPr wrap="square">
            <a:spAutoFit/>
          </a:bodyPr>
          <a:lstStyle>
            <a:lvl1pPr eaLnBrk="0" latinLnBrk="1" hangingPunct="0">
              <a:spcBef>
                <a:spcPct val="20000"/>
              </a:spcBef>
              <a:buChar char="•"/>
              <a:defRPr sz="3700" b="1">
                <a:solidFill>
                  <a:schemeClr val="tx1"/>
                </a:solidFill>
                <a:latin typeface="Calibri" panose="020F0502020204030204" charset="0"/>
              </a:defRPr>
            </a:lvl1pPr>
            <a:lvl2pPr marL="401955" indent="133350" eaLnBrk="0" latinLnBrk="1" hangingPunct="0">
              <a:spcBef>
                <a:spcPct val="20000"/>
              </a:spcBef>
              <a:buChar char="•"/>
              <a:defRPr sz="2800" b="1" i="1">
                <a:solidFill>
                  <a:schemeClr val="tx1"/>
                </a:solidFill>
                <a:latin typeface="Calibri" panose="020F0502020204030204" charset="0"/>
                <a:cs typeface="Arial" panose="020B0604020202020204" pitchFamily="34" charset="0"/>
              </a:defRPr>
            </a:lvl2pPr>
            <a:lvl3pPr marL="163830" indent="906780" eaLnBrk="0" latinLnBrk="1" hangingPunct="0">
              <a:spcBef>
                <a:spcPct val="20000"/>
              </a:spcBef>
              <a:buChar char="•"/>
              <a:defRPr sz="2800">
                <a:solidFill>
                  <a:schemeClr val="tx1"/>
                </a:solidFill>
                <a:latin typeface="Arial" panose="020B0604020202020204" pitchFamily="34" charset="0"/>
                <a:cs typeface="Arial" panose="020B0604020202020204" pitchFamily="34" charset="0"/>
              </a:defRPr>
            </a:lvl3pPr>
            <a:lvl4pPr marL="163830" indent="1441450" eaLnBrk="0" latinLnBrk="1" hangingPunct="0">
              <a:spcBef>
                <a:spcPct val="20000"/>
              </a:spcBef>
              <a:buChar char="•"/>
              <a:defRPr sz="10300" i="1">
                <a:solidFill>
                  <a:schemeClr val="tx1"/>
                </a:solidFill>
                <a:latin typeface="Arial" panose="020B0604020202020204" pitchFamily="34" charset="0"/>
                <a:cs typeface="Arial" panose="020B0604020202020204" pitchFamily="34" charset="0"/>
                <a:sym typeface="Arial" panose="020B0604020202020204" pitchFamily="34" charset="0"/>
              </a:defRPr>
            </a:lvl4pPr>
            <a:lvl5pPr marL="163830" indent="1976755" eaLnBrk="0" latinLnBrk="1" hangingPunct="0">
              <a:spcBef>
                <a:spcPct val="20000"/>
              </a:spcBef>
              <a:defRPr b="1" i="1" baseline="1179000">
                <a:solidFill>
                  <a:schemeClr val="bg1"/>
                </a:solidFill>
                <a:latin typeface="Arial" panose="020B0604020202020204" pitchFamily="34" charset="0"/>
                <a:cs typeface="Arial" panose="020B0604020202020204" pitchFamily="34" charset="0"/>
                <a:sym typeface="Arial" panose="020B0604020202020204" pitchFamily="34" charset="0"/>
              </a:defRPr>
            </a:lvl5pPr>
            <a:lvl6pPr marL="621030" indent="1976755" eaLnBrk="0" fontAlgn="base" latinLnBrk="1" hangingPunct="0">
              <a:spcBef>
                <a:spcPct val="20000"/>
              </a:spcBef>
              <a:spcAft>
                <a:spcPct val="0"/>
              </a:spcAft>
              <a:buFont typeface="Arial" panose="020B0604020202020204" pitchFamily="34" charset="0"/>
              <a:defRPr b="1" i="1" baseline="1179000">
                <a:solidFill>
                  <a:schemeClr val="bg1"/>
                </a:solidFill>
                <a:latin typeface="Arial" panose="020B0604020202020204" pitchFamily="34" charset="0"/>
                <a:cs typeface="Arial" panose="020B0604020202020204" pitchFamily="34" charset="0"/>
                <a:sym typeface="Arial" panose="020B0604020202020204" pitchFamily="34" charset="0"/>
              </a:defRPr>
            </a:lvl6pPr>
            <a:lvl7pPr marL="1078230" indent="1976755" eaLnBrk="0" fontAlgn="base" latinLnBrk="1" hangingPunct="0">
              <a:spcBef>
                <a:spcPct val="20000"/>
              </a:spcBef>
              <a:spcAft>
                <a:spcPct val="0"/>
              </a:spcAft>
              <a:buFont typeface="Arial" panose="020B0604020202020204" pitchFamily="34" charset="0"/>
              <a:defRPr b="1" i="1" baseline="1179000">
                <a:solidFill>
                  <a:schemeClr val="bg1"/>
                </a:solidFill>
                <a:latin typeface="Arial" panose="020B0604020202020204" pitchFamily="34" charset="0"/>
                <a:cs typeface="Arial" panose="020B0604020202020204" pitchFamily="34" charset="0"/>
                <a:sym typeface="Arial" panose="020B0604020202020204" pitchFamily="34" charset="0"/>
              </a:defRPr>
            </a:lvl7pPr>
            <a:lvl8pPr marL="1535430" indent="1976755" eaLnBrk="0" fontAlgn="base" latinLnBrk="1" hangingPunct="0">
              <a:spcBef>
                <a:spcPct val="20000"/>
              </a:spcBef>
              <a:spcAft>
                <a:spcPct val="0"/>
              </a:spcAft>
              <a:buFont typeface="Arial" panose="020B0604020202020204" pitchFamily="34" charset="0"/>
              <a:defRPr b="1" i="1" baseline="1179000">
                <a:solidFill>
                  <a:schemeClr val="bg1"/>
                </a:solidFill>
                <a:latin typeface="Arial" panose="020B0604020202020204" pitchFamily="34" charset="0"/>
                <a:cs typeface="Arial" panose="020B0604020202020204" pitchFamily="34" charset="0"/>
                <a:sym typeface="Arial" panose="020B0604020202020204" pitchFamily="34" charset="0"/>
              </a:defRPr>
            </a:lvl8pPr>
            <a:lvl9pPr marL="1992630" indent="1976755" eaLnBrk="0" fontAlgn="base" latinLnBrk="1" hangingPunct="0">
              <a:spcBef>
                <a:spcPct val="20000"/>
              </a:spcBef>
              <a:spcAft>
                <a:spcPct val="0"/>
              </a:spcAft>
              <a:buFont typeface="Arial" panose="020B0604020202020204" pitchFamily="34" charset="0"/>
              <a:defRPr b="1" i="1" baseline="1179000">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pPr algn="ctr" defTabSz="914400" eaLnBrk="1" latinLnBrk="0" hangingPunct="1">
              <a:spcBef>
                <a:spcPct val="0"/>
              </a:spcBef>
              <a:buFont typeface="Arial" panose="020B0604020202020204" pitchFamily="34" charset="0"/>
              <a:buNone/>
            </a:pPr>
            <a:r>
              <a:rPr lang="zh-CN" altLang="en-US" sz="2285" dirty="0" smtClean="0">
                <a:latin typeface="仿宋" panose="02010609060101010101" pitchFamily="49" charset="-122"/>
                <a:ea typeface="仿宋" panose="02010609060101010101" pitchFamily="49" charset="-122"/>
              </a:rPr>
              <a:t>再度受挫</a:t>
            </a:r>
            <a:endParaRPr lang="zh-CN" altLang="en-US" sz="2285" dirty="0">
              <a:latin typeface="仿宋" panose="02010609060101010101" pitchFamily="49" charset="-122"/>
              <a:ea typeface="仿宋"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0"/>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nodeType="afterEffect">
                                  <p:stCondLst>
                                    <p:cond delay="0"/>
                                  </p:stCondLst>
                                  <p:childTnLst>
                                    <p:set>
                                      <p:cBhvr>
                                        <p:cTn id="32" dur="1" fill="hold">
                                          <p:stCondLst>
                                            <p:cond delay="0"/>
                                          </p:stCondLst>
                                        </p:cTn>
                                        <p:tgtEl>
                                          <p:spTgt spid="64"/>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72"/>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74"/>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75"/>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76"/>
                                        </p:tgtEl>
                                        <p:attrNameLst>
                                          <p:attrName>style.visibility</p:attrName>
                                        </p:attrNameLst>
                                      </p:cBhvr>
                                      <p:to>
                                        <p:strVal val="visible"/>
                                      </p:to>
                                    </p:set>
                                    <p:animEffect transition="in" filter="fade">
                                      <p:cBhvr>
                                        <p:cTn id="48" dur="1000"/>
                                        <p:tgtEl>
                                          <p:spTgt spid="76"/>
                                        </p:tgtEl>
                                      </p:cBhvr>
                                    </p:animEffect>
                                    <p:anim calcmode="lin" valueType="num">
                                      <p:cBhvr>
                                        <p:cTn id="49" dur="1000" fill="hold"/>
                                        <p:tgtEl>
                                          <p:spTgt spid="76"/>
                                        </p:tgtEl>
                                        <p:attrNameLst>
                                          <p:attrName>ppt_x</p:attrName>
                                        </p:attrNameLst>
                                      </p:cBhvr>
                                      <p:tavLst>
                                        <p:tav tm="0">
                                          <p:val>
                                            <p:strVal val="#ppt_x"/>
                                          </p:val>
                                        </p:tav>
                                        <p:tav tm="100000">
                                          <p:val>
                                            <p:strVal val="#ppt_x"/>
                                          </p:val>
                                        </p:tav>
                                      </p:tavLst>
                                    </p:anim>
                                    <p:anim calcmode="lin" valueType="num">
                                      <p:cBhvr>
                                        <p:cTn id="50"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77"/>
                                        </p:tgtEl>
                                        <p:attrNameLst>
                                          <p:attrName>style.visibility</p:attrName>
                                        </p:attrNameLst>
                                      </p:cBhvr>
                                      <p:to>
                                        <p:strVal val="visible"/>
                                      </p:to>
                                    </p:set>
                                    <p:animEffect transition="in" filter="fade">
                                      <p:cBhvr>
                                        <p:cTn id="55" dur="1000"/>
                                        <p:tgtEl>
                                          <p:spTgt spid="77"/>
                                        </p:tgtEl>
                                      </p:cBhvr>
                                    </p:animEffect>
                                    <p:anim calcmode="lin" valueType="num">
                                      <p:cBhvr>
                                        <p:cTn id="56" dur="1000" fill="hold"/>
                                        <p:tgtEl>
                                          <p:spTgt spid="77"/>
                                        </p:tgtEl>
                                        <p:attrNameLst>
                                          <p:attrName>ppt_x</p:attrName>
                                        </p:attrNameLst>
                                      </p:cBhvr>
                                      <p:tavLst>
                                        <p:tav tm="0">
                                          <p:val>
                                            <p:strVal val="#ppt_x"/>
                                          </p:val>
                                        </p:tav>
                                        <p:tav tm="100000">
                                          <p:val>
                                            <p:strVal val="#ppt_x"/>
                                          </p:val>
                                        </p:tav>
                                      </p:tavLst>
                                    </p:anim>
                                    <p:anim calcmode="lin" valueType="num">
                                      <p:cBhvr>
                                        <p:cTn id="57"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fade">
                                      <p:cBhvr>
                                        <p:cTn id="62" dur="1000"/>
                                        <p:tgtEl>
                                          <p:spTgt spid="78"/>
                                        </p:tgtEl>
                                      </p:cBhvr>
                                    </p:animEffect>
                                    <p:anim calcmode="lin" valueType="num">
                                      <p:cBhvr>
                                        <p:cTn id="63" dur="1000" fill="hold"/>
                                        <p:tgtEl>
                                          <p:spTgt spid="78"/>
                                        </p:tgtEl>
                                        <p:attrNameLst>
                                          <p:attrName>ppt_x</p:attrName>
                                        </p:attrNameLst>
                                      </p:cBhvr>
                                      <p:tavLst>
                                        <p:tav tm="0">
                                          <p:val>
                                            <p:strVal val="#ppt_x"/>
                                          </p:val>
                                        </p:tav>
                                        <p:tav tm="100000">
                                          <p:val>
                                            <p:strVal val="#ppt_x"/>
                                          </p:val>
                                        </p:tav>
                                      </p:tavLst>
                                    </p:anim>
                                    <p:anim calcmode="lin" valueType="num">
                                      <p:cBhvr>
                                        <p:cTn id="64"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bldLvl="0" animBg="1"/>
      <p:bldP spid="53" grpId="0" bldLvl="0" animBg="1"/>
      <p:bldP spid="54" grpId="0" bldLvl="0" animBg="1"/>
      <p:bldP spid="55" grpId="0" bldLvl="0" animBg="1"/>
      <p:bldP spid="56" grpId="0" bldLvl="0" animBg="1"/>
      <p:bldP spid="76" grpId="0" bldLvl="0" animBg="1"/>
      <p:bldP spid="77" grpId="0" bldLvl="0" animBg="1"/>
      <p:bldP spid="78"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3" name="内容占位符 2"/>
          <p:cNvSpPr>
            <a:spLocks noGrp="1"/>
          </p:cNvSpPr>
          <p:nvPr/>
        </p:nvSpPr>
        <p:spPr>
          <a:xfrm>
            <a:off x="384810" y="70485"/>
            <a:ext cx="8951595" cy="633095"/>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gn="l">
              <a:buNone/>
            </a:pPr>
            <a:r>
              <a:rPr lang="zh-CN" sz="3600"/>
              <a:t>体验的课堂</a:t>
            </a:r>
            <a:endParaRPr lang="zh-CN" sz="3600"/>
          </a:p>
        </p:txBody>
      </p:sp>
      <p:sp>
        <p:nvSpPr>
          <p:cNvPr id="2" name="文本框 1"/>
          <p:cNvSpPr txBox="1"/>
          <p:nvPr/>
        </p:nvSpPr>
        <p:spPr>
          <a:xfrm>
            <a:off x="88900" y="703580"/>
            <a:ext cx="12012295" cy="5631180"/>
          </a:xfrm>
          <a:prstGeom prst="rect">
            <a:avLst/>
          </a:prstGeom>
          <a:noFill/>
        </p:spPr>
        <p:txBody>
          <a:bodyPr wrap="square" rtlCol="0" anchor="t">
            <a:spAutoFit/>
          </a:bodyPr>
          <a:p>
            <a:r>
              <a:rPr lang="zh-CN" altLang="en-US" sz="2400"/>
              <a:t>读过一篇文章《美国孩子的一段历史课》，美国独立战争。</a:t>
            </a:r>
            <a:endParaRPr lang="zh-CN" altLang="en-US" sz="2400"/>
          </a:p>
          <a:p>
            <a:r>
              <a:rPr lang="zh-CN" altLang="en-US" sz="2400"/>
              <a:t>上课的时候，老师给学生发了一些纸和铅笔，这是惯例，老师可能要搞一些什么</a:t>
            </a:r>
            <a:endParaRPr lang="zh-CN" altLang="en-US" sz="2400"/>
          </a:p>
          <a:p>
            <a:r>
              <a:rPr lang="zh-CN" altLang="en-US" sz="2400"/>
              <a:t>活动。以前发铅笔和纸都是免费的，都是学校提供的。</a:t>
            </a:r>
            <a:endParaRPr lang="zh-CN" altLang="en-US" sz="2400"/>
          </a:p>
          <a:p>
            <a:r>
              <a:rPr lang="zh-CN" altLang="en-US" sz="2400">
                <a:solidFill>
                  <a:srgbClr val="FFC000"/>
                </a:solidFill>
              </a:rPr>
              <a:t>老师：</a:t>
            </a:r>
            <a:r>
              <a:rPr lang="zh-CN" altLang="en-US" sz="2400"/>
              <a:t>“同学们，从今天开始，大家所使用的笔和纸我们要收费了！”</a:t>
            </a:r>
            <a:endParaRPr lang="zh-CN" altLang="en-US" sz="2400"/>
          </a:p>
          <a:p>
            <a:r>
              <a:rPr lang="zh-CN" altLang="en-US" sz="2400">
                <a:solidFill>
                  <a:srgbClr val="FFC000"/>
                </a:solidFill>
              </a:rPr>
              <a:t>学生：</a:t>
            </a:r>
            <a:r>
              <a:rPr lang="zh-CN" altLang="en-US" sz="2400"/>
              <a:t>“凭什么以前都不收费，现在却要收费呢?”</a:t>
            </a:r>
            <a:endParaRPr lang="zh-CN" altLang="en-US" sz="2400"/>
          </a:p>
          <a:p>
            <a:r>
              <a:rPr lang="zh-CN" altLang="en-US" sz="2400">
                <a:solidFill>
                  <a:srgbClr val="FFC000"/>
                </a:solidFill>
              </a:rPr>
              <a:t>老师解释说：</a:t>
            </a:r>
            <a:r>
              <a:rPr lang="zh-CN" altLang="en-US" sz="2400"/>
              <a:t>“由于学校的经费不足，再说纸和笔也不是很贵的东西，所以只收很少的一点钱，每一个家庭都能够支付得起。”</a:t>
            </a:r>
            <a:endParaRPr lang="zh-CN" altLang="en-US" sz="2400"/>
          </a:p>
          <a:p>
            <a:r>
              <a:rPr lang="zh-CN" altLang="en-US" sz="2400">
                <a:solidFill>
                  <a:srgbClr val="FFC000"/>
                </a:solidFill>
              </a:rPr>
              <a:t>学生不乐意的说：</a:t>
            </a:r>
            <a:r>
              <a:rPr lang="zh-CN" altLang="en-US" sz="2400"/>
              <a:t>“不论金额是多少，只要是不应该支付的钱，我们都不应该付！”</a:t>
            </a:r>
            <a:endParaRPr lang="zh-CN" altLang="en-US" sz="2400"/>
          </a:p>
          <a:p>
            <a:r>
              <a:rPr lang="zh-CN" altLang="en-US" sz="2400">
                <a:solidFill>
                  <a:srgbClr val="FFC000"/>
                </a:solidFill>
              </a:rPr>
              <a:t>老师说：</a:t>
            </a:r>
            <a:r>
              <a:rPr lang="zh-CN" altLang="en-US" sz="2400"/>
              <a:t>“听我解释！同学们今天的想法，就是18世纪70年代英国人提出给我们的祖先增收税收的时候，我们的祖先的想法。虽然税收数额并不大，但是我们的祖先认为，这是不正义的，是不应该的。为了捍卫自己的财产，反对这种不正义的侵害，所以我们的祖先进行了独立战争！”</a:t>
            </a:r>
            <a:endParaRPr lang="zh-CN" altLang="en-US" sz="2400"/>
          </a:p>
          <a:p>
            <a:endParaRPr lang="zh-CN" altLang="en-US" sz="2400"/>
          </a:p>
          <a:p>
            <a:r>
              <a:rPr lang="zh-CN" altLang="en-US" sz="2400"/>
              <a:t>把学生个人的经验和书本上将要讲述的学习内容联系起来了，学生体验了遭遇不公平时内心的愤怒。</a:t>
            </a:r>
            <a:endParaRPr lang="zh-CN" altLang="en-US" sz="2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49805" y="-308"/>
            <a:ext cx="5086032" cy="6868408"/>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1185" y="0"/>
            <a:ext cx="5279366" cy="6533990"/>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8565" y="186690"/>
            <a:ext cx="8644890" cy="6484620"/>
          </a:xfrm>
          <a:prstGeom prst="rect">
            <a:avLst/>
          </a:prstGeom>
        </p:spPr>
      </p:pic>
      <p:sp>
        <p:nvSpPr>
          <p:cNvPr id="5" name="矩形 4"/>
          <p:cNvSpPr/>
          <p:nvPr/>
        </p:nvSpPr>
        <p:spPr>
          <a:xfrm>
            <a:off x="0" y="709930"/>
            <a:ext cx="1080135" cy="3415030"/>
          </a:xfrm>
          <a:prstGeom prst="rect">
            <a:avLst/>
          </a:prstGeom>
          <a:noFill/>
          <a:ln>
            <a:noFill/>
          </a:ln>
        </p:spPr>
        <p:txBody>
          <a:bodyPr wrap="square" rtlCol="0" anchor="t">
            <a:spAutoFit/>
          </a:bodyPr>
          <a:p>
            <a:pPr algn="ctr"/>
            <a:r>
              <a:rPr lang="zh-CN" altLang="en-US" sz="7200" b="1">
                <a:ln w="22225">
                  <a:solidFill>
                    <a:schemeClr val="accent2"/>
                  </a:solidFill>
                  <a:prstDash val="solid"/>
                </a:ln>
                <a:solidFill>
                  <a:schemeClr val="accent2">
                    <a:lumMod val="40000"/>
                    <a:lumOff val="60000"/>
                  </a:schemeClr>
                </a:solidFill>
                <a:effectLst/>
              </a:rPr>
              <a:t>历史剧</a:t>
            </a:r>
            <a:endParaRPr lang="zh-CN" altLang="en-US" sz="7200" b="1">
              <a:ln w="22225">
                <a:solidFill>
                  <a:schemeClr val="accent2"/>
                </a:solidFill>
                <a:prstDash val="solid"/>
              </a:ln>
              <a:solidFill>
                <a:schemeClr val="accent2">
                  <a:lumMod val="40000"/>
                  <a:lumOff val="60000"/>
                </a:schemeClr>
              </a:solidFill>
              <a:effectLst/>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24577"/>
          <p:cNvSpPr>
            <a:spLocks noChangeArrowheads="1"/>
          </p:cNvSpPr>
          <p:nvPr/>
        </p:nvSpPr>
        <p:spPr bwMode="auto">
          <a:xfrm>
            <a:off x="1666875" y="3929063"/>
            <a:ext cx="8713788" cy="1357312"/>
          </a:xfrm>
          <a:prstGeom prst="rect">
            <a:avLst/>
          </a:prstGeom>
          <a:solidFill>
            <a:srgbClr val="FFFF99"/>
          </a:solidFill>
          <a:ln w="38100" cmpd="dbl">
            <a:solidFill>
              <a:srgbClr val="FFCC99"/>
            </a:solidFill>
            <a:miter lim="800000"/>
          </a:ln>
        </p:spPr>
        <p:txBody>
          <a:bodyPr/>
          <a:lstStyle>
            <a:lvl1pPr marL="342900" indent="-342900"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spcBef>
                <a:spcPct val="20000"/>
              </a:spcBef>
            </a:pPr>
            <a:r>
              <a:rPr lang="en-US" altLang="zh-CN" sz="2800">
                <a:solidFill>
                  <a:srgbClr val="0000FF"/>
                </a:solidFill>
              </a:rPr>
              <a:t>1.</a:t>
            </a:r>
            <a:r>
              <a:rPr lang="zh-CN" altLang="en-US" sz="2800">
                <a:solidFill>
                  <a:srgbClr val="0000FF"/>
                </a:solidFill>
              </a:rPr>
              <a:t>原来</a:t>
            </a:r>
            <a:r>
              <a:rPr lang="en-US" altLang="zh-CN" sz="2800">
                <a:solidFill>
                  <a:srgbClr val="0000FF"/>
                </a:solidFill>
              </a:rPr>
              <a:t>500</a:t>
            </a:r>
            <a:r>
              <a:rPr lang="zh-CN" altLang="en-US" sz="2800">
                <a:solidFill>
                  <a:srgbClr val="0000FF"/>
                </a:solidFill>
              </a:rPr>
              <a:t>人耕种的土地，现在只需</a:t>
            </a:r>
            <a:r>
              <a:rPr lang="en-US" altLang="zh-CN" sz="2800">
                <a:solidFill>
                  <a:srgbClr val="0000FF"/>
                </a:solidFill>
              </a:rPr>
              <a:t>300</a:t>
            </a:r>
            <a:r>
              <a:rPr lang="zh-CN" altLang="en-US" sz="2800">
                <a:solidFill>
                  <a:srgbClr val="0000FF"/>
                </a:solidFill>
              </a:rPr>
              <a:t>人就足够了，余下</a:t>
            </a:r>
            <a:r>
              <a:rPr lang="en-US" altLang="zh-CN" sz="2800">
                <a:solidFill>
                  <a:srgbClr val="0000FF"/>
                </a:solidFill>
              </a:rPr>
              <a:t>200</a:t>
            </a:r>
            <a:r>
              <a:rPr lang="zh-CN" altLang="en-US" sz="2800">
                <a:solidFill>
                  <a:srgbClr val="0000FF"/>
                </a:solidFill>
              </a:rPr>
              <a:t>人。我该让他们做些什么呢？我可不想让他们白吃饭不干活。</a:t>
            </a:r>
            <a:endParaRPr lang="zh-CN" altLang="en-US" sz="2800">
              <a:solidFill>
                <a:srgbClr val="0000FF"/>
              </a:solidFill>
            </a:endParaRPr>
          </a:p>
        </p:txBody>
      </p:sp>
      <p:sp>
        <p:nvSpPr>
          <p:cNvPr id="51203" name="折角形 24578"/>
          <p:cNvSpPr>
            <a:spLocks noChangeArrowheads="1"/>
          </p:cNvSpPr>
          <p:nvPr/>
        </p:nvSpPr>
        <p:spPr bwMode="auto">
          <a:xfrm>
            <a:off x="1524001" y="76200"/>
            <a:ext cx="5400675" cy="3600450"/>
          </a:xfrm>
          <a:prstGeom prst="foldedCorner">
            <a:avLst>
              <a:gd name="adj" fmla="val 11644"/>
            </a:avLst>
          </a:prstGeom>
          <a:solidFill>
            <a:srgbClr val="00CCFF">
              <a:alpha val="50195"/>
            </a:srgbClr>
          </a:solidFill>
          <a:ln w="9525">
            <a:solidFill>
              <a:schemeClr val="bg1"/>
            </a:solidFill>
            <a:round/>
          </a:ln>
        </p:spPr>
        <p:txBody>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1204" name="矩形 24579"/>
          <p:cNvSpPr>
            <a:spLocks noChangeArrowheads="1" noChangeShapeType="1" noTextEdit="1"/>
          </p:cNvSpPr>
          <p:nvPr/>
        </p:nvSpPr>
        <p:spPr bwMode="auto">
          <a:xfrm>
            <a:off x="6881813" y="142875"/>
            <a:ext cx="3505200" cy="990600"/>
          </a:xfrm>
          <a:prstGeom prst="rect">
            <a:avLst/>
          </a:prstGeom>
        </p:spPr>
        <p:txBody>
          <a:bodyPr wrap="none" fromWordArt="1">
            <a:prstTxWarp prst="textCanUp">
              <a:avLst>
                <a:gd name="adj" fmla="val 85713"/>
              </a:avLst>
            </a:prstTxWarp>
          </a:bodyPr>
          <a:lstStyle/>
          <a:p>
            <a:pPr algn="ctr"/>
            <a:r>
              <a:rPr lang="zh-CN" altLang="en-US" sz="2800" kern="10">
                <a:ln w="9525">
                  <a:solidFill>
                    <a:srgbClr val="000000"/>
                  </a:solidFill>
                  <a:round/>
                </a:ln>
                <a:solidFill>
                  <a:srgbClr val="800080"/>
                </a:solidFill>
                <a:latin typeface="隶书" panose="02010509060101010101" pitchFamily="49" charset="-122"/>
                <a:ea typeface="隶书" panose="02010509060101010101" pitchFamily="49" charset="-122"/>
              </a:rPr>
              <a:t>排忧解难</a:t>
            </a:r>
            <a:endParaRPr lang="zh-CN" altLang="en-US" sz="2800" kern="10">
              <a:ln w="9525">
                <a:solidFill>
                  <a:srgbClr val="000000"/>
                </a:solidFill>
                <a:round/>
              </a:ln>
              <a:solidFill>
                <a:srgbClr val="800080"/>
              </a:solidFill>
              <a:latin typeface="隶书" panose="02010509060101010101" pitchFamily="49" charset="-122"/>
              <a:ea typeface="隶书" panose="02010509060101010101" pitchFamily="49" charset="-122"/>
            </a:endParaRPr>
          </a:p>
        </p:txBody>
      </p:sp>
      <p:pic>
        <p:nvPicPr>
          <p:cNvPr id="51205" name="图片 24580" descr="奴隶主"/>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39001" y="1071563"/>
            <a:ext cx="3190875" cy="281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6" name="文本框 24581"/>
          <p:cNvSpPr txBox="1">
            <a:spLocks noChangeArrowheads="1"/>
          </p:cNvSpPr>
          <p:nvPr/>
        </p:nvSpPr>
        <p:spPr bwMode="auto">
          <a:xfrm>
            <a:off x="1600200" y="381000"/>
            <a:ext cx="54864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800">
                <a:solidFill>
                  <a:srgbClr val="0000CC"/>
                </a:solidFill>
                <a:latin typeface="隶书" panose="02010509060101010101" pitchFamily="49" charset="-122"/>
                <a:ea typeface="隶书" panose="02010509060101010101" pitchFamily="49" charset="-122"/>
              </a:rPr>
              <a:t>一个奴隶主的烦恼</a:t>
            </a:r>
            <a:endParaRPr lang="zh-CN" altLang="en-US" sz="2800">
              <a:solidFill>
                <a:srgbClr val="0000CC"/>
              </a:solidFill>
              <a:latin typeface="隶书" panose="02010509060101010101" pitchFamily="49" charset="-122"/>
              <a:ea typeface="隶书" panose="02010509060101010101" pitchFamily="49" charset="-122"/>
            </a:endParaRPr>
          </a:p>
          <a:p>
            <a:pPr eaLnBrk="1" hangingPunct="1"/>
            <a:r>
              <a:rPr lang="zh-CN" altLang="en-US" sz="2800">
                <a:latin typeface="隶书" panose="02010509060101010101" pitchFamily="49" charset="-122"/>
                <a:ea typeface="隶书" panose="02010509060101010101" pitchFamily="49" charset="-122"/>
              </a:rPr>
              <a:t>我是一个奴隶主，受封</a:t>
            </a:r>
            <a:r>
              <a:rPr lang="en-US" altLang="zh-CN" sz="2800">
                <a:latin typeface="隶书" panose="02010509060101010101" pitchFamily="49" charset="-122"/>
                <a:ea typeface="隶书" panose="02010509060101010101" pitchFamily="49" charset="-122"/>
              </a:rPr>
              <a:t>300</a:t>
            </a:r>
            <a:r>
              <a:rPr lang="zh-CN" altLang="en-US" sz="2800">
                <a:latin typeface="隶书" panose="02010509060101010101" pitchFamily="49" charset="-122"/>
                <a:ea typeface="隶书" panose="02010509060101010101" pitchFamily="49" charset="-122"/>
              </a:rPr>
              <a:t>亩。</a:t>
            </a:r>
            <a:endParaRPr lang="zh-CN" altLang="en-US" sz="2800">
              <a:latin typeface="隶书" panose="02010509060101010101" pitchFamily="49" charset="-122"/>
              <a:ea typeface="隶书" panose="02010509060101010101" pitchFamily="49" charset="-122"/>
            </a:endParaRPr>
          </a:p>
          <a:p>
            <a:pPr eaLnBrk="1" hangingPunct="1"/>
            <a:r>
              <a:rPr lang="zh-CN" altLang="en-US" sz="2800">
                <a:latin typeface="隶书" panose="02010509060101010101" pitchFamily="49" charset="-122"/>
                <a:ea typeface="隶书" panose="02010509060101010101" pitchFamily="49" charset="-122"/>
              </a:rPr>
              <a:t>役使奴隶</a:t>
            </a:r>
            <a:r>
              <a:rPr lang="en-US" altLang="zh-CN" sz="2800">
                <a:latin typeface="隶书" panose="02010509060101010101" pitchFamily="49" charset="-122"/>
                <a:ea typeface="隶书" panose="02010509060101010101" pitchFamily="49" charset="-122"/>
              </a:rPr>
              <a:t>500</a:t>
            </a:r>
            <a:r>
              <a:rPr lang="zh-CN" altLang="en-US" sz="2800">
                <a:latin typeface="隶书" panose="02010509060101010101" pitchFamily="49" charset="-122"/>
                <a:ea typeface="隶书" panose="02010509060101010101" pitchFamily="49" charset="-122"/>
              </a:rPr>
              <a:t>个， </a:t>
            </a:r>
            <a:r>
              <a:rPr lang="zh-CN" altLang="en-US" sz="2800">
                <a:solidFill>
                  <a:srgbClr val="0000CC"/>
                </a:solidFill>
                <a:latin typeface="隶书" panose="02010509060101010101" pitchFamily="49" charset="-122"/>
                <a:ea typeface="隶书" panose="02010509060101010101" pitchFamily="49" charset="-122"/>
              </a:rPr>
              <a:t>纳贡</a:t>
            </a:r>
            <a:r>
              <a:rPr lang="zh-CN" altLang="en-US" sz="2800">
                <a:latin typeface="隶书" panose="02010509060101010101" pitchFamily="49" charset="-122"/>
                <a:ea typeface="隶书" panose="02010509060101010101" pitchFamily="49" charset="-122"/>
              </a:rPr>
              <a:t>上千斗。</a:t>
            </a:r>
            <a:endParaRPr lang="zh-CN" altLang="en-US" sz="2800">
              <a:latin typeface="隶书" panose="02010509060101010101" pitchFamily="49" charset="-122"/>
              <a:ea typeface="隶书" panose="02010509060101010101" pitchFamily="49" charset="-122"/>
            </a:endParaRPr>
          </a:p>
          <a:p>
            <a:pPr eaLnBrk="1" hangingPunct="1"/>
            <a:r>
              <a:rPr lang="zh-CN" altLang="en-US" sz="2800">
                <a:latin typeface="隶书" panose="02010509060101010101" pitchFamily="49" charset="-122"/>
                <a:ea typeface="隶书" panose="02010509060101010101" pitchFamily="49" charset="-122"/>
              </a:rPr>
              <a:t>剩余不够我挥霍，日子长悠悠。</a:t>
            </a:r>
            <a:endParaRPr lang="zh-CN" altLang="en-US" sz="2800">
              <a:latin typeface="隶书" panose="02010509060101010101" pitchFamily="49" charset="-122"/>
              <a:ea typeface="隶书" panose="02010509060101010101" pitchFamily="49" charset="-122"/>
            </a:endParaRPr>
          </a:p>
          <a:p>
            <a:pPr eaLnBrk="1" hangingPunct="1"/>
            <a:r>
              <a:rPr lang="zh-CN" altLang="en-US" sz="2800">
                <a:solidFill>
                  <a:srgbClr val="FF3300"/>
                </a:solidFill>
                <a:latin typeface="隶书" panose="02010509060101010101" pitchFamily="49" charset="-122"/>
                <a:ea typeface="隶书" panose="02010509060101010101" pitchFamily="49" charset="-122"/>
              </a:rPr>
              <a:t>铁器牛耕</a:t>
            </a:r>
            <a:r>
              <a:rPr lang="zh-CN" altLang="en-US" sz="2800">
                <a:latin typeface="隶书" panose="02010509060101010101" pitchFamily="49" charset="-122"/>
                <a:ea typeface="隶书" panose="02010509060101010101" pitchFamily="49" charset="-122"/>
              </a:rPr>
              <a:t>初推广，正是好时候。</a:t>
            </a:r>
            <a:endParaRPr lang="zh-CN" altLang="en-US" sz="2800">
              <a:latin typeface="隶书" panose="02010509060101010101" pitchFamily="49" charset="-122"/>
              <a:ea typeface="隶书" panose="02010509060101010101" pitchFamily="49" charset="-122"/>
            </a:endParaRPr>
          </a:p>
          <a:p>
            <a:pPr eaLnBrk="1" hangingPunct="1"/>
            <a:r>
              <a:rPr lang="zh-CN" altLang="en-US" sz="2800">
                <a:latin typeface="隶书" panose="02010509060101010101" pitchFamily="49" charset="-122"/>
                <a:ea typeface="隶书" panose="02010509060101010101" pitchFamily="49" charset="-122"/>
              </a:rPr>
              <a:t>大家帮我想一想，如何更享受。</a:t>
            </a:r>
            <a:endParaRPr lang="zh-CN" altLang="en-US" sz="2800">
              <a:latin typeface="隶书" panose="02010509060101010101" pitchFamily="49" charset="-122"/>
              <a:ea typeface="隶书" panose="02010509060101010101" pitchFamily="49" charset="-122"/>
            </a:endParaRPr>
          </a:p>
        </p:txBody>
      </p:sp>
      <p:sp>
        <p:nvSpPr>
          <p:cNvPr id="10246" name="文本框 24582"/>
          <p:cNvSpPr txBox="1">
            <a:spLocks noChangeArrowheads="1"/>
          </p:cNvSpPr>
          <p:nvPr/>
        </p:nvSpPr>
        <p:spPr bwMode="auto">
          <a:xfrm>
            <a:off x="1828800" y="5572125"/>
            <a:ext cx="8839200" cy="584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3200" dirty="0">
                <a:solidFill>
                  <a:schemeClr val="bg1">
                    <a:lumMod val="20000"/>
                    <a:lumOff val="80000"/>
                  </a:schemeClr>
                </a:solidFill>
              </a:rPr>
              <a:t>让奴隶开垦新的土地</a:t>
            </a:r>
            <a:r>
              <a:rPr lang="en-US" altLang="zh-CN" sz="3200" dirty="0">
                <a:solidFill>
                  <a:schemeClr val="bg1">
                    <a:lumMod val="20000"/>
                    <a:lumOff val="80000"/>
                  </a:schemeClr>
                </a:solidFill>
              </a:rPr>
              <a:t>—</a:t>
            </a:r>
            <a:r>
              <a:rPr lang="zh-CN" altLang="en-US" sz="3200" dirty="0">
                <a:solidFill>
                  <a:schemeClr val="bg1">
                    <a:lumMod val="20000"/>
                    <a:lumOff val="80000"/>
                  </a:schemeClr>
                </a:solidFill>
              </a:rPr>
              <a:t>更多的荒地（即私田）</a:t>
            </a:r>
            <a:endParaRPr lang="zh-CN" altLang="en-US" sz="3200" dirty="0">
              <a:solidFill>
                <a:schemeClr val="bg1">
                  <a:lumMod val="20000"/>
                  <a:lumOff val="80000"/>
                </a:schemeClr>
              </a:solidFill>
            </a:endParaRPr>
          </a:p>
        </p:txBody>
      </p:sp>
      <p:sp>
        <p:nvSpPr>
          <p:cNvPr id="2" name="内容占位符 1"/>
          <p:cNvSpPr/>
          <p:nvPr>
            <p:ph idx="1"/>
          </p:nvPr>
        </p:nvSpPr>
        <p:spPr>
          <a:xfrm>
            <a:off x="172720" y="1071880"/>
            <a:ext cx="1351280" cy="955040"/>
          </a:xfrm>
        </p:spPr>
        <p:txBody>
          <a:bodyPr/>
          <a:p>
            <a:pPr marL="0" indent="0">
              <a:buNone/>
            </a:pPr>
            <a:r>
              <a:rPr lang="zh-CN" altLang="en-US"/>
              <a:t>体验的课堂</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246"/>
                                        </p:tgtEl>
                                        <p:attrNameLst>
                                          <p:attrName>style.visibility</p:attrName>
                                        </p:attrNameLst>
                                      </p:cBhvr>
                                      <p:to>
                                        <p:strVal val="visible"/>
                                      </p:to>
                                    </p:set>
                                    <p:anim calcmode="lin" valueType="num">
                                      <p:cBhvr>
                                        <p:cTn id="7" dur="500" fill="hold"/>
                                        <p:tgtEl>
                                          <p:spTgt spid="10246"/>
                                        </p:tgtEl>
                                        <p:attrNameLst>
                                          <p:attrName>ppt_w</p:attrName>
                                        </p:attrNameLst>
                                      </p:cBhvr>
                                      <p:tavLst>
                                        <p:tav tm="0">
                                          <p:val>
                                            <p:fltVal val="0"/>
                                          </p:val>
                                        </p:tav>
                                        <p:tav tm="100000">
                                          <p:val>
                                            <p:strVal val="#ppt_w"/>
                                          </p:val>
                                        </p:tav>
                                      </p:tavLst>
                                    </p:anim>
                                    <p:anim calcmode="lin" valueType="num">
                                      <p:cBhvr>
                                        <p:cTn id="8" dur="500" fill="hold"/>
                                        <p:tgtEl>
                                          <p:spTgt spid="1024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文本框 25601"/>
          <p:cNvSpPr txBox="1">
            <a:spLocks noChangeArrowheads="1"/>
          </p:cNvSpPr>
          <p:nvPr/>
        </p:nvSpPr>
        <p:spPr bwMode="auto">
          <a:xfrm>
            <a:off x="5595938" y="4786314"/>
            <a:ext cx="1797050" cy="523875"/>
          </a:xfrm>
          <a:prstGeom prst="rect">
            <a:avLst/>
          </a:prstGeom>
          <a:solidFill>
            <a:srgbClr val="FF99CC"/>
          </a:solidFill>
          <a:ln w="57150" cmpd="thinThick">
            <a:solidFill>
              <a:srgbClr val="FFCC99"/>
            </a:solidFill>
            <a:miter lim="800000"/>
          </a:ln>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800"/>
              <a:t>身份变化</a:t>
            </a:r>
            <a:endParaRPr lang="zh-CN" altLang="en-US" sz="2800"/>
          </a:p>
        </p:txBody>
      </p:sp>
      <p:sp>
        <p:nvSpPr>
          <p:cNvPr id="52227" name="文本框 25602"/>
          <p:cNvSpPr txBox="1">
            <a:spLocks noChangeArrowheads="1"/>
          </p:cNvSpPr>
          <p:nvPr/>
        </p:nvSpPr>
        <p:spPr bwMode="auto">
          <a:xfrm>
            <a:off x="3432175" y="3860801"/>
            <a:ext cx="1447800" cy="523875"/>
          </a:xfrm>
          <a:prstGeom prst="rect">
            <a:avLst/>
          </a:prstGeom>
          <a:solidFill>
            <a:srgbClr val="FFFF99"/>
          </a:solidFill>
          <a:ln w="57150" cmpd="thickThin">
            <a:solidFill>
              <a:srgbClr val="FFCC99"/>
            </a:solidFill>
            <a:miter lim="800000"/>
          </a:ln>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2800"/>
              <a:t>奴隶主</a:t>
            </a:r>
            <a:endParaRPr lang="zh-CN" altLang="en-US" sz="2800"/>
          </a:p>
        </p:txBody>
      </p:sp>
      <p:sp>
        <p:nvSpPr>
          <p:cNvPr id="25604" name="直接连接符 25603"/>
          <p:cNvSpPr>
            <a:spLocks noChangeShapeType="1"/>
          </p:cNvSpPr>
          <p:nvPr/>
        </p:nvSpPr>
        <p:spPr bwMode="auto">
          <a:xfrm>
            <a:off x="5519738" y="4149725"/>
            <a:ext cx="2736850" cy="0"/>
          </a:xfrm>
          <a:prstGeom prst="line">
            <a:avLst/>
          </a:prstGeom>
          <a:noFill/>
          <a:ln w="76200">
            <a:solidFill>
              <a:srgbClr val="80008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5605" name="文本框 25604"/>
          <p:cNvSpPr txBox="1">
            <a:spLocks noChangeArrowheads="1"/>
          </p:cNvSpPr>
          <p:nvPr/>
        </p:nvSpPr>
        <p:spPr bwMode="auto">
          <a:xfrm>
            <a:off x="8328025" y="3860801"/>
            <a:ext cx="1728788" cy="523875"/>
          </a:xfrm>
          <a:prstGeom prst="rect">
            <a:avLst/>
          </a:prstGeom>
          <a:solidFill>
            <a:srgbClr val="FFFF99"/>
          </a:solidFill>
          <a:ln w="57150" cmpd="thickThin">
            <a:solidFill>
              <a:srgbClr val="FFCC99"/>
            </a:solidFill>
            <a:miter lim="800000"/>
          </a:ln>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2800"/>
              <a:t>封建地主</a:t>
            </a:r>
            <a:endParaRPr lang="zh-CN" altLang="en-US" sz="2800"/>
          </a:p>
        </p:txBody>
      </p:sp>
      <p:sp>
        <p:nvSpPr>
          <p:cNvPr id="52230" name="文本框 25605"/>
          <p:cNvSpPr txBox="1">
            <a:spLocks noChangeArrowheads="1"/>
          </p:cNvSpPr>
          <p:nvPr/>
        </p:nvSpPr>
        <p:spPr bwMode="auto">
          <a:xfrm>
            <a:off x="3503614" y="5949951"/>
            <a:ext cx="1368425" cy="523875"/>
          </a:xfrm>
          <a:prstGeom prst="rect">
            <a:avLst/>
          </a:prstGeom>
          <a:solidFill>
            <a:srgbClr val="FFFF99"/>
          </a:solidFill>
          <a:ln w="57150" cmpd="thickThin">
            <a:solidFill>
              <a:srgbClr val="FFCC99"/>
            </a:solidFill>
            <a:miter lim="800000"/>
          </a:ln>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2800"/>
              <a:t>奴隶</a:t>
            </a:r>
            <a:endParaRPr lang="zh-CN" altLang="en-US" sz="2800"/>
          </a:p>
        </p:txBody>
      </p:sp>
      <p:sp>
        <p:nvSpPr>
          <p:cNvPr id="25607" name="文本框 25606"/>
          <p:cNvSpPr txBox="1">
            <a:spLocks noChangeArrowheads="1"/>
          </p:cNvSpPr>
          <p:nvPr/>
        </p:nvSpPr>
        <p:spPr bwMode="auto">
          <a:xfrm>
            <a:off x="8515351" y="5948364"/>
            <a:ext cx="1541463" cy="523875"/>
          </a:xfrm>
          <a:prstGeom prst="rect">
            <a:avLst/>
          </a:prstGeom>
          <a:solidFill>
            <a:srgbClr val="FFFF99"/>
          </a:solidFill>
          <a:ln w="57150" cmpd="thickThin">
            <a:solidFill>
              <a:srgbClr val="FFCC99"/>
            </a:solidFill>
            <a:miter lim="800000"/>
          </a:ln>
        </p:spPr>
        <p:txBody>
          <a:bodyPr>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2800"/>
              <a:t>农民</a:t>
            </a:r>
            <a:endParaRPr lang="zh-CN" altLang="en-US" sz="2800"/>
          </a:p>
        </p:txBody>
      </p:sp>
      <p:sp>
        <p:nvSpPr>
          <p:cNvPr id="25608" name="直接连接符 25607"/>
          <p:cNvSpPr>
            <a:spLocks noChangeShapeType="1"/>
          </p:cNvSpPr>
          <p:nvPr/>
        </p:nvSpPr>
        <p:spPr bwMode="auto">
          <a:xfrm>
            <a:off x="5303838" y="6237288"/>
            <a:ext cx="3097212" cy="0"/>
          </a:xfrm>
          <a:prstGeom prst="line">
            <a:avLst/>
          </a:prstGeom>
          <a:noFill/>
          <a:ln w="76200">
            <a:solidFill>
              <a:srgbClr val="80008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5609" name="直接连接符 25608"/>
          <p:cNvSpPr>
            <a:spLocks noChangeShapeType="1"/>
          </p:cNvSpPr>
          <p:nvPr/>
        </p:nvSpPr>
        <p:spPr bwMode="auto">
          <a:xfrm>
            <a:off x="3863975" y="4581525"/>
            <a:ext cx="0" cy="1295400"/>
          </a:xfrm>
          <a:prstGeom prst="line">
            <a:avLst/>
          </a:prstGeom>
          <a:noFill/>
          <a:ln w="76200">
            <a:solidFill>
              <a:srgbClr val="80008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5610" name="直接连接符 25609"/>
          <p:cNvSpPr>
            <a:spLocks noChangeShapeType="1"/>
          </p:cNvSpPr>
          <p:nvPr/>
        </p:nvSpPr>
        <p:spPr bwMode="auto">
          <a:xfrm flipH="1" flipV="1">
            <a:off x="9191625" y="4508500"/>
            <a:ext cx="0" cy="1295400"/>
          </a:xfrm>
          <a:prstGeom prst="line">
            <a:avLst/>
          </a:prstGeom>
          <a:noFill/>
          <a:ln w="76200">
            <a:solidFill>
              <a:srgbClr val="80008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5611" name="文本框 25610"/>
          <p:cNvSpPr txBox="1">
            <a:spLocks noChangeArrowheads="1"/>
          </p:cNvSpPr>
          <p:nvPr/>
        </p:nvSpPr>
        <p:spPr bwMode="auto">
          <a:xfrm>
            <a:off x="4363722" y="4581525"/>
            <a:ext cx="49244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000"/>
              <a:t>出租土地</a:t>
            </a:r>
            <a:endParaRPr lang="zh-CN" altLang="en-US" sz="2000"/>
          </a:p>
        </p:txBody>
      </p:sp>
      <p:sp>
        <p:nvSpPr>
          <p:cNvPr id="25612" name="文本框 25611"/>
          <p:cNvSpPr txBox="1">
            <a:spLocks noChangeArrowheads="1"/>
          </p:cNvSpPr>
          <p:nvPr/>
        </p:nvSpPr>
        <p:spPr bwMode="auto">
          <a:xfrm>
            <a:off x="9332597" y="4581525"/>
            <a:ext cx="49244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000"/>
              <a:t>交纳 租税</a:t>
            </a:r>
            <a:endParaRPr lang="zh-CN" altLang="en-US" sz="2000"/>
          </a:p>
        </p:txBody>
      </p:sp>
      <p:sp>
        <p:nvSpPr>
          <p:cNvPr id="52237" name="矩形 25612"/>
          <p:cNvSpPr>
            <a:spLocks noChangeArrowheads="1"/>
          </p:cNvSpPr>
          <p:nvPr/>
        </p:nvSpPr>
        <p:spPr bwMode="auto">
          <a:xfrm>
            <a:off x="1524001" y="228600"/>
            <a:ext cx="8099425" cy="3240088"/>
          </a:xfrm>
          <a:prstGeom prst="rect">
            <a:avLst/>
          </a:prstGeom>
          <a:solidFill>
            <a:srgbClr val="CCFFCC"/>
          </a:solidFill>
          <a:ln w="38100" cmpd="dbl">
            <a:solidFill>
              <a:srgbClr val="FFCC99"/>
            </a:solidFill>
            <a:miter lim="800000"/>
          </a:ln>
        </p:spPr>
        <p:txBody>
          <a:bodyPr/>
          <a:lstStyle>
            <a:lvl1pPr marL="342900" indent="-342900"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eaLnBrk="1" hangingPunct="1">
              <a:spcBef>
                <a:spcPct val="20000"/>
              </a:spcBef>
            </a:pPr>
            <a:r>
              <a:rPr lang="en-US" altLang="zh-CN" sz="3200">
                <a:solidFill>
                  <a:srgbClr val="0000FF"/>
                </a:solidFill>
              </a:rPr>
              <a:t>    </a:t>
            </a:r>
            <a:r>
              <a:rPr lang="zh-CN" altLang="en-US" sz="3200">
                <a:solidFill>
                  <a:srgbClr val="0000FF"/>
                </a:solidFill>
              </a:rPr>
              <a:t>我可是越来越富有了！但是私田面积越来越大，奴隶们劳动强度更大了。</a:t>
            </a:r>
            <a:r>
              <a:rPr lang="zh-CN" altLang="en-US" sz="3200">
                <a:solidFill>
                  <a:srgbClr val="CC3300"/>
                </a:solidFill>
              </a:rPr>
              <a:t>他们怠工、逃跑，破坏工具。</a:t>
            </a:r>
            <a:r>
              <a:rPr lang="zh-CN" altLang="en-US" sz="3200">
                <a:solidFill>
                  <a:srgbClr val="0000FF"/>
                </a:solidFill>
              </a:rPr>
              <a:t>这可是大大</a:t>
            </a:r>
            <a:endParaRPr lang="zh-CN" altLang="en-US" sz="3200">
              <a:solidFill>
                <a:srgbClr val="0000FF"/>
              </a:solidFill>
            </a:endParaRPr>
          </a:p>
          <a:p>
            <a:pPr eaLnBrk="1" hangingPunct="1">
              <a:spcBef>
                <a:spcPct val="20000"/>
              </a:spcBef>
            </a:pPr>
            <a:r>
              <a:rPr lang="zh-CN" altLang="en-US" sz="3200">
                <a:solidFill>
                  <a:srgbClr val="0000FF"/>
                </a:solidFill>
              </a:rPr>
              <a:t>   影响了我的收成，而且田地广</a:t>
            </a:r>
            <a:endParaRPr lang="zh-CN" altLang="en-US" sz="3200">
              <a:solidFill>
                <a:srgbClr val="0000FF"/>
              </a:solidFill>
            </a:endParaRPr>
          </a:p>
          <a:p>
            <a:pPr eaLnBrk="1" hangingPunct="1">
              <a:spcBef>
                <a:spcPct val="20000"/>
              </a:spcBef>
            </a:pPr>
            <a:r>
              <a:rPr lang="zh-CN" altLang="en-US" sz="3200">
                <a:solidFill>
                  <a:srgbClr val="0000FF"/>
                </a:solidFill>
              </a:rPr>
              <a:t>   阔，管理起来真有点力不从心。</a:t>
            </a:r>
            <a:endParaRPr lang="zh-CN" altLang="en-US" sz="3200">
              <a:solidFill>
                <a:srgbClr val="0000FF"/>
              </a:solidFill>
            </a:endParaRPr>
          </a:p>
          <a:p>
            <a:pPr eaLnBrk="1" hangingPunct="1">
              <a:spcBef>
                <a:spcPct val="20000"/>
              </a:spcBef>
            </a:pPr>
            <a:r>
              <a:rPr lang="zh-CN" altLang="en-US" sz="3200">
                <a:solidFill>
                  <a:srgbClr val="0000FF"/>
                </a:solidFill>
              </a:rPr>
              <a:t>   我该怎么办呢？</a:t>
            </a:r>
            <a:endParaRPr lang="zh-CN" altLang="en-US" sz="3200">
              <a:solidFill>
                <a:srgbClr val="0000FF"/>
              </a:solidFill>
            </a:endParaRPr>
          </a:p>
        </p:txBody>
      </p:sp>
      <p:pic>
        <p:nvPicPr>
          <p:cNvPr id="52238" name="图片 25613" descr="奴隶主"/>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229600" y="1371600"/>
            <a:ext cx="24384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5609"/>
                                        </p:tgtEl>
                                        <p:attrNameLst>
                                          <p:attrName>style.visibility</p:attrName>
                                        </p:attrNameLst>
                                      </p:cBhvr>
                                      <p:to>
                                        <p:strVal val="visible"/>
                                      </p:to>
                                    </p:set>
                                    <p:anim calcmode="lin" valueType="num">
                                      <p:cBhvr>
                                        <p:cTn id="7" dur="1000" fill="hold"/>
                                        <p:tgtEl>
                                          <p:spTgt spid="25609"/>
                                        </p:tgtEl>
                                        <p:attrNameLst>
                                          <p:attrName>ppt_w</p:attrName>
                                        </p:attrNameLst>
                                      </p:cBhvr>
                                      <p:tavLst>
                                        <p:tav tm="0">
                                          <p:val>
                                            <p:strVal val="#ppt_w+.3"/>
                                          </p:val>
                                        </p:tav>
                                        <p:tav tm="100000">
                                          <p:val>
                                            <p:strVal val="#ppt_w"/>
                                          </p:val>
                                        </p:tav>
                                      </p:tavLst>
                                    </p:anim>
                                    <p:anim calcmode="lin" valueType="num">
                                      <p:cBhvr>
                                        <p:cTn id="8" dur="1000" fill="hold"/>
                                        <p:tgtEl>
                                          <p:spTgt spid="25609"/>
                                        </p:tgtEl>
                                        <p:attrNameLst>
                                          <p:attrName>ppt_h</p:attrName>
                                        </p:attrNameLst>
                                      </p:cBhvr>
                                      <p:tavLst>
                                        <p:tav tm="0">
                                          <p:val>
                                            <p:strVal val="#ppt_h"/>
                                          </p:val>
                                        </p:tav>
                                        <p:tav tm="100000">
                                          <p:val>
                                            <p:strVal val="#ppt_h"/>
                                          </p:val>
                                        </p:tav>
                                      </p:tavLst>
                                    </p:anim>
                                    <p:animEffect transition="in" filter="fade">
                                      <p:cBhvr>
                                        <p:cTn id="9" dur="1000"/>
                                        <p:tgtEl>
                                          <p:spTgt spid="25609"/>
                                        </p:tgtEl>
                                      </p:cBhvr>
                                    </p:animEffect>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25611"/>
                                        </p:tgtEl>
                                        <p:attrNameLst>
                                          <p:attrName>style.visibility</p:attrName>
                                        </p:attrNameLst>
                                      </p:cBhvr>
                                      <p:to>
                                        <p:strVal val="visible"/>
                                      </p:to>
                                    </p:set>
                                    <p:animEffect transition="in" filter="fade">
                                      <p:cBhvr>
                                        <p:cTn id="13" dur="1000"/>
                                        <p:tgtEl>
                                          <p:spTgt spid="25611"/>
                                        </p:tgtEl>
                                      </p:cBhvr>
                                    </p:animEffect>
                                    <p:anim calcmode="lin" valueType="num">
                                      <p:cBhvr>
                                        <p:cTn id="14" dur="1000" fill="hold"/>
                                        <p:tgtEl>
                                          <p:spTgt spid="25611"/>
                                        </p:tgtEl>
                                        <p:attrNameLst>
                                          <p:attrName>ppt_x</p:attrName>
                                        </p:attrNameLst>
                                      </p:cBhvr>
                                      <p:tavLst>
                                        <p:tav tm="0">
                                          <p:val>
                                            <p:strVal val="#ppt_x"/>
                                          </p:val>
                                        </p:tav>
                                        <p:tav tm="100000">
                                          <p:val>
                                            <p:strVal val="#ppt_x"/>
                                          </p:val>
                                        </p:tav>
                                      </p:tavLst>
                                    </p:anim>
                                    <p:anim calcmode="lin" valueType="num">
                                      <p:cBhvr>
                                        <p:cTn id="15" dur="1000" fill="hold"/>
                                        <p:tgtEl>
                                          <p:spTgt spid="2561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5602"/>
                                        </p:tgtEl>
                                        <p:attrNameLst>
                                          <p:attrName>style.visibility</p:attrName>
                                        </p:attrNameLst>
                                      </p:cBhvr>
                                      <p:to>
                                        <p:strVal val="visible"/>
                                      </p:to>
                                    </p:set>
                                    <p:animEffect transition="in" filter="fade">
                                      <p:cBhvr>
                                        <p:cTn id="20" dur="1000"/>
                                        <p:tgtEl>
                                          <p:spTgt spid="25602"/>
                                        </p:tgtEl>
                                      </p:cBhvr>
                                    </p:animEffect>
                                    <p:anim calcmode="lin" valueType="num">
                                      <p:cBhvr>
                                        <p:cTn id="21" dur="1000" fill="hold"/>
                                        <p:tgtEl>
                                          <p:spTgt spid="25602"/>
                                        </p:tgtEl>
                                        <p:attrNameLst>
                                          <p:attrName>ppt_x</p:attrName>
                                        </p:attrNameLst>
                                      </p:cBhvr>
                                      <p:tavLst>
                                        <p:tav tm="0">
                                          <p:val>
                                            <p:strVal val="#ppt_x"/>
                                          </p:val>
                                        </p:tav>
                                        <p:tav tm="100000">
                                          <p:val>
                                            <p:strVal val="#ppt_x"/>
                                          </p:val>
                                        </p:tav>
                                      </p:tavLst>
                                    </p:anim>
                                    <p:anim calcmode="lin" valueType="num">
                                      <p:cBhvr>
                                        <p:cTn id="22" dur="1000" fill="hold"/>
                                        <p:tgtEl>
                                          <p:spTgt spid="25602"/>
                                        </p:tgtEl>
                                        <p:attrNameLst>
                                          <p:attrName>ppt_y</p:attrName>
                                        </p:attrNameLst>
                                      </p:cBhvr>
                                      <p:tavLst>
                                        <p:tav tm="0">
                                          <p:val>
                                            <p:strVal val="#ppt_y+.1"/>
                                          </p:val>
                                        </p:tav>
                                        <p:tav tm="100000">
                                          <p:val>
                                            <p:strVal val="#ppt_y"/>
                                          </p:val>
                                        </p:tav>
                                      </p:tavLst>
                                    </p:anim>
                                  </p:childTnLst>
                                </p:cTn>
                              </p:par>
                              <p:par>
                                <p:cTn id="23" presetID="50" presetClass="entr" presetSubtype="0" decel="100000" fill="hold" grpId="0" nodeType="withEffect">
                                  <p:stCondLst>
                                    <p:cond delay="0"/>
                                  </p:stCondLst>
                                  <p:childTnLst>
                                    <p:set>
                                      <p:cBhvr>
                                        <p:cTn id="24" dur="1" fill="hold">
                                          <p:stCondLst>
                                            <p:cond delay="0"/>
                                          </p:stCondLst>
                                        </p:cTn>
                                        <p:tgtEl>
                                          <p:spTgt spid="25608"/>
                                        </p:tgtEl>
                                        <p:attrNameLst>
                                          <p:attrName>style.visibility</p:attrName>
                                        </p:attrNameLst>
                                      </p:cBhvr>
                                      <p:to>
                                        <p:strVal val="visible"/>
                                      </p:to>
                                    </p:set>
                                    <p:anim calcmode="lin" valueType="num">
                                      <p:cBhvr>
                                        <p:cTn id="25" dur="1000" fill="hold"/>
                                        <p:tgtEl>
                                          <p:spTgt spid="25608"/>
                                        </p:tgtEl>
                                        <p:attrNameLst>
                                          <p:attrName>ppt_w</p:attrName>
                                        </p:attrNameLst>
                                      </p:cBhvr>
                                      <p:tavLst>
                                        <p:tav tm="0">
                                          <p:val>
                                            <p:strVal val="#ppt_w+.3"/>
                                          </p:val>
                                        </p:tav>
                                        <p:tav tm="100000">
                                          <p:val>
                                            <p:strVal val="#ppt_w"/>
                                          </p:val>
                                        </p:tav>
                                      </p:tavLst>
                                    </p:anim>
                                    <p:anim calcmode="lin" valueType="num">
                                      <p:cBhvr>
                                        <p:cTn id="26" dur="1000" fill="hold"/>
                                        <p:tgtEl>
                                          <p:spTgt spid="25608"/>
                                        </p:tgtEl>
                                        <p:attrNameLst>
                                          <p:attrName>ppt_h</p:attrName>
                                        </p:attrNameLst>
                                      </p:cBhvr>
                                      <p:tavLst>
                                        <p:tav tm="0">
                                          <p:val>
                                            <p:strVal val="#ppt_h"/>
                                          </p:val>
                                        </p:tav>
                                        <p:tav tm="100000">
                                          <p:val>
                                            <p:strVal val="#ppt_h"/>
                                          </p:val>
                                        </p:tav>
                                      </p:tavLst>
                                    </p:anim>
                                    <p:animEffect transition="in" filter="fade">
                                      <p:cBhvr>
                                        <p:cTn id="27" dur="1000"/>
                                        <p:tgtEl>
                                          <p:spTgt spid="25608"/>
                                        </p:tgtEl>
                                      </p:cBhvr>
                                    </p:animEffect>
                                  </p:childTnLst>
                                </p:cTn>
                              </p:par>
                              <p:par>
                                <p:cTn id="28" presetID="42" presetClass="entr" presetSubtype="0" fill="hold" grpId="0" nodeType="withEffect">
                                  <p:stCondLst>
                                    <p:cond delay="0"/>
                                  </p:stCondLst>
                                  <p:childTnLst>
                                    <p:set>
                                      <p:cBhvr>
                                        <p:cTn id="29" dur="1" fill="hold">
                                          <p:stCondLst>
                                            <p:cond delay="0"/>
                                          </p:stCondLst>
                                        </p:cTn>
                                        <p:tgtEl>
                                          <p:spTgt spid="25604"/>
                                        </p:tgtEl>
                                        <p:attrNameLst>
                                          <p:attrName>style.visibility</p:attrName>
                                        </p:attrNameLst>
                                      </p:cBhvr>
                                      <p:to>
                                        <p:strVal val="visible"/>
                                      </p:to>
                                    </p:set>
                                    <p:animEffect transition="in" filter="fade">
                                      <p:cBhvr>
                                        <p:cTn id="30" dur="1000"/>
                                        <p:tgtEl>
                                          <p:spTgt spid="25604"/>
                                        </p:tgtEl>
                                      </p:cBhvr>
                                    </p:animEffect>
                                    <p:anim calcmode="lin" valueType="num">
                                      <p:cBhvr>
                                        <p:cTn id="31" dur="1000" fill="hold"/>
                                        <p:tgtEl>
                                          <p:spTgt spid="25604"/>
                                        </p:tgtEl>
                                        <p:attrNameLst>
                                          <p:attrName>ppt_x</p:attrName>
                                        </p:attrNameLst>
                                      </p:cBhvr>
                                      <p:tavLst>
                                        <p:tav tm="0">
                                          <p:val>
                                            <p:strVal val="#ppt_x"/>
                                          </p:val>
                                        </p:tav>
                                        <p:tav tm="100000">
                                          <p:val>
                                            <p:strVal val="#ppt_x"/>
                                          </p:val>
                                        </p:tav>
                                      </p:tavLst>
                                    </p:anim>
                                    <p:anim calcmode="lin" valueType="num">
                                      <p:cBhvr>
                                        <p:cTn id="32" dur="1000" fill="hold"/>
                                        <p:tgtEl>
                                          <p:spTgt spid="25604"/>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5" presetClass="entr" presetSubtype="0" fill="hold" grpId="0" nodeType="clickEffect">
                                  <p:stCondLst>
                                    <p:cond delay="0"/>
                                  </p:stCondLst>
                                  <p:childTnLst>
                                    <p:set>
                                      <p:cBhvr>
                                        <p:cTn id="36" dur="1" fill="hold">
                                          <p:stCondLst>
                                            <p:cond delay="0"/>
                                          </p:stCondLst>
                                        </p:cTn>
                                        <p:tgtEl>
                                          <p:spTgt spid="25605"/>
                                        </p:tgtEl>
                                        <p:attrNameLst>
                                          <p:attrName>style.visibility</p:attrName>
                                        </p:attrNameLst>
                                      </p:cBhvr>
                                      <p:to>
                                        <p:strVal val="visible"/>
                                      </p:to>
                                    </p:set>
                                    <p:anim calcmode="lin" valueType="num">
                                      <p:cBhvr>
                                        <p:cTn id="37" dur="1000" fill="hold"/>
                                        <p:tgtEl>
                                          <p:spTgt spid="25605"/>
                                        </p:tgtEl>
                                        <p:attrNameLst>
                                          <p:attrName>ppt_w</p:attrName>
                                        </p:attrNameLst>
                                      </p:cBhvr>
                                      <p:tavLst>
                                        <p:tav tm="0">
                                          <p:val>
                                            <p:strVal val="#ppt_w*0.70"/>
                                          </p:val>
                                        </p:tav>
                                        <p:tav tm="100000">
                                          <p:val>
                                            <p:strVal val="#ppt_w"/>
                                          </p:val>
                                        </p:tav>
                                      </p:tavLst>
                                    </p:anim>
                                    <p:anim calcmode="lin" valueType="num">
                                      <p:cBhvr>
                                        <p:cTn id="38" dur="1000" fill="hold"/>
                                        <p:tgtEl>
                                          <p:spTgt spid="25605"/>
                                        </p:tgtEl>
                                        <p:attrNameLst>
                                          <p:attrName>ppt_h</p:attrName>
                                        </p:attrNameLst>
                                      </p:cBhvr>
                                      <p:tavLst>
                                        <p:tav tm="0">
                                          <p:val>
                                            <p:strVal val="#ppt_h"/>
                                          </p:val>
                                        </p:tav>
                                        <p:tav tm="100000">
                                          <p:val>
                                            <p:strVal val="#ppt_h"/>
                                          </p:val>
                                        </p:tav>
                                      </p:tavLst>
                                    </p:anim>
                                    <p:animEffect transition="in" filter="fade">
                                      <p:cBhvr>
                                        <p:cTn id="39" dur="1000"/>
                                        <p:tgtEl>
                                          <p:spTgt spid="25605"/>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25607"/>
                                        </p:tgtEl>
                                        <p:attrNameLst>
                                          <p:attrName>style.visibility</p:attrName>
                                        </p:attrNameLst>
                                      </p:cBhvr>
                                      <p:to>
                                        <p:strVal val="visible"/>
                                      </p:to>
                                    </p:set>
                                    <p:animEffect transition="in" filter="box(in)">
                                      <p:cBhvr>
                                        <p:cTn id="42" dur="500"/>
                                        <p:tgtEl>
                                          <p:spTgt spid="25607"/>
                                        </p:tgtEl>
                                      </p:cBhvr>
                                    </p:animEffect>
                                  </p:childTnLst>
                                </p:cTn>
                              </p:par>
                            </p:childTnLst>
                          </p:cTn>
                        </p:par>
                        <p:par>
                          <p:cTn id="43" fill="hold">
                            <p:stCondLst>
                              <p:cond delay="1000"/>
                            </p:stCondLst>
                            <p:childTnLst>
                              <p:par>
                                <p:cTn id="44" presetID="42" presetClass="entr" presetSubtype="0" fill="hold" grpId="0" nodeType="afterEffect">
                                  <p:stCondLst>
                                    <p:cond delay="0"/>
                                  </p:stCondLst>
                                  <p:childTnLst>
                                    <p:set>
                                      <p:cBhvr>
                                        <p:cTn id="45" dur="1" fill="hold">
                                          <p:stCondLst>
                                            <p:cond delay="0"/>
                                          </p:stCondLst>
                                        </p:cTn>
                                        <p:tgtEl>
                                          <p:spTgt spid="25610"/>
                                        </p:tgtEl>
                                        <p:attrNameLst>
                                          <p:attrName>style.visibility</p:attrName>
                                        </p:attrNameLst>
                                      </p:cBhvr>
                                      <p:to>
                                        <p:strVal val="visible"/>
                                      </p:to>
                                    </p:set>
                                    <p:animEffect transition="in" filter="fade">
                                      <p:cBhvr>
                                        <p:cTn id="46" dur="1000"/>
                                        <p:tgtEl>
                                          <p:spTgt spid="25610"/>
                                        </p:tgtEl>
                                      </p:cBhvr>
                                    </p:animEffect>
                                    <p:anim calcmode="lin" valueType="num">
                                      <p:cBhvr>
                                        <p:cTn id="47" dur="1000" fill="hold"/>
                                        <p:tgtEl>
                                          <p:spTgt spid="25610"/>
                                        </p:tgtEl>
                                        <p:attrNameLst>
                                          <p:attrName>ppt_x</p:attrName>
                                        </p:attrNameLst>
                                      </p:cBhvr>
                                      <p:tavLst>
                                        <p:tav tm="0">
                                          <p:val>
                                            <p:strVal val="#ppt_x"/>
                                          </p:val>
                                        </p:tav>
                                        <p:tav tm="100000">
                                          <p:val>
                                            <p:strVal val="#ppt_x"/>
                                          </p:val>
                                        </p:tav>
                                      </p:tavLst>
                                    </p:anim>
                                    <p:anim calcmode="lin" valueType="num">
                                      <p:cBhvr>
                                        <p:cTn id="48" dur="1000" fill="hold"/>
                                        <p:tgtEl>
                                          <p:spTgt spid="25610"/>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0" presetClass="entr" presetSubtype="0" decel="100000" fill="hold" grpId="0" nodeType="afterEffect">
                                  <p:stCondLst>
                                    <p:cond delay="0"/>
                                  </p:stCondLst>
                                  <p:childTnLst>
                                    <p:set>
                                      <p:cBhvr>
                                        <p:cTn id="51" dur="1" fill="hold">
                                          <p:stCondLst>
                                            <p:cond delay="0"/>
                                          </p:stCondLst>
                                        </p:cTn>
                                        <p:tgtEl>
                                          <p:spTgt spid="25612"/>
                                        </p:tgtEl>
                                        <p:attrNameLst>
                                          <p:attrName>style.visibility</p:attrName>
                                        </p:attrNameLst>
                                      </p:cBhvr>
                                      <p:to>
                                        <p:strVal val="visible"/>
                                      </p:to>
                                    </p:set>
                                    <p:anim calcmode="lin" valueType="num">
                                      <p:cBhvr>
                                        <p:cTn id="52" dur="1000" fill="hold"/>
                                        <p:tgtEl>
                                          <p:spTgt spid="25612"/>
                                        </p:tgtEl>
                                        <p:attrNameLst>
                                          <p:attrName>ppt_w</p:attrName>
                                        </p:attrNameLst>
                                      </p:cBhvr>
                                      <p:tavLst>
                                        <p:tav tm="0">
                                          <p:val>
                                            <p:strVal val="#ppt_w+.3"/>
                                          </p:val>
                                        </p:tav>
                                        <p:tav tm="100000">
                                          <p:val>
                                            <p:strVal val="#ppt_w"/>
                                          </p:val>
                                        </p:tav>
                                      </p:tavLst>
                                    </p:anim>
                                    <p:anim calcmode="lin" valueType="num">
                                      <p:cBhvr>
                                        <p:cTn id="53" dur="1000" fill="hold"/>
                                        <p:tgtEl>
                                          <p:spTgt spid="25612"/>
                                        </p:tgtEl>
                                        <p:attrNameLst>
                                          <p:attrName>ppt_h</p:attrName>
                                        </p:attrNameLst>
                                      </p:cBhvr>
                                      <p:tavLst>
                                        <p:tav tm="0">
                                          <p:val>
                                            <p:strVal val="#ppt_h"/>
                                          </p:val>
                                        </p:tav>
                                        <p:tav tm="100000">
                                          <p:val>
                                            <p:strVal val="#ppt_h"/>
                                          </p:val>
                                        </p:tav>
                                      </p:tavLst>
                                    </p:anim>
                                    <p:animEffect transition="in" filter="fade">
                                      <p:cBhvr>
                                        <p:cTn id="54" dur="1000"/>
                                        <p:tgtEl>
                                          <p:spTgt spid="25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bldLvl="0" animBg="1"/>
      <p:bldP spid="25604" grpId="0" bldLvl="0" animBg="1"/>
      <p:bldP spid="25605" grpId="0" bldLvl="0" animBg="1"/>
      <p:bldP spid="25607" grpId="0" bldLvl="0" animBg="1"/>
      <p:bldP spid="25608" grpId="0" bldLvl="0" animBg="1"/>
      <p:bldP spid="25609" grpId="0" bldLvl="0" animBg="1"/>
      <p:bldP spid="25610" grpId="0" bldLvl="0" animBg="1"/>
      <p:bldP spid="25611" grpId="0"/>
      <p:bldP spid="256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p:nvPr>
            <p:ph idx="1"/>
          </p:nvPr>
        </p:nvSpPr>
        <p:spPr>
          <a:xfrm>
            <a:off x="384810" y="861695"/>
            <a:ext cx="11671300" cy="5467350"/>
          </a:xfrm>
        </p:spPr>
        <p:txBody>
          <a:bodyPr>
            <a:normAutofit/>
          </a:bodyPr>
          <a:p>
            <a:pPr marL="0" indent="0">
              <a:buNone/>
            </a:pPr>
            <a:r>
              <a:rPr lang="zh-CN" altLang="en-US"/>
              <a:t>美国独立战争两段视频，</a:t>
            </a:r>
            <a:endParaRPr lang="zh-CN" altLang="en-US"/>
          </a:p>
          <a:p>
            <a:pPr marL="0" indent="0">
              <a:buNone/>
            </a:pPr>
            <a:r>
              <a:rPr lang="zh-CN" altLang="en-US"/>
              <a:t>一段是美国拍摄的纪录片《美国：我们的故事》中的片段，</a:t>
            </a:r>
            <a:endParaRPr lang="zh-CN" altLang="en-US"/>
          </a:p>
          <a:p>
            <a:pPr marL="0" indent="0">
              <a:buNone/>
            </a:pPr>
            <a:r>
              <a:rPr lang="zh-CN" altLang="en-US"/>
              <a:t>另一段是英国广播公司（BBC)拍摄的纪录片中涉及美国独立战争爆发</a:t>
            </a:r>
            <a:endParaRPr lang="zh-CN" altLang="en-US"/>
          </a:p>
          <a:p>
            <a:pPr marL="0" indent="0">
              <a:buNone/>
            </a:pPr>
            <a:r>
              <a:rPr lang="zh-CN" altLang="en-US"/>
              <a:t>原因的片段。</a:t>
            </a:r>
            <a:endParaRPr lang="zh-CN" altLang="en-US"/>
          </a:p>
          <a:p>
            <a:pPr marL="0" indent="0">
              <a:buNone/>
            </a:pPr>
            <a:r>
              <a:rPr lang="zh-CN" altLang="en-US"/>
              <a:t>这两个片段都是讲美国独立战争爆发的原因以及对独立战争的看法的，结</a:t>
            </a:r>
            <a:endParaRPr lang="zh-CN" altLang="en-US"/>
          </a:p>
          <a:p>
            <a:pPr marL="0" indent="0">
              <a:buNone/>
            </a:pPr>
            <a:r>
              <a:rPr lang="zh-CN" altLang="en-US"/>
              <a:t>果美国的纪录片把独立战争称为“革命”，称为追求自由的正义的行动；</a:t>
            </a:r>
            <a:endParaRPr lang="zh-CN" altLang="en-US"/>
          </a:p>
          <a:p>
            <a:pPr marL="0" indent="0">
              <a:buNone/>
            </a:pPr>
            <a:r>
              <a:rPr lang="zh-CN" altLang="en-US"/>
              <a:t>而英国的纪录片却认为它是叛乱，是分裂，是内战。</a:t>
            </a:r>
            <a:endParaRPr lang="zh-CN" altLang="en-US"/>
          </a:p>
          <a:p>
            <a:pPr marL="0" indent="0">
              <a:buNone/>
            </a:pPr>
            <a:r>
              <a:rPr lang="zh-CN" altLang="en-US"/>
              <a:t>我把这两段视频一起放给学生看，然后提出了一个问题：独立战争究竟是</a:t>
            </a:r>
            <a:endParaRPr lang="zh-CN" altLang="en-US"/>
          </a:p>
          <a:p>
            <a:pPr marL="0" indent="0">
              <a:buNone/>
            </a:pPr>
            <a:r>
              <a:rPr lang="zh-CN" altLang="en-US"/>
              <a:t>一场正义的进步的解放战争，还是一场分裂国家的叛乱?</a:t>
            </a:r>
            <a:endParaRPr lang="zh-CN" altLang="en-US"/>
          </a:p>
        </p:txBody>
      </p:sp>
      <p:sp>
        <p:nvSpPr>
          <p:cNvPr id="3" name="内容占位符 2"/>
          <p:cNvSpPr>
            <a:spLocks noGrp="1"/>
          </p:cNvSpPr>
          <p:nvPr/>
        </p:nvSpPr>
        <p:spPr>
          <a:xfrm>
            <a:off x="384810" y="70485"/>
            <a:ext cx="8951595" cy="633095"/>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gn="l">
              <a:buNone/>
            </a:pPr>
            <a:r>
              <a:rPr lang="zh-CN" sz="3600"/>
              <a:t>冲突的课堂</a:t>
            </a:r>
            <a:endParaRPr lang="zh-CN" sz="36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93395" y="893445"/>
            <a:ext cx="10860405" cy="5283835"/>
          </a:xfrm>
        </p:spPr>
        <p:txBody>
          <a:bodyPr>
            <a:normAutofit/>
          </a:bodyPr>
          <a:p>
            <a:pPr marL="0" indent="0" fontAlgn="auto">
              <a:lnSpc>
                <a:spcPct val="150000"/>
              </a:lnSpc>
              <a:buNone/>
            </a:pPr>
            <a:r>
              <a:rPr lang="zh-CN" altLang="en-US"/>
              <a:t>华盛顿：“美国的教科书和中国的教科书认为华盛顿是伟人，是杰出的政治家，而英国的教科书把华盛顿看作叛军的首领，把美国的独立看成分裂。</a:t>
            </a:r>
            <a:endParaRPr lang="zh-CN" altLang="en-US"/>
          </a:p>
          <a:p>
            <a:pPr marL="0" indent="0" fontAlgn="auto">
              <a:lnSpc>
                <a:spcPct val="150000"/>
              </a:lnSpc>
              <a:buNone/>
            </a:pPr>
            <a:r>
              <a:rPr lang="zh-CN" altLang="en-US"/>
              <a:t>你觉得哪一种观点是对的?”然后再给学生材料，这时学生就有好奇心了，因为有冲突在那里。</a:t>
            </a:r>
            <a:endParaRPr lang="zh-CN" altLang="en-US"/>
          </a:p>
          <a:p>
            <a:pPr marL="0" indent="0" fontAlgn="auto">
              <a:lnSpc>
                <a:spcPct val="150000"/>
              </a:lnSpc>
              <a:buNone/>
            </a:pPr>
            <a:r>
              <a:rPr lang="zh-CN" altLang="en-US"/>
              <a:t>好的问题是有冲突的，让他感觉到左也不是，右也不是，左边有道理，貌似右边也有道理，这就是好问题。</a:t>
            </a:r>
            <a:endParaRPr lang="zh-CN" altLang="en-US"/>
          </a:p>
        </p:txBody>
      </p:sp>
      <p:sp>
        <p:nvSpPr>
          <p:cNvPr id="4" name="内容占位符 2"/>
          <p:cNvSpPr>
            <a:spLocks noGrp="1"/>
          </p:cNvSpPr>
          <p:nvPr/>
        </p:nvSpPr>
        <p:spPr>
          <a:xfrm>
            <a:off x="384810" y="70485"/>
            <a:ext cx="8951595" cy="633095"/>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gn="l">
              <a:buNone/>
            </a:pPr>
            <a:r>
              <a:rPr lang="zh-CN" sz="3600"/>
              <a:t>好问题的课堂</a:t>
            </a:r>
            <a:endParaRPr lang="zh-CN" sz="36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3" name="内容占位符 2"/>
          <p:cNvSpPr>
            <a:spLocks noGrp="1"/>
          </p:cNvSpPr>
          <p:nvPr>
            <p:ph idx="1"/>
          </p:nvPr>
        </p:nvSpPr>
        <p:spPr>
          <a:xfrm>
            <a:off x="384810" y="70485"/>
            <a:ext cx="8951595" cy="473075"/>
          </a:xfrm>
        </p:spPr>
        <p:txBody>
          <a:bodyPr anchor="t">
            <a:noAutofit/>
          </a:bodyPr>
          <a:p>
            <a:pPr marL="0" indent="0" algn="l">
              <a:buNone/>
            </a:pPr>
            <a:r>
              <a:rPr lang="zh-CN" sz="3600"/>
              <a:t>导入要抓住孩子</a:t>
            </a:r>
            <a:endParaRPr lang="zh-CN" sz="3600"/>
          </a:p>
        </p:txBody>
      </p:sp>
      <p:sp>
        <p:nvSpPr>
          <p:cNvPr id="4" name="矩形 3"/>
          <p:cNvSpPr/>
          <p:nvPr/>
        </p:nvSpPr>
        <p:spPr>
          <a:xfrm>
            <a:off x="1331647" y="755696"/>
            <a:ext cx="9528489" cy="1263015"/>
          </a:xfrm>
          <a:prstGeom prst="rect">
            <a:avLst/>
          </a:prstGeom>
        </p:spPr>
        <p:txBody>
          <a:bodyPr wrap="square">
            <a:spAutoFit/>
          </a:bodyPr>
          <a:p>
            <a:pPr indent="266700" algn="just">
              <a:spcAft>
                <a:spcPts val="0"/>
              </a:spcAft>
            </a:pPr>
            <a:r>
              <a:rPr lang="zh-CN" altLang="en-US" sz="7620" b="1" kern="100" dirty="0" smtClean="0">
                <a:solidFill>
                  <a:srgbClr val="0000FF"/>
                </a:solidFill>
                <a:latin typeface="华文新魏" panose="02010800040101010101" pitchFamily="2" charset="-122"/>
                <a:ea typeface="华文新魏" panose="02010800040101010101" pitchFamily="2" charset="-122"/>
                <a:cs typeface="Times New Roman" panose="02020603050405020304" pitchFamily="18" charset="0"/>
              </a:rPr>
              <a:t>历史上著名皇帝</a:t>
            </a:r>
            <a:endParaRPr lang="zh-CN" altLang="zh-CN" sz="7620" b="1" kern="100" dirty="0">
              <a:solidFill>
                <a:srgbClr val="0000FF"/>
              </a:solidFill>
              <a:latin typeface="华文新魏" panose="02010800040101010101" pitchFamily="2" charset="-122"/>
              <a:ea typeface="华文新魏" panose="02010800040101010101" pitchFamily="2" charset="-122"/>
              <a:cs typeface="Times New Roman" panose="02020603050405020304" pitchFamily="18" charset="0"/>
            </a:endParaRPr>
          </a:p>
        </p:txBody>
      </p:sp>
      <p:sp>
        <p:nvSpPr>
          <p:cNvPr id="3" name="内容占位符 2"/>
          <p:cNvSpPr>
            <a:spLocks noGrp="1"/>
          </p:cNvSpPr>
          <p:nvPr/>
        </p:nvSpPr>
        <p:spPr>
          <a:xfrm>
            <a:off x="1331595" y="2018665"/>
            <a:ext cx="10012680" cy="15741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dirty="0" smtClean="0"/>
              <a:t>1.</a:t>
            </a:r>
            <a:r>
              <a:rPr lang="zh-CN" altLang="en-US" dirty="0" smtClean="0"/>
              <a:t>篡改</a:t>
            </a:r>
            <a:r>
              <a:rPr lang="zh-CN" altLang="en-US" dirty="0"/>
              <a:t>历史，危害</a:t>
            </a:r>
            <a:r>
              <a:rPr lang="zh-CN" altLang="en-US" dirty="0" smtClean="0"/>
              <a:t>巨大；</a:t>
            </a:r>
            <a:r>
              <a:rPr lang="en-US" altLang="zh-CN" dirty="0" smtClean="0"/>
              <a:t>2.</a:t>
            </a:r>
            <a:r>
              <a:rPr lang="zh-CN" altLang="en-US" dirty="0" smtClean="0"/>
              <a:t>穷</a:t>
            </a:r>
            <a:r>
              <a:rPr lang="zh-CN" altLang="en-US" dirty="0"/>
              <a:t>兵渎武，</a:t>
            </a:r>
            <a:r>
              <a:rPr lang="zh-CN" altLang="en-US" dirty="0" smtClean="0"/>
              <a:t>好大喜功；</a:t>
            </a:r>
            <a:br>
              <a:rPr lang="zh-CN" altLang="en-US" dirty="0"/>
            </a:br>
            <a:endParaRPr lang="zh-CN" altLang="en-US" dirty="0"/>
          </a:p>
          <a:p>
            <a:pPr marL="0" indent="0">
              <a:buNone/>
            </a:pPr>
            <a:r>
              <a:rPr lang="en-US" altLang="zh-CN" dirty="0" smtClean="0"/>
              <a:t>3</a:t>
            </a:r>
            <a:r>
              <a:rPr lang="en-US" altLang="zh-CN" dirty="0"/>
              <a:t>.</a:t>
            </a:r>
            <a:r>
              <a:rPr lang="zh-CN" altLang="en-US" dirty="0" smtClean="0"/>
              <a:t>大</a:t>
            </a:r>
            <a:r>
              <a:rPr lang="zh-CN" altLang="en-US" dirty="0"/>
              <a:t>造宫殿，奢侈</a:t>
            </a:r>
            <a:r>
              <a:rPr lang="zh-CN" altLang="en-US" dirty="0" smtClean="0"/>
              <a:t>腐化；</a:t>
            </a:r>
            <a:r>
              <a:rPr lang="en-US" altLang="zh-CN" dirty="0" smtClean="0"/>
              <a:t>4</a:t>
            </a:r>
            <a:r>
              <a:rPr lang="en-US" altLang="zh-CN" dirty="0"/>
              <a:t>.</a:t>
            </a:r>
            <a:r>
              <a:rPr lang="zh-CN" altLang="en-US" dirty="0" smtClean="0"/>
              <a:t>迷信</a:t>
            </a:r>
            <a:r>
              <a:rPr lang="zh-CN" altLang="en-US" dirty="0"/>
              <a:t>仙道</a:t>
            </a:r>
            <a:r>
              <a:rPr lang="zh-CN" altLang="en-US" dirty="0" smtClean="0"/>
              <a:t>，死</a:t>
            </a:r>
            <a:r>
              <a:rPr lang="zh-CN" altLang="en-US" dirty="0"/>
              <a:t>于</a:t>
            </a:r>
            <a:r>
              <a:rPr lang="zh-CN" altLang="en-US" dirty="0" smtClean="0"/>
              <a:t>吞金；</a:t>
            </a:r>
            <a:endParaRPr lang="en-US" altLang="zh-CN" dirty="0" smtClean="0"/>
          </a:p>
        </p:txBody>
      </p:sp>
      <p:pic>
        <p:nvPicPr>
          <p:cNvPr id="7" name="图片 6"/>
          <p:cNvPicPr>
            <a:picLocks noChangeAspect="1"/>
          </p:cNvPicPr>
          <p:nvPr/>
        </p:nvPicPr>
        <p:blipFill rotWithShape="1">
          <a:blip r:embed="rId1"/>
          <a:srcRect l="9378" t="16669" r="11253" b="9815"/>
          <a:stretch>
            <a:fillRect/>
          </a:stretch>
        </p:blipFill>
        <p:spPr>
          <a:xfrm>
            <a:off x="1570990" y="3593465"/>
            <a:ext cx="5635625" cy="3264535"/>
          </a:xfrm>
          <a:prstGeom prst="rect">
            <a:avLst/>
          </a:prstGeom>
        </p:spPr>
      </p:pic>
      <p:sp>
        <p:nvSpPr>
          <p:cNvPr id="5" name="文本框 4"/>
          <p:cNvSpPr txBox="1"/>
          <p:nvPr/>
        </p:nvSpPr>
        <p:spPr>
          <a:xfrm>
            <a:off x="9127490" y="4027170"/>
            <a:ext cx="2922905" cy="2245360"/>
          </a:xfrm>
          <a:prstGeom prst="rect">
            <a:avLst/>
          </a:prstGeom>
          <a:noFill/>
        </p:spPr>
        <p:txBody>
          <a:bodyPr wrap="square" rtlCol="0" anchor="t">
            <a:spAutoFit/>
            <a:scene3d>
              <a:camera prst="orthographicFront"/>
              <a:lightRig rig="threePt" dir="t"/>
            </a:scene3d>
          </a:bodyPr>
          <a:p>
            <a:r>
              <a:rPr lang="zh-CN" altLang="en-US" sz="2800" b="1">
                <a:ln w="22225">
                  <a:solidFill>
                    <a:schemeClr val="accent2"/>
                  </a:solidFill>
                  <a:prstDash val="solid"/>
                </a:ln>
                <a:solidFill>
                  <a:schemeClr val="accent2">
                    <a:lumMod val="40000"/>
                    <a:lumOff val="60000"/>
                  </a:schemeClr>
                </a:solidFill>
                <a:effectLst/>
                <a:sym typeface="+mn-ea"/>
              </a:rPr>
              <a:t>（既要给孩子视觉的冲击，同时也让孩子看到历史人物或者事件的另一面）</a:t>
            </a:r>
            <a:endParaRPr lang="zh-CN" altLang="en-US" sz="2800" b="1">
              <a:ln w="22225">
                <a:solidFill>
                  <a:schemeClr val="accent2"/>
                </a:solidFill>
                <a:prstDash val="solid"/>
              </a:ln>
              <a:solidFill>
                <a:schemeClr val="accent2">
                  <a:lumMod val="40000"/>
                  <a:lumOff val="60000"/>
                </a:schemeClr>
              </a:solidFill>
              <a:effectLst/>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4209" name="图片 5" descr="untitled1"/>
          <p:cNvPicPr>
            <a:picLocks noChangeAspect="1"/>
          </p:cNvPicPr>
          <p:nvPr/>
        </p:nvPicPr>
        <p:blipFill>
          <a:blip r:embed="rId1"/>
          <a:srcRect l="2592" t="4916" r="55359" b="23643"/>
          <a:stretch>
            <a:fillRect/>
          </a:stretch>
        </p:blipFill>
        <p:spPr>
          <a:xfrm>
            <a:off x="395288" y="820738"/>
            <a:ext cx="3065462" cy="3905250"/>
          </a:xfrm>
          <a:prstGeom prst="rect">
            <a:avLst/>
          </a:prstGeom>
          <a:noFill/>
          <a:ln w="9525">
            <a:noFill/>
          </a:ln>
        </p:spPr>
      </p:pic>
      <p:sp>
        <p:nvSpPr>
          <p:cNvPr id="9" name="文本框 8"/>
          <p:cNvSpPr txBox="1"/>
          <p:nvPr/>
        </p:nvSpPr>
        <p:spPr>
          <a:xfrm>
            <a:off x="441959" y="4787265"/>
            <a:ext cx="3243580" cy="1938020"/>
          </a:xfrm>
          <a:prstGeom prst="rect">
            <a:avLst/>
          </a:prstGeom>
          <a:noFill/>
        </p:spPr>
        <p:txBody>
          <a:bodyPr wrap="none">
            <a:spAutoFit/>
            <a:scene3d>
              <a:camera prst="orthographicFront"/>
              <a:lightRig rig="threePt" dir="t"/>
            </a:scene3d>
          </a:bodyPr>
          <a:lstStyle/>
          <a:p>
            <a:pPr marR="0" algn="ctr" defTabSz="914400">
              <a:buClrTx/>
              <a:buSzTx/>
              <a:buFontTx/>
              <a:defRPr/>
            </a:pPr>
            <a:r>
              <a:rPr kumimoji="0" lang="zh-CN" altLang="en-US" sz="2000" b="1" kern="1200" cap="none" spc="0" normalizeH="0" baseline="0" noProof="1">
                <a:solidFill>
                  <a:schemeClr val="tx1">
                    <a:lumMod val="50000"/>
                  </a:schemeClr>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第</a:t>
            </a:r>
            <a:r>
              <a:rPr kumimoji="0" lang="en-US" altLang="zh-CN" sz="2000" b="1" kern="1200" cap="none" spc="0" normalizeH="0" baseline="0" noProof="1">
                <a:solidFill>
                  <a:schemeClr val="tx1">
                    <a:lumMod val="50000"/>
                  </a:schemeClr>
                </a:solidFill>
                <a:effectLst>
                  <a:outerShdw blurRad="38100" dist="19050" dir="2700000" algn="tl" rotWithShape="0">
                    <a:schemeClr val="dk1">
                      <a:alpha val="40000"/>
                    </a:schemeClr>
                  </a:outerShdw>
                </a:effectLst>
                <a:latin typeface="Times New Roman" panose="02020603050405020304" pitchFamily="18" charset="0"/>
                <a:ea typeface="黑体" panose="02010609060101010101" pitchFamily="49" charset="-122"/>
                <a:cs typeface="Times New Roman" panose="02020603050405020304" pitchFamily="18" charset="0"/>
              </a:rPr>
              <a:t>30</a:t>
            </a:r>
            <a:r>
              <a:rPr kumimoji="0" lang="zh-CN" altLang="en-US" sz="2000" b="1" kern="1200" cap="none" spc="0" normalizeH="0" baseline="0" noProof="1">
                <a:solidFill>
                  <a:schemeClr val="tx1">
                    <a:lumMod val="50000"/>
                  </a:schemeClr>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任总统</a:t>
            </a:r>
            <a:endParaRPr kumimoji="0" lang="zh-CN" altLang="en-US" sz="2000" b="1" kern="1200" cap="none" spc="0" normalizeH="0" baseline="0" noProof="1">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cs typeface="+mn-cs"/>
            </a:endParaRPr>
          </a:p>
          <a:p>
            <a:pPr marR="0" defTabSz="914400">
              <a:buClrTx/>
              <a:buSzTx/>
              <a:buFontTx/>
              <a:defRPr/>
            </a:pPr>
            <a:r>
              <a:rPr kumimoji="0" lang="zh-CN" altLang="en-US" sz="2000" b="1" kern="1200" cap="none" spc="0" normalizeH="0" baseline="0" noProof="1">
                <a:solidFill>
                  <a:srgbClr val="002060"/>
                </a:solidFill>
                <a:latin typeface="楷体_GB2312" pitchFamily="49" charset="-122"/>
                <a:ea typeface="楷体_GB2312" pitchFamily="49" charset="-122"/>
                <a:cs typeface="+mn-cs"/>
              </a:rPr>
              <a:t>我国今日之成就，</a:t>
            </a:r>
            <a:endParaRPr kumimoji="0" lang="zh-CN" altLang="en-US" sz="2000" b="1" kern="1200" cap="none" spc="0" normalizeH="0" baseline="0" noProof="1">
              <a:solidFill>
                <a:srgbClr val="002060"/>
              </a:solidFill>
              <a:latin typeface="楷体_GB2312" pitchFamily="49" charset="-122"/>
              <a:ea typeface="楷体_GB2312" pitchFamily="49" charset="-122"/>
              <a:cs typeface="+mn-cs"/>
            </a:endParaRPr>
          </a:p>
          <a:p>
            <a:pPr marR="0" defTabSz="914400">
              <a:buClrTx/>
              <a:buSzTx/>
              <a:buFontTx/>
              <a:defRPr/>
            </a:pPr>
            <a:r>
              <a:rPr kumimoji="0" lang="zh-CN" altLang="en-US" sz="2000" b="1" kern="1200" cap="none" spc="0" normalizeH="0" baseline="0" noProof="1">
                <a:solidFill>
                  <a:srgbClr val="002060"/>
                </a:solidFill>
                <a:latin typeface="楷体_GB2312" pitchFamily="49" charset="-122"/>
                <a:ea typeface="楷体_GB2312" pitchFamily="49" charset="-122"/>
                <a:cs typeface="+mn-cs"/>
              </a:rPr>
              <a:t>实足快慰。</a:t>
            </a:r>
            <a:endParaRPr kumimoji="0" lang="zh-CN" altLang="en-US" sz="2000" b="1" kern="1200" cap="none" spc="0" normalizeH="0" baseline="0" noProof="1">
              <a:solidFill>
                <a:srgbClr val="002060"/>
              </a:solidFill>
              <a:latin typeface="楷体_GB2312" pitchFamily="49" charset="-122"/>
              <a:ea typeface="楷体_GB2312" pitchFamily="49" charset="-122"/>
              <a:cs typeface="+mn-cs"/>
            </a:endParaRPr>
          </a:p>
          <a:p>
            <a:pPr marR="0" defTabSz="914400">
              <a:buClrTx/>
              <a:buSzTx/>
              <a:buFontTx/>
              <a:defRPr/>
            </a:pPr>
            <a:r>
              <a:rPr kumimoji="0" lang="zh-CN" altLang="en-US" sz="2000" b="1" kern="1200" cap="none" spc="0" normalizeH="0" baseline="0" noProof="1">
                <a:solidFill>
                  <a:srgbClr val="002060"/>
                </a:solidFill>
                <a:latin typeface="楷体_GB2312" pitchFamily="49" charset="-122"/>
                <a:ea typeface="楷体_GB2312" pitchFamily="49" charset="-122"/>
                <a:cs typeface="+mn-cs"/>
              </a:rPr>
              <a:t>我国未来之前途，</a:t>
            </a:r>
            <a:endParaRPr kumimoji="0" lang="zh-CN" altLang="en-US" sz="2000" b="1" kern="1200" cap="none" spc="0" normalizeH="0" baseline="0" noProof="1">
              <a:solidFill>
                <a:srgbClr val="002060"/>
              </a:solidFill>
              <a:latin typeface="楷体_GB2312" pitchFamily="49" charset="-122"/>
              <a:ea typeface="楷体_GB2312" pitchFamily="49" charset="-122"/>
              <a:cs typeface="+mn-cs"/>
            </a:endParaRPr>
          </a:p>
          <a:p>
            <a:pPr marR="0" defTabSz="914400">
              <a:buClrTx/>
              <a:buSzTx/>
              <a:buFontTx/>
              <a:defRPr/>
            </a:pPr>
            <a:r>
              <a:rPr kumimoji="0" lang="zh-CN" altLang="en-US" sz="2000" b="1" kern="1200" cap="none" spc="0" normalizeH="0" baseline="0" noProof="1">
                <a:solidFill>
                  <a:srgbClr val="002060"/>
                </a:solidFill>
                <a:latin typeface="楷体_GB2312" pitchFamily="49" charset="-122"/>
                <a:ea typeface="楷体_GB2312" pitchFamily="49" charset="-122"/>
                <a:cs typeface="+mn-cs"/>
              </a:rPr>
              <a:t>实足乐观。</a:t>
            </a:r>
            <a:endParaRPr kumimoji="0" lang="zh-CN" altLang="en-US" sz="2000" b="1" kern="1200" cap="none" spc="0" normalizeH="0" baseline="0" noProof="1">
              <a:latin typeface="Arial" panose="020B0604020202020204" pitchFamily="34" charset="0"/>
              <a:ea typeface="宋体" panose="02010600030101010101" pitchFamily="2" charset="-122"/>
              <a:cs typeface="+mn-cs"/>
            </a:endParaRPr>
          </a:p>
          <a:p>
            <a:pPr marR="0" defTabSz="914400">
              <a:buClrTx/>
              <a:buSzTx/>
              <a:buFontTx/>
              <a:defRPr/>
            </a:pPr>
            <a:r>
              <a:rPr kumimoji="0" lang="en-US" altLang="zh-CN" sz="2000" b="1" kern="1200" cap="none" spc="0" normalizeH="0" baseline="0" noProof="1">
                <a:solidFill>
                  <a:schemeClr val="tx1">
                    <a:lumMod val="50000"/>
                  </a:schemeClr>
                </a:solidFill>
                <a:latin typeface="楷体" panose="02010609060101010101" pitchFamily="49" charset="-122"/>
                <a:ea typeface="楷体" panose="02010609060101010101" pitchFamily="49" charset="-122"/>
                <a:cs typeface="楷体" panose="02010609060101010101" pitchFamily="49" charset="-122"/>
              </a:rPr>
              <a:t>——</a:t>
            </a:r>
            <a:r>
              <a:rPr kumimoji="0" lang="zh-CN" altLang="en-US" sz="2000" b="1" kern="1200" cap="none" spc="0" normalizeH="0" baseline="0" noProof="1">
                <a:solidFill>
                  <a:schemeClr val="tx1">
                    <a:lumMod val="50000"/>
                  </a:schemeClr>
                </a:solidFill>
                <a:latin typeface="楷体" panose="02010609060101010101" pitchFamily="49" charset="-122"/>
                <a:ea typeface="楷体" panose="02010609060101010101" pitchFamily="49" charset="-122"/>
                <a:cs typeface="楷体" panose="02010609060101010101" pitchFamily="49" charset="-122"/>
              </a:rPr>
              <a:t>柯立芝</a:t>
            </a:r>
            <a:r>
              <a:rPr kumimoji="0" lang="en-US" altLang="zh-CN" sz="2000" b="1" kern="1200" cap="none" spc="0" normalizeH="0" baseline="0" noProof="1">
                <a:solidFill>
                  <a:schemeClr val="tx1">
                    <a:lumMod val="50000"/>
                  </a:schemeClr>
                </a:solidFill>
                <a:latin typeface="Times New Roman" panose="02020603050405020304" pitchFamily="18" charset="0"/>
                <a:ea typeface="楷体" panose="02010609060101010101" pitchFamily="49" charset="-122"/>
                <a:cs typeface="Times New Roman" panose="02020603050405020304" pitchFamily="18" charset="0"/>
              </a:rPr>
              <a:t>1928</a:t>
            </a:r>
            <a:r>
              <a:rPr kumimoji="0" lang="zh-CN" altLang="en-US" sz="2000" b="1" kern="1200" cap="none" spc="0" normalizeH="0" baseline="0" noProof="1">
                <a:solidFill>
                  <a:schemeClr val="tx1">
                    <a:lumMod val="50000"/>
                  </a:schemeClr>
                </a:solidFill>
                <a:latin typeface="楷体" panose="02010609060101010101" pitchFamily="49" charset="-122"/>
                <a:ea typeface="楷体" panose="02010609060101010101" pitchFamily="49" charset="-122"/>
                <a:cs typeface="楷体" panose="02010609060101010101" pitchFamily="49" charset="-122"/>
              </a:rPr>
              <a:t>年国情咨文</a:t>
            </a:r>
            <a:endParaRPr kumimoji="0" lang="zh-CN" altLang="en-US" sz="2000" b="1" kern="1200" cap="none" spc="0" normalizeH="0" baseline="0" noProof="1">
              <a:solidFill>
                <a:schemeClr val="tx1">
                  <a:lumMod val="50000"/>
                </a:schemeClr>
              </a:solidFill>
              <a:latin typeface="楷体" panose="02010609060101010101" pitchFamily="49" charset="-122"/>
              <a:ea typeface="楷体" panose="02010609060101010101" pitchFamily="49" charset="-122"/>
              <a:cs typeface="楷体" panose="02010609060101010101" pitchFamily="49" charset="-122"/>
            </a:endParaRPr>
          </a:p>
        </p:txBody>
      </p:sp>
      <p:grpSp>
        <p:nvGrpSpPr>
          <p:cNvPr id="8" name="组合 7"/>
          <p:cNvGrpSpPr/>
          <p:nvPr/>
        </p:nvGrpSpPr>
        <p:grpSpPr>
          <a:xfrm>
            <a:off x="4492625" y="820721"/>
            <a:ext cx="3145785" cy="5903929"/>
            <a:chOff x="7075" y="1292"/>
            <a:chExt cx="4953" cy="9299"/>
          </a:xfrm>
        </p:grpSpPr>
        <p:sp>
          <p:nvSpPr>
            <p:cNvPr id="2" name="文本框 1"/>
            <p:cNvSpPr txBox="1"/>
            <p:nvPr/>
          </p:nvSpPr>
          <p:spPr>
            <a:xfrm>
              <a:off x="7319" y="7539"/>
              <a:ext cx="4709" cy="3052"/>
            </a:xfrm>
            <a:prstGeom prst="rect">
              <a:avLst/>
            </a:prstGeom>
            <a:noFill/>
          </p:spPr>
          <p:txBody>
            <a:bodyPr wrap="none">
              <a:spAutoFit/>
              <a:scene3d>
                <a:camera prst="orthographicFront"/>
                <a:lightRig rig="threePt" dir="t"/>
              </a:scene3d>
            </a:bodyPr>
            <a:lstStyle/>
            <a:p>
              <a:pPr marR="0" algn="ctr" defTabSz="914400" eaLnBrk="1" fontAlgn="base" hangingPunct="1">
                <a:buClrTx/>
                <a:buSzTx/>
                <a:buFontTx/>
                <a:defRPr/>
              </a:pPr>
              <a:r>
                <a:rPr kumimoji="0" lang="zh-CN" altLang="en-US" sz="2000" b="1" strike="noStrike" kern="1200" cap="none" spc="0" normalizeH="0" baseline="0" noProof="1">
                  <a:solidFill>
                    <a:schemeClr val="tx1">
                      <a:lumMod val="50000"/>
                    </a:schemeClr>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第</a:t>
              </a:r>
              <a:r>
                <a:rPr kumimoji="0" lang="en-US" altLang="zh-CN" sz="2000" b="1" strike="noStrike" kern="1200" cap="none" spc="0" normalizeH="0" baseline="0" noProof="1">
                  <a:solidFill>
                    <a:schemeClr val="tx1">
                      <a:lumMod val="50000"/>
                    </a:schemeClr>
                  </a:solidFill>
                  <a:effectLst>
                    <a:outerShdw blurRad="38100" dist="19050" dir="2700000" algn="tl" rotWithShape="0">
                      <a:schemeClr val="dk1">
                        <a:alpha val="40000"/>
                      </a:schemeClr>
                    </a:outerShdw>
                  </a:effectLst>
                  <a:latin typeface="Times New Roman" panose="02020603050405020304" pitchFamily="18" charset="0"/>
                  <a:ea typeface="黑体" panose="02010609060101010101" pitchFamily="49" charset="-122"/>
                  <a:cs typeface="Times New Roman" panose="02020603050405020304" pitchFamily="18" charset="0"/>
                </a:rPr>
                <a:t>31</a:t>
              </a:r>
              <a:r>
                <a:rPr kumimoji="0" lang="zh-CN" altLang="en-US" sz="2000" b="1" strike="noStrike" kern="1200" cap="none" spc="0" normalizeH="0" baseline="0" noProof="1">
                  <a:solidFill>
                    <a:schemeClr val="tx1">
                      <a:lumMod val="50000"/>
                    </a:schemeClr>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任总统</a:t>
              </a:r>
              <a:endParaRPr kumimoji="0" lang="zh-CN" altLang="en-US" sz="2000" b="1" strike="noStrike" kern="1200" cap="none" spc="0" normalizeH="0" baseline="0" noProof="1">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cs typeface="+mn-cs"/>
              </a:endParaRPr>
            </a:p>
            <a:p>
              <a:pPr marR="0" defTabSz="914400" eaLnBrk="1" fontAlgn="base" hangingPunct="1">
                <a:buClrTx/>
                <a:buSzTx/>
                <a:buFontTx/>
                <a:defRPr/>
              </a:pPr>
              <a:r>
                <a:rPr kumimoji="0" lang="zh-CN" altLang="en-US" sz="2000" b="1" strike="noStrike" kern="1200" cap="none" spc="0" normalizeH="0" baseline="0" noProof="1">
                  <a:solidFill>
                    <a:srgbClr val="002060"/>
                  </a:solidFill>
                  <a:latin typeface="Arial" panose="020B0604020202020204" pitchFamily="34" charset="0"/>
                  <a:ea typeface="宋体" panose="02010600030101010101" pitchFamily="2" charset="-122"/>
                  <a:cs typeface="+mn-cs"/>
                </a:rPr>
                <a:t>今天，</a:t>
              </a:r>
              <a:endParaRPr kumimoji="0" lang="zh-CN" altLang="en-US" sz="2000" b="1" strike="noStrike" kern="1200" cap="none" spc="0" normalizeH="0" baseline="0" noProof="1">
                <a:solidFill>
                  <a:srgbClr val="002060"/>
                </a:solidFill>
                <a:latin typeface="Arial" panose="020B0604020202020204" pitchFamily="34" charset="0"/>
                <a:ea typeface="宋体" panose="02010600030101010101" pitchFamily="2" charset="-122"/>
                <a:cs typeface="+mn-cs"/>
              </a:endParaRPr>
            </a:p>
            <a:p>
              <a:pPr marR="0" defTabSz="914400" eaLnBrk="1" fontAlgn="base" hangingPunct="1">
                <a:buClrTx/>
                <a:buSzTx/>
                <a:buFontTx/>
                <a:defRPr/>
              </a:pPr>
              <a:r>
                <a:rPr kumimoji="0" lang="zh-CN" altLang="en-US" sz="2000" b="1" strike="noStrike" kern="1200" cap="none" spc="0" normalizeH="0" baseline="0" noProof="1">
                  <a:solidFill>
                    <a:srgbClr val="002060"/>
                  </a:solidFill>
                  <a:latin typeface="Arial" panose="020B0604020202020204" pitchFamily="34" charset="0"/>
                  <a:ea typeface="宋体" panose="02010600030101010101" pitchFamily="2" charset="-122"/>
                  <a:cs typeface="+mn-cs"/>
                </a:rPr>
                <a:t>我们美国比以住任何时候</a:t>
              </a:r>
              <a:endParaRPr kumimoji="0" lang="zh-CN" altLang="en-US" sz="2000" b="1" strike="noStrike" kern="1200" cap="none" spc="0" normalizeH="0" baseline="0" noProof="1">
                <a:solidFill>
                  <a:srgbClr val="002060"/>
                </a:solidFill>
                <a:latin typeface="Arial" panose="020B0604020202020204" pitchFamily="34" charset="0"/>
                <a:ea typeface="宋体" panose="02010600030101010101" pitchFamily="2" charset="-122"/>
                <a:cs typeface="+mn-cs"/>
              </a:endParaRPr>
            </a:p>
            <a:p>
              <a:pPr marR="0" defTabSz="914400" eaLnBrk="1" fontAlgn="base" hangingPunct="1">
                <a:buClrTx/>
                <a:buSzTx/>
                <a:buFontTx/>
                <a:defRPr/>
              </a:pPr>
              <a:r>
                <a:rPr kumimoji="0" lang="zh-CN" altLang="en-US" sz="2000" b="1" strike="noStrike" kern="1200" cap="none" spc="0" normalizeH="0" baseline="0" noProof="1">
                  <a:solidFill>
                    <a:srgbClr val="002060"/>
                  </a:solidFill>
                  <a:latin typeface="Arial" panose="020B0604020202020204" pitchFamily="34" charset="0"/>
                  <a:ea typeface="宋体" panose="02010600030101010101" pitchFamily="2" charset="-122"/>
                  <a:cs typeface="+mn-cs"/>
                </a:rPr>
                <a:t>都更接近于</a:t>
              </a:r>
              <a:endParaRPr kumimoji="0" lang="zh-CN" altLang="en-US" sz="2000" b="1" strike="noStrike" kern="1200" cap="none" spc="0" normalizeH="0" baseline="0" noProof="1">
                <a:solidFill>
                  <a:srgbClr val="002060"/>
                </a:solidFill>
                <a:latin typeface="Arial" panose="020B0604020202020204" pitchFamily="34" charset="0"/>
                <a:ea typeface="宋体" panose="02010600030101010101" pitchFamily="2" charset="-122"/>
                <a:cs typeface="+mn-cs"/>
              </a:endParaRPr>
            </a:p>
            <a:p>
              <a:pPr marR="0" defTabSz="914400" eaLnBrk="1" fontAlgn="base" hangingPunct="1">
                <a:buClrTx/>
                <a:buSzTx/>
                <a:buFontTx/>
                <a:defRPr/>
              </a:pPr>
              <a:r>
                <a:rPr kumimoji="0" lang="zh-CN" altLang="en-US" sz="2000" b="1" strike="noStrike" kern="1200" cap="none" spc="0" normalizeH="0" baseline="0" noProof="1">
                  <a:solidFill>
                    <a:srgbClr val="002060"/>
                  </a:solidFill>
                  <a:latin typeface="Arial" panose="020B0604020202020204" pitchFamily="34" charset="0"/>
                  <a:ea typeface="宋体" panose="02010600030101010101" pitchFamily="2" charset="-122"/>
                  <a:cs typeface="+mn-cs"/>
                </a:rPr>
                <a:t>最终战胜贫困。</a:t>
              </a:r>
              <a:endParaRPr kumimoji="0" lang="zh-CN" altLang="en-US" sz="2000" b="1" strike="noStrike" kern="1200" cap="none" spc="0" normalizeH="0" baseline="0" noProof="1">
                <a:latin typeface="Arial" panose="020B0604020202020204" pitchFamily="34" charset="0"/>
                <a:ea typeface="宋体" panose="02010600030101010101" pitchFamily="2" charset="-122"/>
                <a:cs typeface="+mn-cs"/>
              </a:endParaRPr>
            </a:p>
            <a:p>
              <a:pPr marR="0" defTabSz="914400" eaLnBrk="1" fontAlgn="base" hangingPunct="1">
                <a:buClrTx/>
                <a:buSzTx/>
                <a:buFontTx/>
                <a:defRPr/>
              </a:pPr>
              <a:r>
                <a:rPr kumimoji="0" lang="en-US" altLang="zh-CN" sz="2000" b="1" strike="noStrike" kern="1200" cap="none" spc="0" normalizeH="0" baseline="0" noProof="1">
                  <a:solidFill>
                    <a:schemeClr val="tx1">
                      <a:lumMod val="50000"/>
                    </a:schemeClr>
                  </a:solidFill>
                  <a:effectLst/>
                  <a:latin typeface="楷体" panose="02010609060101010101" pitchFamily="49" charset="-122"/>
                  <a:ea typeface="楷体" panose="02010609060101010101" pitchFamily="49" charset="-122"/>
                  <a:cs typeface="楷体" panose="02010609060101010101" pitchFamily="49" charset="-122"/>
                </a:rPr>
                <a:t>——</a:t>
              </a:r>
              <a:r>
                <a:rPr kumimoji="0" lang="zh-CN" altLang="en-US" sz="2000" b="1" strike="noStrike" kern="1200" cap="none" spc="0" normalizeH="0" baseline="0" noProof="1">
                  <a:solidFill>
                    <a:schemeClr val="tx1">
                      <a:lumMod val="50000"/>
                    </a:schemeClr>
                  </a:solidFill>
                  <a:effectLst/>
                  <a:latin typeface="楷体" panose="02010609060101010101" pitchFamily="49" charset="-122"/>
                  <a:ea typeface="楷体" panose="02010609060101010101" pitchFamily="49" charset="-122"/>
                  <a:cs typeface="楷体" panose="02010609060101010101" pitchFamily="49" charset="-122"/>
                </a:rPr>
                <a:t>胡佛</a:t>
              </a:r>
              <a:r>
                <a:rPr kumimoji="0" lang="en-US" altLang="zh-CN" sz="2000" b="1" strike="noStrike" kern="1200" cap="none" spc="0" normalizeH="0" baseline="0" noProof="1">
                  <a:solidFill>
                    <a:schemeClr val="tx1">
                      <a:lumMod val="50000"/>
                    </a:schemeClr>
                  </a:solidFill>
                  <a:effectLst/>
                  <a:latin typeface="Times New Roman" panose="02020603050405020304" pitchFamily="18" charset="0"/>
                  <a:ea typeface="楷体" panose="02010609060101010101" pitchFamily="49" charset="-122"/>
                  <a:cs typeface="Times New Roman" panose="02020603050405020304" pitchFamily="18" charset="0"/>
                </a:rPr>
                <a:t>1928</a:t>
              </a:r>
              <a:r>
                <a:rPr kumimoji="0" lang="zh-CN" altLang="en-US" sz="2000" b="1" strike="noStrike" kern="1200" cap="none" spc="0" normalizeH="0" baseline="0" noProof="1">
                  <a:solidFill>
                    <a:schemeClr val="tx1">
                      <a:lumMod val="50000"/>
                    </a:schemeClr>
                  </a:solidFill>
                  <a:effectLst/>
                  <a:latin typeface="楷体" panose="02010609060101010101" pitchFamily="49" charset="-122"/>
                  <a:ea typeface="楷体" panose="02010609060101010101" pitchFamily="49" charset="-122"/>
                  <a:cs typeface="楷体" panose="02010609060101010101" pitchFamily="49" charset="-122"/>
                </a:rPr>
                <a:t>年竞选演说</a:t>
              </a:r>
              <a:endParaRPr kumimoji="0" lang="zh-CN" altLang="en-US" sz="2000" b="1" strike="noStrike" kern="1200" cap="none" spc="0" normalizeH="0" baseline="0" noProof="1">
                <a:solidFill>
                  <a:schemeClr val="tx1">
                    <a:lumMod val="50000"/>
                  </a:schemeClr>
                </a:solidFill>
                <a:effectLst/>
                <a:latin typeface="楷体" panose="02010609060101010101" pitchFamily="49" charset="-122"/>
                <a:ea typeface="楷体" panose="02010609060101010101" pitchFamily="49" charset="-122"/>
                <a:cs typeface="楷体" panose="02010609060101010101" pitchFamily="49" charset="-122"/>
              </a:endParaRPr>
            </a:p>
          </p:txBody>
        </p:sp>
        <p:pic>
          <p:nvPicPr>
            <p:cNvPr id="12" name="图片 1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075" y="1292"/>
              <a:ext cx="4672" cy="6150"/>
            </a:xfrm>
            <a:prstGeom prst="rect">
              <a:avLst/>
            </a:prstGeom>
            <a:ln>
              <a:noFill/>
            </a:ln>
            <a:effectLst>
              <a:softEdge rad="112500"/>
            </a:effectLst>
          </p:spPr>
        </p:pic>
      </p:grpSp>
      <p:grpSp>
        <p:nvGrpSpPr>
          <p:cNvPr id="19" name="组合 18"/>
          <p:cNvGrpSpPr/>
          <p:nvPr/>
        </p:nvGrpSpPr>
        <p:grpSpPr>
          <a:xfrm>
            <a:off x="8632825" y="815975"/>
            <a:ext cx="3376930" cy="5909310"/>
            <a:chOff x="13595" y="1284"/>
            <a:chExt cx="5318" cy="9308"/>
          </a:xfrm>
        </p:grpSpPr>
        <p:pic>
          <p:nvPicPr>
            <p:cNvPr id="3" name="图片 2" descr="C:\Users\Administrator.WPF91EMJGGAG7Z5\Desktop\图片1.png图片1"/>
            <p:cNvPicPr>
              <a:picLocks noChangeAspect="1"/>
            </p:cNvPicPr>
            <p:nvPr/>
          </p:nvPicPr>
          <p:blipFill>
            <a:blip r:embed="rId3"/>
            <a:srcRect/>
            <a:stretch>
              <a:fillRect/>
            </a:stretch>
          </p:blipFill>
          <p:spPr>
            <a:xfrm>
              <a:off x="13595" y="1284"/>
              <a:ext cx="4856" cy="5943"/>
            </a:xfrm>
            <a:prstGeom prst="roundRect">
              <a:avLst>
                <a:gd name="adj" fmla="val 16667"/>
              </a:avLst>
            </a:prstGeom>
            <a:ln>
              <a:noFill/>
            </a:ln>
            <a:effectLst>
              <a:glow rad="228600">
                <a:srgbClr val="FFFF00">
                  <a:alpha val="40000"/>
                </a:srgb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文本框 4"/>
            <p:cNvSpPr txBox="1"/>
            <p:nvPr/>
          </p:nvSpPr>
          <p:spPr>
            <a:xfrm>
              <a:off x="13805" y="7539"/>
              <a:ext cx="5108" cy="3053"/>
            </a:xfrm>
            <a:prstGeom prst="rect">
              <a:avLst/>
            </a:prstGeom>
            <a:noFill/>
          </p:spPr>
          <p:txBody>
            <a:bodyPr wrap="none">
              <a:spAutoFit/>
              <a:scene3d>
                <a:camera prst="orthographicFront"/>
                <a:lightRig rig="threePt" dir="t"/>
              </a:scene3d>
            </a:bodyPr>
            <a:lstStyle/>
            <a:p>
              <a:pPr marR="0" algn="ctr" defTabSz="914400" eaLnBrk="1" fontAlgn="base" hangingPunct="1">
                <a:buClrTx/>
                <a:buSzTx/>
                <a:buFontTx/>
                <a:defRPr/>
              </a:pPr>
              <a:r>
                <a:rPr kumimoji="0" lang="zh-CN" altLang="en-US" sz="2000" b="1" strike="noStrike" kern="1200" cap="none" spc="0" normalizeH="0" baseline="0" noProof="1">
                  <a:solidFill>
                    <a:schemeClr val="tx1">
                      <a:lumMod val="50000"/>
                    </a:schemeClr>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第</a:t>
              </a:r>
              <a:r>
                <a:rPr kumimoji="0" lang="en-US" altLang="zh-CN" sz="2000" b="1" strike="noStrike" kern="1200" cap="none" spc="0" normalizeH="0" baseline="0" noProof="1">
                  <a:solidFill>
                    <a:schemeClr val="tx1">
                      <a:lumMod val="50000"/>
                    </a:schemeClr>
                  </a:solidFill>
                  <a:effectLst>
                    <a:outerShdw blurRad="38100" dist="19050" dir="2700000" algn="tl" rotWithShape="0">
                      <a:schemeClr val="dk1">
                        <a:alpha val="40000"/>
                      </a:schemeClr>
                    </a:outerShdw>
                  </a:effectLst>
                  <a:latin typeface="Times New Roman" panose="02020603050405020304" pitchFamily="18" charset="0"/>
                  <a:ea typeface="黑体" panose="02010609060101010101" pitchFamily="49" charset="-122"/>
                  <a:cs typeface="Times New Roman" panose="02020603050405020304" pitchFamily="18" charset="0"/>
                </a:rPr>
                <a:t>32</a:t>
              </a:r>
              <a:r>
                <a:rPr kumimoji="0" lang="zh-CN" altLang="en-US" sz="2000" b="1" strike="noStrike" kern="1200" cap="none" spc="0" normalizeH="0" baseline="0" noProof="1">
                  <a:solidFill>
                    <a:schemeClr val="tx1">
                      <a:lumMod val="50000"/>
                    </a:schemeClr>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任总统</a:t>
              </a:r>
              <a:endParaRPr kumimoji="0" lang="zh-CN" altLang="en-US" sz="2000" b="1" strike="noStrike" kern="1200" cap="none" spc="0" normalizeH="0" baseline="0" noProof="1">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cs typeface="+mn-cs"/>
              </a:endParaRPr>
            </a:p>
            <a:p>
              <a:pPr marR="0" defTabSz="914400" eaLnBrk="1" fontAlgn="base" hangingPunct="1">
                <a:buClrTx/>
                <a:buSzTx/>
                <a:buFontTx/>
                <a:defRPr/>
              </a:pPr>
              <a:r>
                <a:rPr kumimoji="0" lang="zh-CN" altLang="en-US" sz="2000" b="1" strike="noStrike" kern="1200" cap="none" spc="0" normalizeH="0" baseline="0" noProof="1">
                  <a:solidFill>
                    <a:srgbClr val="002060"/>
                  </a:solidFill>
                  <a:latin typeface="Arial" panose="020B0604020202020204" pitchFamily="34" charset="0"/>
                  <a:ea typeface="宋体" panose="02010600030101010101" pitchFamily="2" charset="-122"/>
                  <a:cs typeface="+mn-cs"/>
                </a:rPr>
                <a:t>我向你们保证，</a:t>
              </a:r>
              <a:endParaRPr kumimoji="0" lang="zh-CN" altLang="en-US" sz="2000" b="1" strike="noStrike" kern="1200" cap="none" spc="0" normalizeH="0" baseline="0" noProof="1">
                <a:solidFill>
                  <a:srgbClr val="002060"/>
                </a:solidFill>
                <a:latin typeface="Arial" panose="020B0604020202020204" pitchFamily="34" charset="0"/>
                <a:ea typeface="宋体" panose="02010600030101010101" pitchFamily="2" charset="-122"/>
                <a:cs typeface="+mn-cs"/>
              </a:endParaRPr>
            </a:p>
            <a:p>
              <a:pPr marR="0" defTabSz="914400" eaLnBrk="1" fontAlgn="base" hangingPunct="1">
                <a:buClrTx/>
                <a:buSzTx/>
                <a:buFontTx/>
                <a:defRPr/>
              </a:pPr>
              <a:r>
                <a:rPr kumimoji="0" lang="zh-CN" altLang="en-US" sz="2000" b="1" strike="noStrike" kern="1200" cap="none" spc="0" normalizeH="0" baseline="0" noProof="1">
                  <a:solidFill>
                    <a:srgbClr val="002060"/>
                  </a:solidFill>
                  <a:latin typeface="Arial" panose="020B0604020202020204" pitchFamily="34" charset="0"/>
                  <a:ea typeface="宋体" panose="02010600030101010101" pitchFamily="2" charset="-122"/>
                  <a:cs typeface="+mn-cs"/>
                </a:rPr>
                <a:t>我对自己立下誓言，</a:t>
              </a:r>
              <a:endParaRPr kumimoji="0" lang="zh-CN" altLang="en-US" sz="2000" b="1" strike="noStrike" kern="1200" cap="none" spc="0" normalizeH="0" baseline="0" noProof="1">
                <a:solidFill>
                  <a:srgbClr val="002060"/>
                </a:solidFill>
                <a:latin typeface="Arial" panose="020B0604020202020204" pitchFamily="34" charset="0"/>
                <a:ea typeface="宋体" panose="02010600030101010101" pitchFamily="2" charset="-122"/>
                <a:cs typeface="+mn-cs"/>
              </a:endParaRPr>
            </a:p>
            <a:p>
              <a:pPr marR="0" defTabSz="914400" eaLnBrk="1" fontAlgn="base" hangingPunct="1">
                <a:buClrTx/>
                <a:buSzTx/>
                <a:buFontTx/>
                <a:defRPr/>
              </a:pPr>
              <a:r>
                <a:rPr kumimoji="0" lang="zh-CN" altLang="en-US" sz="2000" b="1" strike="noStrike" kern="1200" cap="none" spc="0" normalizeH="0" baseline="0" noProof="1">
                  <a:solidFill>
                    <a:srgbClr val="002060"/>
                  </a:solidFill>
                  <a:latin typeface="Arial" panose="020B0604020202020204" pitchFamily="34" charset="0"/>
                  <a:ea typeface="宋体" panose="02010600030101010101" pitchFamily="2" charset="-122"/>
                  <a:cs typeface="+mn-cs"/>
                </a:rPr>
                <a:t>要为美国人民，</a:t>
              </a:r>
              <a:endParaRPr kumimoji="0" lang="zh-CN" altLang="en-US" sz="2000" b="1" strike="noStrike" kern="1200" cap="none" spc="0" normalizeH="0" baseline="0" noProof="1">
                <a:solidFill>
                  <a:srgbClr val="002060"/>
                </a:solidFill>
                <a:latin typeface="Arial" panose="020B0604020202020204" pitchFamily="34" charset="0"/>
                <a:ea typeface="宋体" panose="02010600030101010101" pitchFamily="2" charset="-122"/>
                <a:cs typeface="+mn-cs"/>
              </a:endParaRPr>
            </a:p>
            <a:p>
              <a:pPr marR="0" defTabSz="914400" eaLnBrk="1" fontAlgn="base" hangingPunct="1">
                <a:buClrTx/>
                <a:buSzTx/>
                <a:buFontTx/>
                <a:defRPr/>
              </a:pPr>
              <a:r>
                <a:rPr kumimoji="0" lang="zh-CN" altLang="en-US" sz="2000" b="1" strike="noStrike" kern="1200" cap="none" spc="0" normalizeH="0" baseline="0" noProof="1">
                  <a:solidFill>
                    <a:srgbClr val="002060"/>
                  </a:solidFill>
                  <a:latin typeface="Arial" panose="020B0604020202020204" pitchFamily="34" charset="0"/>
                  <a:ea typeface="宋体" panose="02010600030101010101" pitchFamily="2" charset="-122"/>
                  <a:cs typeface="+mn-cs"/>
                </a:rPr>
                <a:t>实行</a:t>
              </a:r>
              <a:r>
                <a:rPr kumimoji="0" lang="zh-CN" altLang="en-US" sz="2000" b="1" strike="noStrike" kern="1200" cap="none" spc="0" normalizeH="0" baseline="0" noProof="1">
                  <a:solidFill>
                    <a:srgbClr val="FF0000"/>
                  </a:solidFill>
                  <a:latin typeface="Arial" panose="020B0604020202020204" pitchFamily="34" charset="0"/>
                  <a:ea typeface="宋体" panose="02010600030101010101" pitchFamily="2" charset="-122"/>
                  <a:cs typeface="+mn-cs"/>
                </a:rPr>
                <a:t>新政</a:t>
              </a:r>
              <a:r>
                <a:rPr kumimoji="0" lang="zh-CN" altLang="en-US" sz="2000" b="1" strike="noStrike" kern="1200" cap="none" spc="0" normalizeH="0" baseline="0" noProof="1">
                  <a:solidFill>
                    <a:srgbClr val="002060"/>
                  </a:solidFill>
                  <a:latin typeface="Arial" panose="020B0604020202020204" pitchFamily="34" charset="0"/>
                  <a:ea typeface="宋体" panose="02010600030101010101" pitchFamily="2" charset="-122"/>
                  <a:cs typeface="+mn-cs"/>
                </a:rPr>
                <a:t>。</a:t>
              </a:r>
              <a:endParaRPr kumimoji="0" lang="zh-CN" altLang="en-US" sz="2000" b="1" strike="noStrike" kern="1200" cap="none" spc="0" normalizeH="0" baseline="0" noProof="1">
                <a:latin typeface="Arial" panose="020B0604020202020204" pitchFamily="34" charset="0"/>
                <a:ea typeface="宋体" panose="02010600030101010101" pitchFamily="2" charset="-122"/>
                <a:cs typeface="+mn-cs"/>
              </a:endParaRPr>
            </a:p>
            <a:p>
              <a:pPr marR="0" defTabSz="914400" eaLnBrk="1" fontAlgn="base" hangingPunct="1">
                <a:buClrTx/>
                <a:buSzTx/>
                <a:buFontTx/>
                <a:defRPr/>
              </a:pPr>
              <a:r>
                <a:rPr kumimoji="0" lang="en-US" altLang="zh-CN" sz="2000" b="1" strike="noStrike" kern="1200" cap="none" spc="0" normalizeH="0" baseline="0" noProof="1">
                  <a:solidFill>
                    <a:schemeClr val="tx1">
                      <a:lumMod val="50000"/>
                    </a:schemeClr>
                  </a:solidFill>
                  <a:effectLst/>
                  <a:latin typeface="楷体" panose="02010609060101010101" pitchFamily="49" charset="-122"/>
                  <a:ea typeface="楷体" panose="02010609060101010101" pitchFamily="49" charset="-122"/>
                  <a:cs typeface="楷体" panose="02010609060101010101" pitchFamily="49" charset="-122"/>
                </a:rPr>
                <a:t>——</a:t>
              </a:r>
              <a:r>
                <a:rPr kumimoji="0" lang="zh-CN" altLang="en-US" sz="2000" b="1" strike="noStrike" kern="1200" cap="none" spc="0" normalizeH="0" baseline="0" noProof="1">
                  <a:solidFill>
                    <a:schemeClr val="tx1">
                      <a:lumMod val="50000"/>
                    </a:schemeClr>
                  </a:solidFill>
                  <a:effectLst/>
                  <a:latin typeface="楷体" panose="02010609060101010101" pitchFamily="49" charset="-122"/>
                  <a:ea typeface="楷体" panose="02010609060101010101" pitchFamily="49" charset="-122"/>
                  <a:cs typeface="楷体" panose="02010609060101010101" pitchFamily="49" charset="-122"/>
                </a:rPr>
                <a:t>罗斯福</a:t>
              </a:r>
              <a:r>
                <a:rPr kumimoji="0" lang="en-US" altLang="zh-CN" sz="2000" b="1" strike="noStrike" kern="1200" cap="none" spc="0" normalizeH="0" baseline="0" noProof="1">
                  <a:solidFill>
                    <a:schemeClr val="tx1">
                      <a:lumMod val="50000"/>
                    </a:schemeClr>
                  </a:solidFill>
                  <a:effectLst/>
                  <a:latin typeface="Times New Roman" panose="02020603050405020304" pitchFamily="18" charset="0"/>
                  <a:ea typeface="楷体" panose="02010609060101010101" pitchFamily="49" charset="-122"/>
                  <a:cs typeface="Times New Roman" panose="02020603050405020304" pitchFamily="18" charset="0"/>
                </a:rPr>
                <a:t>1932</a:t>
              </a:r>
              <a:r>
                <a:rPr kumimoji="0" lang="zh-CN" altLang="en-US" sz="2000" b="1" strike="noStrike" kern="1200" cap="none" spc="0" normalizeH="0" baseline="0" noProof="1">
                  <a:solidFill>
                    <a:schemeClr val="tx1">
                      <a:lumMod val="50000"/>
                    </a:schemeClr>
                  </a:solidFill>
                  <a:effectLst/>
                  <a:latin typeface="楷体" panose="02010609060101010101" pitchFamily="49" charset="-122"/>
                  <a:ea typeface="楷体" panose="02010609060101010101" pitchFamily="49" charset="-122"/>
                  <a:cs typeface="楷体" panose="02010609060101010101" pitchFamily="49" charset="-122"/>
                </a:rPr>
                <a:t>年竞选演说</a:t>
              </a:r>
              <a:endParaRPr kumimoji="0" lang="zh-CN" altLang="en-US" sz="2000" b="1" strike="noStrike" kern="1200" cap="none" spc="0" normalizeH="0" baseline="0" noProof="1">
                <a:solidFill>
                  <a:schemeClr val="tx1">
                    <a:lumMod val="50000"/>
                  </a:schemeClr>
                </a:solidFill>
                <a:effectLst/>
                <a:latin typeface="楷体" panose="02010609060101010101" pitchFamily="49" charset="-122"/>
                <a:ea typeface="楷体" panose="02010609060101010101" pitchFamily="49" charset="-122"/>
                <a:cs typeface="楷体" panose="02010609060101010101" pitchFamily="49" charset="-122"/>
              </a:endParaRPr>
            </a:p>
          </p:txBody>
        </p:sp>
      </p:grpSp>
      <p:sp>
        <p:nvSpPr>
          <p:cNvPr id="94213" name="文本框 3"/>
          <p:cNvSpPr txBox="1"/>
          <p:nvPr/>
        </p:nvSpPr>
        <p:spPr>
          <a:xfrm>
            <a:off x="450850" y="5156200"/>
            <a:ext cx="3240088" cy="1198563"/>
          </a:xfrm>
          <a:prstGeom prst="rect">
            <a:avLst/>
          </a:prstGeom>
          <a:solidFill>
            <a:schemeClr val="bg1"/>
          </a:solidFill>
          <a:ln w="9525">
            <a:noFill/>
          </a:ln>
        </p:spPr>
        <p:txBody>
          <a:bodyPr anchor="t">
            <a:spAutoFit/>
          </a:bodyPr>
          <a:p>
            <a:r>
              <a:rPr lang="en-US" altLang="zh-CN" b="1" dirty="0">
                <a:latin typeface="Times New Roman" panose="02020603050405020304" pitchFamily="18" charset="0"/>
                <a:ea typeface="宋体" panose="02010600030101010101" pitchFamily="2" charset="-122"/>
              </a:rPr>
              <a:t>1924-1929</a:t>
            </a:r>
            <a:r>
              <a:rPr lang="zh-CN" altLang="en-US" b="1" dirty="0">
                <a:latin typeface="Arial" panose="020B0604020202020204" pitchFamily="34" charset="0"/>
                <a:ea typeface="宋体" panose="02010600030101010101" pitchFamily="2" charset="-122"/>
              </a:rPr>
              <a:t>年间，</a:t>
            </a:r>
            <a:endParaRPr lang="zh-CN" altLang="en-US" b="1" dirty="0">
              <a:latin typeface="Arial" panose="020B0604020202020204" pitchFamily="34" charset="0"/>
              <a:ea typeface="宋体" panose="02010600030101010101" pitchFamily="2" charset="-122"/>
            </a:endParaRPr>
          </a:p>
          <a:p>
            <a:r>
              <a:rPr lang="zh-CN" altLang="zh-CN" b="1" dirty="0">
                <a:latin typeface="Arial" panose="020B0604020202020204" pitchFamily="34" charset="0"/>
                <a:ea typeface="宋体" panose="02010600030101010101" pitchFamily="2" charset="-122"/>
              </a:rPr>
              <a:t>资本主义世界相对稳定，</a:t>
            </a:r>
            <a:endParaRPr lang="zh-CN" altLang="zh-CN" b="1" dirty="0">
              <a:latin typeface="Arial" panose="020B0604020202020204" pitchFamily="34" charset="0"/>
              <a:ea typeface="宋体" panose="02010600030101010101" pitchFamily="2" charset="-122"/>
            </a:endParaRPr>
          </a:p>
          <a:p>
            <a:r>
              <a:rPr lang="zh-CN" altLang="zh-CN" b="1" dirty="0">
                <a:latin typeface="Arial" panose="020B0604020202020204" pitchFamily="34" charset="0"/>
                <a:ea typeface="宋体" panose="02010600030101010101" pitchFamily="2" charset="-122"/>
              </a:rPr>
              <a:t>经济繁荣，</a:t>
            </a:r>
            <a:endParaRPr lang="zh-CN" altLang="zh-CN" b="1" dirty="0">
              <a:latin typeface="Arial" panose="020B0604020202020204" pitchFamily="34" charset="0"/>
              <a:ea typeface="宋体" panose="02010600030101010101" pitchFamily="2" charset="-122"/>
            </a:endParaRPr>
          </a:p>
          <a:p>
            <a:r>
              <a:rPr lang="zh-CN" altLang="zh-CN" b="1" dirty="0">
                <a:latin typeface="Arial" panose="020B0604020202020204" pitchFamily="34" charset="0"/>
                <a:ea typeface="宋体" panose="02010600030101010101" pitchFamily="2" charset="-122"/>
              </a:rPr>
              <a:t>被称为</a:t>
            </a:r>
            <a:r>
              <a:rPr lang="en-US" altLang="zh-CN" b="1" dirty="0">
                <a:latin typeface="Arial" panose="020B0604020202020204" pitchFamily="34" charset="0"/>
                <a:ea typeface="宋体" panose="02010600030101010101" pitchFamily="2" charset="-122"/>
              </a:rPr>
              <a:t>“</a:t>
            </a:r>
            <a:r>
              <a:rPr lang="zh-CN" altLang="zh-CN" b="1" dirty="0">
                <a:solidFill>
                  <a:srgbClr val="FF0000"/>
                </a:solidFill>
                <a:latin typeface="Arial" panose="020B0604020202020204" pitchFamily="34" charset="0"/>
                <a:ea typeface="宋体" panose="02010600030101010101" pitchFamily="2" charset="-122"/>
              </a:rPr>
              <a:t>柯立芝繁荣</a:t>
            </a:r>
            <a:r>
              <a:rPr lang="en-US" altLang="zh-CN" b="1" dirty="0">
                <a:latin typeface="Arial" panose="020B0604020202020204" pitchFamily="34" charset="0"/>
                <a:ea typeface="宋体" panose="02010600030101010101" pitchFamily="2" charset="-122"/>
              </a:rPr>
              <a:t>”</a:t>
            </a:r>
            <a:r>
              <a:rPr lang="zh-CN" altLang="en-US" b="1" dirty="0">
                <a:latin typeface="Arial" panose="020B0604020202020204" pitchFamily="34" charset="0"/>
                <a:ea typeface="宋体" panose="02010600030101010101" pitchFamily="2" charset="-122"/>
              </a:rPr>
              <a:t>。</a:t>
            </a:r>
            <a:endParaRPr lang="zh-CN" altLang="en-US" b="1" dirty="0">
              <a:latin typeface="Arial" panose="020B0604020202020204" pitchFamily="34" charset="0"/>
              <a:ea typeface="宋体" panose="02010600030101010101" pitchFamily="2" charset="-122"/>
            </a:endParaRPr>
          </a:p>
        </p:txBody>
      </p:sp>
      <p:sp>
        <p:nvSpPr>
          <p:cNvPr id="7" name="文本框 6"/>
          <p:cNvSpPr txBox="1"/>
          <p:nvPr/>
        </p:nvSpPr>
        <p:spPr>
          <a:xfrm>
            <a:off x="942975" y="205105"/>
            <a:ext cx="2262488" cy="521970"/>
          </a:xfrm>
          <a:prstGeom prst="rect">
            <a:avLst/>
          </a:prstGeom>
          <a:noFill/>
        </p:spPr>
        <p:txBody>
          <a:bodyPr>
            <a:spAutoFit/>
            <a:scene3d>
              <a:camera prst="orthographicFront"/>
              <a:lightRig rig="threePt" dir="t"/>
            </a:scene3d>
          </a:bodyPr>
          <a:lstStyle/>
          <a:p>
            <a:pPr marR="0" defTabSz="914400">
              <a:buClrTx/>
              <a:buSzTx/>
              <a:buFontTx/>
              <a:defRPr/>
            </a:pPr>
            <a:r>
              <a:rPr kumimoji="0" lang="zh-CN" altLang="en-US" sz="2800" b="1" kern="1200" cap="none" spc="0" normalizeH="0" baseline="0" noProof="1">
                <a:solidFill>
                  <a:srgbClr val="FF0000"/>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cs typeface="+mn-cs"/>
              </a:rPr>
              <a:t>幸运</a:t>
            </a:r>
            <a:r>
              <a:rPr kumimoji="0" lang="zh-CN" altLang="en-US" sz="2800" b="1" kern="1200" cap="none" spc="0" normalizeH="0" baseline="0" noProof="1">
                <a:solidFill>
                  <a:schemeClr val="tx1">
                    <a:lumMod val="50000"/>
                  </a:schemeClr>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cs typeface="+mn-cs"/>
              </a:rPr>
              <a:t>的总统</a:t>
            </a:r>
            <a:endParaRPr kumimoji="0" lang="zh-CN" altLang="en-US" sz="2800" b="1" kern="1200" cap="none" spc="0" normalizeH="0" baseline="0" noProof="1">
              <a:solidFill>
                <a:schemeClr val="tx1">
                  <a:lumMod val="50000"/>
                </a:schemeClr>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cs typeface="+mn-cs"/>
            </a:endParaRPr>
          </a:p>
        </p:txBody>
      </p:sp>
      <p:sp>
        <p:nvSpPr>
          <p:cNvPr id="94215" name="文本框 9"/>
          <p:cNvSpPr txBox="1"/>
          <p:nvPr/>
        </p:nvSpPr>
        <p:spPr>
          <a:xfrm>
            <a:off x="4622800" y="5156200"/>
            <a:ext cx="3238500" cy="1200150"/>
          </a:xfrm>
          <a:prstGeom prst="rect">
            <a:avLst/>
          </a:prstGeom>
          <a:solidFill>
            <a:schemeClr val="bg1"/>
          </a:solidFill>
          <a:ln w="9525">
            <a:noFill/>
          </a:ln>
        </p:spPr>
        <p:txBody>
          <a:bodyPr anchor="t">
            <a:spAutoFit/>
          </a:bodyPr>
          <a:p>
            <a:r>
              <a:rPr lang="zh-CN" altLang="en-US" b="1" dirty="0">
                <a:latin typeface="Arial" panose="020B0604020202020204" pitchFamily="34" charset="0"/>
                <a:ea typeface="宋体" panose="02010600030101010101" pitchFamily="2" charset="-122"/>
              </a:rPr>
              <a:t>政府从来没有像今天这样</a:t>
            </a:r>
            <a:endParaRPr lang="zh-CN" altLang="en-US" b="1" dirty="0">
              <a:latin typeface="Arial" panose="020B0604020202020204" pitchFamily="34" charset="0"/>
              <a:ea typeface="宋体" panose="02010600030101010101" pitchFamily="2" charset="-122"/>
            </a:endParaRPr>
          </a:p>
          <a:p>
            <a:r>
              <a:rPr lang="zh-CN" altLang="en-US" b="1" dirty="0">
                <a:latin typeface="Arial" panose="020B0604020202020204" pitchFamily="34" charset="0"/>
                <a:ea typeface="宋体" panose="02010600030101010101" pitchFamily="2" charset="-122"/>
              </a:rPr>
              <a:t>与商业打成一片。</a:t>
            </a:r>
            <a:endParaRPr lang="zh-CN" altLang="en-US" b="1" dirty="0">
              <a:latin typeface="Arial" panose="020B0604020202020204" pitchFamily="34" charset="0"/>
              <a:ea typeface="宋体" panose="02010600030101010101" pitchFamily="2" charset="-122"/>
            </a:endParaRPr>
          </a:p>
          <a:p>
            <a:r>
              <a:rPr lang="en-US" altLang="zh-CN" b="1" dirty="0">
                <a:latin typeface="Arial" panose="020B0604020202020204" pitchFamily="34" charset="0"/>
                <a:ea typeface="宋体" panose="02010600030101010101" pitchFamily="2" charset="-122"/>
              </a:rPr>
              <a:t>——</a:t>
            </a:r>
            <a:r>
              <a:rPr lang="zh-CN" altLang="en-US" b="1" dirty="0">
                <a:latin typeface="Arial" panose="020B0604020202020204" pitchFamily="34" charset="0"/>
                <a:ea typeface="宋体" panose="02010600030101010101" pitchFamily="2" charset="-122"/>
              </a:rPr>
              <a:t>《华尔街日报》</a:t>
            </a:r>
            <a:endParaRPr lang="zh-CN" altLang="en-US" b="1" dirty="0">
              <a:latin typeface="Arial" panose="020B0604020202020204" pitchFamily="34" charset="0"/>
              <a:ea typeface="宋体" panose="02010600030101010101" pitchFamily="2" charset="-122"/>
            </a:endParaRPr>
          </a:p>
          <a:p>
            <a:r>
              <a:rPr lang="zh-CN" altLang="en-US" b="1" dirty="0">
                <a:solidFill>
                  <a:srgbClr val="FF0000"/>
                </a:solidFill>
                <a:latin typeface="Arial" panose="020B0604020202020204" pitchFamily="34" charset="0"/>
                <a:ea typeface="宋体" panose="02010600030101010101" pitchFamily="2" charset="-122"/>
              </a:rPr>
              <a:t>经济大师</a:t>
            </a:r>
            <a:endParaRPr lang="zh-CN" altLang="en-US" b="1" dirty="0">
              <a:solidFill>
                <a:srgbClr val="FF0000"/>
              </a:solidFill>
              <a:latin typeface="Arial" panose="020B0604020202020204" pitchFamily="34" charset="0"/>
              <a:ea typeface="宋体" panose="02010600030101010101" pitchFamily="2" charset="-122"/>
            </a:endParaRPr>
          </a:p>
        </p:txBody>
      </p:sp>
      <p:grpSp>
        <p:nvGrpSpPr>
          <p:cNvPr id="94216" name="组合 16"/>
          <p:cNvGrpSpPr/>
          <p:nvPr/>
        </p:nvGrpSpPr>
        <p:grpSpPr>
          <a:xfrm>
            <a:off x="4635500" y="5988050"/>
            <a:ext cx="2779713" cy="368300"/>
            <a:chOff x="8548" y="444"/>
            <a:chExt cx="4377" cy="580"/>
          </a:xfrm>
        </p:grpSpPr>
        <p:sp>
          <p:nvSpPr>
            <p:cNvPr id="94217" name="文本框 12"/>
            <p:cNvSpPr txBox="1"/>
            <p:nvPr/>
          </p:nvSpPr>
          <p:spPr>
            <a:xfrm>
              <a:off x="8548" y="444"/>
              <a:ext cx="4377" cy="580"/>
            </a:xfrm>
            <a:prstGeom prst="rect">
              <a:avLst/>
            </a:prstGeom>
            <a:noFill/>
            <a:ln w="9525">
              <a:noFill/>
            </a:ln>
          </p:spPr>
          <p:txBody>
            <a:bodyPr anchor="t">
              <a:spAutoFit/>
            </a:bodyPr>
            <a:p>
              <a:r>
                <a:rPr lang="en-US" altLang="zh-CN" b="1" dirty="0">
                  <a:latin typeface="Arial" panose="020B0604020202020204" pitchFamily="34" charset="0"/>
                  <a:ea typeface="宋体" panose="02010600030101010101" pitchFamily="2" charset="-122"/>
                </a:rPr>
                <a:t>                 </a:t>
              </a:r>
              <a:r>
                <a:rPr lang="zh-CN" altLang="en-US" b="1" dirty="0">
                  <a:latin typeface="Arial" panose="020B0604020202020204" pitchFamily="34" charset="0"/>
                  <a:ea typeface="宋体" panose="02010600030101010101" pitchFamily="2" charset="-122"/>
                </a:rPr>
                <a:t>      </a:t>
              </a:r>
              <a:r>
                <a:rPr lang="zh-CN" altLang="en-US" b="1" dirty="0">
                  <a:solidFill>
                    <a:srgbClr val="FF0000"/>
                  </a:solidFill>
                  <a:latin typeface="Arial" panose="020B0604020202020204" pitchFamily="34" charset="0"/>
                  <a:ea typeface="宋体" panose="02010600030101010101" pitchFamily="2" charset="-122"/>
                </a:rPr>
                <a:t>饥饿总统</a:t>
              </a:r>
              <a:endParaRPr lang="zh-CN" altLang="en-US" b="1" dirty="0">
                <a:solidFill>
                  <a:srgbClr val="FF0000"/>
                </a:solidFill>
                <a:latin typeface="Arial" panose="020B0604020202020204" pitchFamily="34" charset="0"/>
                <a:ea typeface="宋体" panose="02010600030101010101" pitchFamily="2" charset="-122"/>
              </a:endParaRPr>
            </a:p>
          </p:txBody>
        </p:sp>
        <p:grpSp>
          <p:nvGrpSpPr>
            <p:cNvPr id="94218" name="组合 15"/>
            <p:cNvGrpSpPr/>
            <p:nvPr/>
          </p:nvGrpSpPr>
          <p:grpSpPr>
            <a:xfrm>
              <a:off x="8682" y="499"/>
              <a:ext cx="1534" cy="470"/>
              <a:chOff x="6030" y="507"/>
              <a:chExt cx="1534" cy="470"/>
            </a:xfrm>
          </p:grpSpPr>
          <p:cxnSp>
            <p:nvCxnSpPr>
              <p:cNvPr id="14" name="直接连接符 13"/>
              <p:cNvCxnSpPr/>
              <p:nvPr/>
            </p:nvCxnSpPr>
            <p:spPr>
              <a:xfrm flipV="1">
                <a:off x="6031" y="582"/>
                <a:ext cx="1532" cy="30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6298" y="507"/>
                <a:ext cx="1145" cy="47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8" name="文本框 17"/>
          <p:cNvSpPr txBox="1"/>
          <p:nvPr/>
        </p:nvSpPr>
        <p:spPr>
          <a:xfrm>
            <a:off x="4844407" y="205105"/>
            <a:ext cx="2262512" cy="521970"/>
          </a:xfrm>
          <a:prstGeom prst="rect">
            <a:avLst/>
          </a:prstGeom>
          <a:noFill/>
        </p:spPr>
        <p:txBody>
          <a:bodyPr>
            <a:spAutoFit/>
            <a:scene3d>
              <a:camera prst="orthographicFront"/>
              <a:lightRig rig="threePt" dir="t"/>
            </a:scene3d>
          </a:bodyPr>
          <a:lstStyle/>
          <a:p>
            <a:pPr marR="0" defTabSz="914400">
              <a:buClrTx/>
              <a:buSzTx/>
              <a:buFontTx/>
              <a:defRPr/>
            </a:pPr>
            <a:r>
              <a:rPr kumimoji="0" lang="zh-CN" altLang="en-US" sz="2800" b="1" kern="1200" cap="none" spc="0" normalizeH="0" baseline="0" noProof="1">
                <a:solidFill>
                  <a:srgbClr val="FF0000"/>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cs typeface="+mn-cs"/>
              </a:rPr>
              <a:t>倒霉</a:t>
            </a:r>
            <a:r>
              <a:rPr kumimoji="0" lang="zh-CN" altLang="en-US" sz="2800" b="1" kern="1200" cap="none" spc="0" normalizeH="0" baseline="0" noProof="1">
                <a:solidFill>
                  <a:schemeClr val="tx1">
                    <a:lumMod val="50000"/>
                  </a:schemeClr>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cs typeface="+mn-cs"/>
              </a:rPr>
              <a:t>的总统</a:t>
            </a:r>
            <a:endParaRPr kumimoji="0" lang="zh-CN" altLang="en-US" sz="2800" b="1" kern="1200" cap="none" spc="0" normalizeH="0" baseline="0" noProof="1">
              <a:solidFill>
                <a:schemeClr val="tx1">
                  <a:lumMod val="50000"/>
                </a:schemeClr>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cs typeface="+mn-cs"/>
            </a:endParaRPr>
          </a:p>
        </p:txBody>
      </p:sp>
      <p:sp>
        <p:nvSpPr>
          <p:cNvPr id="20" name="文本框 19"/>
          <p:cNvSpPr txBox="1"/>
          <p:nvPr/>
        </p:nvSpPr>
        <p:spPr>
          <a:xfrm>
            <a:off x="9256394" y="205105"/>
            <a:ext cx="2262506" cy="521970"/>
          </a:xfrm>
          <a:prstGeom prst="rect">
            <a:avLst/>
          </a:prstGeom>
          <a:noFill/>
        </p:spPr>
        <p:txBody>
          <a:bodyPr>
            <a:spAutoFit/>
            <a:scene3d>
              <a:camera prst="orthographicFront"/>
              <a:lightRig rig="threePt" dir="t"/>
            </a:scene3d>
          </a:bodyPr>
          <a:lstStyle/>
          <a:p>
            <a:pPr marR="0" defTabSz="914400">
              <a:buClrTx/>
              <a:buSzTx/>
              <a:buFontTx/>
              <a:defRPr/>
            </a:pPr>
            <a:r>
              <a:rPr kumimoji="0" lang="zh-CN" altLang="en-US" sz="2800" b="1" kern="1200" cap="none" spc="0" normalizeH="0" baseline="0" noProof="1">
                <a:solidFill>
                  <a:srgbClr val="FF0000"/>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cs typeface="+mn-cs"/>
              </a:rPr>
              <a:t>？</a:t>
            </a:r>
            <a:r>
              <a:rPr kumimoji="0" lang="zh-CN" altLang="en-US" sz="2800" b="1" kern="1200" cap="none" spc="0" normalizeH="0" baseline="0" noProof="1">
                <a:solidFill>
                  <a:schemeClr val="tx1">
                    <a:lumMod val="50000"/>
                  </a:schemeClr>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cs typeface="+mn-cs"/>
              </a:rPr>
              <a:t>的总统</a:t>
            </a:r>
            <a:endParaRPr kumimoji="0" lang="zh-CN" altLang="en-US" sz="2800" b="1" kern="1200" cap="none" spc="0" normalizeH="0" baseline="0" noProof="1">
              <a:solidFill>
                <a:schemeClr val="tx1">
                  <a:lumMod val="50000"/>
                </a:schemeClr>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cs typeface="+mn-cs"/>
            </a:endParaRPr>
          </a:p>
        </p:txBody>
      </p:sp>
      <p:sp>
        <p:nvSpPr>
          <p:cNvPr id="6" name="文本框 5"/>
          <p:cNvSpPr txBox="1"/>
          <p:nvPr/>
        </p:nvSpPr>
        <p:spPr>
          <a:xfrm>
            <a:off x="8559800" y="141288"/>
            <a:ext cx="1139825" cy="582613"/>
          </a:xfrm>
          <a:prstGeom prst="rect">
            <a:avLst/>
          </a:prstGeom>
          <a:solidFill>
            <a:schemeClr val="bg1"/>
          </a:solidFill>
        </p:spPr>
        <p:txBody>
          <a:bodyPr wrap="square" rtlCol="0">
            <a:spAutoFit/>
          </a:bodyPr>
          <a:lstStyle/>
          <a:p>
            <a:pPr algn="ctr"/>
            <a:r>
              <a:rPr lang="zh-CN" altLang="en-US" sz="3200" b="1" noProof="1">
                <a:solidFill>
                  <a:srgbClr val="FF0000"/>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cs typeface="+mn-cs"/>
              </a:rPr>
              <a:t>伟大</a:t>
            </a:r>
            <a:endParaRPr lang="zh-CN" altLang="en-US" sz="3200" b="1" noProof="1">
              <a:solidFill>
                <a:srgbClr val="FF0000"/>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3444875" y="730250"/>
            <a:ext cx="10515600" cy="1325563"/>
          </a:xfrm>
        </p:spPr>
        <p:txBody>
          <a:bodyPr/>
          <a:p>
            <a:r>
              <a:rPr lang="zh-CN" altLang="en-US"/>
              <a:t>历史上的今天</a:t>
            </a:r>
            <a:endParaRPr lang="zh-CN" altLang="en-US"/>
          </a:p>
        </p:txBody>
      </p:sp>
      <p:sp>
        <p:nvSpPr>
          <p:cNvPr id="3" name="内容占位符 2"/>
          <p:cNvSpPr>
            <a:spLocks noGrp="1"/>
          </p:cNvSpPr>
          <p:nvPr>
            <p:ph idx="1"/>
          </p:nvPr>
        </p:nvSpPr>
        <p:spPr>
          <a:xfrm>
            <a:off x="838200" y="1825625"/>
            <a:ext cx="9257665" cy="4351655"/>
          </a:xfrm>
        </p:spPr>
        <p:txBody>
          <a:bodyPr/>
          <a:p>
            <a:pPr marL="0" indent="0" fontAlgn="auto">
              <a:lnSpc>
                <a:spcPct val="150000"/>
              </a:lnSpc>
              <a:spcBef>
                <a:spcPts val="0"/>
              </a:spcBef>
              <a:buNone/>
            </a:pPr>
            <a:r>
              <a:rPr lang="zh-CN" altLang="en-US" sz="3600"/>
              <a:t>碰巧重大历史事件与上课时间比较接近的时候我们可以采用这种方式</a:t>
            </a:r>
            <a:endParaRPr lang="zh-CN" altLang="en-US" sz="36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3" name="内容占位符 2"/>
          <p:cNvSpPr>
            <a:spLocks noGrp="1"/>
          </p:cNvSpPr>
          <p:nvPr/>
        </p:nvSpPr>
        <p:spPr>
          <a:xfrm>
            <a:off x="384810" y="70485"/>
            <a:ext cx="8951595" cy="633095"/>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gn="l">
              <a:buNone/>
            </a:pPr>
            <a:r>
              <a:rPr lang="zh-CN" sz="3600"/>
              <a:t>设计要吸引孩子</a:t>
            </a:r>
            <a:endParaRPr lang="zh-CN" sz="3600"/>
          </a:p>
        </p:txBody>
      </p:sp>
      <p:sp>
        <p:nvSpPr>
          <p:cNvPr id="4" name="内容占位符 3"/>
          <p:cNvSpPr>
            <a:spLocks noGrp="1"/>
          </p:cNvSpPr>
          <p:nvPr>
            <p:ph idx="1"/>
          </p:nvPr>
        </p:nvSpPr>
        <p:spPr>
          <a:xfrm>
            <a:off x="384810" y="703580"/>
            <a:ext cx="11235690" cy="4411980"/>
          </a:xfrm>
        </p:spPr>
        <p:txBody>
          <a:bodyPr>
            <a:noAutofit/>
          </a:bodyPr>
          <a:p>
            <a:pPr marL="0" indent="0" algn="l">
              <a:buNone/>
            </a:pPr>
            <a:r>
              <a:rPr lang="zh-CN" altLang="en-US" b="1">
                <a:latin typeface="宋体" panose="02010600030101010101" pitchFamily="2" charset="-122"/>
                <a:ea typeface="宋体" panose="02010600030101010101" pitchFamily="2" charset="-122"/>
                <a:cs typeface="宋体" panose="02010600030101010101" pitchFamily="2" charset="-122"/>
                <a:sym typeface="+mn-ea"/>
              </a:rPr>
              <a:t>大业十四年（618年4月11日），江都兵变之后，为宇文化及叛军所弑。</a:t>
            </a:r>
            <a:endParaRPr lang="zh-CN" altLang="en-US" b="1">
              <a:latin typeface="宋体" panose="02010600030101010101" pitchFamily="2" charset="-122"/>
              <a:ea typeface="宋体" panose="02010600030101010101" pitchFamily="2" charset="-122"/>
              <a:cs typeface="宋体" panose="02010600030101010101" pitchFamily="2" charset="-122"/>
              <a:sym typeface="+mn-ea"/>
            </a:endParaRPr>
          </a:p>
          <a:p>
            <a:pPr marL="0" indent="0" algn="l">
              <a:buNone/>
            </a:pPr>
            <a:r>
              <a:rPr lang="zh-CN" altLang="en-US" b="1">
                <a:latin typeface="宋体" panose="02010600030101010101" pitchFamily="2" charset="-122"/>
                <a:ea typeface="宋体" panose="02010600030101010101" pitchFamily="2" charset="-122"/>
                <a:cs typeface="宋体" panose="02010600030101010101" pitchFamily="2" charset="-122"/>
                <a:sym typeface="+mn-ea"/>
              </a:rPr>
              <a:t>隋恭帝杨侑追谥为明皇帝，庙号世祖；</a:t>
            </a:r>
            <a:endParaRPr lang="zh-CN" altLang="en-US" b="1">
              <a:latin typeface="宋体" panose="02010600030101010101" pitchFamily="2" charset="-122"/>
              <a:ea typeface="宋体" panose="02010600030101010101" pitchFamily="2" charset="-122"/>
              <a:cs typeface="宋体" panose="02010600030101010101" pitchFamily="2" charset="-122"/>
              <a:sym typeface="+mn-ea"/>
            </a:endParaRPr>
          </a:p>
          <a:p>
            <a:pPr marL="0" indent="0" algn="l">
              <a:buNone/>
            </a:pPr>
            <a:r>
              <a:rPr lang="zh-CN" altLang="en-US" b="1">
                <a:latin typeface="宋体" panose="02010600030101010101" pitchFamily="2" charset="-122"/>
                <a:ea typeface="宋体" panose="02010600030101010101" pitchFamily="2" charset="-122"/>
                <a:cs typeface="宋体" panose="02010600030101010101" pitchFamily="2" charset="-122"/>
                <a:sym typeface="+mn-ea"/>
              </a:rPr>
              <a:t>唐高祖李渊追谥为炀皇帝 ，</a:t>
            </a:r>
            <a:endParaRPr lang="zh-CN" altLang="en-US" b="1">
              <a:latin typeface="宋体" panose="02010600030101010101" pitchFamily="2" charset="-122"/>
              <a:ea typeface="宋体" panose="02010600030101010101" pitchFamily="2" charset="-122"/>
              <a:cs typeface="宋体" panose="02010600030101010101" pitchFamily="2" charset="-122"/>
              <a:sym typeface="+mn-ea"/>
            </a:endParaRPr>
          </a:p>
          <a:p>
            <a:pPr marL="0" indent="0" algn="l">
              <a:buNone/>
            </a:pPr>
            <a:r>
              <a:rPr lang="zh-CN" altLang="en-US" b="1">
                <a:latin typeface="宋体" panose="02010600030101010101" pitchFamily="2" charset="-122"/>
                <a:ea typeface="宋体" panose="02010600030101010101" pitchFamily="2" charset="-122"/>
                <a:cs typeface="宋体" panose="02010600030101010101" pitchFamily="2" charset="-122"/>
                <a:sym typeface="+mn-ea"/>
              </a:rPr>
              <a:t>夏王窦建德追谥为闵皇帝。</a:t>
            </a:r>
            <a:endParaRPr lang="zh-CN" altLang="en-US" b="1">
              <a:latin typeface="宋体" panose="02010600030101010101" pitchFamily="2" charset="-122"/>
              <a:ea typeface="宋体" panose="02010600030101010101" pitchFamily="2" charset="-122"/>
              <a:cs typeface="宋体" panose="02010600030101010101" pitchFamily="2" charset="-122"/>
            </a:endParaRPr>
          </a:p>
          <a:p>
            <a:pPr marL="0" indent="0" algn="l">
              <a:buNone/>
            </a:pPr>
            <a:r>
              <a:rPr lang="zh-CN" altLang="en-US" b="1">
                <a:latin typeface="宋体" panose="02010600030101010101" pitchFamily="2" charset="-122"/>
                <a:ea typeface="宋体" panose="02010600030101010101" pitchFamily="2" charset="-122"/>
                <a:cs typeface="宋体" panose="02010600030101010101" pitchFamily="2" charset="-122"/>
              </a:rPr>
              <a:t>1.美谥，如：庄、武、文、宣、襄、</a:t>
            </a:r>
            <a:r>
              <a:rPr lang="zh-CN" altLang="en-US" b="1">
                <a:solidFill>
                  <a:srgbClr val="2747BE"/>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rPr>
              <a:t>明</a:t>
            </a:r>
            <a:r>
              <a:rPr lang="zh-CN" altLang="en-US" b="1">
                <a:latin typeface="宋体" panose="02010600030101010101" pitchFamily="2" charset="-122"/>
                <a:ea typeface="宋体" panose="02010600030101010101" pitchFamily="2" charset="-122"/>
                <a:cs typeface="宋体" panose="02010600030101010101" pitchFamily="2" charset="-122"/>
              </a:rPr>
              <a:t>、睿、康、景、懿。</a:t>
            </a:r>
            <a:endParaRPr lang="zh-CN" altLang="en-US" b="1">
              <a:latin typeface="宋体" panose="02010600030101010101" pitchFamily="2" charset="-122"/>
              <a:ea typeface="宋体" panose="02010600030101010101" pitchFamily="2" charset="-122"/>
              <a:cs typeface="宋体" panose="02010600030101010101" pitchFamily="2" charset="-122"/>
            </a:endParaRPr>
          </a:p>
          <a:p>
            <a:pPr marL="0" indent="0" algn="l">
              <a:buNone/>
            </a:pPr>
            <a:r>
              <a:rPr lang="zh-CN" altLang="en-US" b="1">
                <a:latin typeface="宋体" panose="02010600030101010101" pitchFamily="2" charset="-122"/>
                <a:ea typeface="宋体" panose="02010600030101010101" pitchFamily="2" charset="-122"/>
                <a:cs typeface="宋体" panose="02010600030101010101" pitchFamily="2" charset="-122"/>
              </a:rPr>
              <a:t>2.平谥：如：怀、悼、哀、</a:t>
            </a:r>
            <a:r>
              <a:rPr lang="zh-CN" altLang="en-US" b="1">
                <a:solidFill>
                  <a:srgbClr val="2747BE"/>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rPr>
              <a:t>闵</a:t>
            </a:r>
            <a:r>
              <a:rPr lang="zh-CN" altLang="en-US" b="1">
                <a:latin typeface="宋体" panose="02010600030101010101" pitchFamily="2" charset="-122"/>
                <a:ea typeface="宋体" panose="02010600030101010101" pitchFamily="2" charset="-122"/>
                <a:cs typeface="宋体" panose="02010600030101010101" pitchFamily="2" charset="-122"/>
              </a:rPr>
              <a:t>、思、殇，有点同情的意味。</a:t>
            </a:r>
            <a:endParaRPr lang="zh-CN" altLang="en-US" b="1">
              <a:latin typeface="宋体" panose="02010600030101010101" pitchFamily="2" charset="-122"/>
              <a:ea typeface="宋体" panose="02010600030101010101" pitchFamily="2" charset="-122"/>
              <a:cs typeface="宋体" panose="02010600030101010101" pitchFamily="2" charset="-122"/>
            </a:endParaRPr>
          </a:p>
          <a:p>
            <a:pPr marL="0" indent="0" algn="l">
              <a:buNone/>
            </a:pPr>
            <a:r>
              <a:rPr lang="zh-CN" altLang="en-US" b="1">
                <a:latin typeface="宋体" panose="02010600030101010101" pitchFamily="2" charset="-122"/>
                <a:ea typeface="宋体" panose="02010600030101010101" pitchFamily="2" charset="-122"/>
                <a:cs typeface="宋体" panose="02010600030101010101" pitchFamily="2" charset="-122"/>
              </a:rPr>
              <a:t>3.恶谥，如：厉、灵、</a:t>
            </a:r>
            <a:r>
              <a:rPr lang="zh-CN" altLang="en-US" b="1">
                <a:solidFill>
                  <a:srgbClr val="2747BE"/>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rPr>
              <a:t>炀</a:t>
            </a:r>
            <a:r>
              <a:rPr lang="zh-CN" altLang="en-US" b="1">
                <a:latin typeface="宋体" panose="02010600030101010101" pitchFamily="2" charset="-122"/>
                <a:ea typeface="宋体" panose="02010600030101010101" pitchFamily="2" charset="-122"/>
                <a:cs typeface="宋体" panose="02010600030101010101" pitchFamily="2" charset="-122"/>
              </a:rPr>
              <a:t>，都含有否定的意思。</a:t>
            </a:r>
            <a:endParaRPr lang="zh-CN" altLang="en-US" b="1">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3" name="内容占位符 2"/>
          <p:cNvSpPr>
            <a:spLocks noGrp="1"/>
          </p:cNvSpPr>
          <p:nvPr/>
        </p:nvSpPr>
        <p:spPr>
          <a:xfrm>
            <a:off x="384810" y="70485"/>
            <a:ext cx="8951595" cy="633095"/>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gn="l">
              <a:buNone/>
            </a:pPr>
            <a:r>
              <a:rPr lang="zh-CN" sz="3600"/>
              <a:t>设计要吸引孩子</a:t>
            </a:r>
            <a:endParaRPr lang="zh-CN" sz="3600"/>
          </a:p>
        </p:txBody>
      </p:sp>
      <p:sp>
        <p:nvSpPr>
          <p:cNvPr id="4" name="内容占位符 3"/>
          <p:cNvSpPr>
            <a:spLocks noGrp="1"/>
          </p:cNvSpPr>
          <p:nvPr>
            <p:ph idx="1"/>
          </p:nvPr>
        </p:nvSpPr>
        <p:spPr>
          <a:xfrm>
            <a:off x="384810" y="1515110"/>
            <a:ext cx="11235690" cy="1936750"/>
          </a:xfrm>
        </p:spPr>
        <p:txBody>
          <a:bodyPr>
            <a:noAutofit/>
          </a:bodyPr>
          <a:p>
            <a:pPr marL="0" indent="0" algn="l">
              <a:buNone/>
            </a:pPr>
            <a:r>
              <a:rPr lang="zh-CN" altLang="en-US" b="1">
                <a:solidFill>
                  <a:srgbClr val="2747BE"/>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rPr>
              <a:t>明（</a:t>
            </a:r>
            <a:r>
              <a:rPr lang="zh-CN" altLang="en-US" b="1">
                <a:solidFill>
                  <a:schemeClr val="tx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rPr>
              <a:t>肯定</a:t>
            </a:r>
            <a:r>
              <a:rPr lang="zh-CN" altLang="en-US" b="1">
                <a:solidFill>
                  <a:srgbClr val="2747BE"/>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rPr>
              <a:t>）：隋的统一、开通大运河、科举制</a:t>
            </a:r>
            <a:endParaRPr lang="zh-CN" altLang="en-US" b="1">
              <a:latin typeface="宋体" panose="02010600030101010101" pitchFamily="2" charset="-122"/>
              <a:ea typeface="宋体" panose="02010600030101010101" pitchFamily="2" charset="-122"/>
              <a:cs typeface="宋体" panose="02010600030101010101" pitchFamily="2" charset="-122"/>
            </a:endParaRPr>
          </a:p>
          <a:p>
            <a:pPr marL="0" indent="0" algn="l">
              <a:buNone/>
            </a:pPr>
            <a:r>
              <a:rPr lang="zh-CN" altLang="en-US" b="1">
                <a:solidFill>
                  <a:srgbClr val="2747BE"/>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炀（</a:t>
            </a:r>
            <a:r>
              <a:rPr lang="zh-CN" altLang="en-US" b="1">
                <a:latin typeface="宋体" panose="02010600030101010101" pitchFamily="2" charset="-122"/>
                <a:ea typeface="宋体" panose="02010600030101010101" pitchFamily="2" charset="-122"/>
                <a:cs typeface="宋体" panose="02010600030101010101" pitchFamily="2" charset="-122"/>
                <a:sym typeface="+mn-ea"/>
              </a:rPr>
              <a:t>否定</a:t>
            </a:r>
            <a:r>
              <a:rPr lang="zh-CN" altLang="en-US" b="1">
                <a:solidFill>
                  <a:srgbClr val="2747BE"/>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）：隋暴政</a:t>
            </a:r>
            <a:endParaRPr lang="zh-CN" altLang="en-US" b="1">
              <a:latin typeface="宋体" panose="02010600030101010101" pitchFamily="2" charset="-122"/>
              <a:ea typeface="宋体" panose="02010600030101010101" pitchFamily="2" charset="-122"/>
              <a:cs typeface="宋体" panose="02010600030101010101" pitchFamily="2" charset="-122"/>
            </a:endParaRPr>
          </a:p>
          <a:p>
            <a:pPr marL="0" indent="0" algn="l">
              <a:buNone/>
            </a:pPr>
            <a:r>
              <a:rPr lang="zh-CN" altLang="en-US" b="1">
                <a:solidFill>
                  <a:srgbClr val="2747BE"/>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rPr>
              <a:t>闵（</a:t>
            </a:r>
            <a:r>
              <a:rPr lang="zh-CN" altLang="en-US" b="1">
                <a:latin typeface="宋体" panose="02010600030101010101" pitchFamily="2" charset="-122"/>
                <a:ea typeface="宋体" panose="02010600030101010101" pitchFamily="2" charset="-122"/>
                <a:cs typeface="宋体" panose="02010600030101010101" pitchFamily="2" charset="-122"/>
                <a:sym typeface="+mn-ea"/>
              </a:rPr>
              <a:t>同情）</a:t>
            </a:r>
            <a:r>
              <a:rPr lang="zh-CN" altLang="en-US" b="1">
                <a:solidFill>
                  <a:srgbClr val="2747BE"/>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rPr>
              <a:t>：一代帝王，江都被杀</a:t>
            </a:r>
            <a:endParaRPr lang="zh-CN" altLang="en-US" b="1">
              <a:latin typeface="宋体" panose="02010600030101010101" pitchFamily="2" charset="-122"/>
              <a:ea typeface="宋体" panose="02010600030101010101" pitchFamily="2" charset="-122"/>
              <a:cs typeface="宋体" panose="02010600030101010101" pitchFamily="2" charset="-122"/>
            </a:endParaRPr>
          </a:p>
          <a:p>
            <a:pPr marL="0" indent="0" algn="l">
              <a:buNone/>
            </a:pPr>
            <a:endParaRPr lang="zh-CN" altLang="en-US" b="1">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93395" y="893445"/>
            <a:ext cx="10860405" cy="5283835"/>
          </a:xfrm>
        </p:spPr>
        <p:txBody>
          <a:bodyPr>
            <a:normAutofit/>
          </a:bodyPr>
          <a:p>
            <a:pPr marL="0" indent="0" fontAlgn="auto">
              <a:lnSpc>
                <a:spcPct val="150000"/>
              </a:lnSpc>
              <a:buNone/>
            </a:pPr>
            <a:r>
              <a:rPr lang="zh-CN" altLang="en-US"/>
              <a:t>相关史事</a:t>
            </a:r>
            <a:r>
              <a:rPr lang="en-US" altLang="zh-CN"/>
              <a:t>——</a:t>
            </a:r>
            <a:r>
              <a:rPr lang="zh-CN" altLang="en-US"/>
              <a:t>引发的思考</a:t>
            </a:r>
            <a:endParaRPr lang="zh-CN" altLang="en-US"/>
          </a:p>
          <a:p>
            <a:pPr marL="0" indent="0" fontAlgn="auto">
              <a:lnSpc>
                <a:spcPct val="150000"/>
              </a:lnSpc>
              <a:buNone/>
            </a:pPr>
            <a:r>
              <a:rPr lang="zh-CN" altLang="en-US"/>
              <a:t>用四个成语讲述淝水之战</a:t>
            </a:r>
            <a:endParaRPr lang="zh-CN" altLang="en-US"/>
          </a:p>
          <a:p>
            <a:pPr marL="0" indent="0" fontAlgn="auto">
              <a:lnSpc>
                <a:spcPct val="150000"/>
              </a:lnSpc>
              <a:buNone/>
            </a:pPr>
            <a:r>
              <a:rPr lang="zh-CN" altLang="en-US"/>
              <a:t>投鞭断流</a:t>
            </a:r>
            <a:r>
              <a:rPr lang="en-US" altLang="zh-CN"/>
              <a:t>——</a:t>
            </a:r>
            <a:r>
              <a:rPr lang="zh-CN" altLang="en-US"/>
              <a:t>东山再起</a:t>
            </a:r>
            <a:r>
              <a:rPr lang="en-US" altLang="zh-CN"/>
              <a:t>——</a:t>
            </a:r>
            <a:r>
              <a:rPr lang="zh-CN" altLang="en-US"/>
              <a:t>草木皆兵</a:t>
            </a:r>
            <a:r>
              <a:rPr lang="en-US" altLang="zh-CN"/>
              <a:t>——</a:t>
            </a:r>
            <a:r>
              <a:rPr lang="zh-CN" altLang="en-US"/>
              <a:t>风声鹤唳</a:t>
            </a:r>
            <a:endParaRPr lang="zh-CN" altLang="en-US"/>
          </a:p>
        </p:txBody>
      </p:sp>
      <p:sp>
        <p:nvSpPr>
          <p:cNvPr id="4" name="内容占位符 2"/>
          <p:cNvSpPr>
            <a:spLocks noGrp="1"/>
          </p:cNvSpPr>
          <p:nvPr/>
        </p:nvSpPr>
        <p:spPr>
          <a:xfrm>
            <a:off x="384810" y="70485"/>
            <a:ext cx="8951595" cy="633095"/>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gn="l">
              <a:buNone/>
            </a:pPr>
            <a:r>
              <a:rPr lang="zh-CN" sz="3600"/>
              <a:t>充满故事性的课堂</a:t>
            </a:r>
            <a:endParaRPr lang="zh-CN" sz="36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93395" y="893445"/>
            <a:ext cx="10860405" cy="5283835"/>
          </a:xfrm>
        </p:spPr>
        <p:txBody>
          <a:bodyPr>
            <a:normAutofit/>
          </a:bodyPr>
          <a:p>
            <a:pPr marL="0" indent="0" fontAlgn="auto">
              <a:lnSpc>
                <a:spcPct val="150000"/>
              </a:lnSpc>
              <a:buNone/>
            </a:pPr>
            <a:r>
              <a:rPr lang="zh-CN" altLang="en-US"/>
              <a:t>九下     十月革命</a:t>
            </a:r>
            <a:endParaRPr lang="zh-CN" altLang="en-US"/>
          </a:p>
          <a:p>
            <a:pPr marL="0" indent="0" fontAlgn="auto">
              <a:lnSpc>
                <a:spcPct val="150000"/>
              </a:lnSpc>
              <a:buNone/>
            </a:pPr>
            <a:r>
              <a:rPr lang="zh-CN" altLang="en-US"/>
              <a:t>为什么？</a:t>
            </a:r>
            <a:r>
              <a:rPr lang="en-US" altLang="zh-CN"/>
              <a:t>——</a:t>
            </a:r>
            <a:r>
              <a:rPr lang="zh-CN" altLang="en-US"/>
              <a:t>原因：</a:t>
            </a:r>
            <a:r>
              <a:rPr lang="zh-CN" altLang="en-US"/>
              <a:t>一战</a:t>
            </a:r>
            <a:r>
              <a:rPr lang="zh-CN" altLang="en-US">
                <a:sym typeface="+mn-ea"/>
              </a:rPr>
              <a:t>激化</a:t>
            </a:r>
            <a:r>
              <a:rPr lang="zh-CN" altLang="en-US"/>
              <a:t>矛盾，二月革命没有解决矛盾</a:t>
            </a:r>
            <a:endParaRPr lang="zh-CN" altLang="en-US"/>
          </a:p>
          <a:p>
            <a:pPr marL="0" indent="0" fontAlgn="auto">
              <a:lnSpc>
                <a:spcPct val="150000"/>
              </a:lnSpc>
              <a:buNone/>
            </a:pPr>
            <a:r>
              <a:rPr lang="zh-CN" altLang="en-US"/>
              <a:t>是什么？</a:t>
            </a:r>
            <a:r>
              <a:rPr lang="en-US" altLang="zh-CN"/>
              <a:t>——</a:t>
            </a:r>
            <a:r>
              <a:rPr lang="zh-CN" altLang="en-US"/>
              <a:t>经过：十月革命爆发、过程、巩固政权</a:t>
            </a:r>
            <a:endParaRPr lang="zh-CN" altLang="en-US"/>
          </a:p>
          <a:p>
            <a:pPr marL="0" indent="0" fontAlgn="auto">
              <a:lnSpc>
                <a:spcPct val="150000"/>
              </a:lnSpc>
              <a:buNone/>
            </a:pPr>
            <a:r>
              <a:rPr lang="zh-CN" altLang="en-US"/>
              <a:t>怎么样？</a:t>
            </a:r>
            <a:r>
              <a:rPr lang="en-US" altLang="zh-CN"/>
              <a:t>——</a:t>
            </a:r>
            <a:r>
              <a:rPr lang="zh-CN" altLang="en-US"/>
              <a:t>意义：十月革命历史意义</a:t>
            </a:r>
            <a:endParaRPr lang="zh-CN" altLang="en-US"/>
          </a:p>
        </p:txBody>
      </p:sp>
      <p:sp>
        <p:nvSpPr>
          <p:cNvPr id="4" name="内容占位符 2"/>
          <p:cNvSpPr>
            <a:spLocks noGrp="1"/>
          </p:cNvSpPr>
          <p:nvPr/>
        </p:nvSpPr>
        <p:spPr>
          <a:xfrm>
            <a:off x="384810" y="70485"/>
            <a:ext cx="8951595" cy="633095"/>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gn="l">
              <a:buNone/>
            </a:pPr>
            <a:r>
              <a:rPr lang="zh-CN" sz="3600"/>
              <a:t>简单的课堂</a:t>
            </a:r>
            <a:endParaRPr lang="zh-CN" sz="36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93395" y="893445"/>
            <a:ext cx="6844665" cy="5283835"/>
          </a:xfrm>
        </p:spPr>
        <p:txBody>
          <a:bodyPr>
            <a:normAutofit/>
          </a:bodyPr>
          <a:p>
            <a:pPr marL="0" indent="0" fontAlgn="auto">
              <a:lnSpc>
                <a:spcPct val="150000"/>
              </a:lnSpc>
              <a:buNone/>
            </a:pPr>
            <a:r>
              <a:rPr lang="zh-CN" altLang="en-US"/>
              <a:t>第</a:t>
            </a:r>
            <a:r>
              <a:rPr lang="en-US" altLang="zh-CN"/>
              <a:t>17</a:t>
            </a:r>
            <a:r>
              <a:rPr lang="zh-CN" altLang="en-US"/>
              <a:t>课西晋短暂的统一和北方各族的内迁</a:t>
            </a:r>
            <a:endParaRPr lang="zh-CN" altLang="en-US"/>
          </a:p>
          <a:p>
            <a:pPr marL="0" indent="0" fontAlgn="auto">
              <a:lnSpc>
                <a:spcPct val="150000"/>
              </a:lnSpc>
              <a:buNone/>
            </a:pPr>
            <a:endParaRPr lang="zh-CN" altLang="en-US"/>
          </a:p>
          <a:p>
            <a:pPr marL="0" indent="0" fontAlgn="auto">
              <a:lnSpc>
                <a:spcPct val="150000"/>
              </a:lnSpc>
              <a:buNone/>
            </a:pPr>
            <a:endParaRPr lang="zh-CN" altLang="en-US"/>
          </a:p>
          <a:p>
            <a:pPr marL="0" indent="0" fontAlgn="auto">
              <a:lnSpc>
                <a:spcPct val="150000"/>
              </a:lnSpc>
              <a:buNone/>
            </a:pPr>
            <a:r>
              <a:rPr lang="zh-CN" altLang="en-US"/>
              <a:t>西晋</a:t>
            </a:r>
            <a:r>
              <a:rPr lang="zh-CN" altLang="en-US"/>
              <a:t>为何短暂</a:t>
            </a:r>
            <a:endParaRPr lang="zh-CN" altLang="en-US"/>
          </a:p>
          <a:p>
            <a:pPr marL="0" indent="0" fontAlgn="auto">
              <a:lnSpc>
                <a:spcPct val="150000"/>
              </a:lnSpc>
              <a:buNone/>
            </a:pPr>
            <a:endParaRPr lang="zh-CN" altLang="en-US"/>
          </a:p>
        </p:txBody>
      </p:sp>
      <p:sp>
        <p:nvSpPr>
          <p:cNvPr id="4" name="内容占位符 2"/>
          <p:cNvSpPr>
            <a:spLocks noGrp="1"/>
          </p:cNvSpPr>
          <p:nvPr/>
        </p:nvSpPr>
        <p:spPr>
          <a:xfrm>
            <a:off x="384810" y="70485"/>
            <a:ext cx="8951595" cy="633095"/>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gn="l">
              <a:buNone/>
            </a:pPr>
            <a:r>
              <a:rPr lang="zh-CN" sz="3600"/>
              <a:t>引导学生的课堂</a:t>
            </a:r>
            <a:endParaRPr lang="zh-CN" sz="3600"/>
          </a:p>
        </p:txBody>
      </p:sp>
      <p:sp>
        <p:nvSpPr>
          <p:cNvPr id="2" name="左大括号 1"/>
          <p:cNvSpPr/>
          <p:nvPr/>
        </p:nvSpPr>
        <p:spPr>
          <a:xfrm>
            <a:off x="2824480" y="1760220"/>
            <a:ext cx="396240" cy="432181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5" name="文本框 4"/>
          <p:cNvSpPr txBox="1"/>
          <p:nvPr/>
        </p:nvSpPr>
        <p:spPr>
          <a:xfrm>
            <a:off x="3220720" y="1555115"/>
            <a:ext cx="2311400" cy="4615815"/>
          </a:xfrm>
          <a:prstGeom prst="rect">
            <a:avLst/>
          </a:prstGeom>
          <a:noFill/>
        </p:spPr>
        <p:txBody>
          <a:bodyPr wrap="square" rtlCol="0" anchor="t">
            <a:spAutoFit/>
          </a:bodyPr>
          <a:p>
            <a:pPr marL="0" indent="0" fontAlgn="auto">
              <a:lnSpc>
                <a:spcPct val="150000"/>
              </a:lnSpc>
              <a:buNone/>
            </a:pPr>
            <a:r>
              <a:rPr lang="en-US" sz="2800">
                <a:sym typeface="+mn-ea"/>
              </a:rPr>
              <a:t>1.</a:t>
            </a:r>
            <a:r>
              <a:rPr lang="zh-CN" altLang="en-US" sz="2800">
                <a:sym typeface="+mn-ea"/>
              </a:rPr>
              <a:t>西晋</a:t>
            </a:r>
            <a:endParaRPr lang="zh-CN" altLang="en-US" sz="2800">
              <a:sym typeface="+mn-ea"/>
            </a:endParaRPr>
          </a:p>
          <a:p>
            <a:pPr marL="0" indent="0" fontAlgn="auto">
              <a:lnSpc>
                <a:spcPct val="150000"/>
              </a:lnSpc>
              <a:buNone/>
            </a:pPr>
            <a:endParaRPr lang="en-US" altLang="zh-CN" sz="2800">
              <a:sym typeface="+mn-ea"/>
            </a:endParaRPr>
          </a:p>
          <a:p>
            <a:pPr marL="0" indent="0" fontAlgn="auto">
              <a:lnSpc>
                <a:spcPct val="150000"/>
              </a:lnSpc>
              <a:buNone/>
            </a:pPr>
            <a:endParaRPr lang="en-US" altLang="zh-CN" sz="2800">
              <a:sym typeface="+mn-ea"/>
            </a:endParaRPr>
          </a:p>
          <a:p>
            <a:pPr marL="0" indent="0" fontAlgn="auto">
              <a:lnSpc>
                <a:spcPct val="150000"/>
              </a:lnSpc>
              <a:buNone/>
            </a:pPr>
            <a:r>
              <a:rPr lang="en-US" altLang="zh-CN" sz="2800">
                <a:sym typeface="+mn-ea"/>
              </a:rPr>
              <a:t>2.</a:t>
            </a:r>
            <a:r>
              <a:rPr lang="zh-CN" altLang="en-US" sz="2800">
                <a:sym typeface="+mn-ea"/>
              </a:rPr>
              <a:t>八王之乱</a:t>
            </a:r>
            <a:endParaRPr lang="zh-CN" altLang="en-US" sz="2800">
              <a:sym typeface="+mn-ea"/>
            </a:endParaRPr>
          </a:p>
          <a:p>
            <a:pPr marL="0" indent="0" fontAlgn="auto">
              <a:lnSpc>
                <a:spcPct val="150000"/>
              </a:lnSpc>
              <a:buNone/>
            </a:pPr>
            <a:endParaRPr lang="zh-CN" altLang="en-US" sz="2800">
              <a:sym typeface="+mn-ea"/>
            </a:endParaRPr>
          </a:p>
          <a:p>
            <a:pPr marL="0" indent="0" fontAlgn="auto">
              <a:lnSpc>
                <a:spcPct val="150000"/>
              </a:lnSpc>
              <a:buNone/>
            </a:pPr>
            <a:endParaRPr lang="zh-CN" altLang="en-US" sz="2800">
              <a:sym typeface="+mn-ea"/>
            </a:endParaRPr>
          </a:p>
          <a:p>
            <a:pPr marL="0" indent="0" fontAlgn="auto">
              <a:lnSpc>
                <a:spcPct val="150000"/>
              </a:lnSpc>
              <a:buNone/>
            </a:pPr>
            <a:r>
              <a:rPr lang="en-US" altLang="zh-CN" sz="2800">
                <a:sym typeface="+mn-ea"/>
              </a:rPr>
              <a:t>3.</a:t>
            </a:r>
            <a:r>
              <a:rPr lang="zh-CN" altLang="en-US" sz="2800">
                <a:sym typeface="+mn-ea"/>
              </a:rPr>
              <a:t>民族关系</a:t>
            </a:r>
            <a:endParaRPr lang="zh-CN" altLang="en-US" sz="2800">
              <a:sym typeface="+mn-ea"/>
            </a:endParaRPr>
          </a:p>
        </p:txBody>
      </p:sp>
      <p:sp>
        <p:nvSpPr>
          <p:cNvPr id="6" name="左大括号 5"/>
          <p:cNvSpPr/>
          <p:nvPr/>
        </p:nvSpPr>
        <p:spPr>
          <a:xfrm>
            <a:off x="5064760" y="3197860"/>
            <a:ext cx="565150" cy="133096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7" name="左大括号 6"/>
          <p:cNvSpPr/>
          <p:nvPr/>
        </p:nvSpPr>
        <p:spPr>
          <a:xfrm>
            <a:off x="4453255" y="1268730"/>
            <a:ext cx="3285490" cy="1654810"/>
          </a:xfrm>
          <a:prstGeom prst="leftBrace">
            <a:avLst>
              <a:gd name="adj1" fmla="val 8333"/>
              <a:gd name="adj2" fmla="val 48023"/>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8" name="左大括号 7"/>
          <p:cNvSpPr/>
          <p:nvPr/>
        </p:nvSpPr>
        <p:spPr>
          <a:xfrm>
            <a:off x="5191760" y="4999990"/>
            <a:ext cx="558800" cy="144208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9" name="文本框 8"/>
          <p:cNvSpPr txBox="1"/>
          <p:nvPr/>
        </p:nvSpPr>
        <p:spPr>
          <a:xfrm>
            <a:off x="6294755" y="1358265"/>
            <a:ext cx="2301240" cy="1476375"/>
          </a:xfrm>
          <a:prstGeom prst="rect">
            <a:avLst/>
          </a:prstGeom>
          <a:noFill/>
        </p:spPr>
        <p:txBody>
          <a:bodyPr wrap="square" rtlCol="0" anchor="t">
            <a:spAutoFit/>
          </a:bodyPr>
          <a:p>
            <a:pPr marL="0" indent="0" fontAlgn="auto">
              <a:lnSpc>
                <a:spcPct val="150000"/>
              </a:lnSpc>
              <a:buNone/>
            </a:pPr>
            <a:r>
              <a:rPr lang="en-US" sz="2000">
                <a:sym typeface="+mn-ea"/>
              </a:rPr>
              <a:t>1.</a:t>
            </a:r>
            <a:r>
              <a:rPr lang="zh-CN" altLang="en-US" sz="2000">
                <a:sym typeface="+mn-ea"/>
              </a:rPr>
              <a:t>谁能统一</a:t>
            </a:r>
            <a:endParaRPr lang="en-US" altLang="zh-CN" sz="2000">
              <a:sym typeface="+mn-ea"/>
            </a:endParaRPr>
          </a:p>
          <a:p>
            <a:pPr marL="0" indent="0" fontAlgn="auto">
              <a:lnSpc>
                <a:spcPct val="150000"/>
              </a:lnSpc>
              <a:buNone/>
            </a:pPr>
            <a:r>
              <a:rPr lang="en-US" altLang="zh-CN" sz="2000">
                <a:sym typeface="+mn-ea"/>
              </a:rPr>
              <a:t>2.</a:t>
            </a:r>
            <a:r>
              <a:rPr lang="zh-CN" altLang="en-US" sz="2000">
                <a:sym typeface="+mn-ea"/>
              </a:rPr>
              <a:t>统一进程</a:t>
            </a:r>
            <a:endParaRPr lang="zh-CN" altLang="en-US" sz="2000">
              <a:sym typeface="+mn-ea"/>
            </a:endParaRPr>
          </a:p>
          <a:p>
            <a:pPr marL="0" indent="0" fontAlgn="auto">
              <a:lnSpc>
                <a:spcPct val="150000"/>
              </a:lnSpc>
              <a:buNone/>
            </a:pPr>
            <a:r>
              <a:rPr lang="en-US" altLang="zh-CN" sz="2000">
                <a:sym typeface="+mn-ea"/>
              </a:rPr>
              <a:t>3.</a:t>
            </a:r>
            <a:r>
              <a:rPr lang="zh-CN" altLang="en-US" sz="2000">
                <a:sym typeface="+mn-ea"/>
              </a:rPr>
              <a:t>西晋如何</a:t>
            </a:r>
            <a:endParaRPr lang="zh-CN" altLang="en-US" sz="2000">
              <a:sym typeface="+mn-ea"/>
            </a:endParaRPr>
          </a:p>
        </p:txBody>
      </p:sp>
      <p:sp>
        <p:nvSpPr>
          <p:cNvPr id="10" name="文本框 9"/>
          <p:cNvSpPr txBox="1"/>
          <p:nvPr/>
        </p:nvSpPr>
        <p:spPr>
          <a:xfrm>
            <a:off x="5630545" y="3052445"/>
            <a:ext cx="2301240" cy="1476375"/>
          </a:xfrm>
          <a:prstGeom prst="rect">
            <a:avLst/>
          </a:prstGeom>
          <a:noFill/>
        </p:spPr>
        <p:txBody>
          <a:bodyPr wrap="square" rtlCol="0" anchor="t">
            <a:spAutoFit/>
          </a:bodyPr>
          <a:p>
            <a:pPr marL="0" indent="0" fontAlgn="auto">
              <a:lnSpc>
                <a:spcPct val="150000"/>
              </a:lnSpc>
              <a:buNone/>
            </a:pPr>
            <a:r>
              <a:rPr lang="en-US" sz="2000">
                <a:sym typeface="+mn-ea"/>
              </a:rPr>
              <a:t>1.</a:t>
            </a:r>
            <a:r>
              <a:rPr lang="zh-CN" altLang="en-US" sz="2000">
                <a:sym typeface="+mn-ea"/>
              </a:rPr>
              <a:t>谁能统一</a:t>
            </a:r>
            <a:endParaRPr lang="en-US" altLang="zh-CN" sz="2000">
              <a:sym typeface="+mn-ea"/>
            </a:endParaRPr>
          </a:p>
          <a:p>
            <a:pPr marL="0" indent="0" fontAlgn="auto">
              <a:lnSpc>
                <a:spcPct val="150000"/>
              </a:lnSpc>
              <a:buNone/>
            </a:pPr>
            <a:r>
              <a:rPr lang="en-US" altLang="zh-CN" sz="2000">
                <a:sym typeface="+mn-ea"/>
              </a:rPr>
              <a:t>2.</a:t>
            </a:r>
            <a:r>
              <a:rPr lang="zh-CN" altLang="en-US" sz="2000">
                <a:sym typeface="+mn-ea"/>
              </a:rPr>
              <a:t>统一进程</a:t>
            </a:r>
            <a:endParaRPr lang="zh-CN" altLang="en-US" sz="2000">
              <a:sym typeface="+mn-ea"/>
            </a:endParaRPr>
          </a:p>
          <a:p>
            <a:pPr marL="0" indent="0" fontAlgn="auto">
              <a:lnSpc>
                <a:spcPct val="150000"/>
              </a:lnSpc>
              <a:buNone/>
            </a:pPr>
            <a:r>
              <a:rPr lang="en-US" altLang="zh-CN" sz="2000">
                <a:sym typeface="+mn-ea"/>
              </a:rPr>
              <a:t>3.</a:t>
            </a:r>
            <a:r>
              <a:rPr lang="zh-CN" altLang="en-US" sz="2000">
                <a:sym typeface="+mn-ea"/>
              </a:rPr>
              <a:t>西晋如何</a:t>
            </a:r>
            <a:endParaRPr lang="zh-CN" altLang="en-US" sz="2000">
              <a:sym typeface="+mn-ea"/>
            </a:endParaRPr>
          </a:p>
        </p:txBody>
      </p:sp>
      <p:sp>
        <p:nvSpPr>
          <p:cNvPr id="11" name="文本框 10"/>
          <p:cNvSpPr txBox="1"/>
          <p:nvPr/>
        </p:nvSpPr>
        <p:spPr>
          <a:xfrm>
            <a:off x="5848985" y="4965700"/>
            <a:ext cx="2667000" cy="1476375"/>
          </a:xfrm>
          <a:prstGeom prst="rect">
            <a:avLst/>
          </a:prstGeom>
          <a:noFill/>
        </p:spPr>
        <p:txBody>
          <a:bodyPr wrap="square" rtlCol="0" anchor="t">
            <a:spAutoFit/>
          </a:bodyPr>
          <a:p>
            <a:pPr marL="0" indent="0" fontAlgn="auto">
              <a:lnSpc>
                <a:spcPct val="150000"/>
              </a:lnSpc>
              <a:buNone/>
            </a:pPr>
            <a:r>
              <a:rPr lang="en-US" sz="2000">
                <a:sym typeface="+mn-ea"/>
              </a:rPr>
              <a:t>1.</a:t>
            </a:r>
            <a:r>
              <a:rPr lang="zh-CN" altLang="en-US" sz="2000">
                <a:sym typeface="+mn-ea"/>
              </a:rPr>
              <a:t>少数民族从何而来</a:t>
            </a:r>
            <a:endParaRPr lang="en-US" altLang="zh-CN" sz="2000">
              <a:sym typeface="+mn-ea"/>
            </a:endParaRPr>
          </a:p>
          <a:p>
            <a:pPr marL="0" indent="0" fontAlgn="auto">
              <a:lnSpc>
                <a:spcPct val="150000"/>
              </a:lnSpc>
              <a:buNone/>
            </a:pPr>
            <a:r>
              <a:rPr lang="en-US" altLang="zh-CN" sz="2000">
                <a:sym typeface="+mn-ea"/>
              </a:rPr>
              <a:t>2.</a:t>
            </a:r>
            <a:r>
              <a:rPr lang="zh-CN" altLang="en-US" sz="2000">
                <a:sym typeface="+mn-ea"/>
              </a:rPr>
              <a:t>如何对待少数民族</a:t>
            </a:r>
            <a:endParaRPr lang="zh-CN" altLang="en-US" sz="2000">
              <a:sym typeface="+mn-ea"/>
            </a:endParaRPr>
          </a:p>
          <a:p>
            <a:pPr marL="0" indent="0" fontAlgn="auto">
              <a:lnSpc>
                <a:spcPct val="150000"/>
              </a:lnSpc>
              <a:buNone/>
            </a:pPr>
            <a:r>
              <a:rPr lang="en-US" altLang="zh-CN" sz="2000">
                <a:sym typeface="+mn-ea"/>
              </a:rPr>
              <a:t>3.</a:t>
            </a:r>
            <a:r>
              <a:rPr lang="zh-CN" altLang="en-US" sz="2000">
                <a:sym typeface="+mn-ea"/>
              </a:rPr>
              <a:t>怎么样呢</a:t>
            </a:r>
            <a:endParaRPr lang="zh-CN" altLang="en-US" sz="2000">
              <a:sym typeface="+mn-ea"/>
            </a:endParaRPr>
          </a:p>
        </p:txBody>
      </p:sp>
      <p:sp>
        <p:nvSpPr>
          <p:cNvPr id="12" name="矩形 11"/>
          <p:cNvSpPr/>
          <p:nvPr/>
        </p:nvSpPr>
        <p:spPr>
          <a:xfrm>
            <a:off x="8181975" y="1828165"/>
            <a:ext cx="3840480" cy="3415030"/>
          </a:xfrm>
          <a:prstGeom prst="rect">
            <a:avLst/>
          </a:prstGeom>
          <a:noFill/>
          <a:ln>
            <a:noFill/>
          </a:ln>
        </p:spPr>
        <p:txBody>
          <a:bodyPr wrap="none" rtlCol="0" anchor="t">
            <a:spAutoFit/>
          </a:bodyPr>
          <a:p>
            <a:pPr algn="ctr"/>
            <a:r>
              <a:rPr lang="zh-CN" altLang="en-US" sz="7200" b="1">
                <a:ln w="22225">
                  <a:solidFill>
                    <a:schemeClr val="accent2"/>
                  </a:solidFill>
                  <a:prstDash val="solid"/>
                </a:ln>
                <a:solidFill>
                  <a:schemeClr val="accent2">
                    <a:lumMod val="40000"/>
                    <a:lumOff val="60000"/>
                  </a:schemeClr>
                </a:solidFill>
                <a:effectLst/>
              </a:rPr>
              <a:t>是什么？</a:t>
            </a:r>
            <a:endParaRPr lang="zh-CN" altLang="en-US" sz="7200" b="1">
              <a:ln w="22225">
                <a:solidFill>
                  <a:schemeClr val="accent2"/>
                </a:solidFill>
                <a:prstDash val="solid"/>
              </a:ln>
              <a:solidFill>
                <a:schemeClr val="accent2">
                  <a:lumMod val="40000"/>
                  <a:lumOff val="60000"/>
                </a:schemeClr>
              </a:solidFill>
              <a:effectLst/>
            </a:endParaRPr>
          </a:p>
          <a:p>
            <a:pPr algn="ctr"/>
            <a:r>
              <a:rPr lang="zh-CN" altLang="en-US" sz="7200" b="1">
                <a:ln w="22225">
                  <a:solidFill>
                    <a:schemeClr val="accent2"/>
                  </a:solidFill>
                  <a:prstDash val="solid"/>
                </a:ln>
                <a:solidFill>
                  <a:schemeClr val="accent2">
                    <a:lumMod val="40000"/>
                    <a:lumOff val="60000"/>
                  </a:schemeClr>
                </a:solidFill>
                <a:effectLst/>
              </a:rPr>
              <a:t>为什么？</a:t>
            </a:r>
            <a:endParaRPr lang="zh-CN" altLang="en-US" sz="7200" b="1">
              <a:ln w="22225">
                <a:solidFill>
                  <a:schemeClr val="accent2"/>
                </a:solidFill>
                <a:prstDash val="solid"/>
              </a:ln>
              <a:solidFill>
                <a:schemeClr val="accent2">
                  <a:lumMod val="40000"/>
                  <a:lumOff val="60000"/>
                </a:schemeClr>
              </a:solidFill>
              <a:effectLst/>
            </a:endParaRPr>
          </a:p>
          <a:p>
            <a:pPr algn="ctr"/>
            <a:r>
              <a:rPr lang="zh-CN" altLang="en-US" sz="7200" b="1">
                <a:ln w="22225">
                  <a:solidFill>
                    <a:schemeClr val="accent2"/>
                  </a:solidFill>
                  <a:prstDash val="solid"/>
                </a:ln>
                <a:solidFill>
                  <a:schemeClr val="accent2">
                    <a:lumMod val="40000"/>
                    <a:lumOff val="60000"/>
                  </a:schemeClr>
                </a:solidFill>
                <a:effectLst/>
              </a:rPr>
              <a:t>怎么样？</a:t>
            </a:r>
            <a:endParaRPr lang="zh-CN" altLang="en-US" sz="7200" b="1">
              <a:ln w="22225">
                <a:solidFill>
                  <a:schemeClr val="accent2"/>
                </a:solidFill>
                <a:prstDash val="solid"/>
              </a:ln>
              <a:solidFill>
                <a:schemeClr val="accent2">
                  <a:lumMod val="40000"/>
                  <a:lumOff val="60000"/>
                </a:schemeClr>
              </a:solidFill>
              <a:effectLst/>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2350</Words>
  <Application>WPS 演示</Application>
  <PresentationFormat>宽屏</PresentationFormat>
  <Paragraphs>235</Paragraphs>
  <Slides>18</Slides>
  <Notes>0</Notes>
  <HiddenSlides>0</HiddenSlides>
  <MMClips>0</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18</vt:i4>
      </vt:variant>
    </vt:vector>
  </HeadingPairs>
  <TitlesOfParts>
    <vt:vector size="35" baseType="lpstr">
      <vt:lpstr>Arial</vt:lpstr>
      <vt:lpstr>宋体</vt:lpstr>
      <vt:lpstr>Wingdings</vt:lpstr>
      <vt:lpstr>Calibri</vt:lpstr>
      <vt:lpstr>华文新魏</vt:lpstr>
      <vt:lpstr>Times New Roman</vt:lpstr>
      <vt:lpstr>黑体</vt:lpstr>
      <vt:lpstr>楷体_GB2312</vt:lpstr>
      <vt:lpstr>新宋体</vt:lpstr>
      <vt:lpstr>楷体</vt:lpstr>
      <vt:lpstr>微软雅黑</vt:lpstr>
      <vt:lpstr>Arial Unicode MS</vt:lpstr>
      <vt:lpstr>华文隶书</vt:lpstr>
      <vt:lpstr>仿宋</vt:lpstr>
      <vt:lpstr>隶书</vt:lpstr>
      <vt:lpstr>Office 主题</vt:lpstr>
      <vt:lpstr>1_Office 主题</vt:lpstr>
      <vt:lpstr>PowerPoint 演示文稿</vt:lpstr>
      <vt:lpstr>PowerPoint 演示文稿</vt:lpstr>
      <vt:lpstr>PowerPoint 演示文稿</vt:lpstr>
      <vt:lpstr>历史上的今天</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EDU-190019</dc:creator>
  <cp:lastModifiedBy>朱</cp:lastModifiedBy>
  <cp:revision>178</cp:revision>
  <dcterms:created xsi:type="dcterms:W3CDTF">2020-03-04T23:26:00Z</dcterms:created>
  <dcterms:modified xsi:type="dcterms:W3CDTF">2020-12-05T13:14:19Z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2052-11.1.0.10132</vt:lpwstr>
  </property>
</Properties>
</file>