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306" r:id="rId2"/>
    <p:sldId id="502" r:id="rId3"/>
    <p:sldId id="503" r:id="rId4"/>
    <p:sldId id="277" r:id="rId5"/>
    <p:sldId id="488" r:id="rId6"/>
    <p:sldId id="288" r:id="rId7"/>
    <p:sldId id="551" r:id="rId8"/>
    <p:sldId id="519" r:id="rId9"/>
    <p:sldId id="520" r:id="rId10"/>
    <p:sldId id="526" r:id="rId11"/>
    <p:sldId id="521" r:id="rId12"/>
    <p:sldId id="524" r:id="rId13"/>
    <p:sldId id="523" r:id="rId14"/>
    <p:sldId id="479" r:id="rId15"/>
    <p:sldId id="537" r:id="rId16"/>
    <p:sldId id="538" r:id="rId17"/>
    <p:sldId id="539" r:id="rId18"/>
    <p:sldId id="540" r:id="rId19"/>
    <p:sldId id="541" r:id="rId20"/>
    <p:sldId id="542" r:id="rId21"/>
    <p:sldId id="543" r:id="rId22"/>
    <p:sldId id="573" r:id="rId23"/>
    <p:sldId id="544" r:id="rId24"/>
    <p:sldId id="545" r:id="rId25"/>
    <p:sldId id="546" r:id="rId26"/>
    <p:sldId id="582" r:id="rId27"/>
    <p:sldId id="547" r:id="rId28"/>
    <p:sldId id="548" r:id="rId29"/>
    <p:sldId id="549" r:id="rId30"/>
    <p:sldId id="307" r:id="rId3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2FDB2607-1784-4EEB-B798-7EB5836EED8A}">
        <p14:showMediaCtrls xmlns:p14="http://schemas.microsoft.com/office/powerpoint/2010/main" xmlns="" val="1"/>
      </p:ext>
    </p:extLst>
  </p:showPr>
  <p:clrMru>
    <a:srgbClr val="1A356C"/>
    <a:srgbClr val="F29C15"/>
    <a:srgbClr val="1F9776"/>
    <a:srgbClr val="89C145"/>
    <a:srgbClr val="FDFDFD"/>
    <a:srgbClr val="1D6FA9"/>
    <a:srgbClr val="CA2A2B"/>
    <a:srgbClr val="DFDFDF"/>
    <a:srgbClr val="EC9813"/>
    <a:srgbClr val="F4AC3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66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228" y="-96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5A92D-7989-4012-933A-A37A24870F78}" type="datetimeFigureOut">
              <a:rPr lang="zh-CN" altLang="en-US" smtClean="0"/>
              <a:pPr/>
              <a:t>2020/11/3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B009C-72E8-4382-9196-B9BEC31DE2B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更多模板请关注：https://haosc.tukuppt.com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B009C-72E8-4382-9196-B9BEC31DE2B3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B009C-72E8-4382-9196-B9BEC31DE2B3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B009C-72E8-4382-9196-B9BEC31DE2B3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B009C-72E8-4382-9196-B9BEC31DE2B3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B009C-72E8-4382-9196-B9BEC31DE2B3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9B009C-72E8-4382-9196-B9BEC31DE2B3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61C7-6F03-479F-8BCD-37F85898611F}" type="datetimeFigureOut">
              <a:rPr lang="zh-CN" altLang="en-US" smtClean="0"/>
              <a:pPr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77C3-38B5-42DF-AF0A-34155F4C27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61C7-6F03-479F-8BCD-37F85898611F}" type="datetimeFigureOut">
              <a:rPr lang="zh-CN" altLang="en-US" smtClean="0"/>
              <a:pPr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77C3-38B5-42DF-AF0A-34155F4C27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61C7-6F03-479F-8BCD-37F85898611F}" type="datetimeFigureOut">
              <a:rPr lang="zh-CN" altLang="en-US" smtClean="0"/>
              <a:pPr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77C3-38B5-42DF-AF0A-34155F4C27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61C7-6F03-479F-8BCD-37F85898611F}" type="datetimeFigureOut">
              <a:rPr lang="zh-CN" altLang="en-US" smtClean="0"/>
              <a:pPr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77C3-38B5-42DF-AF0A-34155F4C27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61C7-6F03-479F-8BCD-37F85898611F}" type="datetimeFigureOut">
              <a:rPr lang="zh-CN" altLang="en-US" smtClean="0"/>
              <a:pPr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77C3-38B5-42DF-AF0A-34155F4C27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61C7-6F03-479F-8BCD-37F85898611F}" type="datetimeFigureOut">
              <a:rPr lang="zh-CN" altLang="en-US" smtClean="0"/>
              <a:pPr/>
              <a:t>2020/11/3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77C3-38B5-42DF-AF0A-34155F4C27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61C7-6F03-479F-8BCD-37F85898611F}" type="datetimeFigureOut">
              <a:rPr lang="zh-CN" altLang="en-US" smtClean="0"/>
              <a:pPr/>
              <a:t>2020/11/3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77C3-38B5-42DF-AF0A-34155F4C27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61C7-6F03-479F-8BCD-37F85898611F}" type="datetimeFigureOut">
              <a:rPr lang="zh-CN" altLang="en-US" smtClean="0"/>
              <a:pPr/>
              <a:t>2020/11/3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77C3-38B5-42DF-AF0A-34155F4C27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61C7-6F03-479F-8BCD-37F85898611F}" type="datetimeFigureOut">
              <a:rPr lang="zh-CN" altLang="en-US" smtClean="0"/>
              <a:pPr/>
              <a:t>2020/11/3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77C3-38B5-42DF-AF0A-34155F4C27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61C7-6F03-479F-8BCD-37F85898611F}" type="datetimeFigureOut">
              <a:rPr lang="zh-CN" altLang="en-US" smtClean="0"/>
              <a:pPr/>
              <a:t>2020/11/3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77C3-38B5-42DF-AF0A-34155F4C27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661C7-6F03-479F-8BCD-37F85898611F}" type="datetimeFigureOut">
              <a:rPr lang="zh-CN" altLang="en-US" smtClean="0"/>
              <a:pPr/>
              <a:t>2020/11/3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77C3-38B5-42DF-AF0A-34155F4C27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D661C7-6F03-479F-8BCD-37F85898611F}" type="datetimeFigureOut">
              <a:rPr lang="zh-CN" altLang="en-US" smtClean="0"/>
              <a:pPr/>
              <a:t>2020/11/3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777C3-38B5-42DF-AF0A-34155F4C27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6E6E6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flipH="1" flipV="1">
            <a:off x="3946164" y="4624242"/>
            <a:ext cx="2165565" cy="2166521"/>
            <a:chOff x="3512010" y="1191987"/>
            <a:chExt cx="3198988" cy="3200400"/>
          </a:xfrm>
        </p:grpSpPr>
        <p:sp>
          <p:nvSpPr>
            <p:cNvPr id="3" name="直角三角形 2"/>
            <p:cNvSpPr/>
            <p:nvPr/>
          </p:nvSpPr>
          <p:spPr>
            <a:xfrm rot="10800000" flipH="1">
              <a:off x="5110798" y="2792187"/>
              <a:ext cx="1600200" cy="1600200"/>
            </a:xfrm>
            <a:prstGeom prst="rtTriangle">
              <a:avLst/>
            </a:prstGeom>
            <a:solidFill>
              <a:srgbClr val="C27D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直角三角形 3"/>
            <p:cNvSpPr/>
            <p:nvPr/>
          </p:nvSpPr>
          <p:spPr>
            <a:xfrm rot="16200000" flipH="1">
              <a:off x="3512011" y="2792187"/>
              <a:ext cx="1600200" cy="1600200"/>
            </a:xfrm>
            <a:prstGeom prst="rtTriangle">
              <a:avLst/>
            </a:prstGeom>
            <a:solidFill>
              <a:srgbClr val="F6C1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直角三角形 4"/>
            <p:cNvSpPr/>
            <p:nvPr/>
          </p:nvSpPr>
          <p:spPr>
            <a:xfrm rot="10800000" flipH="1" flipV="1">
              <a:off x="5110797" y="1191987"/>
              <a:ext cx="1600200" cy="1600200"/>
            </a:xfrm>
            <a:prstGeom prst="rtTriangle">
              <a:avLst/>
            </a:prstGeom>
            <a:solidFill>
              <a:srgbClr val="7852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直角三角形 5"/>
            <p:cNvSpPr/>
            <p:nvPr/>
          </p:nvSpPr>
          <p:spPr>
            <a:xfrm rot="5400000" flipH="1" flipV="1">
              <a:off x="3512010" y="1191987"/>
              <a:ext cx="1600200" cy="1600200"/>
            </a:xfrm>
            <a:prstGeom prst="rtTriangle">
              <a:avLst/>
            </a:prstGeom>
            <a:solidFill>
              <a:srgbClr val="F79A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/>
        </p:nvGrpSpPr>
        <p:grpSpPr>
          <a:xfrm flipH="1" flipV="1">
            <a:off x="1418607" y="4650222"/>
            <a:ext cx="2165565" cy="2166521"/>
            <a:chOff x="7186287" y="1066801"/>
            <a:chExt cx="3198988" cy="3200400"/>
          </a:xfrm>
        </p:grpSpPr>
        <p:sp>
          <p:nvSpPr>
            <p:cNvPr id="8" name="直角三角形 7"/>
            <p:cNvSpPr/>
            <p:nvPr/>
          </p:nvSpPr>
          <p:spPr>
            <a:xfrm rot="10800000" flipH="1">
              <a:off x="8785075" y="2667001"/>
              <a:ext cx="1600200" cy="1600200"/>
            </a:xfrm>
            <a:prstGeom prst="rtTriangle">
              <a:avLst/>
            </a:prstGeom>
            <a:solidFill>
              <a:srgbClr val="177B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直角三角形 8"/>
            <p:cNvSpPr/>
            <p:nvPr/>
          </p:nvSpPr>
          <p:spPr>
            <a:xfrm rot="16200000" flipH="1">
              <a:off x="7186288" y="2667001"/>
              <a:ext cx="1600200" cy="1600200"/>
            </a:xfrm>
            <a:prstGeom prst="rtTriangle">
              <a:avLst/>
            </a:prstGeom>
            <a:solidFill>
              <a:srgbClr val="73C0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直角三角形 9"/>
            <p:cNvSpPr/>
            <p:nvPr/>
          </p:nvSpPr>
          <p:spPr>
            <a:xfrm rot="10800000" flipH="1" flipV="1">
              <a:off x="8785074" y="1066801"/>
              <a:ext cx="1600200" cy="1600200"/>
            </a:xfrm>
            <a:prstGeom prst="rtTriangle">
              <a:avLst/>
            </a:prstGeom>
            <a:solidFill>
              <a:srgbClr val="0E4F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直角三角形 10"/>
            <p:cNvSpPr/>
            <p:nvPr/>
          </p:nvSpPr>
          <p:spPr>
            <a:xfrm rot="5400000" flipH="1" flipV="1">
              <a:off x="7186287" y="1066801"/>
              <a:ext cx="1600200" cy="1600200"/>
            </a:xfrm>
            <a:prstGeom prst="rtTriangle">
              <a:avLst/>
            </a:prstGeom>
            <a:solidFill>
              <a:srgbClr val="1A9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 flipH="1" flipV="1">
            <a:off x="1422136" y="2045767"/>
            <a:ext cx="2165565" cy="2166521"/>
            <a:chOff x="7186287" y="1066801"/>
            <a:chExt cx="3198988" cy="3200400"/>
          </a:xfrm>
        </p:grpSpPr>
        <p:sp>
          <p:nvSpPr>
            <p:cNvPr id="13" name="直角三角形 12"/>
            <p:cNvSpPr/>
            <p:nvPr/>
          </p:nvSpPr>
          <p:spPr>
            <a:xfrm rot="10800000" flipH="1">
              <a:off x="8785075" y="2667001"/>
              <a:ext cx="1600200" cy="1600200"/>
            </a:xfrm>
            <a:prstGeom prst="rtTriangle">
              <a:avLst/>
            </a:prstGeom>
            <a:solidFill>
              <a:srgbClr val="008F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直角三角形 13"/>
            <p:cNvSpPr/>
            <p:nvPr/>
          </p:nvSpPr>
          <p:spPr>
            <a:xfrm rot="16200000" flipH="1">
              <a:off x="7186288" y="2667001"/>
              <a:ext cx="1600200" cy="1600200"/>
            </a:xfrm>
            <a:prstGeom prst="rtTriangle">
              <a:avLst/>
            </a:prstGeom>
            <a:solidFill>
              <a:srgbClr val="60CF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直角三角形 14"/>
            <p:cNvSpPr/>
            <p:nvPr/>
          </p:nvSpPr>
          <p:spPr>
            <a:xfrm rot="10800000" flipH="1" flipV="1">
              <a:off x="8785074" y="1066801"/>
              <a:ext cx="1600200" cy="1600200"/>
            </a:xfrm>
            <a:prstGeom prst="rtTriangle">
              <a:avLst/>
            </a:prstGeom>
            <a:solidFill>
              <a:srgbClr val="0159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直角三角形 15"/>
            <p:cNvSpPr/>
            <p:nvPr/>
          </p:nvSpPr>
          <p:spPr>
            <a:xfrm rot="5400000" flipH="1" flipV="1">
              <a:off x="7186287" y="1066801"/>
              <a:ext cx="1600200" cy="1600200"/>
            </a:xfrm>
            <a:prstGeom prst="rtTriangle">
              <a:avLst/>
            </a:prstGeom>
            <a:solidFill>
              <a:srgbClr val="00AF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16"/>
          <p:cNvGrpSpPr/>
          <p:nvPr/>
        </p:nvGrpSpPr>
        <p:grpSpPr>
          <a:xfrm flipH="1" flipV="1">
            <a:off x="2679091" y="3318203"/>
            <a:ext cx="2165565" cy="2166521"/>
            <a:chOff x="3512010" y="1191987"/>
            <a:chExt cx="3198988" cy="3200400"/>
          </a:xfrm>
        </p:grpSpPr>
        <p:sp>
          <p:nvSpPr>
            <p:cNvPr id="18" name="直角三角形 17"/>
            <p:cNvSpPr/>
            <p:nvPr/>
          </p:nvSpPr>
          <p:spPr>
            <a:xfrm rot="10800000" flipH="1">
              <a:off x="5110798" y="2792187"/>
              <a:ext cx="1600200" cy="1600200"/>
            </a:xfrm>
            <a:prstGeom prst="rtTriangle">
              <a:avLst/>
            </a:prstGeom>
            <a:solidFill>
              <a:srgbClr val="7AA2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直角三角形 18"/>
            <p:cNvSpPr/>
            <p:nvPr/>
          </p:nvSpPr>
          <p:spPr>
            <a:xfrm rot="16200000" flipH="1">
              <a:off x="3512011" y="2792187"/>
              <a:ext cx="1600200" cy="1600200"/>
            </a:xfrm>
            <a:prstGeom prst="rtTriangle">
              <a:avLst/>
            </a:prstGeom>
            <a:solidFill>
              <a:srgbClr val="C0D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直角三角形 19"/>
            <p:cNvSpPr/>
            <p:nvPr/>
          </p:nvSpPr>
          <p:spPr>
            <a:xfrm rot="10800000" flipH="1" flipV="1">
              <a:off x="5110797" y="1191987"/>
              <a:ext cx="1600200" cy="1600200"/>
            </a:xfrm>
            <a:prstGeom prst="rtTriangle">
              <a:avLst/>
            </a:prstGeom>
            <a:solidFill>
              <a:srgbClr val="4E67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直角三角形 20"/>
            <p:cNvSpPr/>
            <p:nvPr/>
          </p:nvSpPr>
          <p:spPr>
            <a:xfrm rot="5400000" flipH="1" flipV="1">
              <a:off x="3512010" y="1191987"/>
              <a:ext cx="1600200" cy="1600200"/>
            </a:xfrm>
            <a:prstGeom prst="rtTriangle">
              <a:avLst/>
            </a:prstGeom>
            <a:solidFill>
              <a:srgbClr val="98C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/>
        </p:nvGrpSpPr>
        <p:grpSpPr>
          <a:xfrm flipH="1" flipV="1">
            <a:off x="165181" y="3318839"/>
            <a:ext cx="2165565" cy="2166521"/>
            <a:chOff x="3512010" y="1191987"/>
            <a:chExt cx="3198988" cy="3200400"/>
          </a:xfrm>
        </p:grpSpPr>
        <p:sp>
          <p:nvSpPr>
            <p:cNvPr id="23" name="直角三角形 22"/>
            <p:cNvSpPr/>
            <p:nvPr/>
          </p:nvSpPr>
          <p:spPr>
            <a:xfrm rot="10800000" flipH="1">
              <a:off x="5110798" y="2792187"/>
              <a:ext cx="1600200" cy="1600200"/>
            </a:xfrm>
            <a:prstGeom prst="rtTriangle">
              <a:avLst/>
            </a:prstGeom>
            <a:solidFill>
              <a:srgbClr val="1759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直角三角形 23"/>
            <p:cNvSpPr/>
            <p:nvPr/>
          </p:nvSpPr>
          <p:spPr>
            <a:xfrm rot="16200000" flipH="1">
              <a:off x="3512011" y="2792187"/>
              <a:ext cx="1600200" cy="1600200"/>
            </a:xfrm>
            <a:prstGeom prst="rtTriangle">
              <a:avLst/>
            </a:prstGeom>
            <a:solidFill>
              <a:srgbClr val="74A6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直角三角形 24"/>
            <p:cNvSpPr/>
            <p:nvPr/>
          </p:nvSpPr>
          <p:spPr>
            <a:xfrm rot="10800000" flipH="1" flipV="1">
              <a:off x="5110797" y="1191987"/>
              <a:ext cx="1600200" cy="1600200"/>
            </a:xfrm>
            <a:prstGeom prst="rtTriangle">
              <a:avLst/>
            </a:prstGeom>
            <a:solidFill>
              <a:srgbClr val="1039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直角三角形 25"/>
            <p:cNvSpPr/>
            <p:nvPr/>
          </p:nvSpPr>
          <p:spPr>
            <a:xfrm rot="5400000" flipH="1" flipV="1">
              <a:off x="3512010" y="1191987"/>
              <a:ext cx="1600200" cy="1600200"/>
            </a:xfrm>
            <a:prstGeom prst="rtTriangle">
              <a:avLst/>
            </a:prstGeom>
            <a:solidFill>
              <a:srgbClr val="1E6E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 flipV="1">
            <a:off x="-5942" y="4642389"/>
            <a:ext cx="1083261" cy="2166521"/>
            <a:chOff x="10118157" y="-1358280"/>
            <a:chExt cx="1175657" cy="2351313"/>
          </a:xfrm>
        </p:grpSpPr>
        <p:sp>
          <p:nvSpPr>
            <p:cNvPr id="28" name="直角三角形 27"/>
            <p:cNvSpPr/>
            <p:nvPr/>
          </p:nvSpPr>
          <p:spPr>
            <a:xfrm rot="10800000" flipH="1">
              <a:off x="10118157" y="-182624"/>
              <a:ext cx="1175657" cy="1175657"/>
            </a:xfrm>
            <a:prstGeom prst="rtTriangle">
              <a:avLst/>
            </a:prstGeom>
            <a:solidFill>
              <a:srgbClr val="7F88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直角三角形 28"/>
            <p:cNvSpPr/>
            <p:nvPr/>
          </p:nvSpPr>
          <p:spPr>
            <a:xfrm rot="10800000" flipH="1" flipV="1">
              <a:off x="10118157" y="-1358280"/>
              <a:ext cx="1175657" cy="1175657"/>
            </a:xfrm>
            <a:prstGeom prst="rtTriangle">
              <a:avLst/>
            </a:pr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 flipH="1" flipV="1">
            <a:off x="0" y="2045766"/>
            <a:ext cx="1083262" cy="2166521"/>
            <a:chOff x="7824061" y="-2130582"/>
            <a:chExt cx="1175658" cy="2351313"/>
          </a:xfrm>
        </p:grpSpPr>
        <p:sp>
          <p:nvSpPr>
            <p:cNvPr id="31" name="直角三角形 30"/>
            <p:cNvSpPr/>
            <p:nvPr/>
          </p:nvSpPr>
          <p:spPr>
            <a:xfrm rot="16200000" flipH="1">
              <a:off x="7824062" y="-954926"/>
              <a:ext cx="1175657" cy="1175657"/>
            </a:xfrm>
            <a:prstGeom prst="rtTriangle">
              <a:avLst/>
            </a:prstGeom>
            <a:solidFill>
              <a:srgbClr val="DC5F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直角三角形 31"/>
            <p:cNvSpPr/>
            <p:nvPr/>
          </p:nvSpPr>
          <p:spPr>
            <a:xfrm rot="5400000" flipH="1" flipV="1">
              <a:off x="7824061" y="-2130582"/>
              <a:ext cx="1175657" cy="1175657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9" name="组合 38"/>
          <p:cNvGrpSpPr/>
          <p:nvPr/>
        </p:nvGrpSpPr>
        <p:grpSpPr>
          <a:xfrm flipH="1" flipV="1">
            <a:off x="6472673" y="4624243"/>
            <a:ext cx="2165565" cy="2166521"/>
            <a:chOff x="3512010" y="1191987"/>
            <a:chExt cx="3198988" cy="3200400"/>
          </a:xfrm>
        </p:grpSpPr>
        <p:sp>
          <p:nvSpPr>
            <p:cNvPr id="40" name="直角三角形 39"/>
            <p:cNvSpPr/>
            <p:nvPr/>
          </p:nvSpPr>
          <p:spPr>
            <a:xfrm rot="10800000" flipH="1">
              <a:off x="5110798" y="2792187"/>
              <a:ext cx="1600200" cy="1600200"/>
            </a:xfrm>
            <a:prstGeom prst="rtTriangle">
              <a:avLst/>
            </a:prstGeom>
            <a:solidFill>
              <a:srgbClr val="CECA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直角三角形 40"/>
            <p:cNvSpPr/>
            <p:nvPr/>
          </p:nvSpPr>
          <p:spPr>
            <a:xfrm rot="16200000" flipH="1">
              <a:off x="3512011" y="2792187"/>
              <a:ext cx="1600200" cy="1600200"/>
            </a:xfrm>
            <a:prstGeom prst="rtTriangle">
              <a:avLst/>
            </a:prstGeom>
            <a:solidFill>
              <a:srgbClr val="FFFF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直角三角形 41"/>
            <p:cNvSpPr/>
            <p:nvPr/>
          </p:nvSpPr>
          <p:spPr>
            <a:xfrm rot="10800000" flipH="1" flipV="1">
              <a:off x="5110797" y="1191987"/>
              <a:ext cx="1600200" cy="1600200"/>
            </a:xfrm>
            <a:prstGeom prst="rtTriangle">
              <a:avLst/>
            </a:prstGeom>
            <a:solidFill>
              <a:srgbClr val="85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直角三角形 42"/>
            <p:cNvSpPr/>
            <p:nvPr/>
          </p:nvSpPr>
          <p:spPr>
            <a:xfrm rot="5400000" flipH="1" flipV="1">
              <a:off x="3512010" y="1191987"/>
              <a:ext cx="1600200" cy="1600200"/>
            </a:xfrm>
            <a:prstGeom prst="rtTriangle">
              <a:avLst/>
            </a:prstGeom>
            <a:solidFill>
              <a:srgbClr val="FFFD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0" name="矩形 49"/>
          <p:cNvSpPr/>
          <p:nvPr/>
        </p:nvSpPr>
        <p:spPr>
          <a:xfrm>
            <a:off x="451165" y="-1250822"/>
            <a:ext cx="652635" cy="995099"/>
          </a:xfrm>
          <a:prstGeom prst="rect">
            <a:avLst/>
          </a:prstGeom>
          <a:solidFill>
            <a:srgbClr val="1D6FA9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1250865" y="-1250822"/>
            <a:ext cx="652635" cy="995099"/>
          </a:xfrm>
          <a:prstGeom prst="rect">
            <a:avLst/>
          </a:prstGeom>
          <a:solidFill>
            <a:srgbClr val="1F9776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2050564" y="-1250822"/>
            <a:ext cx="652635" cy="995099"/>
          </a:xfrm>
          <a:prstGeom prst="rect">
            <a:avLst/>
          </a:prstGeom>
          <a:solidFill>
            <a:srgbClr val="89C145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2850264" y="-1250822"/>
            <a:ext cx="652635" cy="995099"/>
          </a:xfrm>
          <a:prstGeom prst="rect">
            <a:avLst/>
          </a:prstGeom>
          <a:solidFill>
            <a:srgbClr val="F29C15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 53"/>
          <p:cNvSpPr/>
          <p:nvPr/>
        </p:nvSpPr>
        <p:spPr>
          <a:xfrm>
            <a:off x="3649964" y="-1250822"/>
            <a:ext cx="652635" cy="995099"/>
          </a:xfrm>
          <a:prstGeom prst="rect">
            <a:avLst/>
          </a:prstGeom>
          <a:solidFill>
            <a:srgbClr val="CA2A2B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文本框 54" descr="e7d195523061f1c0deeec63e560781cfd59afb0ea006f2a87ABB68BF51EA6619813959095094C18C62A12F549504892A4AAA8C1554C6663626E05CA27F281A14E6983772AFC3FB97135759321DEA3D709AACD122C08E6ED1C77BAD4A88EF4CD28A80260D8F97957F436F83C1F553EF0169027D0DBFA7A77088E1513DBDFC101C4B4DFF310B01A5021663E46B6BC2AAB5"/>
          <p:cNvSpPr txBox="1"/>
          <p:nvPr/>
        </p:nvSpPr>
        <p:spPr>
          <a:xfrm>
            <a:off x="91442" y="788669"/>
            <a:ext cx="1058926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565">
              <a:defRPr/>
            </a:pPr>
            <a:r>
              <a:rPr lang="zh-CN" altLang="en-US" sz="48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打造有趣有效课堂，努力提高教学质量</a:t>
            </a:r>
            <a:r>
              <a:rPr lang="zh-CN" altLang="en-US" sz="3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    </a:t>
            </a:r>
            <a:endParaRPr lang="zh-CN" altLang="en-US" sz="5400" b="1" dirty="0">
              <a:solidFill>
                <a:schemeClr val="tx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Kartika" panose="02020503030404060203" pitchFamily="18" charset="0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11722066" y="1592297"/>
            <a:ext cx="469934" cy="1431122"/>
            <a:chOff x="11722066" y="1592297"/>
            <a:chExt cx="469934" cy="1431122"/>
          </a:xfrm>
        </p:grpSpPr>
        <p:sp>
          <p:nvSpPr>
            <p:cNvPr id="58" name="矩形 57"/>
            <p:cNvSpPr/>
            <p:nvPr/>
          </p:nvSpPr>
          <p:spPr>
            <a:xfrm>
              <a:off x="11857703" y="1592297"/>
              <a:ext cx="334297" cy="143112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矩形 58"/>
            <p:cNvSpPr/>
            <p:nvPr/>
          </p:nvSpPr>
          <p:spPr>
            <a:xfrm>
              <a:off x="11722066" y="1592297"/>
              <a:ext cx="72000" cy="143112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9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5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5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6E6E6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 49"/>
          <p:cNvSpPr/>
          <p:nvPr/>
        </p:nvSpPr>
        <p:spPr>
          <a:xfrm>
            <a:off x="451165" y="-1250822"/>
            <a:ext cx="652635" cy="995099"/>
          </a:xfrm>
          <a:prstGeom prst="rect">
            <a:avLst/>
          </a:prstGeom>
          <a:solidFill>
            <a:srgbClr val="1D6FA9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1250865" y="-1250822"/>
            <a:ext cx="652635" cy="995099"/>
          </a:xfrm>
          <a:prstGeom prst="rect">
            <a:avLst/>
          </a:prstGeom>
          <a:solidFill>
            <a:srgbClr val="1F9776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2050564" y="-1250822"/>
            <a:ext cx="652635" cy="995099"/>
          </a:xfrm>
          <a:prstGeom prst="rect">
            <a:avLst/>
          </a:prstGeom>
          <a:solidFill>
            <a:srgbClr val="89C145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2850264" y="-1250822"/>
            <a:ext cx="652635" cy="995099"/>
          </a:xfrm>
          <a:prstGeom prst="rect">
            <a:avLst/>
          </a:prstGeom>
          <a:solidFill>
            <a:srgbClr val="F29C15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 53"/>
          <p:cNvSpPr/>
          <p:nvPr/>
        </p:nvSpPr>
        <p:spPr>
          <a:xfrm>
            <a:off x="3649964" y="-1250822"/>
            <a:ext cx="652635" cy="995099"/>
          </a:xfrm>
          <a:prstGeom prst="rect">
            <a:avLst/>
          </a:prstGeom>
          <a:solidFill>
            <a:srgbClr val="CA2A2B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 flipH="1">
            <a:off x="-8475" y="0"/>
            <a:ext cx="469934" cy="996044"/>
            <a:chOff x="11722066" y="1592297"/>
            <a:chExt cx="469934" cy="1431122"/>
          </a:xfrm>
        </p:grpSpPr>
        <p:sp>
          <p:nvSpPr>
            <p:cNvPr id="20" name="矩形 19"/>
            <p:cNvSpPr/>
            <p:nvPr/>
          </p:nvSpPr>
          <p:spPr>
            <a:xfrm>
              <a:off x="11857703" y="1592297"/>
              <a:ext cx="334297" cy="143112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1722066" y="1592297"/>
              <a:ext cx="72000" cy="143112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2251075" y="2381885"/>
            <a:ext cx="810895" cy="659765"/>
            <a:chOff x="1113255" y="3451514"/>
            <a:chExt cx="1006013" cy="1025234"/>
          </a:xfrm>
        </p:grpSpPr>
        <p:sp>
          <p:nvSpPr>
            <p:cNvPr id="75" name="Freeform 5"/>
            <p:cNvSpPr>
              <a:spLocks noEditPoints="1"/>
            </p:cNvSpPr>
            <p:nvPr/>
          </p:nvSpPr>
          <p:spPr bwMode="auto">
            <a:xfrm>
              <a:off x="1113255" y="3451514"/>
              <a:ext cx="1006013" cy="1025234"/>
            </a:xfrm>
            <a:custGeom>
              <a:avLst/>
              <a:gdLst>
                <a:gd name="T0" fmla="*/ 468 w 936"/>
                <a:gd name="T1" fmla="*/ 0 h 936"/>
                <a:gd name="T2" fmla="*/ 936 w 936"/>
                <a:gd name="T3" fmla="*/ 468 h 936"/>
                <a:gd name="T4" fmla="*/ 468 w 936"/>
                <a:gd name="T5" fmla="*/ 936 h 936"/>
                <a:gd name="T6" fmla="*/ 0 w 936"/>
                <a:gd name="T7" fmla="*/ 468 h 936"/>
                <a:gd name="T8" fmla="*/ 468 w 936"/>
                <a:gd name="T9" fmla="*/ 0 h 936"/>
                <a:gd name="T10" fmla="*/ 468 w 936"/>
                <a:gd name="T11" fmla="*/ 39 h 936"/>
                <a:gd name="T12" fmla="*/ 896 w 936"/>
                <a:gd name="T13" fmla="*/ 468 h 936"/>
                <a:gd name="T14" fmla="*/ 468 w 936"/>
                <a:gd name="T15" fmla="*/ 896 h 936"/>
                <a:gd name="T16" fmla="*/ 39 w 936"/>
                <a:gd name="T17" fmla="*/ 468 h 936"/>
                <a:gd name="T18" fmla="*/ 468 w 936"/>
                <a:gd name="T19" fmla="*/ 39 h 936"/>
                <a:gd name="T20" fmla="*/ 468 w 936"/>
                <a:gd name="T21" fmla="*/ 79 h 936"/>
                <a:gd name="T22" fmla="*/ 857 w 936"/>
                <a:gd name="T23" fmla="*/ 468 h 936"/>
                <a:gd name="T24" fmla="*/ 468 w 936"/>
                <a:gd name="T25" fmla="*/ 857 h 936"/>
                <a:gd name="T26" fmla="*/ 79 w 936"/>
                <a:gd name="T27" fmla="*/ 468 h 936"/>
                <a:gd name="T28" fmla="*/ 468 w 936"/>
                <a:gd name="T29" fmla="*/ 79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6" h="936">
                  <a:moveTo>
                    <a:pt x="468" y="0"/>
                  </a:moveTo>
                  <a:cubicBezTo>
                    <a:pt x="726" y="0"/>
                    <a:pt x="936" y="209"/>
                    <a:pt x="936" y="468"/>
                  </a:cubicBezTo>
                  <a:cubicBezTo>
                    <a:pt x="936" y="726"/>
                    <a:pt x="726" y="936"/>
                    <a:pt x="468" y="936"/>
                  </a:cubicBezTo>
                  <a:cubicBezTo>
                    <a:pt x="209" y="936"/>
                    <a:pt x="0" y="726"/>
                    <a:pt x="0" y="468"/>
                  </a:cubicBezTo>
                  <a:cubicBezTo>
                    <a:pt x="0" y="209"/>
                    <a:pt x="209" y="0"/>
                    <a:pt x="468" y="0"/>
                  </a:cubicBezTo>
                  <a:close/>
                  <a:moveTo>
                    <a:pt x="468" y="39"/>
                  </a:moveTo>
                  <a:cubicBezTo>
                    <a:pt x="704" y="39"/>
                    <a:pt x="896" y="231"/>
                    <a:pt x="896" y="468"/>
                  </a:cubicBezTo>
                  <a:cubicBezTo>
                    <a:pt x="896" y="704"/>
                    <a:pt x="704" y="896"/>
                    <a:pt x="468" y="896"/>
                  </a:cubicBezTo>
                  <a:cubicBezTo>
                    <a:pt x="231" y="896"/>
                    <a:pt x="39" y="704"/>
                    <a:pt x="39" y="468"/>
                  </a:cubicBezTo>
                  <a:cubicBezTo>
                    <a:pt x="39" y="231"/>
                    <a:pt x="231" y="39"/>
                    <a:pt x="468" y="39"/>
                  </a:cubicBezTo>
                  <a:close/>
                  <a:moveTo>
                    <a:pt x="468" y="79"/>
                  </a:moveTo>
                  <a:cubicBezTo>
                    <a:pt x="683" y="79"/>
                    <a:pt x="857" y="253"/>
                    <a:pt x="857" y="468"/>
                  </a:cubicBezTo>
                  <a:cubicBezTo>
                    <a:pt x="857" y="683"/>
                    <a:pt x="683" y="857"/>
                    <a:pt x="468" y="857"/>
                  </a:cubicBezTo>
                  <a:cubicBezTo>
                    <a:pt x="253" y="857"/>
                    <a:pt x="79" y="683"/>
                    <a:pt x="79" y="468"/>
                  </a:cubicBezTo>
                  <a:cubicBezTo>
                    <a:pt x="79" y="253"/>
                    <a:pt x="253" y="79"/>
                    <a:pt x="468" y="79"/>
                  </a:cubicBezTo>
                  <a:close/>
                </a:path>
              </a:pathLst>
            </a:custGeom>
            <a:solidFill>
              <a:srgbClr val="1D6FA9"/>
            </a:solidFill>
            <a:ln>
              <a:noFill/>
            </a:ln>
          </p:spPr>
          <p:txBody>
            <a:bodyPr/>
            <a:lstStyle/>
            <a:p>
              <a:endParaRPr lang="zh-CN" altLang="en-US" sz="1800"/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1371245" y="3469896"/>
              <a:ext cx="490774" cy="100253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chemeClr val="bg1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1</a:t>
              </a:r>
              <a:endParaRPr lang="en-US" altLang="zh-CN" sz="2800" b="1" dirty="0" smtClean="0">
                <a:solidFill>
                  <a:schemeClr val="bg1"/>
                </a:solidFill>
                <a:latin typeface="方正姚体" panose="02010601030101010101" pitchFamily="2" charset="-122"/>
                <a:ea typeface="方正姚体" panose="02010601030101010101" pitchFamily="2" charset="-122"/>
              </a:endParaRP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5673725" y="2319655"/>
            <a:ext cx="784225" cy="744855"/>
            <a:chOff x="4858339" y="3441846"/>
            <a:chExt cx="1006013" cy="1025234"/>
          </a:xfrm>
        </p:grpSpPr>
        <p:sp>
          <p:nvSpPr>
            <p:cNvPr id="84" name="Freeform 5"/>
            <p:cNvSpPr>
              <a:spLocks noEditPoints="1"/>
            </p:cNvSpPr>
            <p:nvPr/>
          </p:nvSpPr>
          <p:spPr bwMode="auto">
            <a:xfrm>
              <a:off x="4858339" y="3441846"/>
              <a:ext cx="1006013" cy="1025234"/>
            </a:xfrm>
            <a:custGeom>
              <a:avLst/>
              <a:gdLst>
                <a:gd name="T0" fmla="*/ 468 w 936"/>
                <a:gd name="T1" fmla="*/ 0 h 936"/>
                <a:gd name="T2" fmla="*/ 936 w 936"/>
                <a:gd name="T3" fmla="*/ 468 h 936"/>
                <a:gd name="T4" fmla="*/ 468 w 936"/>
                <a:gd name="T5" fmla="*/ 936 h 936"/>
                <a:gd name="T6" fmla="*/ 0 w 936"/>
                <a:gd name="T7" fmla="*/ 468 h 936"/>
                <a:gd name="T8" fmla="*/ 468 w 936"/>
                <a:gd name="T9" fmla="*/ 0 h 936"/>
                <a:gd name="T10" fmla="*/ 468 w 936"/>
                <a:gd name="T11" fmla="*/ 39 h 936"/>
                <a:gd name="T12" fmla="*/ 896 w 936"/>
                <a:gd name="T13" fmla="*/ 468 h 936"/>
                <a:gd name="T14" fmla="*/ 468 w 936"/>
                <a:gd name="T15" fmla="*/ 896 h 936"/>
                <a:gd name="T16" fmla="*/ 39 w 936"/>
                <a:gd name="T17" fmla="*/ 468 h 936"/>
                <a:gd name="T18" fmla="*/ 468 w 936"/>
                <a:gd name="T19" fmla="*/ 39 h 936"/>
                <a:gd name="T20" fmla="*/ 468 w 936"/>
                <a:gd name="T21" fmla="*/ 79 h 936"/>
                <a:gd name="T22" fmla="*/ 857 w 936"/>
                <a:gd name="T23" fmla="*/ 468 h 936"/>
                <a:gd name="T24" fmla="*/ 468 w 936"/>
                <a:gd name="T25" fmla="*/ 857 h 936"/>
                <a:gd name="T26" fmla="*/ 79 w 936"/>
                <a:gd name="T27" fmla="*/ 468 h 936"/>
                <a:gd name="T28" fmla="*/ 468 w 936"/>
                <a:gd name="T29" fmla="*/ 79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6" h="936">
                  <a:moveTo>
                    <a:pt x="468" y="0"/>
                  </a:moveTo>
                  <a:cubicBezTo>
                    <a:pt x="726" y="0"/>
                    <a:pt x="936" y="209"/>
                    <a:pt x="936" y="468"/>
                  </a:cubicBezTo>
                  <a:cubicBezTo>
                    <a:pt x="936" y="726"/>
                    <a:pt x="726" y="936"/>
                    <a:pt x="468" y="936"/>
                  </a:cubicBezTo>
                  <a:cubicBezTo>
                    <a:pt x="209" y="936"/>
                    <a:pt x="0" y="726"/>
                    <a:pt x="0" y="468"/>
                  </a:cubicBezTo>
                  <a:cubicBezTo>
                    <a:pt x="0" y="209"/>
                    <a:pt x="209" y="0"/>
                    <a:pt x="468" y="0"/>
                  </a:cubicBezTo>
                  <a:close/>
                  <a:moveTo>
                    <a:pt x="468" y="39"/>
                  </a:moveTo>
                  <a:cubicBezTo>
                    <a:pt x="704" y="39"/>
                    <a:pt x="896" y="231"/>
                    <a:pt x="896" y="468"/>
                  </a:cubicBezTo>
                  <a:cubicBezTo>
                    <a:pt x="896" y="704"/>
                    <a:pt x="704" y="896"/>
                    <a:pt x="468" y="896"/>
                  </a:cubicBezTo>
                  <a:cubicBezTo>
                    <a:pt x="231" y="896"/>
                    <a:pt x="39" y="704"/>
                    <a:pt x="39" y="468"/>
                  </a:cubicBezTo>
                  <a:cubicBezTo>
                    <a:pt x="39" y="231"/>
                    <a:pt x="231" y="39"/>
                    <a:pt x="468" y="39"/>
                  </a:cubicBezTo>
                  <a:close/>
                  <a:moveTo>
                    <a:pt x="468" y="79"/>
                  </a:moveTo>
                  <a:cubicBezTo>
                    <a:pt x="683" y="79"/>
                    <a:pt x="857" y="253"/>
                    <a:pt x="857" y="468"/>
                  </a:cubicBezTo>
                  <a:cubicBezTo>
                    <a:pt x="857" y="683"/>
                    <a:pt x="683" y="857"/>
                    <a:pt x="468" y="857"/>
                  </a:cubicBezTo>
                  <a:cubicBezTo>
                    <a:pt x="253" y="857"/>
                    <a:pt x="79" y="683"/>
                    <a:pt x="79" y="468"/>
                  </a:cubicBezTo>
                  <a:cubicBezTo>
                    <a:pt x="79" y="253"/>
                    <a:pt x="253" y="79"/>
                    <a:pt x="468" y="79"/>
                  </a:cubicBezTo>
                  <a:close/>
                </a:path>
              </a:pathLst>
            </a:custGeom>
            <a:solidFill>
              <a:srgbClr val="89C145"/>
            </a:solidFill>
            <a:ln>
              <a:noFill/>
            </a:ln>
          </p:spPr>
          <p:txBody>
            <a:bodyPr/>
            <a:lstStyle/>
            <a:p>
              <a:endParaRPr lang="zh-CN" altLang="en-US" sz="1800"/>
            </a:p>
          </p:txBody>
        </p:sp>
        <p:sp>
          <p:nvSpPr>
            <p:cNvPr id="91" name="文本框 90"/>
            <p:cNvSpPr txBox="1"/>
            <p:nvPr/>
          </p:nvSpPr>
          <p:spPr>
            <a:xfrm>
              <a:off x="5129484" y="3629171"/>
              <a:ext cx="464185" cy="71845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smtClean="0">
                  <a:solidFill>
                    <a:schemeClr val="bg1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2</a:t>
              </a:r>
            </a:p>
          </p:txBody>
        </p:sp>
      </p:grpSp>
      <p:grpSp>
        <p:nvGrpSpPr>
          <p:cNvPr id="101" name="组合 100"/>
          <p:cNvGrpSpPr/>
          <p:nvPr/>
        </p:nvGrpSpPr>
        <p:grpSpPr>
          <a:xfrm>
            <a:off x="1078330" y="1270842"/>
            <a:ext cx="3105785" cy="1137285"/>
            <a:chOff x="1062455" y="2177622"/>
            <a:chExt cx="3105785" cy="1137285"/>
          </a:xfrm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2" name="矩形 101"/>
            <p:cNvSpPr/>
            <p:nvPr/>
          </p:nvSpPr>
          <p:spPr>
            <a:xfrm>
              <a:off x="1113255" y="2177622"/>
              <a:ext cx="2877378" cy="992045"/>
            </a:xfrm>
            <a:prstGeom prst="rect">
              <a:avLst/>
            </a:prstGeom>
            <a:solidFill>
              <a:srgbClr val="1D6FA9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Calibri" panose="020F050202020403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03" name="文本框 102"/>
            <p:cNvSpPr txBox="1"/>
            <p:nvPr/>
          </p:nvSpPr>
          <p:spPr>
            <a:xfrm>
              <a:off x="1062455" y="2177622"/>
              <a:ext cx="3105785" cy="11372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3200" b="1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拟定计划和分工</a:t>
              </a:r>
              <a:endParaRPr lang="zh-CN" altLang="en-US" sz="3600" b="1">
                <a:latin typeface="幼圆" panose="02010509060101010101" pitchFamily="49" charset="-122"/>
                <a:ea typeface="幼圆" panose="02010509060101010101" pitchFamily="49" charset="-122"/>
              </a:endParaRPr>
            </a:p>
            <a:p>
              <a:endParaRPr lang="zh-CN" altLang="en-US" sz="3600" b="1" dirty="0">
                <a:solidFill>
                  <a:srgbClr val="FFFFFF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104" name="组合 103"/>
          <p:cNvGrpSpPr/>
          <p:nvPr/>
        </p:nvGrpSpPr>
        <p:grpSpPr>
          <a:xfrm>
            <a:off x="4545284" y="1255602"/>
            <a:ext cx="2877378" cy="1762891"/>
            <a:chOff x="4515439" y="1188927"/>
            <a:chExt cx="2877378" cy="1762891"/>
          </a:xfrm>
        </p:grpSpPr>
        <p:sp>
          <p:nvSpPr>
            <p:cNvPr id="105" name="矩形 104"/>
            <p:cNvSpPr/>
            <p:nvPr/>
          </p:nvSpPr>
          <p:spPr>
            <a:xfrm>
              <a:off x="4515439" y="1188927"/>
              <a:ext cx="2877378" cy="992045"/>
            </a:xfrm>
            <a:prstGeom prst="rect">
              <a:avLst/>
            </a:prstGeom>
            <a:solidFill>
              <a:srgbClr val="89C145"/>
            </a:solidFill>
            <a:ln w="3175">
              <a:noFill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Calibri" panose="020F050202020403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06" name="文本框 105"/>
            <p:cNvSpPr txBox="1"/>
            <p:nvPr/>
          </p:nvSpPr>
          <p:spPr>
            <a:xfrm>
              <a:off x="5346660" y="2306658"/>
              <a:ext cx="3098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3600" b="1" dirty="0">
                <a:solidFill>
                  <a:srgbClr val="FFFFFF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1042670" y="3445510"/>
            <a:ext cx="3049905" cy="992505"/>
            <a:chOff x="4926773" y="2625625"/>
            <a:chExt cx="9973383" cy="992352"/>
          </a:xfrm>
        </p:grpSpPr>
        <p:sp>
          <p:nvSpPr>
            <p:cNvPr id="108" name="矩形 107"/>
            <p:cNvSpPr/>
            <p:nvPr/>
          </p:nvSpPr>
          <p:spPr>
            <a:xfrm>
              <a:off x="4926773" y="2625625"/>
              <a:ext cx="9973383" cy="992352"/>
            </a:xfrm>
            <a:prstGeom prst="rect">
              <a:avLst/>
            </a:prstGeom>
            <a:solidFill>
              <a:srgbClr val="F29C15"/>
            </a:solidFill>
            <a:ln w="3175">
              <a:noFill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Calibri" panose="020F050202020403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09" name="文本框 108"/>
            <p:cNvSpPr txBox="1"/>
            <p:nvPr/>
          </p:nvSpPr>
          <p:spPr>
            <a:xfrm>
              <a:off x="9102908" y="2831968"/>
              <a:ext cx="2037737" cy="6450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3600" b="1" dirty="0">
                <a:solidFill>
                  <a:srgbClr val="FFFFFF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695290" y="3446352"/>
            <a:ext cx="2877378" cy="2222631"/>
            <a:chOff x="894815" y="729187"/>
            <a:chExt cx="2877378" cy="2222631"/>
          </a:xfrm>
          <a:effectLst>
            <a:outerShdw blurRad="1270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" name="矩形 2"/>
            <p:cNvSpPr/>
            <p:nvPr/>
          </p:nvSpPr>
          <p:spPr>
            <a:xfrm>
              <a:off x="894815" y="729187"/>
              <a:ext cx="2877378" cy="992045"/>
            </a:xfrm>
            <a:prstGeom prst="rect">
              <a:avLst/>
            </a:prstGeom>
            <a:solidFill>
              <a:srgbClr val="1D6FA9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Calibri" panose="020F050202020403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516913" y="2306658"/>
              <a:ext cx="3098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3600" b="1" dirty="0">
                <a:solidFill>
                  <a:srgbClr val="FFFFFF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8439739" y="3446352"/>
            <a:ext cx="2877378" cy="2222631"/>
            <a:chOff x="4731339" y="729187"/>
            <a:chExt cx="2877378" cy="2222631"/>
          </a:xfrm>
        </p:grpSpPr>
        <p:sp>
          <p:nvSpPr>
            <p:cNvPr id="6" name="矩形 5"/>
            <p:cNvSpPr/>
            <p:nvPr/>
          </p:nvSpPr>
          <p:spPr>
            <a:xfrm>
              <a:off x="4731339" y="729187"/>
              <a:ext cx="2877378" cy="992045"/>
            </a:xfrm>
            <a:prstGeom prst="rect">
              <a:avLst/>
            </a:prstGeom>
            <a:solidFill>
              <a:srgbClr val="89C145"/>
            </a:solidFill>
            <a:ln w="3175">
              <a:noFill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Calibri" panose="020F050202020403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5346660" y="2306658"/>
              <a:ext cx="30988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zh-CN" altLang="en-US" sz="3600" b="1" dirty="0">
                <a:solidFill>
                  <a:srgbClr val="FFFFFF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8360853" y="1255602"/>
            <a:ext cx="2877378" cy="992045"/>
            <a:chOff x="8603423" y="2250012"/>
            <a:chExt cx="2877378" cy="992045"/>
          </a:xfrm>
        </p:grpSpPr>
        <p:sp>
          <p:nvSpPr>
            <p:cNvPr id="9" name="矩形 8"/>
            <p:cNvSpPr/>
            <p:nvPr/>
          </p:nvSpPr>
          <p:spPr>
            <a:xfrm>
              <a:off x="8603423" y="2250012"/>
              <a:ext cx="2877378" cy="992045"/>
            </a:xfrm>
            <a:prstGeom prst="rect">
              <a:avLst/>
            </a:prstGeom>
            <a:solidFill>
              <a:srgbClr val="F29C15"/>
            </a:solidFill>
            <a:ln w="3175">
              <a:noFill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Calibri" panose="020F050202020403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9187708" y="2484705"/>
              <a:ext cx="2019300" cy="6451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zh-CN" altLang="en-US" sz="3600" b="1" dirty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集体研讨</a:t>
              </a: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5798820" y="4553585"/>
            <a:ext cx="810895" cy="659765"/>
            <a:chOff x="1113255" y="3451514"/>
            <a:chExt cx="1006013" cy="1025234"/>
          </a:xfrm>
        </p:grpSpPr>
        <p:sp>
          <p:nvSpPr>
            <p:cNvPr id="15" name="Freeform 5"/>
            <p:cNvSpPr>
              <a:spLocks noEditPoints="1"/>
            </p:cNvSpPr>
            <p:nvPr/>
          </p:nvSpPr>
          <p:spPr bwMode="auto">
            <a:xfrm>
              <a:off x="1113255" y="3451514"/>
              <a:ext cx="1006013" cy="1025234"/>
            </a:xfrm>
            <a:custGeom>
              <a:avLst/>
              <a:gdLst>
                <a:gd name="T0" fmla="*/ 468 w 936"/>
                <a:gd name="T1" fmla="*/ 0 h 936"/>
                <a:gd name="T2" fmla="*/ 936 w 936"/>
                <a:gd name="T3" fmla="*/ 468 h 936"/>
                <a:gd name="T4" fmla="*/ 468 w 936"/>
                <a:gd name="T5" fmla="*/ 936 h 936"/>
                <a:gd name="T6" fmla="*/ 0 w 936"/>
                <a:gd name="T7" fmla="*/ 468 h 936"/>
                <a:gd name="T8" fmla="*/ 468 w 936"/>
                <a:gd name="T9" fmla="*/ 0 h 936"/>
                <a:gd name="T10" fmla="*/ 468 w 936"/>
                <a:gd name="T11" fmla="*/ 39 h 936"/>
                <a:gd name="T12" fmla="*/ 896 w 936"/>
                <a:gd name="T13" fmla="*/ 468 h 936"/>
                <a:gd name="T14" fmla="*/ 468 w 936"/>
                <a:gd name="T15" fmla="*/ 896 h 936"/>
                <a:gd name="T16" fmla="*/ 39 w 936"/>
                <a:gd name="T17" fmla="*/ 468 h 936"/>
                <a:gd name="T18" fmla="*/ 468 w 936"/>
                <a:gd name="T19" fmla="*/ 39 h 936"/>
                <a:gd name="T20" fmla="*/ 468 w 936"/>
                <a:gd name="T21" fmla="*/ 79 h 936"/>
                <a:gd name="T22" fmla="*/ 857 w 936"/>
                <a:gd name="T23" fmla="*/ 468 h 936"/>
                <a:gd name="T24" fmla="*/ 468 w 936"/>
                <a:gd name="T25" fmla="*/ 857 h 936"/>
                <a:gd name="T26" fmla="*/ 79 w 936"/>
                <a:gd name="T27" fmla="*/ 468 h 936"/>
                <a:gd name="T28" fmla="*/ 468 w 936"/>
                <a:gd name="T29" fmla="*/ 79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6" h="936">
                  <a:moveTo>
                    <a:pt x="468" y="0"/>
                  </a:moveTo>
                  <a:cubicBezTo>
                    <a:pt x="726" y="0"/>
                    <a:pt x="936" y="209"/>
                    <a:pt x="936" y="468"/>
                  </a:cubicBezTo>
                  <a:cubicBezTo>
                    <a:pt x="936" y="726"/>
                    <a:pt x="726" y="936"/>
                    <a:pt x="468" y="936"/>
                  </a:cubicBezTo>
                  <a:cubicBezTo>
                    <a:pt x="209" y="936"/>
                    <a:pt x="0" y="726"/>
                    <a:pt x="0" y="468"/>
                  </a:cubicBezTo>
                  <a:cubicBezTo>
                    <a:pt x="0" y="209"/>
                    <a:pt x="209" y="0"/>
                    <a:pt x="468" y="0"/>
                  </a:cubicBezTo>
                  <a:close/>
                  <a:moveTo>
                    <a:pt x="468" y="39"/>
                  </a:moveTo>
                  <a:cubicBezTo>
                    <a:pt x="704" y="39"/>
                    <a:pt x="896" y="231"/>
                    <a:pt x="896" y="468"/>
                  </a:cubicBezTo>
                  <a:cubicBezTo>
                    <a:pt x="896" y="704"/>
                    <a:pt x="704" y="896"/>
                    <a:pt x="468" y="896"/>
                  </a:cubicBezTo>
                  <a:cubicBezTo>
                    <a:pt x="231" y="896"/>
                    <a:pt x="39" y="704"/>
                    <a:pt x="39" y="468"/>
                  </a:cubicBezTo>
                  <a:cubicBezTo>
                    <a:pt x="39" y="231"/>
                    <a:pt x="231" y="39"/>
                    <a:pt x="468" y="39"/>
                  </a:cubicBezTo>
                  <a:close/>
                  <a:moveTo>
                    <a:pt x="468" y="79"/>
                  </a:moveTo>
                  <a:cubicBezTo>
                    <a:pt x="683" y="79"/>
                    <a:pt x="857" y="253"/>
                    <a:pt x="857" y="468"/>
                  </a:cubicBezTo>
                  <a:cubicBezTo>
                    <a:pt x="857" y="683"/>
                    <a:pt x="683" y="857"/>
                    <a:pt x="468" y="857"/>
                  </a:cubicBezTo>
                  <a:cubicBezTo>
                    <a:pt x="253" y="857"/>
                    <a:pt x="79" y="683"/>
                    <a:pt x="79" y="468"/>
                  </a:cubicBezTo>
                  <a:cubicBezTo>
                    <a:pt x="79" y="253"/>
                    <a:pt x="253" y="79"/>
                    <a:pt x="468" y="79"/>
                  </a:cubicBezTo>
                  <a:close/>
                </a:path>
              </a:pathLst>
            </a:custGeom>
            <a:solidFill>
              <a:srgbClr val="1D6FA9"/>
            </a:solidFill>
            <a:ln>
              <a:noFill/>
            </a:ln>
          </p:spPr>
          <p:txBody>
            <a:bodyPr/>
            <a:lstStyle/>
            <a:p>
              <a:endParaRPr lang="zh-CN" altLang="en-US" sz="1800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371245" y="3469896"/>
              <a:ext cx="490774" cy="811109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smtClean="0">
                  <a:solidFill>
                    <a:schemeClr val="bg1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5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9774555" y="4555490"/>
            <a:ext cx="784225" cy="744855"/>
            <a:chOff x="4858339" y="3441846"/>
            <a:chExt cx="1006013" cy="1025234"/>
          </a:xfrm>
        </p:grpSpPr>
        <p:sp>
          <p:nvSpPr>
            <p:cNvPr id="18" name="Freeform 5"/>
            <p:cNvSpPr>
              <a:spLocks noEditPoints="1"/>
            </p:cNvSpPr>
            <p:nvPr/>
          </p:nvSpPr>
          <p:spPr bwMode="auto">
            <a:xfrm>
              <a:off x="4858339" y="3441846"/>
              <a:ext cx="1006013" cy="1025234"/>
            </a:xfrm>
            <a:custGeom>
              <a:avLst/>
              <a:gdLst>
                <a:gd name="T0" fmla="*/ 468 w 936"/>
                <a:gd name="T1" fmla="*/ 0 h 936"/>
                <a:gd name="T2" fmla="*/ 936 w 936"/>
                <a:gd name="T3" fmla="*/ 468 h 936"/>
                <a:gd name="T4" fmla="*/ 468 w 936"/>
                <a:gd name="T5" fmla="*/ 936 h 936"/>
                <a:gd name="T6" fmla="*/ 0 w 936"/>
                <a:gd name="T7" fmla="*/ 468 h 936"/>
                <a:gd name="T8" fmla="*/ 468 w 936"/>
                <a:gd name="T9" fmla="*/ 0 h 936"/>
                <a:gd name="T10" fmla="*/ 468 w 936"/>
                <a:gd name="T11" fmla="*/ 39 h 936"/>
                <a:gd name="T12" fmla="*/ 896 w 936"/>
                <a:gd name="T13" fmla="*/ 468 h 936"/>
                <a:gd name="T14" fmla="*/ 468 w 936"/>
                <a:gd name="T15" fmla="*/ 896 h 936"/>
                <a:gd name="T16" fmla="*/ 39 w 936"/>
                <a:gd name="T17" fmla="*/ 468 h 936"/>
                <a:gd name="T18" fmla="*/ 468 w 936"/>
                <a:gd name="T19" fmla="*/ 39 h 936"/>
                <a:gd name="T20" fmla="*/ 468 w 936"/>
                <a:gd name="T21" fmla="*/ 79 h 936"/>
                <a:gd name="T22" fmla="*/ 857 w 936"/>
                <a:gd name="T23" fmla="*/ 468 h 936"/>
                <a:gd name="T24" fmla="*/ 468 w 936"/>
                <a:gd name="T25" fmla="*/ 857 h 936"/>
                <a:gd name="T26" fmla="*/ 79 w 936"/>
                <a:gd name="T27" fmla="*/ 468 h 936"/>
                <a:gd name="T28" fmla="*/ 468 w 936"/>
                <a:gd name="T29" fmla="*/ 79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6" h="936">
                  <a:moveTo>
                    <a:pt x="468" y="0"/>
                  </a:moveTo>
                  <a:cubicBezTo>
                    <a:pt x="726" y="0"/>
                    <a:pt x="936" y="209"/>
                    <a:pt x="936" y="468"/>
                  </a:cubicBezTo>
                  <a:cubicBezTo>
                    <a:pt x="936" y="726"/>
                    <a:pt x="726" y="936"/>
                    <a:pt x="468" y="936"/>
                  </a:cubicBezTo>
                  <a:cubicBezTo>
                    <a:pt x="209" y="936"/>
                    <a:pt x="0" y="726"/>
                    <a:pt x="0" y="468"/>
                  </a:cubicBezTo>
                  <a:cubicBezTo>
                    <a:pt x="0" y="209"/>
                    <a:pt x="209" y="0"/>
                    <a:pt x="468" y="0"/>
                  </a:cubicBezTo>
                  <a:close/>
                  <a:moveTo>
                    <a:pt x="468" y="39"/>
                  </a:moveTo>
                  <a:cubicBezTo>
                    <a:pt x="704" y="39"/>
                    <a:pt x="896" y="231"/>
                    <a:pt x="896" y="468"/>
                  </a:cubicBezTo>
                  <a:cubicBezTo>
                    <a:pt x="896" y="704"/>
                    <a:pt x="704" y="896"/>
                    <a:pt x="468" y="896"/>
                  </a:cubicBezTo>
                  <a:cubicBezTo>
                    <a:pt x="231" y="896"/>
                    <a:pt x="39" y="704"/>
                    <a:pt x="39" y="468"/>
                  </a:cubicBezTo>
                  <a:cubicBezTo>
                    <a:pt x="39" y="231"/>
                    <a:pt x="231" y="39"/>
                    <a:pt x="468" y="39"/>
                  </a:cubicBezTo>
                  <a:close/>
                  <a:moveTo>
                    <a:pt x="468" y="79"/>
                  </a:moveTo>
                  <a:cubicBezTo>
                    <a:pt x="683" y="79"/>
                    <a:pt x="857" y="253"/>
                    <a:pt x="857" y="468"/>
                  </a:cubicBezTo>
                  <a:cubicBezTo>
                    <a:pt x="857" y="683"/>
                    <a:pt x="683" y="857"/>
                    <a:pt x="468" y="857"/>
                  </a:cubicBezTo>
                  <a:cubicBezTo>
                    <a:pt x="253" y="857"/>
                    <a:pt x="79" y="683"/>
                    <a:pt x="79" y="468"/>
                  </a:cubicBezTo>
                  <a:cubicBezTo>
                    <a:pt x="79" y="253"/>
                    <a:pt x="253" y="79"/>
                    <a:pt x="468" y="79"/>
                  </a:cubicBezTo>
                  <a:close/>
                </a:path>
              </a:pathLst>
            </a:custGeom>
            <a:solidFill>
              <a:srgbClr val="89C145"/>
            </a:solidFill>
            <a:ln>
              <a:noFill/>
            </a:ln>
          </p:spPr>
          <p:txBody>
            <a:bodyPr/>
            <a:lstStyle/>
            <a:p>
              <a:endParaRPr lang="zh-CN" altLang="en-US" sz="1800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5129484" y="3629171"/>
              <a:ext cx="464185" cy="71845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smtClean="0">
                  <a:solidFill>
                    <a:schemeClr val="bg1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6</a:t>
              </a: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9472295" y="2424430"/>
            <a:ext cx="812165" cy="640080"/>
            <a:chOff x="8246324" y="3564915"/>
            <a:chExt cx="1006013" cy="1025234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8246324" y="3564915"/>
              <a:ext cx="1006013" cy="1025234"/>
            </a:xfrm>
            <a:custGeom>
              <a:avLst/>
              <a:gdLst>
                <a:gd name="T0" fmla="*/ 468 w 936"/>
                <a:gd name="T1" fmla="*/ 0 h 936"/>
                <a:gd name="T2" fmla="*/ 936 w 936"/>
                <a:gd name="T3" fmla="*/ 468 h 936"/>
                <a:gd name="T4" fmla="*/ 468 w 936"/>
                <a:gd name="T5" fmla="*/ 936 h 936"/>
                <a:gd name="T6" fmla="*/ 0 w 936"/>
                <a:gd name="T7" fmla="*/ 468 h 936"/>
                <a:gd name="T8" fmla="*/ 468 w 936"/>
                <a:gd name="T9" fmla="*/ 0 h 936"/>
                <a:gd name="T10" fmla="*/ 468 w 936"/>
                <a:gd name="T11" fmla="*/ 39 h 936"/>
                <a:gd name="T12" fmla="*/ 896 w 936"/>
                <a:gd name="T13" fmla="*/ 468 h 936"/>
                <a:gd name="T14" fmla="*/ 468 w 936"/>
                <a:gd name="T15" fmla="*/ 896 h 936"/>
                <a:gd name="T16" fmla="*/ 39 w 936"/>
                <a:gd name="T17" fmla="*/ 468 h 936"/>
                <a:gd name="T18" fmla="*/ 468 w 936"/>
                <a:gd name="T19" fmla="*/ 39 h 936"/>
                <a:gd name="T20" fmla="*/ 468 w 936"/>
                <a:gd name="T21" fmla="*/ 79 h 936"/>
                <a:gd name="T22" fmla="*/ 857 w 936"/>
                <a:gd name="T23" fmla="*/ 468 h 936"/>
                <a:gd name="T24" fmla="*/ 468 w 936"/>
                <a:gd name="T25" fmla="*/ 857 h 936"/>
                <a:gd name="T26" fmla="*/ 79 w 936"/>
                <a:gd name="T27" fmla="*/ 468 h 936"/>
                <a:gd name="T28" fmla="*/ 468 w 936"/>
                <a:gd name="T29" fmla="*/ 79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6" h="936">
                  <a:moveTo>
                    <a:pt x="468" y="0"/>
                  </a:moveTo>
                  <a:cubicBezTo>
                    <a:pt x="726" y="0"/>
                    <a:pt x="936" y="209"/>
                    <a:pt x="936" y="468"/>
                  </a:cubicBezTo>
                  <a:cubicBezTo>
                    <a:pt x="936" y="726"/>
                    <a:pt x="726" y="936"/>
                    <a:pt x="468" y="936"/>
                  </a:cubicBezTo>
                  <a:cubicBezTo>
                    <a:pt x="209" y="936"/>
                    <a:pt x="0" y="726"/>
                    <a:pt x="0" y="468"/>
                  </a:cubicBezTo>
                  <a:cubicBezTo>
                    <a:pt x="0" y="209"/>
                    <a:pt x="209" y="0"/>
                    <a:pt x="468" y="0"/>
                  </a:cubicBezTo>
                  <a:close/>
                  <a:moveTo>
                    <a:pt x="468" y="39"/>
                  </a:moveTo>
                  <a:cubicBezTo>
                    <a:pt x="704" y="39"/>
                    <a:pt x="896" y="231"/>
                    <a:pt x="896" y="468"/>
                  </a:cubicBezTo>
                  <a:cubicBezTo>
                    <a:pt x="896" y="704"/>
                    <a:pt x="704" y="896"/>
                    <a:pt x="468" y="896"/>
                  </a:cubicBezTo>
                  <a:cubicBezTo>
                    <a:pt x="231" y="896"/>
                    <a:pt x="39" y="704"/>
                    <a:pt x="39" y="468"/>
                  </a:cubicBezTo>
                  <a:cubicBezTo>
                    <a:pt x="39" y="231"/>
                    <a:pt x="231" y="39"/>
                    <a:pt x="468" y="39"/>
                  </a:cubicBezTo>
                  <a:close/>
                  <a:moveTo>
                    <a:pt x="468" y="79"/>
                  </a:moveTo>
                  <a:cubicBezTo>
                    <a:pt x="683" y="79"/>
                    <a:pt x="857" y="253"/>
                    <a:pt x="857" y="468"/>
                  </a:cubicBezTo>
                  <a:cubicBezTo>
                    <a:pt x="857" y="683"/>
                    <a:pt x="683" y="857"/>
                    <a:pt x="468" y="857"/>
                  </a:cubicBezTo>
                  <a:cubicBezTo>
                    <a:pt x="253" y="857"/>
                    <a:pt x="79" y="683"/>
                    <a:pt x="79" y="468"/>
                  </a:cubicBezTo>
                  <a:cubicBezTo>
                    <a:pt x="79" y="253"/>
                    <a:pt x="253" y="79"/>
                    <a:pt x="468" y="79"/>
                  </a:cubicBezTo>
                  <a:close/>
                </a:path>
              </a:pathLst>
            </a:custGeom>
            <a:solidFill>
              <a:srgbClr val="F29C15"/>
            </a:solidFill>
            <a:ln>
              <a:noFill/>
            </a:ln>
          </p:spPr>
          <p:txBody>
            <a:bodyPr/>
            <a:lstStyle/>
            <a:p>
              <a:endParaRPr lang="zh-CN" altLang="en-US" sz="1800"/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8517427" y="3659400"/>
              <a:ext cx="485831" cy="836054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smtClean="0">
                  <a:solidFill>
                    <a:schemeClr val="bg1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3</a:t>
              </a: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2251710" y="4556760"/>
            <a:ext cx="812165" cy="640080"/>
            <a:chOff x="8603423" y="3441846"/>
            <a:chExt cx="1006013" cy="1025234"/>
          </a:xfrm>
        </p:grpSpPr>
        <p:sp>
          <p:nvSpPr>
            <p:cNvPr id="28" name="Freeform 5"/>
            <p:cNvSpPr>
              <a:spLocks noEditPoints="1"/>
            </p:cNvSpPr>
            <p:nvPr/>
          </p:nvSpPr>
          <p:spPr bwMode="auto">
            <a:xfrm>
              <a:off x="8603423" y="3441846"/>
              <a:ext cx="1006013" cy="1025234"/>
            </a:xfrm>
            <a:custGeom>
              <a:avLst/>
              <a:gdLst>
                <a:gd name="T0" fmla="*/ 468 w 936"/>
                <a:gd name="T1" fmla="*/ 0 h 936"/>
                <a:gd name="T2" fmla="*/ 936 w 936"/>
                <a:gd name="T3" fmla="*/ 468 h 936"/>
                <a:gd name="T4" fmla="*/ 468 w 936"/>
                <a:gd name="T5" fmla="*/ 936 h 936"/>
                <a:gd name="T6" fmla="*/ 0 w 936"/>
                <a:gd name="T7" fmla="*/ 468 h 936"/>
                <a:gd name="T8" fmla="*/ 468 w 936"/>
                <a:gd name="T9" fmla="*/ 0 h 936"/>
                <a:gd name="T10" fmla="*/ 468 w 936"/>
                <a:gd name="T11" fmla="*/ 39 h 936"/>
                <a:gd name="T12" fmla="*/ 896 w 936"/>
                <a:gd name="T13" fmla="*/ 468 h 936"/>
                <a:gd name="T14" fmla="*/ 468 w 936"/>
                <a:gd name="T15" fmla="*/ 896 h 936"/>
                <a:gd name="T16" fmla="*/ 39 w 936"/>
                <a:gd name="T17" fmla="*/ 468 h 936"/>
                <a:gd name="T18" fmla="*/ 468 w 936"/>
                <a:gd name="T19" fmla="*/ 39 h 936"/>
                <a:gd name="T20" fmla="*/ 468 w 936"/>
                <a:gd name="T21" fmla="*/ 79 h 936"/>
                <a:gd name="T22" fmla="*/ 857 w 936"/>
                <a:gd name="T23" fmla="*/ 468 h 936"/>
                <a:gd name="T24" fmla="*/ 468 w 936"/>
                <a:gd name="T25" fmla="*/ 857 h 936"/>
                <a:gd name="T26" fmla="*/ 79 w 936"/>
                <a:gd name="T27" fmla="*/ 468 h 936"/>
                <a:gd name="T28" fmla="*/ 468 w 936"/>
                <a:gd name="T29" fmla="*/ 79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6" h="936">
                  <a:moveTo>
                    <a:pt x="468" y="0"/>
                  </a:moveTo>
                  <a:cubicBezTo>
                    <a:pt x="726" y="0"/>
                    <a:pt x="936" y="209"/>
                    <a:pt x="936" y="468"/>
                  </a:cubicBezTo>
                  <a:cubicBezTo>
                    <a:pt x="936" y="726"/>
                    <a:pt x="726" y="936"/>
                    <a:pt x="468" y="936"/>
                  </a:cubicBezTo>
                  <a:cubicBezTo>
                    <a:pt x="209" y="936"/>
                    <a:pt x="0" y="726"/>
                    <a:pt x="0" y="468"/>
                  </a:cubicBezTo>
                  <a:cubicBezTo>
                    <a:pt x="0" y="209"/>
                    <a:pt x="209" y="0"/>
                    <a:pt x="468" y="0"/>
                  </a:cubicBezTo>
                  <a:close/>
                  <a:moveTo>
                    <a:pt x="468" y="39"/>
                  </a:moveTo>
                  <a:cubicBezTo>
                    <a:pt x="704" y="39"/>
                    <a:pt x="896" y="231"/>
                    <a:pt x="896" y="468"/>
                  </a:cubicBezTo>
                  <a:cubicBezTo>
                    <a:pt x="896" y="704"/>
                    <a:pt x="704" y="896"/>
                    <a:pt x="468" y="896"/>
                  </a:cubicBezTo>
                  <a:cubicBezTo>
                    <a:pt x="231" y="896"/>
                    <a:pt x="39" y="704"/>
                    <a:pt x="39" y="468"/>
                  </a:cubicBezTo>
                  <a:cubicBezTo>
                    <a:pt x="39" y="231"/>
                    <a:pt x="231" y="39"/>
                    <a:pt x="468" y="39"/>
                  </a:cubicBezTo>
                  <a:close/>
                  <a:moveTo>
                    <a:pt x="468" y="79"/>
                  </a:moveTo>
                  <a:cubicBezTo>
                    <a:pt x="683" y="79"/>
                    <a:pt x="857" y="253"/>
                    <a:pt x="857" y="468"/>
                  </a:cubicBezTo>
                  <a:cubicBezTo>
                    <a:pt x="857" y="683"/>
                    <a:pt x="683" y="857"/>
                    <a:pt x="468" y="857"/>
                  </a:cubicBezTo>
                  <a:cubicBezTo>
                    <a:pt x="253" y="857"/>
                    <a:pt x="79" y="683"/>
                    <a:pt x="79" y="468"/>
                  </a:cubicBezTo>
                  <a:cubicBezTo>
                    <a:pt x="79" y="253"/>
                    <a:pt x="253" y="79"/>
                    <a:pt x="468" y="79"/>
                  </a:cubicBezTo>
                  <a:close/>
                </a:path>
              </a:pathLst>
            </a:custGeom>
            <a:solidFill>
              <a:srgbClr val="F29C15"/>
            </a:solidFill>
            <a:ln>
              <a:noFill/>
            </a:ln>
          </p:spPr>
          <p:txBody>
            <a:bodyPr/>
            <a:lstStyle/>
            <a:p>
              <a:endParaRPr lang="zh-CN" altLang="en-US" sz="1800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8863514" y="3614648"/>
              <a:ext cx="485831" cy="836054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2800" b="1" dirty="0" smtClean="0">
                  <a:solidFill>
                    <a:schemeClr val="bg1"/>
                  </a:solidFill>
                  <a:latin typeface="方正姚体" panose="02010601030101010101" pitchFamily="2" charset="-122"/>
                  <a:ea typeface="方正姚体" panose="02010601030101010101" pitchFamily="2" charset="-122"/>
                </a:rPr>
                <a:t>4</a:t>
              </a: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4662805" y="1270635"/>
            <a:ext cx="264287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个人自备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1078230" y="3758565"/>
            <a:ext cx="29025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形成规范教学案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5109845" y="3757930"/>
            <a:ext cx="245237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二次备课</a:t>
            </a:r>
          </a:p>
        </p:txBody>
      </p:sp>
      <p:sp>
        <p:nvSpPr>
          <p:cNvPr id="34" name="文本框 33"/>
          <p:cNvSpPr txBox="1"/>
          <p:nvPr/>
        </p:nvSpPr>
        <p:spPr>
          <a:xfrm>
            <a:off x="8536940" y="3619500"/>
            <a:ext cx="27012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chemeClr val="bg1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教学反思</a:t>
            </a:r>
          </a:p>
        </p:txBody>
      </p:sp>
      <p:grpSp>
        <p:nvGrpSpPr>
          <p:cNvPr id="36" name="组合 35"/>
          <p:cNvGrpSpPr/>
          <p:nvPr/>
        </p:nvGrpSpPr>
        <p:grpSpPr>
          <a:xfrm>
            <a:off x="480060" y="144780"/>
            <a:ext cx="3822700" cy="1235075"/>
            <a:chOff x="3797558" y="1864446"/>
            <a:chExt cx="2462275" cy="1496567"/>
          </a:xfrm>
        </p:grpSpPr>
        <p:grpSp>
          <p:nvGrpSpPr>
            <p:cNvPr id="37" name="组合 36"/>
            <p:cNvGrpSpPr/>
            <p:nvPr/>
          </p:nvGrpSpPr>
          <p:grpSpPr>
            <a:xfrm>
              <a:off x="3797558" y="1864446"/>
              <a:ext cx="2311161" cy="1496567"/>
              <a:chOff x="1352215" y="1780545"/>
              <a:chExt cx="2034448" cy="1596369"/>
            </a:xfrm>
            <a:solidFill>
              <a:srgbClr val="1F9776"/>
            </a:solidFill>
          </p:grpSpPr>
          <p:sp>
            <p:nvSpPr>
              <p:cNvPr id="58" name="Freeform 20"/>
              <p:cNvSpPr/>
              <p:nvPr/>
            </p:nvSpPr>
            <p:spPr bwMode="auto">
              <a:xfrm>
                <a:off x="3382750" y="3116179"/>
                <a:ext cx="0" cy="361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016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38" name="Freeform 23"/>
              <p:cNvSpPr/>
              <p:nvPr/>
            </p:nvSpPr>
            <p:spPr bwMode="auto">
              <a:xfrm>
                <a:off x="1352215" y="1780545"/>
                <a:ext cx="2034448" cy="1596369"/>
              </a:xfrm>
              <a:custGeom>
                <a:avLst/>
                <a:gdLst>
                  <a:gd name="T0" fmla="*/ 174 w 1101"/>
                  <a:gd name="T1" fmla="*/ 0 h 555"/>
                  <a:gd name="T2" fmla="*/ 927 w 1101"/>
                  <a:gd name="T3" fmla="*/ 0 h 555"/>
                  <a:gd name="T4" fmla="*/ 1101 w 1101"/>
                  <a:gd name="T5" fmla="*/ 173 h 555"/>
                  <a:gd name="T6" fmla="*/ 1101 w 1101"/>
                  <a:gd name="T7" fmla="*/ 555 h 555"/>
                  <a:gd name="T8" fmla="*/ 776 w 1101"/>
                  <a:gd name="T9" fmla="*/ 347 h 555"/>
                  <a:gd name="T10" fmla="*/ 174 w 1101"/>
                  <a:gd name="T11" fmla="*/ 347 h 555"/>
                  <a:gd name="T12" fmla="*/ 0 w 1101"/>
                  <a:gd name="T13" fmla="*/ 173 h 555"/>
                  <a:gd name="T14" fmla="*/ 174 w 1101"/>
                  <a:gd name="T15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01" h="555">
                    <a:moveTo>
                      <a:pt x="174" y="0"/>
                    </a:moveTo>
                    <a:cubicBezTo>
                      <a:pt x="927" y="0"/>
                      <a:pt x="927" y="0"/>
                      <a:pt x="927" y="0"/>
                    </a:cubicBezTo>
                    <a:cubicBezTo>
                      <a:pt x="1023" y="0"/>
                      <a:pt x="1101" y="78"/>
                      <a:pt x="1101" y="173"/>
                    </a:cubicBezTo>
                    <a:cubicBezTo>
                      <a:pt x="1101" y="555"/>
                      <a:pt x="1101" y="555"/>
                      <a:pt x="1101" y="555"/>
                    </a:cubicBezTo>
                    <a:cubicBezTo>
                      <a:pt x="1101" y="548"/>
                      <a:pt x="1097" y="347"/>
                      <a:pt x="776" y="347"/>
                    </a:cubicBezTo>
                    <a:cubicBezTo>
                      <a:pt x="174" y="347"/>
                      <a:pt x="174" y="347"/>
                      <a:pt x="174" y="347"/>
                    </a:cubicBezTo>
                    <a:cubicBezTo>
                      <a:pt x="78" y="347"/>
                      <a:pt x="0" y="269"/>
                      <a:pt x="0" y="173"/>
                    </a:cubicBezTo>
                    <a:cubicBezTo>
                      <a:pt x="0" y="78"/>
                      <a:pt x="78" y="0"/>
                      <a:pt x="174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016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39" name="Freeform 24"/>
              <p:cNvSpPr/>
              <p:nvPr/>
            </p:nvSpPr>
            <p:spPr bwMode="auto">
              <a:xfrm>
                <a:off x="3382750" y="3305793"/>
                <a:ext cx="0" cy="361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016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78" name="文本框 77"/>
            <p:cNvSpPr txBox="1"/>
            <p:nvPr/>
          </p:nvSpPr>
          <p:spPr>
            <a:xfrm>
              <a:off x="3884544" y="1864446"/>
              <a:ext cx="2375289" cy="856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00" b="1" dirty="0">
                  <a:solidFill>
                    <a:schemeClr val="tx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集体备课流程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9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407035" y="-1714500"/>
            <a:ext cx="13361035" cy="88766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2500" y="-3429000"/>
            <a:ext cx="10287000" cy="13716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092575" y="6090285"/>
            <a:ext cx="67398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/>
              <a:t>2018.10.23  </a:t>
            </a:r>
            <a:r>
              <a:rPr lang="zh-CN" altLang="en-US" sz="2400" b="1"/>
              <a:t>初二地理老师精心集体备课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58800" y="197485"/>
            <a:ext cx="560641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>
                <a:latin typeface="幼圆" panose="02010509060101010101" pitchFamily="49" charset="-122"/>
                <a:ea typeface="幼圆" panose="02010509060101010101" pitchFamily="49" charset="-122"/>
              </a:rPr>
              <a:t>集体备课掠影</a:t>
            </a:r>
          </a:p>
        </p:txBody>
      </p:sp>
      <p:pic>
        <p:nvPicPr>
          <p:cNvPr id="10" name="图片 9" descr="微信图片_201810231457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73165" y="1196975"/>
            <a:ext cx="5944870" cy="47034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26060" y="-1842770"/>
            <a:ext cx="12643485" cy="10287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9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00605" y="43180"/>
            <a:ext cx="8367395" cy="6771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22070" y="1108075"/>
            <a:ext cx="8014335" cy="4154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二、课中：</a:t>
            </a:r>
            <a:endParaRPr lang="zh-CN" altLang="en-US" sz="3200">
              <a:latin typeface="黑体" panose="02010600030101010101" charset="-122"/>
              <a:ea typeface="黑体" panose="02010600030101010101" charset="-122"/>
              <a:cs typeface="黑体" panose="02010600030101010101" charset="-122"/>
            </a:endParaRPr>
          </a:p>
          <a:p>
            <a:r>
              <a:rPr lang="zh-CN" altLang="en-US" sz="3200" b="1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2、【导】</a:t>
            </a:r>
            <a:endParaRPr lang="zh-CN" altLang="en-US" sz="3200">
              <a:latin typeface="黑体" panose="02010600030101010101" charset="-122"/>
              <a:ea typeface="黑体" panose="02010600030101010101" charset="-122"/>
              <a:cs typeface="黑体" panose="02010600030101010101" charset="-122"/>
            </a:endParaRPr>
          </a:p>
          <a:p>
            <a:r>
              <a:rPr lang="zh-CN" altLang="en-US" sz="32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   新课导入是至关重要的教学环节。要求每一位教师认真设计导入环节，充分利用导入，来</a:t>
            </a:r>
            <a:r>
              <a:rPr lang="zh-CN" altLang="en-US" sz="3200">
                <a:solidFill>
                  <a:srgbClr val="C00000"/>
                </a:solidFill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激发学生的学习兴趣，充分调动学生的学习积极性。</a:t>
            </a:r>
            <a:r>
              <a:rPr lang="zh-CN" altLang="en-US" sz="3200"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导入方法有图片导入、故事导入、设问导入、成语典故导入、歌曲导入、名言导入等。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525" y="643890"/>
            <a:ext cx="11724005" cy="5569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Arial Black" panose="020B0A04020102020204" charset="0"/>
                <a:ea typeface="仿宋_GB2312" panose="02010609030101010101" charset="-122"/>
                <a:cs typeface="Arial Black" panose="020B0A04020102020204" charset="0"/>
              </a:rPr>
              <a:t>3、</a:t>
            </a:r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【学】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主要是学生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自主学习，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根据导学案出示的学习目标或者教师提出的问题，自己学习本课需要掌握的新知识。自主，就是自己先学。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学然后知不足，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这就是先学的好处。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知不足然后能自省，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能够更有目的地去学习自己没有学会的地方。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学生自主学习时，教师应需要注意的问题：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（1）让学生有具体的学习目标。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（2）明确自学的时间。         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（3）要深入同学，帮助学困生。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（4）要注意学生的投入情况 。           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（5）让同学先自主思考，不能一开始就依靠查资料找答案。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93090" y="1196340"/>
            <a:ext cx="11531600" cy="4646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4、【议】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对于教师提出的问题或者在自学中发现的问题进行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讨论、合作探究。</a:t>
            </a:r>
            <a:r>
              <a:rPr lang="zh-CN" altLang="en-US" sz="32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是在小组长或者师傅的组织下生生互动、师生互动的过程，是学习提升，互相补充，共同进步的有效形式。有不会的、不明白的问一下会的同学，有独到见解的同学拿出来和同学分享， 是教与学两方面在学生中的具体体现。兵教兵，兵练兵。这个在《学记》中也有体现：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独学而无友，则孤陋而寡闻。</a:t>
            </a:r>
            <a:endParaRPr lang="zh-CN" altLang="en-US" sz="3200" b="1"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（1）方式：  一对一 、集中式、讲析式等。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实质就是把大课堂变成小课堂，把大班变成小班。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52450" y="997585"/>
            <a:ext cx="11087100" cy="5015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（2） 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【议】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需要注意的问题：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A、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教师必须明确让学生讨论的题目。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B、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预防一放就乱。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老师要加强巡视，在交流完后表扬那些秩序好的小组，增强各小组的荣誉感。对那些说闲话的同学，批评的时候一定要说影响了本组的交流和荣誉。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C、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教师要深入小组之中。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全面掌握各小组交流进度与效果，进行个别辅导，点拨瓶颈问题。还有就是对于学生错误的交流要指出来，或启发或点拨，让他们知道自己的这个认识是错误的，不能继续就这个错误任由交流发展下去，造成浪费时间没有效果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63550" y="1967865"/>
            <a:ext cx="10879455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5、【展】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   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教师要求学生对自学成果、讨论结果进行展示。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 掌握好的学生渴望展示，掌握不好的学生害怕展示，同样推动以后的自主学习和小组交流认真进行。同时好的展示又是在教还没学会的同学，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兵教兵，兵练兵，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又是教与学的过程，是最终实现教学目标的环节。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-47625" y="719455"/>
            <a:ext cx="12287250" cy="5015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chemeClr val="tx1"/>
                </a:solidFill>
                <a:latin typeface="Arial Black" panose="020B0A04020102020204" charset="0"/>
                <a:cs typeface="Arial Black" panose="020B0A04020102020204" charset="0"/>
              </a:rPr>
              <a:t>《</a:t>
            </a:r>
            <a:r>
              <a:rPr lang="zh-CN" altLang="en-US" sz="4000">
                <a:solidFill>
                  <a:schemeClr val="tx1"/>
                </a:solidFill>
                <a:latin typeface="Arial Black" panose="020B0A04020102020204" charset="0"/>
                <a:ea typeface="黑体" panose="02010600030101010101" charset="-122"/>
                <a:cs typeface="Arial Black" panose="020B0A04020102020204" charset="0"/>
              </a:rPr>
              <a:t>特级教师李镇西：“好课堂”有两个非常朴素的标准》，文章中李镇西老师提到，</a:t>
            </a:r>
            <a:r>
              <a:rPr lang="zh-CN" altLang="en-US" sz="4000">
                <a:solidFill>
                  <a:srgbClr val="C00000"/>
                </a:solidFill>
                <a:latin typeface="Arial Black" panose="020B0A04020102020204" charset="0"/>
                <a:ea typeface="黑体" panose="02010600030101010101" charset="-122"/>
                <a:cs typeface="Arial Black" panose="020B0A04020102020204" charset="0"/>
              </a:rPr>
              <a:t>好课堂有两个标准，即“有趣”和“有效”。</a:t>
            </a:r>
          </a:p>
          <a:p>
            <a:r>
              <a:rPr lang="zh-CN" altLang="en-US" sz="4000" b="1">
                <a:solidFill>
                  <a:srgbClr val="C00000"/>
                </a:solidFill>
                <a:latin typeface="Arial Black" panose="020B0A04020102020204" charset="0"/>
                <a:cs typeface="Arial Black" panose="020B0A04020102020204" charset="0"/>
              </a:rPr>
              <a:t>有趣，</a:t>
            </a:r>
            <a:r>
              <a:rPr lang="zh-CN" altLang="en-US" sz="4000" b="1">
                <a:solidFill>
                  <a:schemeClr val="tx1"/>
                </a:solidFill>
                <a:latin typeface="Arial Black" panose="020B0A04020102020204" charset="0"/>
                <a:cs typeface="Arial Black" panose="020B0A04020102020204" charset="0"/>
              </a:rPr>
              <a:t>就是能够吸引学生，让学生在课堂上兴趣盎然，心情愉悦，如沐春风，觉得时间过得很快，下课后盼着第二天再听这位老师的课。</a:t>
            </a:r>
            <a:r>
              <a:rPr lang="zh-CN" altLang="en-US" sz="4000" b="1">
                <a:solidFill>
                  <a:srgbClr val="C00000"/>
                </a:solidFill>
                <a:latin typeface="Arial Black" panose="020B0A04020102020204" charset="0"/>
                <a:cs typeface="Arial Black" panose="020B0A04020102020204" charset="0"/>
              </a:rPr>
              <a:t>有效，</a:t>
            </a:r>
            <a:r>
              <a:rPr lang="zh-CN" altLang="en-US" sz="4000" b="1">
                <a:solidFill>
                  <a:schemeClr val="tx1"/>
                </a:solidFill>
                <a:latin typeface="Arial Black" panose="020B0A04020102020204" charset="0"/>
                <a:cs typeface="Arial Black" panose="020B0A04020102020204" charset="0"/>
              </a:rPr>
              <a:t>就是教师完成了教学任务，而学生们有成果</a:t>
            </a:r>
            <a:r>
              <a:rPr lang="zh-CN" altLang="en-US" sz="4000">
                <a:solidFill>
                  <a:schemeClr val="tx1"/>
                </a:solidFill>
                <a:latin typeface="Arial Black" panose="020B0A04020102020204" charset="0"/>
                <a:ea typeface="仿宋_GB2312" panose="02010609030101010101" charset="-122"/>
                <a:cs typeface="Arial Black" panose="020B0A04020102020204" charset="0"/>
              </a:rPr>
              <a:t>———</a:t>
            </a:r>
            <a:r>
              <a:rPr lang="zh-CN" altLang="en-US" sz="4000" b="1">
                <a:solidFill>
                  <a:schemeClr val="tx1"/>
                </a:solidFill>
                <a:latin typeface="Arial Black" panose="020B0A04020102020204" charset="0"/>
                <a:cs typeface="Arial Black" panose="020B0A04020102020204" charset="0"/>
              </a:rPr>
              <a:t>无论知识的，能力的，情感的，思想的，总之有收获。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35915" y="174625"/>
            <a:ext cx="11767185" cy="7477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提问展示环节有以下形式：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（1）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指定同学回答。</a:t>
            </a:r>
            <a:endParaRPr lang="zh-CN" altLang="en-US" sz="3200" b="1"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（2）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学生主动回答。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就是在指定同学不会回答或者回答不完整的情况下，会的学生主动站起来说出自己的答案。课堂中经常有学生主动站起补充答案，纠正错误，或者说自己有更好的方法等等。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他们的表现充分体现了学生在课堂中的主体地位，既节省了大量的时间，又使课堂气氛热烈活跃，精彩纷呈。部分学生经常会出现老师意料之外的看法、方法。有的甚至是老师都没有想到的好方法。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自由的氛围是创新的天堂。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（3）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鼓励学生质疑。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学生有了什么疑问，在课堂上随时说出。很多时候，学生提出的问题很尖锐，都超出了老师当场能解决的程度，还需要老师课下请教或者再钻研甚至要拿到教研组上去讨论。</a:t>
            </a:r>
          </a:p>
          <a:p>
            <a:endParaRPr lang="zh-CN" altLang="en-US" sz="3200" b="1"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433195" y="1394460"/>
            <a:ext cx="9192260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毛主席曾经讲过：要相信群众，依靠群众，发动群众。教育是否成功，最终的考查对象还是学生，所以谁调动了学生的主观能动性，谁就是做到了成功。这就要求我们必须要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发动学生，相信学生，依靠学生。放手给学生去做，锻炼他们，相信他们。</a:t>
            </a:r>
            <a:endParaRPr lang="zh-CN" altLang="en-US" sz="3200" b="1">
              <a:solidFill>
                <a:srgbClr val="C00000"/>
              </a:solidFill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  <a:p>
            <a:endParaRPr lang="zh-CN" altLang="en-US" b="1">
              <a:solidFill>
                <a:srgbClr val="C00000"/>
              </a:solidFill>
            </a:endParaRPr>
          </a:p>
          <a:p>
            <a:endParaRPr lang="zh-CN" altLang="en-US" b="1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37565" y="1031240"/>
            <a:ext cx="10295255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需要注意的问题：</a:t>
            </a:r>
            <a:endParaRPr lang="zh-CN" altLang="en-US" sz="3200" b="1"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（</a:t>
            </a:r>
            <a:r>
              <a:rPr lang="en-US" altLang="zh-CN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1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）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提问方式多样化，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力求形式变化多样，不能一成不变。</a:t>
            </a:r>
            <a:endParaRPr lang="zh-CN" altLang="en-US" sz="3200" b="1"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（</a:t>
            </a:r>
            <a:r>
              <a:rPr lang="en-US" altLang="zh-CN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2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）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要照顾到各层次的学生，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提问面积要大，大面积参与，大面积快乐，大面积成功。不要忽略这些成绩较差的学生。</a:t>
            </a:r>
            <a:endParaRPr lang="zh-CN" altLang="en-US" sz="3200" b="1"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（</a:t>
            </a:r>
            <a:r>
              <a:rPr lang="en-US" altLang="zh-CN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3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）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尽量给学生成功的机会。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感觉学生会了才提问，根据具体问题具体确定提问对象。         </a:t>
            </a:r>
            <a:endParaRPr lang="zh-CN" altLang="en-US" sz="3200" b="1"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（</a:t>
            </a:r>
            <a:r>
              <a:rPr lang="en-US" altLang="zh-CN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4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）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注意多赞赏学生，鼓励学生。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21970" y="921385"/>
            <a:ext cx="10955020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6、【评】</a:t>
            </a:r>
            <a:endParaRPr lang="zh-CN" altLang="en-US" sz="3600" b="1"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这是画龙点睛的环节，也是教师梳理知识的环节。在本环节中既要有教师对学生展示的评价、对问题讲解的评价、师徒之间的评价或者小组之间的评价。在本环节中教师应做到：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（1）不要重复学生答案。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（2）相信学生。学生能讲的老师不讲。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（3）启发诱导而不是直接说出答案，并且学会等待，给其他同学主动回答的机会。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（4）讲必有问。先提问，后讲。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（5）语言简练，不拖泥带水，要富有变化，注意表情语调，多使用激励性的评价语言。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42110" y="1383665"/>
            <a:ext cx="9204325" cy="476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三、课后：</a:t>
            </a:r>
          </a:p>
          <a:p>
            <a:r>
              <a:rPr lang="zh-CN" altLang="en-US" sz="40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7、【固】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这一环节是对本节所学内容的成果验收，从而发现存在的问题并及时解决。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应注意问题：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（1）要紧紧围绕教学目标设计检测的题型、内容。 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（2）训练为自主进行，不准交流，如同当堂考试。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（3）及时巡视发现问题，漏洞。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（4）最后有结果。教师的讲解不可缺少。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41095" y="543560"/>
            <a:ext cx="9909175" cy="5569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</a:rPr>
              <a:t>总之，七个环节要做到：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</a:rPr>
              <a:t>备有特色。导有趣味，学有目标，议有问题，展有收获，评有针对，固有结果。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</a:rPr>
              <a:t>这七个环节都是教与学的过程。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</a:rPr>
              <a:t>自主学习是独学，合作探究是互学，提问展示、精讲点拨是群学。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</a:rPr>
              <a:t>当然七个环节也不是一成不变的，可灵活交叉使用，可以多某个环节，可以少某个环节，也可以随机变换。</a:t>
            </a:r>
          </a:p>
          <a:p>
            <a:endParaRPr lang="zh-CN" altLang="en-US" sz="3200" b="1">
              <a:latin typeface="楷体_GB2312" panose="02010609030101010101" charset="-122"/>
              <a:ea typeface="楷体_GB2312" panose="02010609030101010101" charset="-122"/>
            </a:endParaRPr>
          </a:p>
          <a:p>
            <a:r>
              <a:rPr lang="zh-CN" altLang="en-US" sz="44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</a:rPr>
              <a:t>课堂上，实验中学还要求学生有</a:t>
            </a:r>
            <a:r>
              <a:rPr lang="zh-CN" altLang="en-US" sz="44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</a:rPr>
              <a:t>四个起来：动起来、站起来（讨论问题时）、说起来、掌声响起来。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537585" y="2406650"/>
            <a:ext cx="65278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b="1">
                <a:latin typeface="楷体_GB2312" panose="02010609030101010101" charset="-122"/>
                <a:ea typeface="楷体_GB2312" panose="02010609030101010101" charset="-122"/>
              </a:rPr>
              <a:t>我的几点体会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7220" y="931545"/>
            <a:ext cx="10702925" cy="5015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对于提高教学质量，我也有自己的几点体会，并时刻告诫自己要坚持做到。</a:t>
            </a:r>
          </a:p>
          <a:p>
            <a:r>
              <a:rPr lang="en-US" altLang="zh-CN" sz="32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1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、认真落实学校提出的3分钟候课。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提前3分钟到班里，会使学生快速安静下来，准备好一切与本科有关的学习资料，提早进入学习状态，提高学习效率。</a:t>
            </a:r>
            <a:endParaRPr lang="zh-CN" altLang="en-US" sz="3200" b="1"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  <a:p>
            <a:r>
              <a:rPr lang="en-US" altLang="zh-CN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2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、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指导学生养成预习的习惯。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教师在传授知识的同时，还应该注重学生学习方法的指导。</a:t>
            </a: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3、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在课堂上，教师要精神饱满，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尽量做到语言铿锵有力、幽默风趣、生动动听，创设融洽的课堂氛围。</a:t>
            </a:r>
          </a:p>
          <a:p>
            <a:endParaRPr lang="zh-CN" altLang="en-US" sz="3200" b="1"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5740" y="358140"/>
            <a:ext cx="11621135" cy="6985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4、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采用启发式教学。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在课堂中，教师要创设问题情境，引导学生思考或自己发现问题，调动学生的积极性，使学生爱学、会学。比如，历史课堂中一些开放题，如“如何处理中日关系”，“结合中国的改革，谈谈对你的启发”，面对这样的问题，一定先让学生思考、回答，教师可以多问，”你们有什么想法呢？”学生回答之后，教师再进行梳理归纳。往往很多时候，学生的回答带有很多你想不到的智慧和闪光点，使你为之欣喜。通过启发式教学，使学生成为学习的主人，教师则成为学生的“协作者”。</a:t>
            </a:r>
            <a:endParaRPr lang="zh-CN" altLang="en-US" sz="3200" b="1"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5、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在课堂中举一反三，注意各种联系。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比如历史课，对一些历史事件、历史现象，可以引导学生前后联系、古今联系、中外联系，与当今社会、时事政治、生活相联系，提高学生的学习兴趣和认知能力。</a:t>
            </a:r>
            <a:endParaRPr lang="zh-CN" altLang="en-US" sz="3200" b="1"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  <a:p>
            <a:r>
              <a:rPr lang="en-US" altLang="zh-CN" sz="32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6</a:t>
            </a:r>
            <a:r>
              <a:rPr lang="zh-CN" altLang="en-US" sz="32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、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在课堂上，要多给学生背诵的时间，重点问题反复提问。</a:t>
            </a:r>
            <a:endParaRPr lang="zh-CN" altLang="en-US" sz="3200" b="1"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  <a:sym typeface="+mn-ea"/>
            </a:endParaRPr>
          </a:p>
          <a:p>
            <a:endParaRPr lang="zh-CN" altLang="en-US" sz="3200" b="1"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07720" y="1561465"/>
            <a:ext cx="9888855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7</a:t>
            </a:r>
            <a:r>
              <a:rPr lang="zh-CN" altLang="en-US" sz="3200" b="1">
                <a:solidFill>
                  <a:schemeClr val="tx1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、</a:t>
            </a:r>
            <a:r>
              <a:rPr lang="zh-CN" altLang="en-US" sz="3200" b="1">
                <a:solidFill>
                  <a:srgbClr val="C00000"/>
                </a:solidFill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做学生的知心朋友。</a:t>
            </a:r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  <a:sym typeface="+mn-ea"/>
              </a:rPr>
              <a:t>建立互相尊敬、互相理解、互相信任的师生关系。</a:t>
            </a:r>
            <a:endParaRPr lang="zh-CN" altLang="en-US" sz="3200" b="1"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  <a:p>
            <a:endParaRPr lang="zh-CN" altLang="en-US" sz="3200" b="1"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  <a:p>
            <a:r>
              <a:rPr lang="zh-CN" altLang="en-US" sz="3200" b="1">
                <a:latin typeface="楷体_GB2312" panose="02010609030101010101" charset="-122"/>
                <a:ea typeface="楷体_GB2312" panose="02010609030101010101" charset="-122"/>
                <a:cs typeface="楷体_GB2312" panose="02010609030101010101" charset="-122"/>
              </a:rPr>
              <a:t>总之，我认为，教学平时要注意从细节、从小事做起，结合学校提出的“三步七环节”教学模式，自己不断感悟，不断反思，不断创新，打造有趣有效课堂，努力提高教学质量。</a:t>
            </a:r>
          </a:p>
          <a:p>
            <a:endParaRPr lang="zh-CN" altLang="en-US" sz="3200" b="1">
              <a:latin typeface="楷体_GB2312" panose="02010609030101010101" charset="-122"/>
              <a:ea typeface="楷体_GB2312" panose="02010609030101010101" charset="-122"/>
              <a:cs typeface="楷体_GB2312" panose="0201060903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36295" y="1364615"/>
            <a:ext cx="10518140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>
                <a:latin typeface="Arial Black" panose="020B0A04020102020204" charset="0"/>
                <a:cs typeface="Arial Black" panose="020B0A04020102020204" charset="0"/>
              </a:rPr>
              <a:t>如何使自己的课堂有趣又有效，真正提高教育教学质量呢？下面我结合历史学科，与大家分享一下我们实验中学的</a:t>
            </a:r>
            <a:r>
              <a:rPr lang="zh-CN" altLang="en-US" sz="4000" dirty="0" smtClean="0">
                <a:solidFill>
                  <a:srgbClr val="004C8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</a:t>
            </a:r>
            <a:r>
              <a:rPr lang="en-US" altLang="zh-CN" sz="4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4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以学定教，和谐互助</a:t>
            </a:r>
            <a:r>
              <a:rPr lang="en-US" altLang="zh-CN" sz="4000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”,</a:t>
            </a:r>
            <a:r>
              <a:rPr lang="zh-CN" altLang="en-US" sz="4000" b="1">
                <a:solidFill>
                  <a:srgbClr val="C00000"/>
                </a:solidFill>
                <a:latin typeface="Arial Black" panose="020B0A04020102020204" charset="0"/>
                <a:cs typeface="Arial Black" panose="020B0A04020102020204" charset="0"/>
              </a:rPr>
              <a:t>“三步七环节”</a:t>
            </a:r>
            <a:r>
              <a:rPr lang="zh-CN" altLang="en-US" sz="4000" b="1">
                <a:latin typeface="Arial Black" panose="020B0A04020102020204" charset="0"/>
                <a:cs typeface="Arial Black" panose="020B0A04020102020204" charset="0"/>
              </a:rPr>
              <a:t>高效课堂教学模式。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6E6E6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 flipH="1" flipV="1">
            <a:off x="3946164" y="4624242"/>
            <a:ext cx="2165565" cy="2166521"/>
            <a:chOff x="3512010" y="1191987"/>
            <a:chExt cx="3198988" cy="3200400"/>
          </a:xfrm>
        </p:grpSpPr>
        <p:sp>
          <p:nvSpPr>
            <p:cNvPr id="3" name="直角三角形 2"/>
            <p:cNvSpPr/>
            <p:nvPr/>
          </p:nvSpPr>
          <p:spPr>
            <a:xfrm rot="10800000" flipH="1">
              <a:off x="5110798" y="2792187"/>
              <a:ext cx="1600200" cy="1600200"/>
            </a:xfrm>
            <a:prstGeom prst="rtTriangle">
              <a:avLst/>
            </a:prstGeom>
            <a:solidFill>
              <a:srgbClr val="C27D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直角三角形 3"/>
            <p:cNvSpPr/>
            <p:nvPr/>
          </p:nvSpPr>
          <p:spPr>
            <a:xfrm rot="16200000" flipH="1">
              <a:off x="3512011" y="2792187"/>
              <a:ext cx="1600200" cy="1600200"/>
            </a:xfrm>
            <a:prstGeom prst="rtTriangle">
              <a:avLst/>
            </a:prstGeom>
            <a:solidFill>
              <a:srgbClr val="F6C1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直角三角形 4"/>
            <p:cNvSpPr/>
            <p:nvPr/>
          </p:nvSpPr>
          <p:spPr>
            <a:xfrm rot="10800000" flipH="1" flipV="1">
              <a:off x="5110797" y="1191987"/>
              <a:ext cx="1600200" cy="1600200"/>
            </a:xfrm>
            <a:prstGeom prst="rtTriangle">
              <a:avLst/>
            </a:prstGeom>
            <a:solidFill>
              <a:srgbClr val="7852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直角三角形 5"/>
            <p:cNvSpPr/>
            <p:nvPr/>
          </p:nvSpPr>
          <p:spPr>
            <a:xfrm rot="5400000" flipH="1" flipV="1">
              <a:off x="3512010" y="1191987"/>
              <a:ext cx="1600200" cy="1600200"/>
            </a:xfrm>
            <a:prstGeom prst="rtTriangle">
              <a:avLst/>
            </a:prstGeom>
            <a:solidFill>
              <a:srgbClr val="F79A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/>
          <p:cNvGrpSpPr/>
          <p:nvPr/>
        </p:nvGrpSpPr>
        <p:grpSpPr>
          <a:xfrm flipH="1" flipV="1">
            <a:off x="1418607" y="4650222"/>
            <a:ext cx="2165565" cy="2166521"/>
            <a:chOff x="7186287" y="1066801"/>
            <a:chExt cx="3198988" cy="3200400"/>
          </a:xfrm>
        </p:grpSpPr>
        <p:sp>
          <p:nvSpPr>
            <p:cNvPr id="8" name="直角三角形 7"/>
            <p:cNvSpPr/>
            <p:nvPr/>
          </p:nvSpPr>
          <p:spPr>
            <a:xfrm rot="10800000" flipH="1">
              <a:off x="8785075" y="2667001"/>
              <a:ext cx="1600200" cy="1600200"/>
            </a:xfrm>
            <a:prstGeom prst="rtTriangle">
              <a:avLst/>
            </a:prstGeom>
            <a:solidFill>
              <a:srgbClr val="177B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直角三角形 8"/>
            <p:cNvSpPr/>
            <p:nvPr/>
          </p:nvSpPr>
          <p:spPr>
            <a:xfrm rot="16200000" flipH="1">
              <a:off x="7186288" y="2667001"/>
              <a:ext cx="1600200" cy="1600200"/>
            </a:xfrm>
            <a:prstGeom prst="rtTriangle">
              <a:avLst/>
            </a:prstGeom>
            <a:solidFill>
              <a:srgbClr val="73C0A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直角三角形 9"/>
            <p:cNvSpPr/>
            <p:nvPr/>
          </p:nvSpPr>
          <p:spPr>
            <a:xfrm rot="10800000" flipH="1" flipV="1">
              <a:off x="8785074" y="1066801"/>
              <a:ext cx="1600200" cy="1600200"/>
            </a:xfrm>
            <a:prstGeom prst="rtTriangle">
              <a:avLst/>
            </a:prstGeom>
            <a:solidFill>
              <a:srgbClr val="0E4F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直角三角形 10"/>
            <p:cNvSpPr/>
            <p:nvPr/>
          </p:nvSpPr>
          <p:spPr>
            <a:xfrm rot="5400000" flipH="1" flipV="1">
              <a:off x="7186287" y="1066801"/>
              <a:ext cx="1600200" cy="1600200"/>
            </a:xfrm>
            <a:prstGeom prst="rtTriangle">
              <a:avLst/>
            </a:prstGeom>
            <a:solidFill>
              <a:srgbClr val="1A9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 flipH="1" flipV="1">
            <a:off x="1422136" y="2045767"/>
            <a:ext cx="2165565" cy="2166521"/>
            <a:chOff x="7186287" y="1066801"/>
            <a:chExt cx="3198988" cy="3200400"/>
          </a:xfrm>
        </p:grpSpPr>
        <p:sp>
          <p:nvSpPr>
            <p:cNvPr id="13" name="直角三角形 12"/>
            <p:cNvSpPr/>
            <p:nvPr/>
          </p:nvSpPr>
          <p:spPr>
            <a:xfrm rot="10800000" flipH="1">
              <a:off x="8785075" y="2667001"/>
              <a:ext cx="1600200" cy="1600200"/>
            </a:xfrm>
            <a:prstGeom prst="rtTriangle">
              <a:avLst/>
            </a:prstGeom>
            <a:solidFill>
              <a:srgbClr val="008F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直角三角形 13"/>
            <p:cNvSpPr/>
            <p:nvPr/>
          </p:nvSpPr>
          <p:spPr>
            <a:xfrm rot="16200000" flipH="1">
              <a:off x="7186288" y="2667001"/>
              <a:ext cx="1600200" cy="1600200"/>
            </a:xfrm>
            <a:prstGeom prst="rtTriangle">
              <a:avLst/>
            </a:prstGeom>
            <a:solidFill>
              <a:srgbClr val="60CFF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直角三角形 14"/>
            <p:cNvSpPr/>
            <p:nvPr/>
          </p:nvSpPr>
          <p:spPr>
            <a:xfrm rot="10800000" flipH="1" flipV="1">
              <a:off x="8785074" y="1066801"/>
              <a:ext cx="1600200" cy="1600200"/>
            </a:xfrm>
            <a:prstGeom prst="rtTriangle">
              <a:avLst/>
            </a:prstGeom>
            <a:solidFill>
              <a:srgbClr val="0159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直角三角形 15"/>
            <p:cNvSpPr/>
            <p:nvPr/>
          </p:nvSpPr>
          <p:spPr>
            <a:xfrm rot="5400000" flipH="1" flipV="1">
              <a:off x="7186287" y="1066801"/>
              <a:ext cx="1600200" cy="1600200"/>
            </a:xfrm>
            <a:prstGeom prst="rtTriangle">
              <a:avLst/>
            </a:prstGeom>
            <a:solidFill>
              <a:srgbClr val="00AF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" name="组合 16"/>
          <p:cNvGrpSpPr/>
          <p:nvPr/>
        </p:nvGrpSpPr>
        <p:grpSpPr>
          <a:xfrm flipH="1" flipV="1">
            <a:off x="2679091" y="3318838"/>
            <a:ext cx="2165565" cy="2166521"/>
            <a:chOff x="3512010" y="1191987"/>
            <a:chExt cx="3198988" cy="3200400"/>
          </a:xfrm>
        </p:grpSpPr>
        <p:sp>
          <p:nvSpPr>
            <p:cNvPr id="18" name="直角三角形 17"/>
            <p:cNvSpPr/>
            <p:nvPr/>
          </p:nvSpPr>
          <p:spPr>
            <a:xfrm rot="10800000" flipH="1">
              <a:off x="5110798" y="2792187"/>
              <a:ext cx="1600200" cy="1600200"/>
            </a:xfrm>
            <a:prstGeom prst="rtTriangle">
              <a:avLst/>
            </a:prstGeom>
            <a:solidFill>
              <a:srgbClr val="7AA2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直角三角形 18"/>
            <p:cNvSpPr/>
            <p:nvPr/>
          </p:nvSpPr>
          <p:spPr>
            <a:xfrm rot="16200000" flipH="1">
              <a:off x="3512011" y="2792187"/>
              <a:ext cx="1600200" cy="1600200"/>
            </a:xfrm>
            <a:prstGeom prst="rtTriangle">
              <a:avLst/>
            </a:prstGeom>
            <a:solidFill>
              <a:srgbClr val="C0DF5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直角三角形 19"/>
            <p:cNvSpPr/>
            <p:nvPr/>
          </p:nvSpPr>
          <p:spPr>
            <a:xfrm rot="10800000" flipH="1" flipV="1">
              <a:off x="5110797" y="1191987"/>
              <a:ext cx="1600200" cy="1600200"/>
            </a:xfrm>
            <a:prstGeom prst="rtTriangle">
              <a:avLst/>
            </a:prstGeom>
            <a:solidFill>
              <a:srgbClr val="4E670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直角三角形 20"/>
            <p:cNvSpPr/>
            <p:nvPr/>
          </p:nvSpPr>
          <p:spPr>
            <a:xfrm rot="5400000" flipH="1" flipV="1">
              <a:off x="3512010" y="1191987"/>
              <a:ext cx="1600200" cy="1600200"/>
            </a:xfrm>
            <a:prstGeom prst="rtTriangle">
              <a:avLst/>
            </a:prstGeom>
            <a:solidFill>
              <a:srgbClr val="98CD0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/>
        </p:nvGrpSpPr>
        <p:grpSpPr>
          <a:xfrm flipH="1" flipV="1">
            <a:off x="165181" y="3318839"/>
            <a:ext cx="2165565" cy="2166521"/>
            <a:chOff x="3512010" y="1191987"/>
            <a:chExt cx="3198988" cy="3200400"/>
          </a:xfrm>
        </p:grpSpPr>
        <p:sp>
          <p:nvSpPr>
            <p:cNvPr id="23" name="直角三角形 22"/>
            <p:cNvSpPr/>
            <p:nvPr/>
          </p:nvSpPr>
          <p:spPr>
            <a:xfrm rot="10800000" flipH="1">
              <a:off x="5110798" y="2792187"/>
              <a:ext cx="1600200" cy="1600200"/>
            </a:xfrm>
            <a:prstGeom prst="rtTriangle">
              <a:avLst/>
            </a:prstGeom>
            <a:solidFill>
              <a:srgbClr val="1759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直角三角形 23"/>
            <p:cNvSpPr/>
            <p:nvPr/>
          </p:nvSpPr>
          <p:spPr>
            <a:xfrm rot="16200000" flipH="1">
              <a:off x="3512011" y="2792187"/>
              <a:ext cx="1600200" cy="1600200"/>
            </a:xfrm>
            <a:prstGeom prst="rtTriangle">
              <a:avLst/>
            </a:prstGeom>
            <a:solidFill>
              <a:srgbClr val="74A6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直角三角形 24"/>
            <p:cNvSpPr/>
            <p:nvPr/>
          </p:nvSpPr>
          <p:spPr>
            <a:xfrm rot="10800000" flipH="1" flipV="1">
              <a:off x="5110797" y="1191987"/>
              <a:ext cx="1600200" cy="1600200"/>
            </a:xfrm>
            <a:prstGeom prst="rtTriangle">
              <a:avLst/>
            </a:prstGeom>
            <a:solidFill>
              <a:srgbClr val="1039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直角三角形 25"/>
            <p:cNvSpPr/>
            <p:nvPr/>
          </p:nvSpPr>
          <p:spPr>
            <a:xfrm rot="5400000" flipH="1" flipV="1">
              <a:off x="3512010" y="1191987"/>
              <a:ext cx="1600200" cy="1600200"/>
            </a:xfrm>
            <a:prstGeom prst="rtTriangle">
              <a:avLst/>
            </a:prstGeom>
            <a:solidFill>
              <a:srgbClr val="1E6E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 flipV="1">
            <a:off x="-5942" y="4642389"/>
            <a:ext cx="1083261" cy="2166521"/>
            <a:chOff x="10118157" y="-1358280"/>
            <a:chExt cx="1175657" cy="2351313"/>
          </a:xfrm>
        </p:grpSpPr>
        <p:sp>
          <p:nvSpPr>
            <p:cNvPr id="28" name="直角三角形 27"/>
            <p:cNvSpPr/>
            <p:nvPr/>
          </p:nvSpPr>
          <p:spPr>
            <a:xfrm rot="10800000" flipH="1">
              <a:off x="10118157" y="-182624"/>
              <a:ext cx="1175657" cy="1175657"/>
            </a:xfrm>
            <a:prstGeom prst="rtTriangle">
              <a:avLst/>
            </a:prstGeom>
            <a:solidFill>
              <a:srgbClr val="7F88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直角三角形 28"/>
            <p:cNvSpPr/>
            <p:nvPr/>
          </p:nvSpPr>
          <p:spPr>
            <a:xfrm rot="10800000" flipH="1" flipV="1">
              <a:off x="10118157" y="-1358280"/>
              <a:ext cx="1175657" cy="1175657"/>
            </a:xfrm>
            <a:prstGeom prst="rtTriangle">
              <a:avLst/>
            </a:pr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 flipH="1" flipV="1">
            <a:off x="0" y="2045766"/>
            <a:ext cx="1083262" cy="2166521"/>
            <a:chOff x="7824061" y="-2130582"/>
            <a:chExt cx="1175658" cy="2351313"/>
          </a:xfrm>
        </p:grpSpPr>
        <p:sp>
          <p:nvSpPr>
            <p:cNvPr id="31" name="直角三角形 30"/>
            <p:cNvSpPr/>
            <p:nvPr/>
          </p:nvSpPr>
          <p:spPr>
            <a:xfrm rot="16200000" flipH="1">
              <a:off x="7824062" y="-954926"/>
              <a:ext cx="1175657" cy="1175657"/>
            </a:xfrm>
            <a:prstGeom prst="rtTriangle">
              <a:avLst/>
            </a:prstGeom>
            <a:solidFill>
              <a:srgbClr val="DC5F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直角三角形 31"/>
            <p:cNvSpPr/>
            <p:nvPr/>
          </p:nvSpPr>
          <p:spPr>
            <a:xfrm rot="5400000" flipH="1" flipV="1">
              <a:off x="7824061" y="-2130582"/>
              <a:ext cx="1175657" cy="1175657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9" name="组合 38"/>
          <p:cNvGrpSpPr/>
          <p:nvPr/>
        </p:nvGrpSpPr>
        <p:grpSpPr>
          <a:xfrm flipH="1" flipV="1">
            <a:off x="6472673" y="4624243"/>
            <a:ext cx="2165565" cy="2166521"/>
            <a:chOff x="3512010" y="1191987"/>
            <a:chExt cx="3198988" cy="3200400"/>
          </a:xfrm>
        </p:grpSpPr>
        <p:sp>
          <p:nvSpPr>
            <p:cNvPr id="40" name="直角三角形 39"/>
            <p:cNvSpPr/>
            <p:nvPr/>
          </p:nvSpPr>
          <p:spPr>
            <a:xfrm rot="10800000" flipH="1">
              <a:off x="5110798" y="2792187"/>
              <a:ext cx="1600200" cy="1600200"/>
            </a:xfrm>
            <a:prstGeom prst="rtTriangle">
              <a:avLst/>
            </a:prstGeom>
            <a:solidFill>
              <a:srgbClr val="CECA0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直角三角形 40"/>
            <p:cNvSpPr/>
            <p:nvPr/>
          </p:nvSpPr>
          <p:spPr>
            <a:xfrm rot="16200000" flipH="1">
              <a:off x="3512011" y="2792187"/>
              <a:ext cx="1600200" cy="1600200"/>
            </a:xfrm>
            <a:prstGeom prst="rtTriangle">
              <a:avLst/>
            </a:prstGeom>
            <a:solidFill>
              <a:srgbClr val="FFFF6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直角三角形 41"/>
            <p:cNvSpPr/>
            <p:nvPr/>
          </p:nvSpPr>
          <p:spPr>
            <a:xfrm rot="10800000" flipH="1" flipV="1">
              <a:off x="5110797" y="1191987"/>
              <a:ext cx="1600200" cy="1600200"/>
            </a:xfrm>
            <a:prstGeom prst="rtTriangle">
              <a:avLst/>
            </a:prstGeom>
            <a:solidFill>
              <a:srgbClr val="858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直角三角形 42"/>
            <p:cNvSpPr/>
            <p:nvPr/>
          </p:nvSpPr>
          <p:spPr>
            <a:xfrm rot="5400000" flipH="1" flipV="1">
              <a:off x="3512010" y="1191987"/>
              <a:ext cx="1600200" cy="1600200"/>
            </a:xfrm>
            <a:prstGeom prst="rtTriangle">
              <a:avLst/>
            </a:prstGeom>
            <a:solidFill>
              <a:srgbClr val="FFFD0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0" name="矩形 49"/>
          <p:cNvSpPr/>
          <p:nvPr/>
        </p:nvSpPr>
        <p:spPr>
          <a:xfrm>
            <a:off x="451165" y="-1250822"/>
            <a:ext cx="652635" cy="995099"/>
          </a:xfrm>
          <a:prstGeom prst="rect">
            <a:avLst/>
          </a:prstGeom>
          <a:solidFill>
            <a:srgbClr val="1D6FA9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1250865" y="-1250822"/>
            <a:ext cx="652635" cy="995099"/>
          </a:xfrm>
          <a:prstGeom prst="rect">
            <a:avLst/>
          </a:prstGeom>
          <a:solidFill>
            <a:srgbClr val="1F9776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2050564" y="-1250822"/>
            <a:ext cx="652635" cy="995099"/>
          </a:xfrm>
          <a:prstGeom prst="rect">
            <a:avLst/>
          </a:prstGeom>
          <a:solidFill>
            <a:srgbClr val="89C145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2850264" y="-1250822"/>
            <a:ext cx="652635" cy="995099"/>
          </a:xfrm>
          <a:prstGeom prst="rect">
            <a:avLst/>
          </a:prstGeom>
          <a:solidFill>
            <a:srgbClr val="F29C15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 53"/>
          <p:cNvSpPr/>
          <p:nvPr/>
        </p:nvSpPr>
        <p:spPr>
          <a:xfrm>
            <a:off x="3649964" y="-1250822"/>
            <a:ext cx="652635" cy="995099"/>
          </a:xfrm>
          <a:prstGeom prst="rect">
            <a:avLst/>
          </a:prstGeom>
          <a:solidFill>
            <a:srgbClr val="CA2A2B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文本框 54" descr="e7d195523061f1c0deeec63e560781cfd59afb0ea006f2a87ABB68BF51EA6619813959095094C18C62A12F549504892A4AAA8C1554C6663626E05CA27F281A14E6983772AFC3FB97135759321DEA3D709AACD122C08E6ED1C77BAD4A88EF4CD28A80260D8F97957F436F83C1F553EF0169027D0DBFA7A77088E1513DBDFC101C4B4DFF310B01A5021663E46B6BC2AAB5"/>
          <p:cNvSpPr txBox="1"/>
          <p:nvPr/>
        </p:nvSpPr>
        <p:spPr>
          <a:xfrm>
            <a:off x="4610420" y="705483"/>
            <a:ext cx="5539105" cy="3353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8565">
              <a:defRPr/>
            </a:pPr>
            <a:r>
              <a:rPr lang="zh-CN" altLang="en-US" sz="3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  </a:t>
            </a:r>
            <a:endParaRPr lang="en-US" altLang="zh-CN" sz="3200" b="1" kern="0" dirty="0" smtClean="0">
              <a:solidFill>
                <a:schemeClr val="tx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r>
              <a:rPr lang="zh-CN" altLang="en-US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Kartika" panose="02020503030404060203" pitchFamily="18" charset="0"/>
              </a:rPr>
              <a:t>感谢</a:t>
            </a:r>
          </a:p>
          <a:p>
            <a:r>
              <a:rPr lang="zh-CN" altLang="en-US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Kartika" panose="02020503030404060203" pitchFamily="18" charset="0"/>
              </a:rPr>
              <a:t>在座各位老师的</a:t>
            </a:r>
            <a:endParaRPr lang="en-US" altLang="zh-CN" sz="6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Kartika" panose="02020503030404060203" pitchFamily="18" charset="0"/>
            </a:endParaRPr>
          </a:p>
          <a:p>
            <a:r>
              <a:rPr lang="zh-CN" altLang="en-US" sz="6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  <a:cs typeface="Kartika" panose="02020503030404060203" pitchFamily="18" charset="0"/>
              </a:rPr>
              <a:t>聆听。</a:t>
            </a:r>
            <a:endParaRPr lang="en-US" altLang="zh-CN" sz="6000" b="1" dirty="0">
              <a:solidFill>
                <a:schemeClr val="tx1">
                  <a:lumMod val="75000"/>
                  <a:lumOff val="2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Kartika" panose="02020503030404060203" pitchFamily="18" charset="0"/>
            </a:endParaRPr>
          </a:p>
        </p:txBody>
      </p:sp>
      <p:grpSp>
        <p:nvGrpSpPr>
          <p:cNvPr id="61" name="组合 60"/>
          <p:cNvGrpSpPr/>
          <p:nvPr/>
        </p:nvGrpSpPr>
        <p:grpSpPr>
          <a:xfrm>
            <a:off x="11722066" y="1592297"/>
            <a:ext cx="469934" cy="1431122"/>
            <a:chOff x="11722066" y="1592297"/>
            <a:chExt cx="469934" cy="1431122"/>
          </a:xfrm>
        </p:grpSpPr>
        <p:sp>
          <p:nvSpPr>
            <p:cNvPr id="58" name="矩形 57"/>
            <p:cNvSpPr/>
            <p:nvPr/>
          </p:nvSpPr>
          <p:spPr>
            <a:xfrm>
              <a:off x="11857703" y="1592297"/>
              <a:ext cx="334297" cy="143112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矩形 58"/>
            <p:cNvSpPr/>
            <p:nvPr/>
          </p:nvSpPr>
          <p:spPr>
            <a:xfrm>
              <a:off x="11722066" y="1592297"/>
              <a:ext cx="72000" cy="143112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0" name="文本框 59" descr="e7d195523061f1c0deeec63e560781cfd59afb0ea006f2a87ABB68BF51EA6619813959095094C18C62A12F549504892A4AAA8C1554C6663626E05CA27F281A14E6983772AFC3FB97135759321DEA3D709AACD122C08E6ED1C77BAD4A88EF4CD28A80260D8F97957F436F83C1F553EF0169027D0DBFA7A77088E1513DBDFC101C4B4DFF310B01A5021663E46B6BC2AAB5"/>
          <p:cNvSpPr txBox="1"/>
          <p:nvPr/>
        </p:nvSpPr>
        <p:spPr>
          <a:xfrm rot="21564008">
            <a:off x="9544112" y="2371544"/>
            <a:ext cx="59824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 defTabSz="1218565">
              <a:defRPr/>
            </a:pPr>
            <a:r>
              <a:rPr lang="zh-CN" altLang="en-US" sz="3200" b="1" kern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  </a:t>
            </a:r>
            <a:endParaRPr lang="en-US" altLang="zh-CN" sz="2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Kartika" panose="02020503030404060203" pitchFamily="18" charset="0"/>
            </a:endParaRPr>
          </a:p>
          <a:p>
            <a:pPr algn="l"/>
            <a:endParaRPr lang="en-US" altLang="zh-CN" sz="2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Kartika" panose="02020503030404060203" pitchFamily="18" charset="0"/>
            </a:endParaRPr>
          </a:p>
          <a:p>
            <a:endParaRPr lang="en-US" altLang="zh-CN" sz="2800" b="1" dirty="0">
              <a:solidFill>
                <a:schemeClr val="tx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  <a:cs typeface="Kartika" panose="020205030304040602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9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5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5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5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6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6E6E6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 49"/>
          <p:cNvSpPr/>
          <p:nvPr/>
        </p:nvSpPr>
        <p:spPr>
          <a:xfrm>
            <a:off x="451165" y="-1250822"/>
            <a:ext cx="652635" cy="995099"/>
          </a:xfrm>
          <a:prstGeom prst="rect">
            <a:avLst/>
          </a:prstGeom>
          <a:solidFill>
            <a:srgbClr val="1D6FA9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1250865" y="-1250822"/>
            <a:ext cx="652635" cy="995099"/>
          </a:xfrm>
          <a:prstGeom prst="rect">
            <a:avLst/>
          </a:prstGeom>
          <a:solidFill>
            <a:srgbClr val="1F9776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2050564" y="-1250822"/>
            <a:ext cx="652635" cy="995099"/>
          </a:xfrm>
          <a:prstGeom prst="rect">
            <a:avLst/>
          </a:prstGeom>
          <a:solidFill>
            <a:srgbClr val="89C145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2850264" y="-1250822"/>
            <a:ext cx="652635" cy="995099"/>
          </a:xfrm>
          <a:prstGeom prst="rect">
            <a:avLst/>
          </a:prstGeom>
          <a:solidFill>
            <a:srgbClr val="F29C15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 53"/>
          <p:cNvSpPr/>
          <p:nvPr/>
        </p:nvSpPr>
        <p:spPr>
          <a:xfrm>
            <a:off x="3649964" y="-1250822"/>
            <a:ext cx="652635" cy="995099"/>
          </a:xfrm>
          <a:prstGeom prst="rect">
            <a:avLst/>
          </a:prstGeom>
          <a:solidFill>
            <a:srgbClr val="CA2A2B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 flipH="1">
            <a:off x="-8475" y="0"/>
            <a:ext cx="469934" cy="996044"/>
            <a:chOff x="11722066" y="1592297"/>
            <a:chExt cx="469934" cy="1431122"/>
          </a:xfrm>
        </p:grpSpPr>
        <p:sp>
          <p:nvSpPr>
            <p:cNvPr id="20" name="矩形 19"/>
            <p:cNvSpPr/>
            <p:nvPr/>
          </p:nvSpPr>
          <p:spPr>
            <a:xfrm>
              <a:off x="11857703" y="1592297"/>
              <a:ext cx="334297" cy="143112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1722066" y="1592297"/>
              <a:ext cx="72000" cy="143112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997681" y="4433157"/>
            <a:ext cx="2188387" cy="2198370"/>
            <a:chOff x="2626685" y="4485275"/>
            <a:chExt cx="2188387" cy="1935294"/>
          </a:xfrm>
        </p:grpSpPr>
        <p:sp>
          <p:nvSpPr>
            <p:cNvPr id="31" name="Freeform 5"/>
            <p:cNvSpPr/>
            <p:nvPr/>
          </p:nvSpPr>
          <p:spPr bwMode="auto">
            <a:xfrm>
              <a:off x="3842191" y="5252088"/>
              <a:ext cx="930566" cy="662034"/>
            </a:xfrm>
            <a:custGeom>
              <a:avLst/>
              <a:gdLst>
                <a:gd name="T0" fmla="*/ 304 w 324"/>
                <a:gd name="T1" fmla="*/ 224 h 262"/>
                <a:gd name="T2" fmla="*/ 216 w 324"/>
                <a:gd name="T3" fmla="*/ 243 h 262"/>
                <a:gd name="T4" fmla="*/ 38 w 324"/>
                <a:gd name="T5" fmla="*/ 127 h 262"/>
                <a:gd name="T6" fmla="*/ 19 w 324"/>
                <a:gd name="T7" fmla="*/ 38 h 262"/>
                <a:gd name="T8" fmla="*/ 19 w 324"/>
                <a:gd name="T9" fmla="*/ 38 h 262"/>
                <a:gd name="T10" fmla="*/ 108 w 324"/>
                <a:gd name="T11" fmla="*/ 19 h 262"/>
                <a:gd name="T12" fmla="*/ 286 w 324"/>
                <a:gd name="T13" fmla="*/ 135 h 262"/>
                <a:gd name="T14" fmla="*/ 304 w 324"/>
                <a:gd name="T15" fmla="*/ 22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4" h="262">
                  <a:moveTo>
                    <a:pt x="304" y="224"/>
                  </a:moveTo>
                  <a:cubicBezTo>
                    <a:pt x="285" y="254"/>
                    <a:pt x="245" y="262"/>
                    <a:pt x="216" y="243"/>
                  </a:cubicBezTo>
                  <a:cubicBezTo>
                    <a:pt x="38" y="127"/>
                    <a:pt x="38" y="127"/>
                    <a:pt x="38" y="127"/>
                  </a:cubicBezTo>
                  <a:cubicBezTo>
                    <a:pt x="8" y="108"/>
                    <a:pt x="0" y="68"/>
                    <a:pt x="19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39" y="8"/>
                    <a:pt x="78" y="0"/>
                    <a:pt x="108" y="19"/>
                  </a:cubicBezTo>
                  <a:cubicBezTo>
                    <a:pt x="286" y="135"/>
                    <a:pt x="286" y="135"/>
                    <a:pt x="286" y="135"/>
                  </a:cubicBezTo>
                  <a:cubicBezTo>
                    <a:pt x="315" y="155"/>
                    <a:pt x="324" y="194"/>
                    <a:pt x="304" y="22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2" name="Freeform 6"/>
            <p:cNvSpPr/>
            <p:nvPr/>
          </p:nvSpPr>
          <p:spPr bwMode="auto">
            <a:xfrm>
              <a:off x="2626685" y="5252088"/>
              <a:ext cx="930566" cy="662034"/>
            </a:xfrm>
            <a:custGeom>
              <a:avLst/>
              <a:gdLst>
                <a:gd name="T0" fmla="*/ 19 w 324"/>
                <a:gd name="T1" fmla="*/ 224 h 262"/>
                <a:gd name="T2" fmla="*/ 108 w 324"/>
                <a:gd name="T3" fmla="*/ 243 h 262"/>
                <a:gd name="T4" fmla="*/ 286 w 324"/>
                <a:gd name="T5" fmla="*/ 127 h 262"/>
                <a:gd name="T6" fmla="*/ 305 w 324"/>
                <a:gd name="T7" fmla="*/ 38 h 262"/>
                <a:gd name="T8" fmla="*/ 305 w 324"/>
                <a:gd name="T9" fmla="*/ 38 h 262"/>
                <a:gd name="T10" fmla="*/ 216 w 324"/>
                <a:gd name="T11" fmla="*/ 19 h 262"/>
                <a:gd name="T12" fmla="*/ 38 w 324"/>
                <a:gd name="T13" fmla="*/ 135 h 262"/>
                <a:gd name="T14" fmla="*/ 19 w 324"/>
                <a:gd name="T15" fmla="*/ 224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24" h="262">
                  <a:moveTo>
                    <a:pt x="19" y="224"/>
                  </a:moveTo>
                  <a:cubicBezTo>
                    <a:pt x="39" y="254"/>
                    <a:pt x="78" y="262"/>
                    <a:pt x="108" y="243"/>
                  </a:cubicBezTo>
                  <a:cubicBezTo>
                    <a:pt x="286" y="127"/>
                    <a:pt x="286" y="127"/>
                    <a:pt x="286" y="127"/>
                  </a:cubicBezTo>
                  <a:cubicBezTo>
                    <a:pt x="315" y="108"/>
                    <a:pt x="324" y="68"/>
                    <a:pt x="305" y="38"/>
                  </a:cubicBezTo>
                  <a:cubicBezTo>
                    <a:pt x="305" y="38"/>
                    <a:pt x="305" y="38"/>
                    <a:pt x="305" y="38"/>
                  </a:cubicBezTo>
                  <a:cubicBezTo>
                    <a:pt x="285" y="8"/>
                    <a:pt x="245" y="0"/>
                    <a:pt x="216" y="19"/>
                  </a:cubicBezTo>
                  <a:cubicBezTo>
                    <a:pt x="38" y="135"/>
                    <a:pt x="38" y="135"/>
                    <a:pt x="38" y="135"/>
                  </a:cubicBezTo>
                  <a:cubicBezTo>
                    <a:pt x="8" y="155"/>
                    <a:pt x="0" y="194"/>
                    <a:pt x="19" y="22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 7"/>
            <p:cNvSpPr/>
            <p:nvPr/>
          </p:nvSpPr>
          <p:spPr bwMode="auto">
            <a:xfrm>
              <a:off x="3223618" y="5193346"/>
              <a:ext cx="1029753" cy="1179593"/>
            </a:xfrm>
            <a:custGeom>
              <a:avLst/>
              <a:gdLst>
                <a:gd name="T0" fmla="*/ 358 w 358"/>
                <a:gd name="T1" fmla="*/ 354 h 466"/>
                <a:gd name="T2" fmla="*/ 174 w 358"/>
                <a:gd name="T3" fmla="*/ 466 h 466"/>
                <a:gd name="T4" fmla="*/ 174 w 358"/>
                <a:gd name="T5" fmla="*/ 466 h 466"/>
                <a:gd name="T6" fmla="*/ 0 w 358"/>
                <a:gd name="T7" fmla="*/ 354 h 466"/>
                <a:gd name="T8" fmla="*/ 0 w 358"/>
                <a:gd name="T9" fmla="*/ 179 h 466"/>
                <a:gd name="T10" fmla="*/ 179 w 358"/>
                <a:gd name="T11" fmla="*/ 0 h 466"/>
                <a:gd name="T12" fmla="*/ 179 w 358"/>
                <a:gd name="T13" fmla="*/ 0 h 466"/>
                <a:gd name="T14" fmla="*/ 358 w 358"/>
                <a:gd name="T15" fmla="*/ 179 h 466"/>
                <a:gd name="T16" fmla="*/ 358 w 358"/>
                <a:gd name="T17" fmla="*/ 354 h 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8" h="466">
                  <a:moveTo>
                    <a:pt x="358" y="354"/>
                  </a:moveTo>
                  <a:cubicBezTo>
                    <a:pt x="358" y="453"/>
                    <a:pt x="273" y="466"/>
                    <a:pt x="174" y="466"/>
                  </a:cubicBezTo>
                  <a:cubicBezTo>
                    <a:pt x="174" y="466"/>
                    <a:pt x="174" y="466"/>
                    <a:pt x="174" y="466"/>
                  </a:cubicBezTo>
                  <a:cubicBezTo>
                    <a:pt x="75" y="466"/>
                    <a:pt x="0" y="453"/>
                    <a:pt x="0" y="354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80"/>
                    <a:pt x="80" y="0"/>
                    <a:pt x="179" y="0"/>
                  </a:cubicBezTo>
                  <a:cubicBezTo>
                    <a:pt x="179" y="0"/>
                    <a:pt x="179" y="0"/>
                    <a:pt x="179" y="0"/>
                  </a:cubicBezTo>
                  <a:cubicBezTo>
                    <a:pt x="278" y="0"/>
                    <a:pt x="358" y="80"/>
                    <a:pt x="358" y="179"/>
                  </a:cubicBezTo>
                  <a:lnTo>
                    <a:pt x="358" y="354"/>
                  </a:lnTo>
                  <a:close/>
                </a:path>
              </a:pathLst>
            </a:custGeom>
            <a:solidFill>
              <a:srgbClr val="A6A6A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 8"/>
            <p:cNvSpPr/>
            <p:nvPr/>
          </p:nvSpPr>
          <p:spPr bwMode="auto">
            <a:xfrm>
              <a:off x="3091968" y="4485275"/>
              <a:ext cx="1260591" cy="904937"/>
            </a:xfrm>
            <a:custGeom>
              <a:avLst/>
              <a:gdLst>
                <a:gd name="T0" fmla="*/ 399 w 439"/>
                <a:gd name="T1" fmla="*/ 138 h 358"/>
                <a:gd name="T2" fmla="*/ 394 w 439"/>
                <a:gd name="T3" fmla="*/ 138 h 358"/>
                <a:gd name="T4" fmla="*/ 220 w 439"/>
                <a:gd name="T5" fmla="*/ 0 h 358"/>
                <a:gd name="T6" fmla="*/ 45 w 439"/>
                <a:gd name="T7" fmla="*/ 138 h 358"/>
                <a:gd name="T8" fmla="*/ 41 w 439"/>
                <a:gd name="T9" fmla="*/ 138 h 358"/>
                <a:gd name="T10" fmla="*/ 0 w 439"/>
                <a:gd name="T11" fmla="*/ 179 h 358"/>
                <a:gd name="T12" fmla="*/ 41 w 439"/>
                <a:gd name="T13" fmla="*/ 219 h 358"/>
                <a:gd name="T14" fmla="*/ 45 w 439"/>
                <a:gd name="T15" fmla="*/ 219 h 358"/>
                <a:gd name="T16" fmla="*/ 220 w 439"/>
                <a:gd name="T17" fmla="*/ 358 h 358"/>
                <a:gd name="T18" fmla="*/ 394 w 439"/>
                <a:gd name="T19" fmla="*/ 219 h 358"/>
                <a:gd name="T20" fmla="*/ 399 w 439"/>
                <a:gd name="T21" fmla="*/ 219 h 358"/>
                <a:gd name="T22" fmla="*/ 439 w 439"/>
                <a:gd name="T23" fmla="*/ 179 h 358"/>
                <a:gd name="T24" fmla="*/ 399 w 439"/>
                <a:gd name="T25" fmla="*/ 138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358">
                  <a:moveTo>
                    <a:pt x="399" y="138"/>
                  </a:moveTo>
                  <a:cubicBezTo>
                    <a:pt x="397" y="138"/>
                    <a:pt x="395" y="138"/>
                    <a:pt x="394" y="138"/>
                  </a:cubicBezTo>
                  <a:cubicBezTo>
                    <a:pt x="376" y="59"/>
                    <a:pt x="305" y="0"/>
                    <a:pt x="220" y="0"/>
                  </a:cubicBezTo>
                  <a:cubicBezTo>
                    <a:pt x="135" y="0"/>
                    <a:pt x="64" y="59"/>
                    <a:pt x="45" y="138"/>
                  </a:cubicBezTo>
                  <a:cubicBezTo>
                    <a:pt x="44" y="138"/>
                    <a:pt x="42" y="138"/>
                    <a:pt x="41" y="138"/>
                  </a:cubicBezTo>
                  <a:cubicBezTo>
                    <a:pt x="18" y="138"/>
                    <a:pt x="0" y="156"/>
                    <a:pt x="0" y="179"/>
                  </a:cubicBezTo>
                  <a:cubicBezTo>
                    <a:pt x="0" y="201"/>
                    <a:pt x="18" y="219"/>
                    <a:pt x="41" y="219"/>
                  </a:cubicBezTo>
                  <a:cubicBezTo>
                    <a:pt x="42" y="219"/>
                    <a:pt x="44" y="219"/>
                    <a:pt x="45" y="219"/>
                  </a:cubicBezTo>
                  <a:cubicBezTo>
                    <a:pt x="64" y="298"/>
                    <a:pt x="135" y="358"/>
                    <a:pt x="220" y="358"/>
                  </a:cubicBezTo>
                  <a:cubicBezTo>
                    <a:pt x="305" y="358"/>
                    <a:pt x="376" y="298"/>
                    <a:pt x="394" y="219"/>
                  </a:cubicBezTo>
                  <a:cubicBezTo>
                    <a:pt x="395" y="219"/>
                    <a:pt x="397" y="219"/>
                    <a:pt x="399" y="219"/>
                  </a:cubicBezTo>
                  <a:cubicBezTo>
                    <a:pt x="421" y="219"/>
                    <a:pt x="439" y="201"/>
                    <a:pt x="439" y="179"/>
                  </a:cubicBezTo>
                  <a:cubicBezTo>
                    <a:pt x="439" y="156"/>
                    <a:pt x="421" y="138"/>
                    <a:pt x="399" y="138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5" name="Rectangle 9"/>
            <p:cNvSpPr>
              <a:spLocks noChangeArrowheads="1"/>
            </p:cNvSpPr>
            <p:nvPr/>
          </p:nvSpPr>
          <p:spPr bwMode="auto">
            <a:xfrm>
              <a:off x="3577089" y="5410850"/>
              <a:ext cx="290350" cy="776341"/>
            </a:xfrm>
            <a:prstGeom prst="rect">
              <a:avLst/>
            </a:prstGeom>
            <a:solidFill>
              <a:srgbClr val="FF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 10"/>
            <p:cNvSpPr/>
            <p:nvPr/>
          </p:nvSpPr>
          <p:spPr bwMode="auto">
            <a:xfrm>
              <a:off x="3851209" y="5315593"/>
              <a:ext cx="550043" cy="871597"/>
            </a:xfrm>
            <a:custGeom>
              <a:avLst/>
              <a:gdLst>
                <a:gd name="T0" fmla="*/ 305 w 305"/>
                <a:gd name="T1" fmla="*/ 490 h 549"/>
                <a:gd name="T2" fmla="*/ 9 w 305"/>
                <a:gd name="T3" fmla="*/ 549 h 549"/>
                <a:gd name="T4" fmla="*/ 0 w 305"/>
                <a:gd name="T5" fmla="*/ 60 h 549"/>
                <a:gd name="T6" fmla="*/ 305 w 305"/>
                <a:gd name="T7" fmla="*/ 0 h 549"/>
                <a:gd name="T8" fmla="*/ 305 w 305"/>
                <a:gd name="T9" fmla="*/ 490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5" h="549">
                  <a:moveTo>
                    <a:pt x="305" y="490"/>
                  </a:moveTo>
                  <a:lnTo>
                    <a:pt x="9" y="549"/>
                  </a:lnTo>
                  <a:lnTo>
                    <a:pt x="0" y="60"/>
                  </a:lnTo>
                  <a:lnTo>
                    <a:pt x="305" y="0"/>
                  </a:lnTo>
                  <a:lnTo>
                    <a:pt x="305" y="490"/>
                  </a:lnTo>
                  <a:close/>
                </a:path>
              </a:pathLst>
            </a:custGeom>
            <a:solidFill>
              <a:srgbClr val="FF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0" name="Freeform 11"/>
            <p:cNvSpPr/>
            <p:nvPr/>
          </p:nvSpPr>
          <p:spPr bwMode="auto">
            <a:xfrm>
              <a:off x="3043276" y="5315593"/>
              <a:ext cx="548240" cy="871597"/>
            </a:xfrm>
            <a:custGeom>
              <a:avLst/>
              <a:gdLst>
                <a:gd name="T0" fmla="*/ 0 w 304"/>
                <a:gd name="T1" fmla="*/ 490 h 549"/>
                <a:gd name="T2" fmla="*/ 296 w 304"/>
                <a:gd name="T3" fmla="*/ 549 h 549"/>
                <a:gd name="T4" fmla="*/ 304 w 304"/>
                <a:gd name="T5" fmla="*/ 60 h 549"/>
                <a:gd name="T6" fmla="*/ 0 w 304"/>
                <a:gd name="T7" fmla="*/ 0 h 549"/>
                <a:gd name="T8" fmla="*/ 0 w 304"/>
                <a:gd name="T9" fmla="*/ 490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" h="549">
                  <a:moveTo>
                    <a:pt x="0" y="490"/>
                  </a:moveTo>
                  <a:lnTo>
                    <a:pt x="296" y="549"/>
                  </a:lnTo>
                  <a:lnTo>
                    <a:pt x="304" y="60"/>
                  </a:lnTo>
                  <a:lnTo>
                    <a:pt x="0" y="0"/>
                  </a:lnTo>
                  <a:lnTo>
                    <a:pt x="0" y="490"/>
                  </a:lnTo>
                  <a:close/>
                </a:path>
              </a:pathLst>
            </a:custGeom>
            <a:solidFill>
              <a:srgbClr val="FF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1" name="Rectangle 12"/>
            <p:cNvSpPr>
              <a:spLocks noChangeArrowheads="1"/>
            </p:cNvSpPr>
            <p:nvPr/>
          </p:nvSpPr>
          <p:spPr bwMode="auto">
            <a:xfrm>
              <a:off x="3577089" y="5448953"/>
              <a:ext cx="290350" cy="971616"/>
            </a:xfrm>
            <a:prstGeom prst="rect">
              <a:avLst/>
            </a:prstGeom>
            <a:solidFill>
              <a:srgbClr val="A6A6A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Freeform 13"/>
            <p:cNvSpPr/>
            <p:nvPr/>
          </p:nvSpPr>
          <p:spPr bwMode="auto">
            <a:xfrm>
              <a:off x="3867439" y="5339407"/>
              <a:ext cx="586111" cy="1081162"/>
            </a:xfrm>
            <a:custGeom>
              <a:avLst/>
              <a:gdLst>
                <a:gd name="T0" fmla="*/ 325 w 325"/>
                <a:gd name="T1" fmla="*/ 612 h 681"/>
                <a:gd name="T2" fmla="*/ 0 w 325"/>
                <a:gd name="T3" fmla="*/ 681 h 681"/>
                <a:gd name="T4" fmla="*/ 0 w 325"/>
                <a:gd name="T5" fmla="*/ 69 h 681"/>
                <a:gd name="T6" fmla="*/ 325 w 325"/>
                <a:gd name="T7" fmla="*/ 0 h 681"/>
                <a:gd name="T8" fmla="*/ 325 w 325"/>
                <a:gd name="T9" fmla="*/ 6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5" h="681">
                  <a:moveTo>
                    <a:pt x="325" y="612"/>
                  </a:moveTo>
                  <a:lnTo>
                    <a:pt x="0" y="681"/>
                  </a:lnTo>
                  <a:lnTo>
                    <a:pt x="0" y="69"/>
                  </a:lnTo>
                  <a:lnTo>
                    <a:pt x="325" y="0"/>
                  </a:lnTo>
                  <a:lnTo>
                    <a:pt x="325" y="61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3" name="Freeform 14"/>
            <p:cNvSpPr/>
            <p:nvPr/>
          </p:nvSpPr>
          <p:spPr bwMode="auto">
            <a:xfrm>
              <a:off x="2994583" y="5339407"/>
              <a:ext cx="582505" cy="1081162"/>
            </a:xfrm>
            <a:custGeom>
              <a:avLst/>
              <a:gdLst>
                <a:gd name="T0" fmla="*/ 0 w 323"/>
                <a:gd name="T1" fmla="*/ 612 h 681"/>
                <a:gd name="T2" fmla="*/ 323 w 323"/>
                <a:gd name="T3" fmla="*/ 681 h 681"/>
                <a:gd name="T4" fmla="*/ 323 w 323"/>
                <a:gd name="T5" fmla="*/ 69 h 681"/>
                <a:gd name="T6" fmla="*/ 0 w 323"/>
                <a:gd name="T7" fmla="*/ 0 h 681"/>
                <a:gd name="T8" fmla="*/ 0 w 323"/>
                <a:gd name="T9" fmla="*/ 61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3" h="681">
                  <a:moveTo>
                    <a:pt x="0" y="612"/>
                  </a:moveTo>
                  <a:lnTo>
                    <a:pt x="323" y="681"/>
                  </a:lnTo>
                  <a:lnTo>
                    <a:pt x="323" y="69"/>
                  </a:lnTo>
                  <a:lnTo>
                    <a:pt x="0" y="0"/>
                  </a:lnTo>
                  <a:lnTo>
                    <a:pt x="0" y="612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4" name="Freeform 15"/>
            <p:cNvSpPr/>
            <p:nvPr/>
          </p:nvSpPr>
          <p:spPr bwMode="auto">
            <a:xfrm>
              <a:off x="2630292" y="5563260"/>
              <a:ext cx="679889" cy="447706"/>
            </a:xfrm>
            <a:custGeom>
              <a:avLst/>
              <a:gdLst>
                <a:gd name="T0" fmla="*/ 11 w 237"/>
                <a:gd name="T1" fmla="*/ 51 h 177"/>
                <a:gd name="T2" fmla="*/ 51 w 237"/>
                <a:gd name="T3" fmla="*/ 133 h 177"/>
                <a:gd name="T4" fmla="*/ 144 w 237"/>
                <a:gd name="T5" fmla="*/ 166 h 177"/>
                <a:gd name="T6" fmla="*/ 226 w 237"/>
                <a:gd name="T7" fmla="*/ 126 h 177"/>
                <a:gd name="T8" fmla="*/ 226 w 237"/>
                <a:gd name="T9" fmla="*/ 126 h 177"/>
                <a:gd name="T10" fmla="*/ 186 w 237"/>
                <a:gd name="T11" fmla="*/ 44 h 177"/>
                <a:gd name="T12" fmla="*/ 93 w 237"/>
                <a:gd name="T13" fmla="*/ 12 h 177"/>
                <a:gd name="T14" fmla="*/ 11 w 237"/>
                <a:gd name="T15" fmla="*/ 5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7" h="177">
                  <a:moveTo>
                    <a:pt x="11" y="51"/>
                  </a:moveTo>
                  <a:cubicBezTo>
                    <a:pt x="0" y="85"/>
                    <a:pt x="18" y="121"/>
                    <a:pt x="51" y="133"/>
                  </a:cubicBezTo>
                  <a:cubicBezTo>
                    <a:pt x="144" y="166"/>
                    <a:pt x="144" y="166"/>
                    <a:pt x="144" y="166"/>
                  </a:cubicBezTo>
                  <a:cubicBezTo>
                    <a:pt x="178" y="177"/>
                    <a:pt x="214" y="159"/>
                    <a:pt x="226" y="126"/>
                  </a:cubicBezTo>
                  <a:cubicBezTo>
                    <a:pt x="226" y="126"/>
                    <a:pt x="226" y="126"/>
                    <a:pt x="226" y="126"/>
                  </a:cubicBezTo>
                  <a:cubicBezTo>
                    <a:pt x="237" y="92"/>
                    <a:pt x="219" y="56"/>
                    <a:pt x="186" y="44"/>
                  </a:cubicBezTo>
                  <a:cubicBezTo>
                    <a:pt x="93" y="12"/>
                    <a:pt x="93" y="12"/>
                    <a:pt x="93" y="12"/>
                  </a:cubicBezTo>
                  <a:cubicBezTo>
                    <a:pt x="59" y="0"/>
                    <a:pt x="23" y="18"/>
                    <a:pt x="11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5" name="Freeform 16"/>
            <p:cNvSpPr/>
            <p:nvPr/>
          </p:nvSpPr>
          <p:spPr bwMode="auto">
            <a:xfrm>
              <a:off x="4085654" y="5563260"/>
              <a:ext cx="681693" cy="447706"/>
            </a:xfrm>
            <a:custGeom>
              <a:avLst/>
              <a:gdLst>
                <a:gd name="T0" fmla="*/ 226 w 237"/>
                <a:gd name="T1" fmla="*/ 51 h 177"/>
                <a:gd name="T2" fmla="*/ 186 w 237"/>
                <a:gd name="T3" fmla="*/ 133 h 177"/>
                <a:gd name="T4" fmla="*/ 93 w 237"/>
                <a:gd name="T5" fmla="*/ 166 h 177"/>
                <a:gd name="T6" fmla="*/ 12 w 237"/>
                <a:gd name="T7" fmla="*/ 126 h 177"/>
                <a:gd name="T8" fmla="*/ 12 w 237"/>
                <a:gd name="T9" fmla="*/ 126 h 177"/>
                <a:gd name="T10" fmla="*/ 51 w 237"/>
                <a:gd name="T11" fmla="*/ 44 h 177"/>
                <a:gd name="T12" fmla="*/ 144 w 237"/>
                <a:gd name="T13" fmla="*/ 12 h 177"/>
                <a:gd name="T14" fmla="*/ 226 w 237"/>
                <a:gd name="T15" fmla="*/ 5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7" h="177">
                  <a:moveTo>
                    <a:pt x="226" y="51"/>
                  </a:moveTo>
                  <a:cubicBezTo>
                    <a:pt x="237" y="85"/>
                    <a:pt x="220" y="121"/>
                    <a:pt x="186" y="133"/>
                  </a:cubicBezTo>
                  <a:cubicBezTo>
                    <a:pt x="93" y="166"/>
                    <a:pt x="93" y="166"/>
                    <a:pt x="93" y="166"/>
                  </a:cubicBezTo>
                  <a:cubicBezTo>
                    <a:pt x="60" y="177"/>
                    <a:pt x="23" y="159"/>
                    <a:pt x="12" y="126"/>
                  </a:cubicBezTo>
                  <a:cubicBezTo>
                    <a:pt x="12" y="126"/>
                    <a:pt x="12" y="126"/>
                    <a:pt x="12" y="126"/>
                  </a:cubicBezTo>
                  <a:cubicBezTo>
                    <a:pt x="0" y="92"/>
                    <a:pt x="18" y="56"/>
                    <a:pt x="51" y="44"/>
                  </a:cubicBezTo>
                  <a:cubicBezTo>
                    <a:pt x="144" y="12"/>
                    <a:pt x="144" y="12"/>
                    <a:pt x="144" y="12"/>
                  </a:cubicBezTo>
                  <a:cubicBezTo>
                    <a:pt x="178" y="0"/>
                    <a:pt x="214" y="18"/>
                    <a:pt x="226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6" name="Freeform 18"/>
            <p:cNvSpPr/>
            <p:nvPr/>
          </p:nvSpPr>
          <p:spPr bwMode="auto">
            <a:xfrm>
              <a:off x="4815072" y="607031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7" name="Freeform 20"/>
            <p:cNvSpPr/>
            <p:nvPr/>
          </p:nvSpPr>
          <p:spPr bwMode="auto">
            <a:xfrm>
              <a:off x="4815072" y="5002985"/>
              <a:ext cx="0" cy="361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8" name="Freeform 22"/>
            <p:cNvSpPr/>
            <p:nvPr/>
          </p:nvSpPr>
          <p:spPr bwMode="auto">
            <a:xfrm>
              <a:off x="4815072" y="625994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9" name="Freeform 24"/>
            <p:cNvSpPr/>
            <p:nvPr/>
          </p:nvSpPr>
          <p:spPr bwMode="auto">
            <a:xfrm>
              <a:off x="4238569" y="5192257"/>
              <a:ext cx="0" cy="3612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D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221105" y="1203325"/>
            <a:ext cx="2311400" cy="1824355"/>
            <a:chOff x="3797558" y="1864446"/>
            <a:chExt cx="2311161" cy="1496567"/>
          </a:xfrm>
        </p:grpSpPr>
        <p:grpSp>
          <p:nvGrpSpPr>
            <p:cNvPr id="56" name="组合 55"/>
            <p:cNvGrpSpPr/>
            <p:nvPr/>
          </p:nvGrpSpPr>
          <p:grpSpPr>
            <a:xfrm>
              <a:off x="3797558" y="1864446"/>
              <a:ext cx="2311161" cy="1496567"/>
              <a:chOff x="1352215" y="1780545"/>
              <a:chExt cx="2034448" cy="1596369"/>
            </a:xfrm>
            <a:solidFill>
              <a:srgbClr val="1F9776"/>
            </a:solidFill>
          </p:grpSpPr>
          <p:sp>
            <p:nvSpPr>
              <p:cNvPr id="58" name="Freeform 20"/>
              <p:cNvSpPr/>
              <p:nvPr/>
            </p:nvSpPr>
            <p:spPr bwMode="auto">
              <a:xfrm>
                <a:off x="3382750" y="3116179"/>
                <a:ext cx="0" cy="361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016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60" name="Freeform 23"/>
              <p:cNvSpPr/>
              <p:nvPr/>
            </p:nvSpPr>
            <p:spPr bwMode="auto">
              <a:xfrm>
                <a:off x="1352215" y="1780545"/>
                <a:ext cx="2034448" cy="1596369"/>
              </a:xfrm>
              <a:custGeom>
                <a:avLst/>
                <a:gdLst>
                  <a:gd name="T0" fmla="*/ 174 w 1101"/>
                  <a:gd name="T1" fmla="*/ 0 h 555"/>
                  <a:gd name="T2" fmla="*/ 927 w 1101"/>
                  <a:gd name="T3" fmla="*/ 0 h 555"/>
                  <a:gd name="T4" fmla="*/ 1101 w 1101"/>
                  <a:gd name="T5" fmla="*/ 173 h 555"/>
                  <a:gd name="T6" fmla="*/ 1101 w 1101"/>
                  <a:gd name="T7" fmla="*/ 555 h 555"/>
                  <a:gd name="T8" fmla="*/ 776 w 1101"/>
                  <a:gd name="T9" fmla="*/ 347 h 555"/>
                  <a:gd name="T10" fmla="*/ 174 w 1101"/>
                  <a:gd name="T11" fmla="*/ 347 h 555"/>
                  <a:gd name="T12" fmla="*/ 0 w 1101"/>
                  <a:gd name="T13" fmla="*/ 173 h 555"/>
                  <a:gd name="T14" fmla="*/ 174 w 1101"/>
                  <a:gd name="T15" fmla="*/ 0 h 5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01" h="555">
                    <a:moveTo>
                      <a:pt x="174" y="0"/>
                    </a:moveTo>
                    <a:cubicBezTo>
                      <a:pt x="927" y="0"/>
                      <a:pt x="927" y="0"/>
                      <a:pt x="927" y="0"/>
                    </a:cubicBezTo>
                    <a:cubicBezTo>
                      <a:pt x="1023" y="0"/>
                      <a:pt x="1101" y="78"/>
                      <a:pt x="1101" y="173"/>
                    </a:cubicBezTo>
                    <a:cubicBezTo>
                      <a:pt x="1101" y="555"/>
                      <a:pt x="1101" y="555"/>
                      <a:pt x="1101" y="555"/>
                    </a:cubicBezTo>
                    <a:cubicBezTo>
                      <a:pt x="1101" y="548"/>
                      <a:pt x="1097" y="347"/>
                      <a:pt x="776" y="347"/>
                    </a:cubicBezTo>
                    <a:cubicBezTo>
                      <a:pt x="174" y="347"/>
                      <a:pt x="174" y="347"/>
                      <a:pt x="174" y="347"/>
                    </a:cubicBezTo>
                    <a:cubicBezTo>
                      <a:pt x="78" y="347"/>
                      <a:pt x="0" y="269"/>
                      <a:pt x="0" y="173"/>
                    </a:cubicBezTo>
                    <a:cubicBezTo>
                      <a:pt x="0" y="78"/>
                      <a:pt x="78" y="0"/>
                      <a:pt x="174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016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61" name="Freeform 24"/>
              <p:cNvSpPr/>
              <p:nvPr/>
            </p:nvSpPr>
            <p:spPr bwMode="auto">
              <a:xfrm>
                <a:off x="3382750" y="3305793"/>
                <a:ext cx="0" cy="361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016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78" name="文本框 77"/>
            <p:cNvSpPr txBox="1"/>
            <p:nvPr/>
          </p:nvSpPr>
          <p:spPr>
            <a:xfrm>
              <a:off x="4212754" y="1864460"/>
              <a:ext cx="1203960" cy="579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00" b="1" dirty="0">
                  <a:solidFill>
                    <a:schemeClr val="tx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要求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7021596" y="1237795"/>
            <a:ext cx="2309842" cy="1496566"/>
            <a:chOff x="6108466" y="1583870"/>
            <a:chExt cx="2309842" cy="1496566"/>
          </a:xfrm>
        </p:grpSpPr>
        <p:sp>
          <p:nvSpPr>
            <p:cNvPr id="55" name="Freeform 19"/>
            <p:cNvSpPr/>
            <p:nvPr/>
          </p:nvSpPr>
          <p:spPr bwMode="auto">
            <a:xfrm>
              <a:off x="6108466" y="1583870"/>
              <a:ext cx="2309842" cy="1496566"/>
            </a:xfrm>
            <a:custGeom>
              <a:avLst/>
              <a:gdLst>
                <a:gd name="T0" fmla="*/ 927 w 1100"/>
                <a:gd name="T1" fmla="*/ 0 h 555"/>
                <a:gd name="T2" fmla="*/ 173 w 1100"/>
                <a:gd name="T3" fmla="*/ 0 h 555"/>
                <a:gd name="T4" fmla="*/ 0 w 1100"/>
                <a:gd name="T5" fmla="*/ 173 h 555"/>
                <a:gd name="T6" fmla="*/ 0 w 1100"/>
                <a:gd name="T7" fmla="*/ 555 h 555"/>
                <a:gd name="T8" fmla="*/ 324 w 1100"/>
                <a:gd name="T9" fmla="*/ 347 h 555"/>
                <a:gd name="T10" fmla="*/ 927 w 1100"/>
                <a:gd name="T11" fmla="*/ 347 h 555"/>
                <a:gd name="T12" fmla="*/ 1100 w 1100"/>
                <a:gd name="T13" fmla="*/ 173 h 555"/>
                <a:gd name="T14" fmla="*/ 927 w 1100"/>
                <a:gd name="T15" fmla="*/ 0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0" h="555">
                  <a:moveTo>
                    <a:pt x="927" y="0"/>
                  </a:moveTo>
                  <a:cubicBezTo>
                    <a:pt x="173" y="0"/>
                    <a:pt x="173" y="0"/>
                    <a:pt x="173" y="0"/>
                  </a:cubicBezTo>
                  <a:cubicBezTo>
                    <a:pt x="77" y="0"/>
                    <a:pt x="0" y="78"/>
                    <a:pt x="0" y="173"/>
                  </a:cubicBezTo>
                  <a:cubicBezTo>
                    <a:pt x="0" y="555"/>
                    <a:pt x="0" y="555"/>
                    <a:pt x="0" y="555"/>
                  </a:cubicBezTo>
                  <a:cubicBezTo>
                    <a:pt x="0" y="548"/>
                    <a:pt x="3" y="347"/>
                    <a:pt x="324" y="347"/>
                  </a:cubicBezTo>
                  <a:cubicBezTo>
                    <a:pt x="927" y="347"/>
                    <a:pt x="927" y="347"/>
                    <a:pt x="927" y="347"/>
                  </a:cubicBezTo>
                  <a:cubicBezTo>
                    <a:pt x="1022" y="347"/>
                    <a:pt x="1100" y="269"/>
                    <a:pt x="1100" y="173"/>
                  </a:cubicBezTo>
                  <a:cubicBezTo>
                    <a:pt x="1100" y="78"/>
                    <a:pt x="1022" y="0"/>
                    <a:pt x="927" y="0"/>
                  </a:cubicBezTo>
                  <a:close/>
                </a:path>
              </a:pathLst>
            </a:custGeom>
            <a:solidFill>
              <a:srgbClr val="F29C15"/>
            </a:solidFill>
            <a:ln>
              <a:noFill/>
            </a:ln>
            <a:effectLst>
              <a:outerShdw blurRad="139700" dist="25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6575380" y="1628178"/>
              <a:ext cx="1203960" cy="7067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000" b="1" dirty="0" smtClean="0">
                  <a:solidFill>
                    <a:schemeClr val="tx1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目的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104274" y="4182324"/>
            <a:ext cx="705479" cy="706755"/>
            <a:chOff x="6104274" y="4182324"/>
            <a:chExt cx="705479" cy="706755"/>
          </a:xfrm>
        </p:grpSpPr>
        <p:grpSp>
          <p:nvGrpSpPr>
            <p:cNvPr id="62" name="组合 61"/>
            <p:cNvGrpSpPr/>
            <p:nvPr/>
          </p:nvGrpSpPr>
          <p:grpSpPr>
            <a:xfrm>
              <a:off x="6104274" y="4182427"/>
              <a:ext cx="0" cy="177759"/>
              <a:chOff x="3382750" y="4183435"/>
              <a:chExt cx="0" cy="189613"/>
            </a:xfrm>
            <a:solidFill>
              <a:srgbClr val="89C145"/>
            </a:solidFill>
          </p:grpSpPr>
          <p:sp>
            <p:nvSpPr>
              <p:cNvPr id="70" name="Freeform 18"/>
              <p:cNvSpPr/>
              <p:nvPr/>
            </p:nvSpPr>
            <p:spPr bwMode="auto">
              <a:xfrm>
                <a:off x="3382750" y="418343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016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71" name="Freeform 22"/>
              <p:cNvSpPr/>
              <p:nvPr/>
            </p:nvSpPr>
            <p:spPr bwMode="auto">
              <a:xfrm>
                <a:off x="3382750" y="43730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101600" dist="254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lt1"/>
                  </a:solidFill>
                </a:endParaRPr>
              </a:p>
            </p:txBody>
          </p:sp>
        </p:grpSp>
        <p:sp>
          <p:nvSpPr>
            <p:cNvPr id="81" name="文本框 80"/>
            <p:cNvSpPr txBox="1"/>
            <p:nvPr/>
          </p:nvSpPr>
          <p:spPr>
            <a:xfrm>
              <a:off x="6370333" y="4182324"/>
              <a:ext cx="439420" cy="7067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4000" b="1" dirty="0" smtClean="0">
                  <a:solidFill>
                    <a:srgbClr val="FFFFFF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 </a:t>
              </a:r>
              <a:endParaRPr lang="zh-CN" altLang="en-US" sz="4000" b="1" dirty="0">
                <a:solidFill>
                  <a:srgbClr val="FFFFFF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sp>
        <p:nvSpPr>
          <p:cNvPr id="82" name="文本框 81"/>
          <p:cNvSpPr txBox="1"/>
          <p:nvPr/>
        </p:nvSpPr>
        <p:spPr>
          <a:xfrm>
            <a:off x="1078479" y="3092034"/>
            <a:ext cx="309880" cy="76835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580390" y="2968625"/>
            <a:ext cx="4420870" cy="255333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004C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4000" b="1" dirty="0" smtClean="0">
                <a:solidFill>
                  <a:srgbClr val="004C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4000" b="1" dirty="0" smtClean="0">
                <a:solidFill>
                  <a:srgbClr val="004C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以学定教，和谐互助</a:t>
            </a:r>
            <a:r>
              <a:rPr lang="en-US" altLang="zh-CN" sz="4000" b="1" dirty="0" smtClean="0">
                <a:solidFill>
                  <a:srgbClr val="004C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”,</a:t>
            </a:r>
            <a:r>
              <a:rPr lang="zh-CN" altLang="en-US" sz="4000" b="1" dirty="0" smtClean="0">
                <a:solidFill>
                  <a:srgbClr val="004C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向</a:t>
            </a:r>
            <a:r>
              <a:rPr lang="en-US" altLang="zh-CN" sz="4000" b="1" dirty="0" smtClean="0">
                <a:solidFill>
                  <a:srgbClr val="004C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4000" b="1" dirty="0" smtClean="0">
                <a:solidFill>
                  <a:srgbClr val="004C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高效课堂</a:t>
            </a:r>
            <a:r>
              <a:rPr lang="en-US" altLang="zh-CN" sz="4000" b="1" dirty="0" smtClean="0">
                <a:solidFill>
                  <a:srgbClr val="004C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4000" b="1" dirty="0" smtClean="0">
                <a:solidFill>
                  <a:srgbClr val="004C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要质量</a:t>
            </a:r>
            <a:r>
              <a:rPr lang="en-US" altLang="zh-CN" sz="4000" b="1" dirty="0" smtClean="0">
                <a:solidFill>
                  <a:srgbClr val="004C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endParaRPr lang="en-US" altLang="zh-CN" sz="4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4000" b="1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8785128" y="2966521"/>
            <a:ext cx="309880" cy="76835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endParaRPr lang="en-US" altLang="zh-CN" sz="12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32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6295812" y="2541702"/>
            <a:ext cx="5288280" cy="286131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endParaRPr lang="en-US" altLang="zh-CN" sz="2000" dirty="0">
              <a:solidFill>
                <a:srgbClr val="F29C1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培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charset="0"/>
                <a:ea typeface="微软雅黑" panose="020B0503020204020204" pitchFamily="34" charset="-122"/>
              </a:rPr>
              <a:t>养学生自主学习的意</a:t>
            </a:r>
          </a:p>
          <a:p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charset="0"/>
                <a:ea typeface="微软雅黑" panose="020B0503020204020204" pitchFamily="34" charset="-122"/>
              </a:rPr>
              <a:t>识和能力，</a:t>
            </a:r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让学生真正</a:t>
            </a:r>
          </a:p>
          <a:p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成为学习的主体，课堂</a:t>
            </a:r>
          </a:p>
          <a:p>
            <a:r>
              <a:rPr lang="zh-CN" altLang="en-US" sz="4000" b="1" dirty="0">
                <a:solidFill>
                  <a:schemeClr val="accent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的主人</a:t>
            </a:r>
            <a:endParaRPr lang="en-US" altLang="zh-CN" sz="40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9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bldLvl="0" animBg="1"/>
      <p:bldP spid="8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447165" y="977900"/>
            <a:ext cx="8569960" cy="3876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    </a:t>
            </a:r>
            <a:r>
              <a:rPr lang="zh-CN" altLang="zh-CN" sz="54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三步七环节</a:t>
            </a:r>
            <a:endParaRPr lang="en-US" altLang="zh-CN" sz="5400" b="1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4800" b="1">
                <a:solidFill>
                  <a:srgbClr val="0070C0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微软雅黑" panose="020B0503020204020204" pitchFamily="34" charset="-122"/>
              </a:rPr>
              <a:t>三步：</a:t>
            </a:r>
          </a:p>
          <a:p>
            <a:r>
              <a:rPr lang="zh-CN" altLang="en-US" sz="4800" b="1">
                <a:solidFill>
                  <a:srgbClr val="C00000"/>
                </a:solidFill>
                <a:latin typeface="微软雅黑" panose="020B0503020204020204" pitchFamily="34" charset="-122"/>
                <a:ea typeface="宋体" panose="02010600030101010101" pitchFamily="2" charset="-122"/>
                <a:cs typeface="微软雅黑" panose="020B0503020204020204" pitchFamily="34" charset="-122"/>
              </a:rPr>
              <a:t>课前   课中  课后</a:t>
            </a:r>
            <a:endParaRPr lang="en-US" altLang="zh-CN" sz="4800" b="1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en-US" sz="48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七环节：</a:t>
            </a:r>
          </a:p>
          <a:p>
            <a:r>
              <a:rPr lang="zh-CN" altLang="en-US" sz="48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备、导、学、议、展、评、固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6E6E6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 49"/>
          <p:cNvSpPr/>
          <p:nvPr/>
        </p:nvSpPr>
        <p:spPr>
          <a:xfrm>
            <a:off x="451165" y="-1250822"/>
            <a:ext cx="652635" cy="995099"/>
          </a:xfrm>
          <a:prstGeom prst="rect">
            <a:avLst/>
          </a:prstGeom>
          <a:solidFill>
            <a:srgbClr val="1D6FA9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1250865" y="-1250822"/>
            <a:ext cx="652635" cy="995099"/>
          </a:xfrm>
          <a:prstGeom prst="rect">
            <a:avLst/>
          </a:prstGeom>
          <a:solidFill>
            <a:srgbClr val="1F9776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2050564" y="-1250822"/>
            <a:ext cx="652635" cy="995099"/>
          </a:xfrm>
          <a:prstGeom prst="rect">
            <a:avLst/>
          </a:prstGeom>
          <a:solidFill>
            <a:srgbClr val="89C145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2850264" y="-1250822"/>
            <a:ext cx="652635" cy="995099"/>
          </a:xfrm>
          <a:prstGeom prst="rect">
            <a:avLst/>
          </a:prstGeom>
          <a:solidFill>
            <a:srgbClr val="F29C15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 53"/>
          <p:cNvSpPr/>
          <p:nvPr/>
        </p:nvSpPr>
        <p:spPr>
          <a:xfrm>
            <a:off x="3649964" y="-1250822"/>
            <a:ext cx="652635" cy="995099"/>
          </a:xfrm>
          <a:prstGeom prst="rect">
            <a:avLst/>
          </a:prstGeom>
          <a:solidFill>
            <a:srgbClr val="CA2A2B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 flipH="1">
            <a:off x="-8475" y="0"/>
            <a:ext cx="469934" cy="996044"/>
            <a:chOff x="11722066" y="1592297"/>
            <a:chExt cx="469934" cy="1431122"/>
          </a:xfrm>
        </p:grpSpPr>
        <p:sp>
          <p:nvSpPr>
            <p:cNvPr id="20" name="矩形 19"/>
            <p:cNvSpPr/>
            <p:nvPr/>
          </p:nvSpPr>
          <p:spPr>
            <a:xfrm>
              <a:off x="11857703" y="1592297"/>
              <a:ext cx="334297" cy="143112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1722066" y="1592297"/>
              <a:ext cx="72000" cy="143112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21626" y="36357"/>
            <a:ext cx="293878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教学环节</a:t>
            </a:r>
            <a:endParaRPr lang="zh-CN" altLang="en-US" sz="5400" b="1" dirty="0">
              <a:solidFill>
                <a:schemeClr val="tx1">
                  <a:lumMod val="85000"/>
                  <a:lumOff val="15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2" name="任意多边形 11"/>
          <p:cNvSpPr/>
          <p:nvPr/>
        </p:nvSpPr>
        <p:spPr>
          <a:xfrm flipH="1">
            <a:off x="8964805" y="4881740"/>
            <a:ext cx="47318" cy="727659"/>
          </a:xfrm>
          <a:custGeom>
            <a:avLst/>
            <a:gdLst>
              <a:gd name="connsiteX0" fmla="*/ 0 w 0"/>
              <a:gd name="connsiteY0" fmla="*/ 1960776 h 1960776"/>
              <a:gd name="connsiteX1" fmla="*/ 0 w 0"/>
              <a:gd name="connsiteY1" fmla="*/ 0 h 196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60776">
                <a:moveTo>
                  <a:pt x="0" y="1960776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 12"/>
          <p:cNvSpPr/>
          <p:nvPr/>
        </p:nvSpPr>
        <p:spPr>
          <a:xfrm flipH="1">
            <a:off x="1203550" y="3385565"/>
            <a:ext cx="47318" cy="2165599"/>
          </a:xfrm>
          <a:custGeom>
            <a:avLst/>
            <a:gdLst>
              <a:gd name="connsiteX0" fmla="*/ 0 w 0"/>
              <a:gd name="connsiteY0" fmla="*/ 1960776 h 1960776"/>
              <a:gd name="connsiteX1" fmla="*/ 0 w 0"/>
              <a:gd name="connsiteY1" fmla="*/ 0 h 196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60776">
                <a:moveTo>
                  <a:pt x="0" y="1960776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/>
        </p:nvSpPr>
        <p:spPr>
          <a:xfrm flipH="1">
            <a:off x="2596686" y="5043865"/>
            <a:ext cx="87293" cy="532514"/>
          </a:xfrm>
          <a:custGeom>
            <a:avLst/>
            <a:gdLst>
              <a:gd name="connsiteX0" fmla="*/ 0 w 0"/>
              <a:gd name="connsiteY0" fmla="*/ 1960776 h 1960776"/>
              <a:gd name="connsiteX1" fmla="*/ 0 w 0"/>
              <a:gd name="connsiteY1" fmla="*/ 0 h 196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60776">
                <a:moveTo>
                  <a:pt x="0" y="1960776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任意多边形 14"/>
          <p:cNvSpPr/>
          <p:nvPr/>
        </p:nvSpPr>
        <p:spPr>
          <a:xfrm flipH="1">
            <a:off x="4237149" y="3655781"/>
            <a:ext cx="50626" cy="1810294"/>
          </a:xfrm>
          <a:custGeom>
            <a:avLst/>
            <a:gdLst>
              <a:gd name="connsiteX0" fmla="*/ 0 w 0"/>
              <a:gd name="connsiteY0" fmla="*/ 1960776 h 1960776"/>
              <a:gd name="connsiteX1" fmla="*/ 0 w 0"/>
              <a:gd name="connsiteY1" fmla="*/ 0 h 196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60776">
                <a:moveTo>
                  <a:pt x="0" y="1960776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任意多边形 15"/>
          <p:cNvSpPr/>
          <p:nvPr/>
        </p:nvSpPr>
        <p:spPr>
          <a:xfrm flipH="1">
            <a:off x="5682779" y="5029531"/>
            <a:ext cx="47318" cy="432099"/>
          </a:xfrm>
          <a:custGeom>
            <a:avLst/>
            <a:gdLst>
              <a:gd name="connsiteX0" fmla="*/ 0 w 0"/>
              <a:gd name="connsiteY0" fmla="*/ 1960776 h 1960776"/>
              <a:gd name="connsiteX1" fmla="*/ 0 w 0"/>
              <a:gd name="connsiteY1" fmla="*/ 0 h 196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60776">
                <a:moveTo>
                  <a:pt x="0" y="1960776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任意多边形 16"/>
          <p:cNvSpPr/>
          <p:nvPr/>
        </p:nvSpPr>
        <p:spPr>
          <a:xfrm>
            <a:off x="7432372" y="2858609"/>
            <a:ext cx="47318" cy="2603020"/>
          </a:xfrm>
          <a:custGeom>
            <a:avLst/>
            <a:gdLst>
              <a:gd name="connsiteX0" fmla="*/ 0 w 0"/>
              <a:gd name="connsiteY0" fmla="*/ 1960776 h 1960776"/>
              <a:gd name="connsiteX1" fmla="*/ 0 w 0"/>
              <a:gd name="connsiteY1" fmla="*/ 0 h 196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60776">
                <a:moveTo>
                  <a:pt x="0" y="1960776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圆角矩形 17"/>
          <p:cNvSpPr/>
          <p:nvPr/>
        </p:nvSpPr>
        <p:spPr>
          <a:xfrm>
            <a:off x="461010" y="5749925"/>
            <a:ext cx="10678160" cy="47752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E2DDE1"/>
              </a:gs>
              <a:gs pos="76000">
                <a:schemeClr val="bg1">
                  <a:lumMod val="95000"/>
                </a:schemeClr>
              </a:gs>
            </a:gsLst>
            <a:lin ang="7800000" scaled="0"/>
          </a:gradFill>
          <a:ln w="15875">
            <a:gradFill>
              <a:gsLst>
                <a:gs pos="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18600000" scaled="0"/>
            </a:gra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818005" y="5568637"/>
            <a:ext cx="839056" cy="839057"/>
            <a:chOff x="818005" y="5568637"/>
            <a:chExt cx="839056" cy="839057"/>
          </a:xfrm>
        </p:grpSpPr>
        <p:sp>
          <p:nvSpPr>
            <p:cNvPr id="24" name="椭圆 23"/>
            <p:cNvSpPr/>
            <p:nvPr/>
          </p:nvSpPr>
          <p:spPr>
            <a:xfrm>
              <a:off x="818005" y="5568637"/>
              <a:ext cx="839056" cy="839057"/>
            </a:xfrm>
            <a:prstGeom prst="ellipse">
              <a:avLst/>
            </a:prstGeom>
            <a:gradFill>
              <a:gsLst>
                <a:gs pos="0">
                  <a:srgbClr val="E2DDE1"/>
                </a:gs>
                <a:gs pos="76000">
                  <a:schemeClr val="bg1">
                    <a:lumMod val="95000"/>
                  </a:schemeClr>
                </a:gs>
              </a:gsLst>
              <a:lin ang="7800000" scaled="0"/>
            </a:gradFill>
            <a:ln w="158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18600000" scaled="0"/>
              </a:gradFill>
            </a:ln>
            <a:effectLst>
              <a:outerShdw blurRad="76200" dist="38100" dir="8100000" algn="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871354" y="5688494"/>
              <a:ext cx="7328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1D6FA9"/>
                  </a:solidFill>
                  <a:latin typeface="Arial Rounded MT Bold" panose="020F0704030504030204" pitchFamily="34" charset="0"/>
                  <a:ea typeface="Kozuka Mincho Pr6N H" panose="02020900000000000000" pitchFamily="18" charset="-128"/>
                  <a:cs typeface="Arial Unicode MS" panose="020B0604020202020204" charset="-122"/>
                </a:rPr>
                <a:t>01</a:t>
              </a:r>
              <a:endParaRPr lang="zh-CN" altLang="en-US" sz="3600" b="1" dirty="0">
                <a:solidFill>
                  <a:srgbClr val="1D6FA9"/>
                </a:solidFill>
                <a:latin typeface="Arial Rounded MT Bold" panose="020F0704030504030204" pitchFamily="34" charset="0"/>
                <a:ea typeface="Kozuka Mincho Pr6N H" panose="02020900000000000000" pitchFamily="18" charset="-128"/>
                <a:cs typeface="Arial Unicode MS" panose="020B0604020202020204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2220689" y="5576257"/>
            <a:ext cx="839056" cy="839057"/>
            <a:chOff x="3467829" y="5575622"/>
            <a:chExt cx="839056" cy="839057"/>
          </a:xfrm>
        </p:grpSpPr>
        <p:sp>
          <p:nvSpPr>
            <p:cNvPr id="26" name="椭圆 25"/>
            <p:cNvSpPr/>
            <p:nvPr/>
          </p:nvSpPr>
          <p:spPr>
            <a:xfrm>
              <a:off x="3467829" y="5575622"/>
              <a:ext cx="839056" cy="839057"/>
            </a:xfrm>
            <a:prstGeom prst="ellipse">
              <a:avLst/>
            </a:prstGeom>
            <a:gradFill>
              <a:gsLst>
                <a:gs pos="0">
                  <a:srgbClr val="E2DDE1"/>
                </a:gs>
                <a:gs pos="76000">
                  <a:schemeClr val="bg1">
                    <a:lumMod val="95000"/>
                  </a:schemeClr>
                </a:gs>
              </a:gsLst>
              <a:lin ang="7800000" scaled="0"/>
            </a:gradFill>
            <a:ln w="158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18600000" scaled="0"/>
              </a:gradFill>
            </a:ln>
            <a:effectLst>
              <a:outerShdw blurRad="76200" dist="38100" dir="8100000" algn="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74" name="文本框 73"/>
            <p:cNvSpPr txBox="1"/>
            <p:nvPr/>
          </p:nvSpPr>
          <p:spPr>
            <a:xfrm>
              <a:off x="3529266" y="5698484"/>
              <a:ext cx="7328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1F9776"/>
                  </a:solidFill>
                  <a:latin typeface="Arial Rounded MT Bold" panose="020F0704030504030204" pitchFamily="34" charset="0"/>
                  <a:ea typeface="Kozuka Mincho Pr6N H" panose="02020900000000000000" pitchFamily="18" charset="-128"/>
                  <a:cs typeface="Arial Unicode MS" panose="020B0604020202020204" charset="-122"/>
                </a:rPr>
                <a:t>02</a:t>
              </a:r>
              <a:endParaRPr lang="zh-CN" altLang="en-US" sz="3600" b="1" dirty="0">
                <a:solidFill>
                  <a:srgbClr val="1F9776"/>
                </a:solidFill>
                <a:latin typeface="Arial Rounded MT Bold" panose="020F0704030504030204" pitchFamily="34" charset="0"/>
                <a:ea typeface="Kozuka Mincho Pr6N H" panose="02020900000000000000" pitchFamily="18" charset="-128"/>
                <a:cs typeface="Arial Unicode MS" panose="020B0604020202020204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3843550" y="5506407"/>
            <a:ext cx="839314" cy="839057"/>
            <a:chOff x="4017540" y="5550857"/>
            <a:chExt cx="839314" cy="839057"/>
          </a:xfrm>
        </p:grpSpPr>
        <p:sp>
          <p:nvSpPr>
            <p:cNvPr id="28" name="椭圆 27"/>
            <p:cNvSpPr/>
            <p:nvPr/>
          </p:nvSpPr>
          <p:spPr>
            <a:xfrm>
              <a:off x="4017540" y="5550857"/>
              <a:ext cx="839056" cy="839057"/>
            </a:xfrm>
            <a:prstGeom prst="ellipse">
              <a:avLst/>
            </a:prstGeom>
            <a:gradFill>
              <a:gsLst>
                <a:gs pos="0">
                  <a:srgbClr val="E2DDE1"/>
                </a:gs>
                <a:gs pos="76000">
                  <a:schemeClr val="bg1">
                    <a:lumMod val="95000"/>
                  </a:schemeClr>
                </a:gs>
              </a:gsLst>
              <a:lin ang="7800000" scaled="0"/>
            </a:gradFill>
            <a:ln w="158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18600000" scaled="0"/>
              </a:gradFill>
            </a:ln>
            <a:effectLst>
              <a:outerShdw blurRad="76200" dist="38100" dir="8100000" algn="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75" name="文本框 74"/>
            <p:cNvSpPr txBox="1"/>
            <p:nvPr/>
          </p:nvSpPr>
          <p:spPr>
            <a:xfrm>
              <a:off x="4123961" y="5699288"/>
              <a:ext cx="7328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89C145"/>
                  </a:solidFill>
                  <a:latin typeface="Arial Rounded MT Bold" panose="020F0704030504030204" pitchFamily="34" charset="0"/>
                  <a:ea typeface="Kozuka Mincho Pr6N H" panose="02020900000000000000" pitchFamily="18" charset="-128"/>
                  <a:cs typeface="Arial Unicode MS" panose="020B0604020202020204" charset="-122"/>
                </a:rPr>
                <a:t>03</a:t>
              </a:r>
              <a:endParaRPr lang="zh-CN" altLang="en-US" sz="3600" b="1" dirty="0">
                <a:solidFill>
                  <a:srgbClr val="89C145"/>
                </a:solidFill>
                <a:latin typeface="Arial Rounded MT Bold" panose="020F0704030504030204" pitchFamily="34" charset="0"/>
                <a:ea typeface="Kozuka Mincho Pr6N H" panose="02020900000000000000" pitchFamily="18" charset="-128"/>
                <a:cs typeface="Arial Unicode MS" panose="020B0604020202020204" charset="-122"/>
              </a:endParaRPr>
            </a:p>
          </p:txBody>
        </p:sp>
      </p:grpSp>
      <p:grpSp>
        <p:nvGrpSpPr>
          <p:cNvPr id="85" name="组合 84"/>
          <p:cNvGrpSpPr/>
          <p:nvPr/>
        </p:nvGrpSpPr>
        <p:grpSpPr>
          <a:xfrm>
            <a:off x="5307493" y="5481642"/>
            <a:ext cx="839056" cy="839057"/>
            <a:chOff x="6404773" y="5575622"/>
            <a:chExt cx="839056" cy="839057"/>
          </a:xfrm>
        </p:grpSpPr>
        <p:sp>
          <p:nvSpPr>
            <p:cNvPr id="30" name="椭圆 29"/>
            <p:cNvSpPr/>
            <p:nvPr/>
          </p:nvSpPr>
          <p:spPr>
            <a:xfrm>
              <a:off x="6404773" y="5575622"/>
              <a:ext cx="839056" cy="839057"/>
            </a:xfrm>
            <a:prstGeom prst="ellipse">
              <a:avLst/>
            </a:prstGeom>
            <a:gradFill>
              <a:gsLst>
                <a:gs pos="0">
                  <a:srgbClr val="E2DDE1"/>
                </a:gs>
                <a:gs pos="76000">
                  <a:schemeClr val="bg1">
                    <a:lumMod val="95000"/>
                  </a:schemeClr>
                </a:gs>
              </a:gsLst>
              <a:lin ang="7800000" scaled="0"/>
            </a:gradFill>
            <a:ln w="158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18600000" scaled="0"/>
              </a:gradFill>
            </a:ln>
            <a:effectLst>
              <a:outerShdw blurRad="76200" dist="38100" dir="8100000" algn="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76" name="文本框 75"/>
            <p:cNvSpPr txBox="1"/>
            <p:nvPr/>
          </p:nvSpPr>
          <p:spPr>
            <a:xfrm>
              <a:off x="6404773" y="5696272"/>
              <a:ext cx="798830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F29C15"/>
                  </a:solidFill>
                  <a:latin typeface="Arial Rounded MT Bold" panose="020F0704030504030204" pitchFamily="34" charset="0"/>
                  <a:ea typeface="Kozuka Mincho Pr6N H" panose="02020900000000000000" pitchFamily="18" charset="-128"/>
                  <a:cs typeface="Arial Unicode MS" panose="020B0604020202020204" charset="-122"/>
                </a:rPr>
                <a:t>04</a:t>
              </a:r>
              <a:endParaRPr lang="zh-CN" altLang="en-US" sz="3600" b="1" dirty="0">
                <a:solidFill>
                  <a:srgbClr val="F29C15"/>
                </a:solidFill>
                <a:latin typeface="Arial Rounded MT Bold" panose="020F0704030504030204" pitchFamily="34" charset="0"/>
                <a:ea typeface="Kozuka Mincho Pr6N H" panose="02020900000000000000" pitchFamily="18" charset="-128"/>
                <a:cs typeface="Arial Unicode MS" panose="020B0604020202020204" charset="-122"/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7036453" y="5500057"/>
            <a:ext cx="839056" cy="839057"/>
            <a:chOff x="7907038" y="5575622"/>
            <a:chExt cx="839056" cy="839057"/>
          </a:xfrm>
        </p:grpSpPr>
        <p:sp>
          <p:nvSpPr>
            <p:cNvPr id="32" name="椭圆 31"/>
            <p:cNvSpPr/>
            <p:nvPr/>
          </p:nvSpPr>
          <p:spPr>
            <a:xfrm>
              <a:off x="7907038" y="5575622"/>
              <a:ext cx="839056" cy="839057"/>
            </a:xfrm>
            <a:prstGeom prst="ellipse">
              <a:avLst/>
            </a:prstGeom>
            <a:gradFill>
              <a:gsLst>
                <a:gs pos="0">
                  <a:srgbClr val="E2DDE1"/>
                </a:gs>
                <a:gs pos="76000">
                  <a:schemeClr val="bg1">
                    <a:lumMod val="95000"/>
                  </a:schemeClr>
                </a:gs>
              </a:gsLst>
              <a:lin ang="7800000" scaled="0"/>
            </a:gradFill>
            <a:ln w="158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18600000" scaled="0"/>
              </a:gradFill>
            </a:ln>
            <a:effectLst>
              <a:outerShdw blurRad="76200" dist="38100" dir="8100000" algn="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7960119" y="5665781"/>
              <a:ext cx="7328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rgbClr val="CA2A2B"/>
                  </a:solidFill>
                  <a:latin typeface="Arial Rounded MT Bold" panose="020F0704030504030204" pitchFamily="34" charset="0"/>
                  <a:ea typeface="Kozuka Mincho Pr6N H" panose="02020900000000000000" pitchFamily="18" charset="-128"/>
                  <a:cs typeface="Arial Unicode MS" panose="020B0604020202020204" charset="-122"/>
                </a:rPr>
                <a:t>05</a:t>
              </a:r>
              <a:endParaRPr lang="zh-CN" altLang="en-US" sz="3600" b="1" dirty="0">
                <a:solidFill>
                  <a:srgbClr val="CA2A2B"/>
                </a:solidFill>
                <a:latin typeface="Arial Rounded MT Bold" panose="020F0704030504030204" pitchFamily="34" charset="0"/>
                <a:ea typeface="Kozuka Mincho Pr6N H" panose="02020900000000000000" pitchFamily="18" charset="-128"/>
                <a:cs typeface="Arial Unicode MS" panose="020B0604020202020204" charset="-122"/>
              </a:endParaRPr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8655260" y="5553397"/>
            <a:ext cx="839056" cy="839057"/>
            <a:chOff x="9378525" y="5575622"/>
            <a:chExt cx="839056" cy="839057"/>
          </a:xfrm>
        </p:grpSpPr>
        <p:sp>
          <p:nvSpPr>
            <p:cNvPr id="34" name="椭圆 33"/>
            <p:cNvSpPr/>
            <p:nvPr/>
          </p:nvSpPr>
          <p:spPr>
            <a:xfrm>
              <a:off x="9378525" y="5575622"/>
              <a:ext cx="839056" cy="839057"/>
            </a:xfrm>
            <a:prstGeom prst="ellipse">
              <a:avLst/>
            </a:prstGeom>
            <a:gradFill>
              <a:gsLst>
                <a:gs pos="0">
                  <a:srgbClr val="E2DDE1"/>
                </a:gs>
                <a:gs pos="76000">
                  <a:schemeClr val="bg1">
                    <a:lumMod val="95000"/>
                  </a:schemeClr>
                </a:gs>
              </a:gsLst>
              <a:lin ang="7800000" scaled="0"/>
            </a:gradFill>
            <a:ln w="158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18600000" scaled="0"/>
              </a:gradFill>
            </a:ln>
            <a:effectLst>
              <a:outerShdw blurRad="76200" dist="38100" dir="8100000" algn="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78" name="文本框 77"/>
            <p:cNvSpPr txBox="1"/>
            <p:nvPr/>
          </p:nvSpPr>
          <p:spPr>
            <a:xfrm>
              <a:off x="9426562" y="5686874"/>
              <a:ext cx="7328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3600" b="1" dirty="0" smtClean="0">
                  <a:solidFill>
                    <a:schemeClr val="bg1">
                      <a:lumMod val="65000"/>
                    </a:schemeClr>
                  </a:solidFill>
                  <a:latin typeface="Arial Rounded MT Bold" panose="020F0704030504030204" pitchFamily="34" charset="0"/>
                  <a:ea typeface="Kozuka Mincho Pr6N H" panose="02020900000000000000" pitchFamily="18" charset="-128"/>
                  <a:cs typeface="Arial Unicode MS" panose="020B0604020202020204" charset="-122"/>
                </a:rPr>
                <a:t>06</a:t>
              </a:r>
              <a:endParaRPr lang="zh-CN" altLang="en-US" sz="3600" b="1" dirty="0">
                <a:solidFill>
                  <a:schemeClr val="bg1">
                    <a:lumMod val="65000"/>
                  </a:schemeClr>
                </a:solidFill>
                <a:latin typeface="Arial Rounded MT Bold" panose="020F0704030504030204" pitchFamily="34" charset="0"/>
                <a:ea typeface="Kozuka Mincho Pr6N H" panose="02020900000000000000" pitchFamily="18" charset="-128"/>
                <a:cs typeface="Arial Unicode MS" panose="020B0604020202020204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89418" y="1441555"/>
            <a:ext cx="1769110" cy="1934246"/>
            <a:chOff x="1604173" y="1620625"/>
            <a:chExt cx="1769110" cy="1934246"/>
          </a:xfrm>
        </p:grpSpPr>
        <p:sp>
          <p:nvSpPr>
            <p:cNvPr id="23" name="任意多边形 22"/>
            <p:cNvSpPr/>
            <p:nvPr/>
          </p:nvSpPr>
          <p:spPr>
            <a:xfrm rot="10800000">
              <a:off x="1604173" y="1620625"/>
              <a:ext cx="1658593" cy="1934246"/>
            </a:xfrm>
            <a:custGeom>
              <a:avLst/>
              <a:gdLst>
                <a:gd name="connsiteX0" fmla="*/ 801278 w 1602556"/>
                <a:gd name="connsiteY0" fmla="*/ 1868895 h 1868895"/>
                <a:gd name="connsiteX1" fmla="*/ 0 w 1602556"/>
                <a:gd name="connsiteY1" fmla="*/ 1067617 h 1868895"/>
                <a:gd name="connsiteX2" fmla="*/ 489384 w 1602556"/>
                <a:gd name="connsiteY2" fmla="*/ 329307 h 1868895"/>
                <a:gd name="connsiteX3" fmla="*/ 521729 w 1602556"/>
                <a:gd name="connsiteY3" fmla="*/ 319267 h 1868895"/>
                <a:gd name="connsiteX4" fmla="*/ 801278 w 1602556"/>
                <a:gd name="connsiteY4" fmla="*/ 0 h 1868895"/>
                <a:gd name="connsiteX5" fmla="*/ 1080827 w 1602556"/>
                <a:gd name="connsiteY5" fmla="*/ 319267 h 1868895"/>
                <a:gd name="connsiteX6" fmla="*/ 1113172 w 1602556"/>
                <a:gd name="connsiteY6" fmla="*/ 329307 h 1868895"/>
                <a:gd name="connsiteX7" fmla="*/ 1602556 w 1602556"/>
                <a:gd name="connsiteY7" fmla="*/ 1067617 h 1868895"/>
                <a:gd name="connsiteX8" fmla="*/ 801278 w 1602556"/>
                <a:gd name="connsiteY8" fmla="*/ 1868895 h 186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2556" h="1868895">
                  <a:moveTo>
                    <a:pt x="801278" y="1868895"/>
                  </a:moveTo>
                  <a:cubicBezTo>
                    <a:pt x="358744" y="1868895"/>
                    <a:pt x="0" y="1510151"/>
                    <a:pt x="0" y="1067617"/>
                  </a:cubicBezTo>
                  <a:cubicBezTo>
                    <a:pt x="0" y="735717"/>
                    <a:pt x="201793" y="450948"/>
                    <a:pt x="489384" y="329307"/>
                  </a:cubicBezTo>
                  <a:lnTo>
                    <a:pt x="521729" y="319267"/>
                  </a:lnTo>
                  <a:lnTo>
                    <a:pt x="801278" y="0"/>
                  </a:lnTo>
                  <a:lnTo>
                    <a:pt x="1080827" y="319267"/>
                  </a:lnTo>
                  <a:lnTo>
                    <a:pt x="1113172" y="329307"/>
                  </a:lnTo>
                  <a:cubicBezTo>
                    <a:pt x="1400763" y="450948"/>
                    <a:pt x="1602556" y="735717"/>
                    <a:pt x="1602556" y="1067617"/>
                  </a:cubicBezTo>
                  <a:cubicBezTo>
                    <a:pt x="1602556" y="1510151"/>
                    <a:pt x="1243812" y="1868895"/>
                    <a:pt x="801278" y="1868895"/>
                  </a:cubicBezTo>
                  <a:close/>
                </a:path>
              </a:pathLst>
            </a:custGeom>
            <a:solidFill>
              <a:srgbClr val="1D6FA9"/>
            </a:solidFill>
            <a:ln>
              <a:noFill/>
            </a:ln>
            <a:effectLst>
              <a:outerShdw blurRad="139700" dist="25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1723553" y="1926695"/>
              <a:ext cx="1649730" cy="1198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 dirty="0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集体备课、</a:t>
              </a:r>
              <a:r>
                <a:rPr lang="zh-CN" altLang="en-US" sz="2400" b="1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编制导学案</a:t>
              </a:r>
              <a:endParaRPr lang="zh-CN" altLang="en-US" sz="2400" b="1" dirty="0">
                <a:solidFill>
                  <a:srgbClr val="FDFDFD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844807" y="3095695"/>
            <a:ext cx="1658620" cy="1934246"/>
            <a:chOff x="3048132" y="3375730"/>
            <a:chExt cx="1658620" cy="1934246"/>
          </a:xfrm>
        </p:grpSpPr>
        <p:sp>
          <p:nvSpPr>
            <p:cNvPr id="25" name="任意多边形 24"/>
            <p:cNvSpPr/>
            <p:nvPr/>
          </p:nvSpPr>
          <p:spPr>
            <a:xfrm rot="10800000">
              <a:off x="3048132" y="3375730"/>
              <a:ext cx="1658593" cy="1934246"/>
            </a:xfrm>
            <a:custGeom>
              <a:avLst/>
              <a:gdLst>
                <a:gd name="connsiteX0" fmla="*/ 801278 w 1602556"/>
                <a:gd name="connsiteY0" fmla="*/ 1868895 h 1868895"/>
                <a:gd name="connsiteX1" fmla="*/ 0 w 1602556"/>
                <a:gd name="connsiteY1" fmla="*/ 1067617 h 1868895"/>
                <a:gd name="connsiteX2" fmla="*/ 489384 w 1602556"/>
                <a:gd name="connsiteY2" fmla="*/ 329307 h 1868895"/>
                <a:gd name="connsiteX3" fmla="*/ 521729 w 1602556"/>
                <a:gd name="connsiteY3" fmla="*/ 319267 h 1868895"/>
                <a:gd name="connsiteX4" fmla="*/ 801278 w 1602556"/>
                <a:gd name="connsiteY4" fmla="*/ 0 h 1868895"/>
                <a:gd name="connsiteX5" fmla="*/ 1080827 w 1602556"/>
                <a:gd name="connsiteY5" fmla="*/ 319267 h 1868895"/>
                <a:gd name="connsiteX6" fmla="*/ 1113172 w 1602556"/>
                <a:gd name="connsiteY6" fmla="*/ 329307 h 1868895"/>
                <a:gd name="connsiteX7" fmla="*/ 1602556 w 1602556"/>
                <a:gd name="connsiteY7" fmla="*/ 1067617 h 1868895"/>
                <a:gd name="connsiteX8" fmla="*/ 801278 w 1602556"/>
                <a:gd name="connsiteY8" fmla="*/ 1868895 h 186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2556" h="1868895">
                  <a:moveTo>
                    <a:pt x="801278" y="1868895"/>
                  </a:moveTo>
                  <a:cubicBezTo>
                    <a:pt x="358744" y="1868895"/>
                    <a:pt x="0" y="1510151"/>
                    <a:pt x="0" y="1067617"/>
                  </a:cubicBezTo>
                  <a:cubicBezTo>
                    <a:pt x="0" y="735717"/>
                    <a:pt x="201793" y="450948"/>
                    <a:pt x="489384" y="329307"/>
                  </a:cubicBezTo>
                  <a:lnTo>
                    <a:pt x="521729" y="319267"/>
                  </a:lnTo>
                  <a:lnTo>
                    <a:pt x="801278" y="0"/>
                  </a:lnTo>
                  <a:lnTo>
                    <a:pt x="1080827" y="319267"/>
                  </a:lnTo>
                  <a:lnTo>
                    <a:pt x="1113172" y="329307"/>
                  </a:lnTo>
                  <a:cubicBezTo>
                    <a:pt x="1400763" y="450948"/>
                    <a:pt x="1602556" y="735717"/>
                    <a:pt x="1602556" y="1067617"/>
                  </a:cubicBezTo>
                  <a:cubicBezTo>
                    <a:pt x="1602556" y="1510151"/>
                    <a:pt x="1243812" y="1868895"/>
                    <a:pt x="801278" y="1868895"/>
                  </a:cubicBezTo>
                  <a:close/>
                </a:path>
              </a:pathLst>
            </a:custGeom>
            <a:solidFill>
              <a:srgbClr val="1F9776"/>
            </a:solidFill>
            <a:ln>
              <a:noFill/>
            </a:ln>
            <a:effectLst>
              <a:outerShdw blurRad="101600" dist="25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3173227" y="3565595"/>
              <a:ext cx="153352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>
                  <a:solidFill>
                    <a:schemeClr val="bg1"/>
                  </a:solidFill>
                  <a:sym typeface="+mn-ea"/>
                </a:rPr>
                <a:t>激趣引入</a:t>
              </a:r>
              <a:endParaRPr lang="zh-CN" altLang="en-US" sz="2400" b="1" dirty="0">
                <a:solidFill>
                  <a:srgbClr val="FDFDFD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486718" y="1721388"/>
            <a:ext cx="1658620" cy="1934246"/>
            <a:chOff x="3496243" y="1721388"/>
            <a:chExt cx="1658620" cy="1934246"/>
          </a:xfrm>
        </p:grpSpPr>
        <p:sp>
          <p:nvSpPr>
            <p:cNvPr id="27" name="任意多边形 26"/>
            <p:cNvSpPr/>
            <p:nvPr/>
          </p:nvSpPr>
          <p:spPr>
            <a:xfrm rot="10800000">
              <a:off x="3496243" y="1721388"/>
              <a:ext cx="1658593" cy="1934246"/>
            </a:xfrm>
            <a:custGeom>
              <a:avLst/>
              <a:gdLst>
                <a:gd name="connsiteX0" fmla="*/ 801278 w 1602556"/>
                <a:gd name="connsiteY0" fmla="*/ 1868895 h 1868895"/>
                <a:gd name="connsiteX1" fmla="*/ 0 w 1602556"/>
                <a:gd name="connsiteY1" fmla="*/ 1067617 h 1868895"/>
                <a:gd name="connsiteX2" fmla="*/ 489384 w 1602556"/>
                <a:gd name="connsiteY2" fmla="*/ 329307 h 1868895"/>
                <a:gd name="connsiteX3" fmla="*/ 521729 w 1602556"/>
                <a:gd name="connsiteY3" fmla="*/ 319267 h 1868895"/>
                <a:gd name="connsiteX4" fmla="*/ 801278 w 1602556"/>
                <a:gd name="connsiteY4" fmla="*/ 0 h 1868895"/>
                <a:gd name="connsiteX5" fmla="*/ 1080827 w 1602556"/>
                <a:gd name="connsiteY5" fmla="*/ 319267 h 1868895"/>
                <a:gd name="connsiteX6" fmla="*/ 1113172 w 1602556"/>
                <a:gd name="connsiteY6" fmla="*/ 329307 h 1868895"/>
                <a:gd name="connsiteX7" fmla="*/ 1602556 w 1602556"/>
                <a:gd name="connsiteY7" fmla="*/ 1067617 h 1868895"/>
                <a:gd name="connsiteX8" fmla="*/ 801278 w 1602556"/>
                <a:gd name="connsiteY8" fmla="*/ 1868895 h 186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2556" h="1868895">
                  <a:moveTo>
                    <a:pt x="801278" y="1868895"/>
                  </a:moveTo>
                  <a:cubicBezTo>
                    <a:pt x="358744" y="1868895"/>
                    <a:pt x="0" y="1510151"/>
                    <a:pt x="0" y="1067617"/>
                  </a:cubicBezTo>
                  <a:cubicBezTo>
                    <a:pt x="0" y="735717"/>
                    <a:pt x="201793" y="450948"/>
                    <a:pt x="489384" y="329307"/>
                  </a:cubicBezTo>
                  <a:lnTo>
                    <a:pt x="521729" y="319267"/>
                  </a:lnTo>
                  <a:lnTo>
                    <a:pt x="801278" y="0"/>
                  </a:lnTo>
                  <a:lnTo>
                    <a:pt x="1080827" y="319267"/>
                  </a:lnTo>
                  <a:lnTo>
                    <a:pt x="1113172" y="329307"/>
                  </a:lnTo>
                  <a:cubicBezTo>
                    <a:pt x="1400763" y="450948"/>
                    <a:pt x="1602556" y="735717"/>
                    <a:pt x="1602556" y="1067617"/>
                  </a:cubicBezTo>
                  <a:cubicBezTo>
                    <a:pt x="1602556" y="1510151"/>
                    <a:pt x="1243812" y="1868895"/>
                    <a:pt x="801278" y="1868895"/>
                  </a:cubicBezTo>
                  <a:close/>
                </a:path>
              </a:pathLst>
            </a:custGeom>
            <a:solidFill>
              <a:srgbClr val="89C145"/>
            </a:solidFill>
            <a:ln>
              <a:noFill/>
            </a:ln>
            <a:effectLst>
              <a:outerShdw blurRad="139700" dist="25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文本框 80"/>
            <p:cNvSpPr txBox="1"/>
            <p:nvPr/>
          </p:nvSpPr>
          <p:spPr>
            <a:xfrm>
              <a:off x="3512753" y="2019203"/>
              <a:ext cx="1642110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800" b="1" dirty="0">
                  <a:solidFill>
                    <a:srgbClr val="FDFDFD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自主学习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4897956" y="3095695"/>
            <a:ext cx="1915795" cy="1934246"/>
            <a:chOff x="4897956" y="3095695"/>
            <a:chExt cx="1915795" cy="1934246"/>
          </a:xfrm>
        </p:grpSpPr>
        <p:sp>
          <p:nvSpPr>
            <p:cNvPr id="29" name="任意多边形 28"/>
            <p:cNvSpPr/>
            <p:nvPr/>
          </p:nvSpPr>
          <p:spPr>
            <a:xfrm rot="10800000">
              <a:off x="4897956" y="3095695"/>
              <a:ext cx="1658593" cy="1934246"/>
            </a:xfrm>
            <a:custGeom>
              <a:avLst/>
              <a:gdLst>
                <a:gd name="connsiteX0" fmla="*/ 801278 w 1602556"/>
                <a:gd name="connsiteY0" fmla="*/ 1868895 h 1868895"/>
                <a:gd name="connsiteX1" fmla="*/ 0 w 1602556"/>
                <a:gd name="connsiteY1" fmla="*/ 1067617 h 1868895"/>
                <a:gd name="connsiteX2" fmla="*/ 489384 w 1602556"/>
                <a:gd name="connsiteY2" fmla="*/ 329307 h 1868895"/>
                <a:gd name="connsiteX3" fmla="*/ 521729 w 1602556"/>
                <a:gd name="connsiteY3" fmla="*/ 319267 h 1868895"/>
                <a:gd name="connsiteX4" fmla="*/ 801278 w 1602556"/>
                <a:gd name="connsiteY4" fmla="*/ 0 h 1868895"/>
                <a:gd name="connsiteX5" fmla="*/ 1080827 w 1602556"/>
                <a:gd name="connsiteY5" fmla="*/ 319267 h 1868895"/>
                <a:gd name="connsiteX6" fmla="*/ 1113172 w 1602556"/>
                <a:gd name="connsiteY6" fmla="*/ 329307 h 1868895"/>
                <a:gd name="connsiteX7" fmla="*/ 1602556 w 1602556"/>
                <a:gd name="connsiteY7" fmla="*/ 1067617 h 1868895"/>
                <a:gd name="connsiteX8" fmla="*/ 801278 w 1602556"/>
                <a:gd name="connsiteY8" fmla="*/ 1868895 h 186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2556" h="1868895">
                  <a:moveTo>
                    <a:pt x="801278" y="1868895"/>
                  </a:moveTo>
                  <a:cubicBezTo>
                    <a:pt x="358744" y="1868895"/>
                    <a:pt x="0" y="1510151"/>
                    <a:pt x="0" y="1067617"/>
                  </a:cubicBezTo>
                  <a:cubicBezTo>
                    <a:pt x="0" y="735717"/>
                    <a:pt x="201793" y="450948"/>
                    <a:pt x="489384" y="329307"/>
                  </a:cubicBezTo>
                  <a:lnTo>
                    <a:pt x="521729" y="319267"/>
                  </a:lnTo>
                  <a:lnTo>
                    <a:pt x="801278" y="0"/>
                  </a:lnTo>
                  <a:lnTo>
                    <a:pt x="1080827" y="319267"/>
                  </a:lnTo>
                  <a:lnTo>
                    <a:pt x="1113172" y="329307"/>
                  </a:lnTo>
                  <a:cubicBezTo>
                    <a:pt x="1400763" y="450948"/>
                    <a:pt x="1602556" y="735717"/>
                    <a:pt x="1602556" y="1067617"/>
                  </a:cubicBezTo>
                  <a:cubicBezTo>
                    <a:pt x="1602556" y="1510151"/>
                    <a:pt x="1243812" y="1868895"/>
                    <a:pt x="801278" y="1868895"/>
                  </a:cubicBezTo>
                  <a:close/>
                </a:path>
              </a:pathLst>
            </a:custGeom>
            <a:solidFill>
              <a:srgbClr val="F29C15"/>
            </a:solidFill>
            <a:ln>
              <a:noFill/>
            </a:ln>
            <a:effectLst>
              <a:outerShdw blurRad="101600" dist="25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文本框 81"/>
            <p:cNvSpPr txBox="1"/>
            <p:nvPr/>
          </p:nvSpPr>
          <p:spPr>
            <a:xfrm>
              <a:off x="5046546" y="3385890"/>
              <a:ext cx="1767205" cy="1076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3200" b="1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学生互动环节</a:t>
              </a:r>
              <a:endParaRPr lang="zh-CN" altLang="en-US" sz="3200" b="1" dirty="0">
                <a:solidFill>
                  <a:srgbClr val="FDFDFD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557067" y="924742"/>
            <a:ext cx="2395855" cy="1934246"/>
            <a:chOff x="6557067" y="924742"/>
            <a:chExt cx="2395855" cy="1934246"/>
          </a:xfrm>
        </p:grpSpPr>
        <p:sp>
          <p:nvSpPr>
            <p:cNvPr id="31" name="任意多边形 30"/>
            <p:cNvSpPr/>
            <p:nvPr/>
          </p:nvSpPr>
          <p:spPr>
            <a:xfrm rot="10800000">
              <a:off x="6626282" y="924742"/>
              <a:ext cx="1658593" cy="1934246"/>
            </a:xfrm>
            <a:custGeom>
              <a:avLst/>
              <a:gdLst>
                <a:gd name="connsiteX0" fmla="*/ 801278 w 1602556"/>
                <a:gd name="connsiteY0" fmla="*/ 1868895 h 1868895"/>
                <a:gd name="connsiteX1" fmla="*/ 0 w 1602556"/>
                <a:gd name="connsiteY1" fmla="*/ 1067617 h 1868895"/>
                <a:gd name="connsiteX2" fmla="*/ 489384 w 1602556"/>
                <a:gd name="connsiteY2" fmla="*/ 329307 h 1868895"/>
                <a:gd name="connsiteX3" fmla="*/ 521729 w 1602556"/>
                <a:gd name="connsiteY3" fmla="*/ 319267 h 1868895"/>
                <a:gd name="connsiteX4" fmla="*/ 801278 w 1602556"/>
                <a:gd name="connsiteY4" fmla="*/ 0 h 1868895"/>
                <a:gd name="connsiteX5" fmla="*/ 1080827 w 1602556"/>
                <a:gd name="connsiteY5" fmla="*/ 319267 h 1868895"/>
                <a:gd name="connsiteX6" fmla="*/ 1113172 w 1602556"/>
                <a:gd name="connsiteY6" fmla="*/ 329307 h 1868895"/>
                <a:gd name="connsiteX7" fmla="*/ 1602556 w 1602556"/>
                <a:gd name="connsiteY7" fmla="*/ 1067617 h 1868895"/>
                <a:gd name="connsiteX8" fmla="*/ 801278 w 1602556"/>
                <a:gd name="connsiteY8" fmla="*/ 1868895 h 186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2556" h="1868895">
                  <a:moveTo>
                    <a:pt x="801278" y="1868895"/>
                  </a:moveTo>
                  <a:cubicBezTo>
                    <a:pt x="358744" y="1868895"/>
                    <a:pt x="0" y="1510151"/>
                    <a:pt x="0" y="1067617"/>
                  </a:cubicBezTo>
                  <a:cubicBezTo>
                    <a:pt x="0" y="735717"/>
                    <a:pt x="201793" y="450948"/>
                    <a:pt x="489384" y="329307"/>
                  </a:cubicBezTo>
                  <a:lnTo>
                    <a:pt x="521729" y="319267"/>
                  </a:lnTo>
                  <a:lnTo>
                    <a:pt x="801278" y="0"/>
                  </a:lnTo>
                  <a:lnTo>
                    <a:pt x="1080827" y="319267"/>
                  </a:lnTo>
                  <a:lnTo>
                    <a:pt x="1113172" y="329307"/>
                  </a:lnTo>
                  <a:cubicBezTo>
                    <a:pt x="1400763" y="450948"/>
                    <a:pt x="1602556" y="735717"/>
                    <a:pt x="1602556" y="1067617"/>
                  </a:cubicBezTo>
                  <a:cubicBezTo>
                    <a:pt x="1602556" y="1510151"/>
                    <a:pt x="1243812" y="1868895"/>
                    <a:pt x="801278" y="1868895"/>
                  </a:cubicBezTo>
                  <a:close/>
                </a:path>
              </a:pathLst>
            </a:custGeom>
            <a:solidFill>
              <a:srgbClr val="CA2A2B"/>
            </a:solidFill>
            <a:ln>
              <a:noFill/>
            </a:ln>
            <a:effectLst>
              <a:outerShdw blurRad="139700" dist="25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文本框 82"/>
            <p:cNvSpPr txBox="1"/>
            <p:nvPr/>
          </p:nvSpPr>
          <p:spPr>
            <a:xfrm>
              <a:off x="6557067" y="1239067"/>
              <a:ext cx="2395855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3200" b="1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学生展示</a:t>
              </a:r>
              <a:endParaRPr lang="zh-CN" altLang="en-US" sz="3200" b="1" dirty="0">
                <a:solidFill>
                  <a:srgbClr val="FDFDFD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8159999" y="2930364"/>
            <a:ext cx="1814195" cy="1934246"/>
            <a:chOff x="8979149" y="2878929"/>
            <a:chExt cx="1814195" cy="1934246"/>
          </a:xfrm>
          <a:solidFill>
            <a:srgbClr val="00B0F0"/>
          </a:solidFill>
        </p:grpSpPr>
        <p:sp>
          <p:nvSpPr>
            <p:cNvPr id="33" name="任意多边形 32"/>
            <p:cNvSpPr/>
            <p:nvPr/>
          </p:nvSpPr>
          <p:spPr>
            <a:xfrm rot="10800000">
              <a:off x="8979149" y="2878929"/>
              <a:ext cx="1658593" cy="1934246"/>
            </a:xfrm>
            <a:custGeom>
              <a:avLst/>
              <a:gdLst>
                <a:gd name="connsiteX0" fmla="*/ 801278 w 1602556"/>
                <a:gd name="connsiteY0" fmla="*/ 1868895 h 1868895"/>
                <a:gd name="connsiteX1" fmla="*/ 0 w 1602556"/>
                <a:gd name="connsiteY1" fmla="*/ 1067617 h 1868895"/>
                <a:gd name="connsiteX2" fmla="*/ 489384 w 1602556"/>
                <a:gd name="connsiteY2" fmla="*/ 329307 h 1868895"/>
                <a:gd name="connsiteX3" fmla="*/ 521729 w 1602556"/>
                <a:gd name="connsiteY3" fmla="*/ 319267 h 1868895"/>
                <a:gd name="connsiteX4" fmla="*/ 801278 w 1602556"/>
                <a:gd name="connsiteY4" fmla="*/ 0 h 1868895"/>
                <a:gd name="connsiteX5" fmla="*/ 1080827 w 1602556"/>
                <a:gd name="connsiteY5" fmla="*/ 319267 h 1868895"/>
                <a:gd name="connsiteX6" fmla="*/ 1113172 w 1602556"/>
                <a:gd name="connsiteY6" fmla="*/ 329307 h 1868895"/>
                <a:gd name="connsiteX7" fmla="*/ 1602556 w 1602556"/>
                <a:gd name="connsiteY7" fmla="*/ 1067617 h 1868895"/>
                <a:gd name="connsiteX8" fmla="*/ 801278 w 1602556"/>
                <a:gd name="connsiteY8" fmla="*/ 1868895 h 186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2556" h="1868895">
                  <a:moveTo>
                    <a:pt x="801278" y="1868895"/>
                  </a:moveTo>
                  <a:cubicBezTo>
                    <a:pt x="358744" y="1868895"/>
                    <a:pt x="0" y="1510151"/>
                    <a:pt x="0" y="1067617"/>
                  </a:cubicBezTo>
                  <a:cubicBezTo>
                    <a:pt x="0" y="735717"/>
                    <a:pt x="201793" y="450948"/>
                    <a:pt x="489384" y="329307"/>
                  </a:cubicBezTo>
                  <a:lnTo>
                    <a:pt x="521729" y="319267"/>
                  </a:lnTo>
                  <a:lnTo>
                    <a:pt x="801278" y="0"/>
                  </a:lnTo>
                  <a:lnTo>
                    <a:pt x="1080827" y="319267"/>
                  </a:lnTo>
                  <a:lnTo>
                    <a:pt x="1113172" y="329307"/>
                  </a:lnTo>
                  <a:cubicBezTo>
                    <a:pt x="1400763" y="450948"/>
                    <a:pt x="1602556" y="735717"/>
                    <a:pt x="1602556" y="1067617"/>
                  </a:cubicBezTo>
                  <a:cubicBezTo>
                    <a:pt x="1602556" y="1510151"/>
                    <a:pt x="1243812" y="1868895"/>
                    <a:pt x="801278" y="1868895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101600" dist="25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文本框 83"/>
            <p:cNvSpPr txBox="1"/>
            <p:nvPr/>
          </p:nvSpPr>
          <p:spPr>
            <a:xfrm>
              <a:off x="9064874" y="3233894"/>
              <a:ext cx="1728470" cy="95313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800" b="1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教师点评和释疑</a:t>
              </a:r>
              <a:endParaRPr lang="zh-CN" altLang="en-US" sz="2800" b="1" dirty="0">
                <a:solidFill>
                  <a:srgbClr val="FDFDFD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0116489" y="5579745"/>
            <a:ext cx="838200" cy="838835"/>
            <a:chOff x="9266580" y="5514019"/>
            <a:chExt cx="924101" cy="839057"/>
          </a:xfrm>
        </p:grpSpPr>
        <p:sp>
          <p:nvSpPr>
            <p:cNvPr id="35" name="椭圆 34"/>
            <p:cNvSpPr/>
            <p:nvPr/>
          </p:nvSpPr>
          <p:spPr>
            <a:xfrm>
              <a:off x="9266580" y="5514019"/>
              <a:ext cx="839056" cy="839057"/>
            </a:xfrm>
            <a:prstGeom prst="ellipse">
              <a:avLst/>
            </a:prstGeom>
            <a:gradFill>
              <a:gsLst>
                <a:gs pos="0">
                  <a:srgbClr val="E2DDE1"/>
                </a:gs>
                <a:gs pos="76000">
                  <a:schemeClr val="bg1">
                    <a:lumMod val="95000"/>
                  </a:schemeClr>
                </a:gs>
              </a:gsLst>
              <a:lin ang="7800000" scaled="0"/>
            </a:gradFill>
            <a:ln w="158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18600000" scaled="0"/>
              </a:gradFill>
            </a:ln>
            <a:effectLst>
              <a:outerShdw blurRad="76200" dist="38100" dir="8100000" algn="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</a:endParaRP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9266580" y="5599856"/>
              <a:ext cx="924101" cy="645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600" b="1" dirty="0">
                  <a:solidFill>
                    <a:srgbClr val="00B050"/>
                  </a:solidFill>
                  <a:latin typeface="Arial Rounded MT Bold" panose="020F0704030504030204" pitchFamily="34" charset="0"/>
                  <a:ea typeface="Kozuka Mincho Pr6N H" panose="02020900000000000000" pitchFamily="18" charset="-128"/>
                  <a:cs typeface="Arial Unicode MS" panose="020B0604020202020204" charset="-122"/>
                </a:rPr>
                <a:t>07</a:t>
              </a: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9667403" y="996420"/>
            <a:ext cx="1658593" cy="1934246"/>
            <a:chOff x="698663" y="26140"/>
            <a:chExt cx="1658593" cy="1934246"/>
          </a:xfrm>
        </p:grpSpPr>
        <p:sp>
          <p:nvSpPr>
            <p:cNvPr id="41" name="任意多边形 40"/>
            <p:cNvSpPr/>
            <p:nvPr/>
          </p:nvSpPr>
          <p:spPr>
            <a:xfrm rot="10800000">
              <a:off x="698663" y="26140"/>
              <a:ext cx="1658593" cy="1934246"/>
            </a:xfrm>
            <a:custGeom>
              <a:avLst/>
              <a:gdLst>
                <a:gd name="connsiteX0" fmla="*/ 801278 w 1602556"/>
                <a:gd name="connsiteY0" fmla="*/ 1868895 h 1868895"/>
                <a:gd name="connsiteX1" fmla="*/ 0 w 1602556"/>
                <a:gd name="connsiteY1" fmla="*/ 1067617 h 1868895"/>
                <a:gd name="connsiteX2" fmla="*/ 489384 w 1602556"/>
                <a:gd name="connsiteY2" fmla="*/ 329307 h 1868895"/>
                <a:gd name="connsiteX3" fmla="*/ 521729 w 1602556"/>
                <a:gd name="connsiteY3" fmla="*/ 319267 h 1868895"/>
                <a:gd name="connsiteX4" fmla="*/ 801278 w 1602556"/>
                <a:gd name="connsiteY4" fmla="*/ 0 h 1868895"/>
                <a:gd name="connsiteX5" fmla="*/ 1080827 w 1602556"/>
                <a:gd name="connsiteY5" fmla="*/ 319267 h 1868895"/>
                <a:gd name="connsiteX6" fmla="*/ 1113172 w 1602556"/>
                <a:gd name="connsiteY6" fmla="*/ 329307 h 1868895"/>
                <a:gd name="connsiteX7" fmla="*/ 1602556 w 1602556"/>
                <a:gd name="connsiteY7" fmla="*/ 1067617 h 1868895"/>
                <a:gd name="connsiteX8" fmla="*/ 801278 w 1602556"/>
                <a:gd name="connsiteY8" fmla="*/ 1868895 h 186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2556" h="1868895">
                  <a:moveTo>
                    <a:pt x="801278" y="1868895"/>
                  </a:moveTo>
                  <a:cubicBezTo>
                    <a:pt x="358744" y="1868895"/>
                    <a:pt x="0" y="1510151"/>
                    <a:pt x="0" y="1067617"/>
                  </a:cubicBezTo>
                  <a:cubicBezTo>
                    <a:pt x="0" y="735717"/>
                    <a:pt x="201793" y="450948"/>
                    <a:pt x="489384" y="329307"/>
                  </a:cubicBezTo>
                  <a:lnTo>
                    <a:pt x="521729" y="319267"/>
                  </a:lnTo>
                  <a:lnTo>
                    <a:pt x="801278" y="0"/>
                  </a:lnTo>
                  <a:lnTo>
                    <a:pt x="1080827" y="319267"/>
                  </a:lnTo>
                  <a:lnTo>
                    <a:pt x="1113172" y="329307"/>
                  </a:lnTo>
                  <a:cubicBezTo>
                    <a:pt x="1400763" y="450948"/>
                    <a:pt x="1602556" y="735717"/>
                    <a:pt x="1602556" y="1067617"/>
                  </a:cubicBezTo>
                  <a:cubicBezTo>
                    <a:pt x="1602556" y="1510151"/>
                    <a:pt x="1243812" y="1868895"/>
                    <a:pt x="801278" y="1868895"/>
                  </a:cubicBezTo>
                  <a:close/>
                </a:path>
              </a:pathLst>
            </a:custGeom>
            <a:solidFill>
              <a:srgbClr val="1D6FA9"/>
            </a:solidFill>
            <a:ln>
              <a:noFill/>
            </a:ln>
            <a:effectLst>
              <a:outerShdw blurRad="139700" dist="25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1006003" y="268710"/>
              <a:ext cx="1165225" cy="829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>
                  <a:solidFill>
                    <a:schemeClr val="bg1"/>
                  </a:solidFill>
                  <a:latin typeface="幼圆" panose="02010509060101010101" pitchFamily="49" charset="-122"/>
                  <a:ea typeface="幼圆" panose="02010509060101010101" pitchFamily="49" charset="-122"/>
                  <a:sym typeface="+mn-ea"/>
                </a:rPr>
                <a:t>总结和检测</a:t>
              </a:r>
              <a:endParaRPr lang="zh-CN" altLang="en-US" sz="2400" b="1" dirty="0">
                <a:solidFill>
                  <a:srgbClr val="FDFDFD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</p:grpSp>
      <p:sp>
        <p:nvSpPr>
          <p:cNvPr id="43" name="任意多边形 42"/>
          <p:cNvSpPr/>
          <p:nvPr/>
        </p:nvSpPr>
        <p:spPr>
          <a:xfrm>
            <a:off x="10472752" y="2950684"/>
            <a:ext cx="47318" cy="2603020"/>
          </a:xfrm>
          <a:custGeom>
            <a:avLst/>
            <a:gdLst>
              <a:gd name="connsiteX0" fmla="*/ 0 w 0"/>
              <a:gd name="connsiteY0" fmla="*/ 1960776 h 1960776"/>
              <a:gd name="connsiteX1" fmla="*/ 0 w 0"/>
              <a:gd name="connsiteY1" fmla="*/ 0 h 1960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1960776">
                <a:moveTo>
                  <a:pt x="0" y="1960776"/>
                </a:moveTo>
                <a:lnTo>
                  <a:pt x="0" y="0"/>
                </a:lnTo>
              </a:path>
            </a:pathLst>
          </a:custGeom>
          <a:noFill/>
          <a:ln w="12700">
            <a:solidFill>
              <a:schemeClr val="tx1">
                <a:lumMod val="50000"/>
                <a:lumOff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9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500"/>
                            </p:stCondLst>
                            <p:childTnLst>
                              <p:par>
                                <p:cTn id="5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00"/>
                            </p:stCondLst>
                            <p:childTnLst>
                              <p:par>
                                <p:cTn id="6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0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000"/>
                            </p:stCondLst>
                            <p:childTnLst>
                              <p:par>
                                <p:cTn id="9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500"/>
                            </p:stCondLst>
                            <p:childTnLst>
                              <p:par>
                                <p:cTn id="9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43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100000">
              <a:srgbClr val="E6E6E6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 49"/>
          <p:cNvSpPr/>
          <p:nvPr/>
        </p:nvSpPr>
        <p:spPr>
          <a:xfrm>
            <a:off x="451165" y="-1250822"/>
            <a:ext cx="652635" cy="995099"/>
          </a:xfrm>
          <a:prstGeom prst="rect">
            <a:avLst/>
          </a:prstGeom>
          <a:solidFill>
            <a:srgbClr val="1D6FA9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矩形 50"/>
          <p:cNvSpPr/>
          <p:nvPr/>
        </p:nvSpPr>
        <p:spPr>
          <a:xfrm>
            <a:off x="1250865" y="-1250822"/>
            <a:ext cx="652635" cy="995099"/>
          </a:xfrm>
          <a:prstGeom prst="rect">
            <a:avLst/>
          </a:prstGeom>
          <a:solidFill>
            <a:srgbClr val="1F9776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矩形 51"/>
          <p:cNvSpPr/>
          <p:nvPr/>
        </p:nvSpPr>
        <p:spPr>
          <a:xfrm>
            <a:off x="2050564" y="-1250822"/>
            <a:ext cx="652635" cy="995099"/>
          </a:xfrm>
          <a:prstGeom prst="rect">
            <a:avLst/>
          </a:prstGeom>
          <a:solidFill>
            <a:srgbClr val="89C145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矩形 52"/>
          <p:cNvSpPr/>
          <p:nvPr/>
        </p:nvSpPr>
        <p:spPr>
          <a:xfrm>
            <a:off x="2850264" y="-1250822"/>
            <a:ext cx="652635" cy="995099"/>
          </a:xfrm>
          <a:prstGeom prst="rect">
            <a:avLst/>
          </a:prstGeom>
          <a:solidFill>
            <a:srgbClr val="F29C15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 53"/>
          <p:cNvSpPr/>
          <p:nvPr/>
        </p:nvSpPr>
        <p:spPr>
          <a:xfrm>
            <a:off x="3649964" y="-1250822"/>
            <a:ext cx="652635" cy="995099"/>
          </a:xfrm>
          <a:prstGeom prst="rect">
            <a:avLst/>
          </a:prstGeom>
          <a:solidFill>
            <a:srgbClr val="CA2A2B"/>
          </a:solidFill>
          <a:ln>
            <a:noFill/>
          </a:ln>
          <a:effectLst>
            <a:outerShdw blurRad="635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9" name="组合 18"/>
          <p:cNvGrpSpPr/>
          <p:nvPr/>
        </p:nvGrpSpPr>
        <p:grpSpPr>
          <a:xfrm flipH="1">
            <a:off x="-8475" y="0"/>
            <a:ext cx="469934" cy="996044"/>
            <a:chOff x="11722066" y="1592297"/>
            <a:chExt cx="469934" cy="1431122"/>
          </a:xfrm>
        </p:grpSpPr>
        <p:sp>
          <p:nvSpPr>
            <p:cNvPr id="20" name="矩形 19"/>
            <p:cNvSpPr/>
            <p:nvPr/>
          </p:nvSpPr>
          <p:spPr>
            <a:xfrm>
              <a:off x="11857703" y="1592297"/>
              <a:ext cx="334297" cy="143112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11722066" y="1592297"/>
              <a:ext cx="72000" cy="1431122"/>
            </a:xfrm>
            <a:prstGeom prst="rect">
              <a:avLst/>
            </a:prstGeom>
            <a:solidFill>
              <a:srgbClr val="1D6FA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2" name="文本框 21"/>
          <p:cNvSpPr txBox="1"/>
          <p:nvPr/>
        </p:nvSpPr>
        <p:spPr>
          <a:xfrm>
            <a:off x="1021626" y="36357"/>
            <a:ext cx="5005705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七环节教学要求</a:t>
            </a:r>
          </a:p>
        </p:txBody>
      </p:sp>
      <p:sp>
        <p:nvSpPr>
          <p:cNvPr id="35" name="矩形 34"/>
          <p:cNvSpPr/>
          <p:nvPr/>
        </p:nvSpPr>
        <p:spPr>
          <a:xfrm>
            <a:off x="-8543" y="1877559"/>
            <a:ext cx="4614035" cy="1092211"/>
          </a:xfrm>
          <a:prstGeom prst="rect">
            <a:avLst/>
          </a:prstGeom>
          <a:solidFill>
            <a:srgbClr val="1D6FA9"/>
          </a:solidFill>
          <a:ln>
            <a:noFill/>
          </a:ln>
          <a:effectLst>
            <a:outerShdw blurRad="1397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7562636" y="1854724"/>
            <a:ext cx="4614035" cy="1092211"/>
          </a:xfrm>
          <a:prstGeom prst="rect">
            <a:avLst/>
          </a:prstGeom>
          <a:solidFill>
            <a:srgbClr val="F29C15"/>
          </a:solidFill>
          <a:ln>
            <a:noFill/>
          </a:ln>
          <a:effectLst>
            <a:outerShdw blurRad="1016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/>
        </p:nvSpPr>
        <p:spPr>
          <a:xfrm>
            <a:off x="-8543" y="3634658"/>
            <a:ext cx="4614035" cy="1092211"/>
          </a:xfrm>
          <a:prstGeom prst="rect">
            <a:avLst/>
          </a:prstGeom>
          <a:solidFill>
            <a:srgbClr val="1F9776"/>
          </a:solidFill>
          <a:ln>
            <a:noFill/>
          </a:ln>
          <a:effectLst>
            <a:outerShdw blurRad="1016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矩形 43"/>
          <p:cNvSpPr/>
          <p:nvPr/>
        </p:nvSpPr>
        <p:spPr>
          <a:xfrm>
            <a:off x="7562636" y="3637222"/>
            <a:ext cx="4614035" cy="1092211"/>
          </a:xfrm>
          <a:prstGeom prst="rect">
            <a:avLst/>
          </a:prstGeom>
          <a:solidFill>
            <a:srgbClr val="CA2A2B"/>
          </a:solidFill>
          <a:ln>
            <a:noFill/>
          </a:ln>
          <a:effectLst>
            <a:outerShdw blurRad="1397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矩形 46"/>
          <p:cNvSpPr/>
          <p:nvPr/>
        </p:nvSpPr>
        <p:spPr>
          <a:xfrm>
            <a:off x="-8543" y="5335227"/>
            <a:ext cx="4614035" cy="1092211"/>
          </a:xfrm>
          <a:prstGeom prst="rect">
            <a:avLst/>
          </a:prstGeom>
          <a:solidFill>
            <a:srgbClr val="89C145"/>
          </a:solidFill>
          <a:ln>
            <a:noFill/>
          </a:ln>
          <a:effectLst>
            <a:outerShdw blurRad="1397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矩形 54"/>
          <p:cNvSpPr/>
          <p:nvPr/>
        </p:nvSpPr>
        <p:spPr>
          <a:xfrm>
            <a:off x="7562636" y="5337792"/>
            <a:ext cx="4614035" cy="109221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>
            <a:outerShdw blurRad="1016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4058047" y="1688091"/>
            <a:ext cx="1654816" cy="1426565"/>
            <a:chOff x="4058047" y="1688091"/>
            <a:chExt cx="1654816" cy="1426565"/>
          </a:xfrm>
        </p:grpSpPr>
        <p:sp>
          <p:nvSpPr>
            <p:cNvPr id="36" name="六边形 35"/>
            <p:cNvSpPr/>
            <p:nvPr/>
          </p:nvSpPr>
          <p:spPr>
            <a:xfrm>
              <a:off x="4058047" y="1688091"/>
              <a:ext cx="1654816" cy="1426565"/>
            </a:xfrm>
            <a:prstGeom prst="hexagon">
              <a:avLst>
                <a:gd name="adj" fmla="val 25877"/>
                <a:gd name="vf" fmla="val 115470"/>
              </a:avLst>
            </a:prstGeom>
            <a:solidFill>
              <a:srgbClr val="1D6FA9"/>
            </a:solidFill>
            <a:ln>
              <a:noFill/>
            </a:ln>
            <a:effectLst>
              <a:outerShdw blurRad="139700" dist="25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六边形 36"/>
            <p:cNvSpPr/>
            <p:nvPr/>
          </p:nvSpPr>
          <p:spPr>
            <a:xfrm>
              <a:off x="4194314" y="1805563"/>
              <a:ext cx="1382282" cy="1191622"/>
            </a:xfrm>
            <a:prstGeom prst="hexagon">
              <a:avLst>
                <a:gd name="adj" fmla="val 25877"/>
                <a:gd name="vf" fmla="val 115470"/>
              </a:avLst>
            </a:prstGeom>
            <a:gradFill>
              <a:gsLst>
                <a:gs pos="0">
                  <a:srgbClr val="E2DDE1"/>
                </a:gs>
                <a:gs pos="76000">
                  <a:schemeClr val="bg1">
                    <a:lumMod val="95000"/>
                  </a:schemeClr>
                </a:gs>
              </a:gsLst>
              <a:lin ang="7800000" scaled="0"/>
            </a:gradFill>
            <a:ln w="158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18600000" scaled="0"/>
              </a:gradFill>
            </a:ln>
            <a:effectLst>
              <a:outerShdw blurRad="76200" dist="38100" dir="8100000" algn="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Freeform 48"/>
            <p:cNvSpPr>
              <a:spLocks noEditPoints="1"/>
            </p:cNvSpPr>
            <p:nvPr/>
          </p:nvSpPr>
          <p:spPr bwMode="auto">
            <a:xfrm>
              <a:off x="4625560" y="2112576"/>
              <a:ext cx="613975" cy="587696"/>
            </a:xfrm>
            <a:custGeom>
              <a:avLst/>
              <a:gdLst>
                <a:gd name="T0" fmla="*/ 419 w 628"/>
                <a:gd name="T1" fmla="*/ 232 h 600"/>
                <a:gd name="T2" fmla="*/ 411 w 628"/>
                <a:gd name="T3" fmla="*/ 249 h 600"/>
                <a:gd name="T4" fmla="*/ 408 w 628"/>
                <a:gd name="T5" fmla="*/ 261 h 600"/>
                <a:gd name="T6" fmla="*/ 409 w 628"/>
                <a:gd name="T7" fmla="*/ 283 h 600"/>
                <a:gd name="T8" fmla="*/ 417 w 628"/>
                <a:gd name="T9" fmla="*/ 304 h 600"/>
                <a:gd name="T10" fmla="*/ 424 w 628"/>
                <a:gd name="T11" fmla="*/ 315 h 600"/>
                <a:gd name="T12" fmla="*/ 441 w 628"/>
                <a:gd name="T13" fmla="*/ 330 h 600"/>
                <a:gd name="T14" fmla="*/ 453 w 628"/>
                <a:gd name="T15" fmla="*/ 335 h 600"/>
                <a:gd name="T16" fmla="*/ 478 w 628"/>
                <a:gd name="T17" fmla="*/ 200 h 600"/>
                <a:gd name="T18" fmla="*/ 449 w 628"/>
                <a:gd name="T19" fmla="*/ 206 h 600"/>
                <a:gd name="T20" fmla="*/ 433 w 628"/>
                <a:gd name="T21" fmla="*/ 216 h 600"/>
                <a:gd name="T22" fmla="*/ 425 w 628"/>
                <a:gd name="T23" fmla="*/ 224 h 600"/>
                <a:gd name="T24" fmla="*/ 384 w 628"/>
                <a:gd name="T25" fmla="*/ 70 h 600"/>
                <a:gd name="T26" fmla="*/ 314 w 628"/>
                <a:gd name="T27" fmla="*/ 140 h 600"/>
                <a:gd name="T28" fmla="*/ 379 w 628"/>
                <a:gd name="T29" fmla="*/ 283 h 600"/>
                <a:gd name="T30" fmla="*/ 379 w 628"/>
                <a:gd name="T31" fmla="*/ 254 h 600"/>
                <a:gd name="T32" fmla="*/ 359 w 628"/>
                <a:gd name="T33" fmla="*/ 154 h 600"/>
                <a:gd name="T34" fmla="*/ 250 w 628"/>
                <a:gd name="T35" fmla="*/ 270 h 600"/>
                <a:gd name="T36" fmla="*/ 314 w 628"/>
                <a:gd name="T37" fmla="*/ 396 h 600"/>
                <a:gd name="T38" fmla="*/ 282 w 628"/>
                <a:gd name="T39" fmla="*/ 400 h 600"/>
                <a:gd name="T40" fmla="*/ 267 w 628"/>
                <a:gd name="T41" fmla="*/ 382 h 600"/>
                <a:gd name="T42" fmla="*/ 257 w 628"/>
                <a:gd name="T43" fmla="*/ 374 h 600"/>
                <a:gd name="T44" fmla="*/ 214 w 628"/>
                <a:gd name="T45" fmla="*/ 356 h 600"/>
                <a:gd name="T46" fmla="*/ 195 w 628"/>
                <a:gd name="T47" fmla="*/ 354 h 600"/>
                <a:gd name="T48" fmla="*/ 0 w 628"/>
                <a:gd name="T49" fmla="*/ 600 h 600"/>
                <a:gd name="T50" fmla="*/ 83 w 628"/>
                <a:gd name="T51" fmla="*/ 454 h 600"/>
                <a:gd name="T52" fmla="*/ 216 w 628"/>
                <a:gd name="T53" fmla="*/ 454 h 600"/>
                <a:gd name="T54" fmla="*/ 301 w 628"/>
                <a:gd name="T55" fmla="*/ 600 h 600"/>
                <a:gd name="T56" fmla="*/ 282 w 628"/>
                <a:gd name="T57" fmla="*/ 400 h 600"/>
                <a:gd name="T58" fmla="*/ 433 w 628"/>
                <a:gd name="T59" fmla="*/ 354 h 600"/>
                <a:gd name="T60" fmla="*/ 413 w 628"/>
                <a:gd name="T61" fmla="*/ 356 h 600"/>
                <a:gd name="T62" fmla="*/ 361 w 628"/>
                <a:gd name="T63" fmla="*/ 382 h 600"/>
                <a:gd name="T64" fmla="*/ 353 w 628"/>
                <a:gd name="T65" fmla="*/ 391 h 600"/>
                <a:gd name="T66" fmla="*/ 389 w 628"/>
                <a:gd name="T67" fmla="*/ 600 h 600"/>
                <a:gd name="T68" fmla="*/ 410 w 628"/>
                <a:gd name="T69" fmla="*/ 600 h 600"/>
                <a:gd name="T70" fmla="*/ 564 w 628"/>
                <a:gd name="T71" fmla="*/ 454 h 600"/>
                <a:gd name="T72" fmla="*/ 628 w 628"/>
                <a:gd name="T73" fmla="*/ 460 h 600"/>
                <a:gd name="T74" fmla="*/ 151 w 628"/>
                <a:gd name="T75" fmla="*/ 340 h 600"/>
                <a:gd name="T76" fmla="*/ 186 w 628"/>
                <a:gd name="T77" fmla="*/ 330 h 600"/>
                <a:gd name="T78" fmla="*/ 196 w 628"/>
                <a:gd name="T79" fmla="*/ 323 h 600"/>
                <a:gd name="T80" fmla="*/ 216 w 628"/>
                <a:gd name="T81" fmla="*/ 295 h 600"/>
                <a:gd name="T82" fmla="*/ 219 w 628"/>
                <a:gd name="T83" fmla="*/ 281 h 600"/>
                <a:gd name="T84" fmla="*/ 219 w 628"/>
                <a:gd name="T85" fmla="*/ 258 h 600"/>
                <a:gd name="T86" fmla="*/ 214 w 628"/>
                <a:gd name="T87" fmla="*/ 241 h 600"/>
                <a:gd name="T88" fmla="*/ 208 w 628"/>
                <a:gd name="T89" fmla="*/ 231 h 600"/>
                <a:gd name="T90" fmla="*/ 195 w 628"/>
                <a:gd name="T91" fmla="*/ 217 h 600"/>
                <a:gd name="T92" fmla="*/ 186 w 628"/>
                <a:gd name="T93" fmla="*/ 210 h 600"/>
                <a:gd name="T94" fmla="*/ 151 w 628"/>
                <a:gd name="T95" fmla="*/ 200 h 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28" h="600">
                  <a:moveTo>
                    <a:pt x="425" y="224"/>
                  </a:moveTo>
                  <a:cubicBezTo>
                    <a:pt x="423" y="226"/>
                    <a:pt x="421" y="229"/>
                    <a:pt x="420" y="231"/>
                  </a:cubicBezTo>
                  <a:cubicBezTo>
                    <a:pt x="419" y="231"/>
                    <a:pt x="419" y="232"/>
                    <a:pt x="419" y="232"/>
                  </a:cubicBezTo>
                  <a:cubicBezTo>
                    <a:pt x="418" y="234"/>
                    <a:pt x="416" y="236"/>
                    <a:pt x="415" y="239"/>
                  </a:cubicBezTo>
                  <a:cubicBezTo>
                    <a:pt x="415" y="240"/>
                    <a:pt x="414" y="240"/>
                    <a:pt x="414" y="241"/>
                  </a:cubicBezTo>
                  <a:cubicBezTo>
                    <a:pt x="413" y="244"/>
                    <a:pt x="412" y="246"/>
                    <a:pt x="411" y="249"/>
                  </a:cubicBezTo>
                  <a:cubicBezTo>
                    <a:pt x="411" y="249"/>
                    <a:pt x="411" y="250"/>
                    <a:pt x="411" y="250"/>
                  </a:cubicBezTo>
                  <a:cubicBezTo>
                    <a:pt x="410" y="253"/>
                    <a:pt x="409" y="255"/>
                    <a:pt x="409" y="258"/>
                  </a:cubicBezTo>
                  <a:cubicBezTo>
                    <a:pt x="409" y="259"/>
                    <a:pt x="409" y="260"/>
                    <a:pt x="408" y="261"/>
                  </a:cubicBezTo>
                  <a:cubicBezTo>
                    <a:pt x="408" y="264"/>
                    <a:pt x="408" y="267"/>
                    <a:pt x="408" y="270"/>
                  </a:cubicBezTo>
                  <a:cubicBezTo>
                    <a:pt x="408" y="274"/>
                    <a:pt x="408" y="278"/>
                    <a:pt x="409" y="281"/>
                  </a:cubicBezTo>
                  <a:cubicBezTo>
                    <a:pt x="409" y="282"/>
                    <a:pt x="409" y="283"/>
                    <a:pt x="409" y="283"/>
                  </a:cubicBezTo>
                  <a:cubicBezTo>
                    <a:pt x="410" y="287"/>
                    <a:pt x="411" y="290"/>
                    <a:pt x="412" y="293"/>
                  </a:cubicBezTo>
                  <a:cubicBezTo>
                    <a:pt x="412" y="294"/>
                    <a:pt x="412" y="294"/>
                    <a:pt x="412" y="295"/>
                  </a:cubicBezTo>
                  <a:cubicBezTo>
                    <a:pt x="414" y="298"/>
                    <a:pt x="415" y="301"/>
                    <a:pt x="417" y="304"/>
                  </a:cubicBezTo>
                  <a:cubicBezTo>
                    <a:pt x="417" y="305"/>
                    <a:pt x="417" y="305"/>
                    <a:pt x="418" y="306"/>
                  </a:cubicBezTo>
                  <a:cubicBezTo>
                    <a:pt x="420" y="309"/>
                    <a:pt x="422" y="312"/>
                    <a:pt x="424" y="315"/>
                  </a:cubicBezTo>
                  <a:cubicBezTo>
                    <a:pt x="424" y="315"/>
                    <a:pt x="424" y="315"/>
                    <a:pt x="424" y="315"/>
                  </a:cubicBezTo>
                  <a:cubicBezTo>
                    <a:pt x="427" y="318"/>
                    <a:pt x="429" y="320"/>
                    <a:pt x="432" y="323"/>
                  </a:cubicBezTo>
                  <a:cubicBezTo>
                    <a:pt x="432" y="323"/>
                    <a:pt x="432" y="323"/>
                    <a:pt x="432" y="323"/>
                  </a:cubicBezTo>
                  <a:cubicBezTo>
                    <a:pt x="435" y="326"/>
                    <a:pt x="438" y="328"/>
                    <a:pt x="441" y="330"/>
                  </a:cubicBezTo>
                  <a:cubicBezTo>
                    <a:pt x="442" y="330"/>
                    <a:pt x="442" y="330"/>
                    <a:pt x="442" y="330"/>
                  </a:cubicBezTo>
                  <a:cubicBezTo>
                    <a:pt x="446" y="332"/>
                    <a:pt x="449" y="334"/>
                    <a:pt x="452" y="335"/>
                  </a:cubicBezTo>
                  <a:cubicBezTo>
                    <a:pt x="453" y="335"/>
                    <a:pt x="453" y="335"/>
                    <a:pt x="453" y="335"/>
                  </a:cubicBezTo>
                  <a:cubicBezTo>
                    <a:pt x="461" y="338"/>
                    <a:pt x="469" y="340"/>
                    <a:pt x="478" y="340"/>
                  </a:cubicBezTo>
                  <a:cubicBezTo>
                    <a:pt x="516" y="340"/>
                    <a:pt x="547" y="309"/>
                    <a:pt x="547" y="270"/>
                  </a:cubicBezTo>
                  <a:cubicBezTo>
                    <a:pt x="547" y="231"/>
                    <a:pt x="516" y="200"/>
                    <a:pt x="478" y="200"/>
                  </a:cubicBezTo>
                  <a:cubicBezTo>
                    <a:pt x="468" y="200"/>
                    <a:pt x="458" y="202"/>
                    <a:pt x="450" y="206"/>
                  </a:cubicBezTo>
                  <a:cubicBezTo>
                    <a:pt x="450" y="206"/>
                    <a:pt x="450" y="206"/>
                    <a:pt x="450" y="206"/>
                  </a:cubicBezTo>
                  <a:cubicBezTo>
                    <a:pt x="449" y="206"/>
                    <a:pt x="449" y="206"/>
                    <a:pt x="449" y="206"/>
                  </a:cubicBezTo>
                  <a:cubicBezTo>
                    <a:pt x="446" y="208"/>
                    <a:pt x="444" y="209"/>
                    <a:pt x="442" y="210"/>
                  </a:cubicBezTo>
                  <a:cubicBezTo>
                    <a:pt x="441" y="210"/>
                    <a:pt x="441" y="211"/>
                    <a:pt x="440" y="211"/>
                  </a:cubicBezTo>
                  <a:cubicBezTo>
                    <a:pt x="438" y="213"/>
                    <a:pt x="435" y="215"/>
                    <a:pt x="433" y="216"/>
                  </a:cubicBezTo>
                  <a:cubicBezTo>
                    <a:pt x="433" y="217"/>
                    <a:pt x="432" y="217"/>
                    <a:pt x="432" y="217"/>
                  </a:cubicBezTo>
                  <a:cubicBezTo>
                    <a:pt x="430" y="219"/>
                    <a:pt x="428" y="221"/>
                    <a:pt x="426" y="223"/>
                  </a:cubicBezTo>
                  <a:cubicBezTo>
                    <a:pt x="426" y="223"/>
                    <a:pt x="425" y="224"/>
                    <a:pt x="425" y="224"/>
                  </a:cubicBezTo>
                  <a:close/>
                  <a:moveTo>
                    <a:pt x="314" y="140"/>
                  </a:moveTo>
                  <a:lnTo>
                    <a:pt x="314" y="140"/>
                  </a:lnTo>
                  <a:cubicBezTo>
                    <a:pt x="353" y="140"/>
                    <a:pt x="384" y="108"/>
                    <a:pt x="384" y="70"/>
                  </a:cubicBezTo>
                  <a:cubicBezTo>
                    <a:pt x="384" y="31"/>
                    <a:pt x="353" y="0"/>
                    <a:pt x="314" y="0"/>
                  </a:cubicBezTo>
                  <a:cubicBezTo>
                    <a:pt x="275" y="0"/>
                    <a:pt x="244" y="31"/>
                    <a:pt x="244" y="70"/>
                  </a:cubicBezTo>
                  <a:cubicBezTo>
                    <a:pt x="244" y="108"/>
                    <a:pt x="275" y="140"/>
                    <a:pt x="314" y="140"/>
                  </a:cubicBezTo>
                  <a:close/>
                  <a:moveTo>
                    <a:pt x="379" y="336"/>
                  </a:moveTo>
                  <a:lnTo>
                    <a:pt x="379" y="336"/>
                  </a:lnTo>
                  <a:lnTo>
                    <a:pt x="379" y="283"/>
                  </a:lnTo>
                  <a:cubicBezTo>
                    <a:pt x="379" y="279"/>
                    <a:pt x="378" y="274"/>
                    <a:pt x="378" y="270"/>
                  </a:cubicBezTo>
                  <a:cubicBezTo>
                    <a:pt x="378" y="266"/>
                    <a:pt x="379" y="262"/>
                    <a:pt x="379" y="257"/>
                  </a:cubicBezTo>
                  <a:lnTo>
                    <a:pt x="379" y="254"/>
                  </a:lnTo>
                  <a:lnTo>
                    <a:pt x="380" y="254"/>
                  </a:lnTo>
                  <a:cubicBezTo>
                    <a:pt x="385" y="223"/>
                    <a:pt x="404" y="197"/>
                    <a:pt x="431" y="183"/>
                  </a:cubicBezTo>
                  <a:cubicBezTo>
                    <a:pt x="412" y="165"/>
                    <a:pt x="387" y="154"/>
                    <a:pt x="359" y="154"/>
                  </a:cubicBezTo>
                  <a:lnTo>
                    <a:pt x="269" y="154"/>
                  </a:lnTo>
                  <a:cubicBezTo>
                    <a:pt x="241" y="154"/>
                    <a:pt x="216" y="165"/>
                    <a:pt x="197" y="183"/>
                  </a:cubicBezTo>
                  <a:cubicBezTo>
                    <a:pt x="228" y="199"/>
                    <a:pt x="250" y="232"/>
                    <a:pt x="250" y="270"/>
                  </a:cubicBezTo>
                  <a:cubicBezTo>
                    <a:pt x="250" y="278"/>
                    <a:pt x="249" y="285"/>
                    <a:pt x="247" y="293"/>
                  </a:cubicBezTo>
                  <a:lnTo>
                    <a:pt x="247" y="335"/>
                  </a:lnTo>
                  <a:cubicBezTo>
                    <a:pt x="276" y="347"/>
                    <a:pt x="299" y="369"/>
                    <a:pt x="314" y="396"/>
                  </a:cubicBezTo>
                  <a:cubicBezTo>
                    <a:pt x="328" y="369"/>
                    <a:pt x="352" y="348"/>
                    <a:pt x="379" y="336"/>
                  </a:cubicBezTo>
                  <a:close/>
                  <a:moveTo>
                    <a:pt x="282" y="400"/>
                  </a:moveTo>
                  <a:lnTo>
                    <a:pt x="282" y="400"/>
                  </a:lnTo>
                  <a:cubicBezTo>
                    <a:pt x="280" y="397"/>
                    <a:pt x="278" y="394"/>
                    <a:pt x="275" y="391"/>
                  </a:cubicBezTo>
                  <a:cubicBezTo>
                    <a:pt x="275" y="390"/>
                    <a:pt x="274" y="390"/>
                    <a:pt x="274" y="390"/>
                  </a:cubicBezTo>
                  <a:cubicBezTo>
                    <a:pt x="272" y="387"/>
                    <a:pt x="270" y="385"/>
                    <a:pt x="267" y="382"/>
                  </a:cubicBezTo>
                  <a:cubicBezTo>
                    <a:pt x="267" y="382"/>
                    <a:pt x="266" y="382"/>
                    <a:pt x="266" y="381"/>
                  </a:cubicBezTo>
                  <a:cubicBezTo>
                    <a:pt x="263" y="379"/>
                    <a:pt x="261" y="377"/>
                    <a:pt x="258" y="375"/>
                  </a:cubicBezTo>
                  <a:cubicBezTo>
                    <a:pt x="257" y="374"/>
                    <a:pt x="257" y="374"/>
                    <a:pt x="257" y="374"/>
                  </a:cubicBezTo>
                  <a:cubicBezTo>
                    <a:pt x="247" y="367"/>
                    <a:pt x="237" y="362"/>
                    <a:pt x="225" y="359"/>
                  </a:cubicBezTo>
                  <a:cubicBezTo>
                    <a:pt x="223" y="358"/>
                    <a:pt x="220" y="357"/>
                    <a:pt x="218" y="357"/>
                  </a:cubicBezTo>
                  <a:cubicBezTo>
                    <a:pt x="217" y="356"/>
                    <a:pt x="215" y="356"/>
                    <a:pt x="214" y="356"/>
                  </a:cubicBezTo>
                  <a:cubicBezTo>
                    <a:pt x="212" y="356"/>
                    <a:pt x="210" y="355"/>
                    <a:pt x="208" y="355"/>
                  </a:cubicBezTo>
                  <a:cubicBezTo>
                    <a:pt x="207" y="355"/>
                    <a:pt x="206" y="355"/>
                    <a:pt x="205" y="355"/>
                  </a:cubicBezTo>
                  <a:cubicBezTo>
                    <a:pt x="202" y="354"/>
                    <a:pt x="199" y="354"/>
                    <a:pt x="195" y="354"/>
                  </a:cubicBezTo>
                  <a:lnTo>
                    <a:pt x="105" y="354"/>
                  </a:lnTo>
                  <a:cubicBezTo>
                    <a:pt x="47" y="354"/>
                    <a:pt x="0" y="401"/>
                    <a:pt x="0" y="460"/>
                  </a:cubicBezTo>
                  <a:lnTo>
                    <a:pt x="0" y="600"/>
                  </a:lnTo>
                  <a:lnTo>
                    <a:pt x="62" y="600"/>
                  </a:lnTo>
                  <a:lnTo>
                    <a:pt x="62" y="454"/>
                  </a:lnTo>
                  <a:lnTo>
                    <a:pt x="83" y="454"/>
                  </a:lnTo>
                  <a:lnTo>
                    <a:pt x="83" y="600"/>
                  </a:lnTo>
                  <a:lnTo>
                    <a:pt x="216" y="600"/>
                  </a:lnTo>
                  <a:lnTo>
                    <a:pt x="216" y="454"/>
                  </a:lnTo>
                  <a:lnTo>
                    <a:pt x="237" y="454"/>
                  </a:lnTo>
                  <a:lnTo>
                    <a:pt x="237" y="600"/>
                  </a:lnTo>
                  <a:lnTo>
                    <a:pt x="301" y="600"/>
                  </a:lnTo>
                  <a:lnTo>
                    <a:pt x="301" y="460"/>
                  </a:lnTo>
                  <a:cubicBezTo>
                    <a:pt x="301" y="437"/>
                    <a:pt x="294" y="417"/>
                    <a:pt x="282" y="400"/>
                  </a:cubicBezTo>
                  <a:cubicBezTo>
                    <a:pt x="282" y="400"/>
                    <a:pt x="282" y="400"/>
                    <a:pt x="282" y="400"/>
                  </a:cubicBezTo>
                  <a:close/>
                  <a:moveTo>
                    <a:pt x="523" y="354"/>
                  </a:moveTo>
                  <a:lnTo>
                    <a:pt x="523" y="354"/>
                  </a:lnTo>
                  <a:lnTo>
                    <a:pt x="433" y="354"/>
                  </a:lnTo>
                  <a:cubicBezTo>
                    <a:pt x="429" y="354"/>
                    <a:pt x="426" y="354"/>
                    <a:pt x="423" y="355"/>
                  </a:cubicBezTo>
                  <a:cubicBezTo>
                    <a:pt x="422" y="355"/>
                    <a:pt x="421" y="355"/>
                    <a:pt x="420" y="355"/>
                  </a:cubicBezTo>
                  <a:cubicBezTo>
                    <a:pt x="418" y="355"/>
                    <a:pt x="415" y="356"/>
                    <a:pt x="413" y="356"/>
                  </a:cubicBezTo>
                  <a:cubicBezTo>
                    <a:pt x="412" y="356"/>
                    <a:pt x="411" y="356"/>
                    <a:pt x="410" y="357"/>
                  </a:cubicBezTo>
                  <a:cubicBezTo>
                    <a:pt x="408" y="357"/>
                    <a:pt x="405" y="358"/>
                    <a:pt x="403" y="358"/>
                  </a:cubicBezTo>
                  <a:cubicBezTo>
                    <a:pt x="387" y="363"/>
                    <a:pt x="373" y="371"/>
                    <a:pt x="361" y="382"/>
                  </a:cubicBezTo>
                  <a:cubicBezTo>
                    <a:pt x="361" y="382"/>
                    <a:pt x="361" y="382"/>
                    <a:pt x="361" y="383"/>
                  </a:cubicBezTo>
                  <a:cubicBezTo>
                    <a:pt x="358" y="385"/>
                    <a:pt x="356" y="388"/>
                    <a:pt x="353" y="390"/>
                  </a:cubicBezTo>
                  <a:cubicBezTo>
                    <a:pt x="353" y="390"/>
                    <a:pt x="353" y="391"/>
                    <a:pt x="353" y="391"/>
                  </a:cubicBezTo>
                  <a:cubicBezTo>
                    <a:pt x="337" y="409"/>
                    <a:pt x="327" y="433"/>
                    <a:pt x="327" y="460"/>
                  </a:cubicBezTo>
                  <a:lnTo>
                    <a:pt x="327" y="600"/>
                  </a:lnTo>
                  <a:lnTo>
                    <a:pt x="389" y="600"/>
                  </a:lnTo>
                  <a:lnTo>
                    <a:pt x="389" y="454"/>
                  </a:lnTo>
                  <a:lnTo>
                    <a:pt x="410" y="454"/>
                  </a:lnTo>
                  <a:lnTo>
                    <a:pt x="410" y="600"/>
                  </a:lnTo>
                  <a:lnTo>
                    <a:pt x="543" y="600"/>
                  </a:lnTo>
                  <a:lnTo>
                    <a:pt x="543" y="454"/>
                  </a:lnTo>
                  <a:lnTo>
                    <a:pt x="564" y="454"/>
                  </a:lnTo>
                  <a:lnTo>
                    <a:pt x="564" y="600"/>
                  </a:lnTo>
                  <a:lnTo>
                    <a:pt x="628" y="600"/>
                  </a:lnTo>
                  <a:lnTo>
                    <a:pt x="628" y="460"/>
                  </a:lnTo>
                  <a:cubicBezTo>
                    <a:pt x="628" y="401"/>
                    <a:pt x="581" y="354"/>
                    <a:pt x="523" y="354"/>
                  </a:cubicBezTo>
                  <a:close/>
                  <a:moveTo>
                    <a:pt x="151" y="340"/>
                  </a:moveTo>
                  <a:lnTo>
                    <a:pt x="151" y="340"/>
                  </a:lnTo>
                  <a:cubicBezTo>
                    <a:pt x="159" y="340"/>
                    <a:pt x="167" y="338"/>
                    <a:pt x="175" y="335"/>
                  </a:cubicBezTo>
                  <a:cubicBezTo>
                    <a:pt x="175" y="335"/>
                    <a:pt x="175" y="335"/>
                    <a:pt x="176" y="335"/>
                  </a:cubicBezTo>
                  <a:cubicBezTo>
                    <a:pt x="179" y="334"/>
                    <a:pt x="183" y="332"/>
                    <a:pt x="186" y="330"/>
                  </a:cubicBezTo>
                  <a:cubicBezTo>
                    <a:pt x="186" y="330"/>
                    <a:pt x="186" y="330"/>
                    <a:pt x="186" y="330"/>
                  </a:cubicBezTo>
                  <a:cubicBezTo>
                    <a:pt x="190" y="328"/>
                    <a:pt x="193" y="326"/>
                    <a:pt x="196" y="323"/>
                  </a:cubicBezTo>
                  <a:cubicBezTo>
                    <a:pt x="196" y="323"/>
                    <a:pt x="196" y="323"/>
                    <a:pt x="196" y="323"/>
                  </a:cubicBezTo>
                  <a:cubicBezTo>
                    <a:pt x="202" y="318"/>
                    <a:pt x="206" y="312"/>
                    <a:pt x="210" y="306"/>
                  </a:cubicBezTo>
                  <a:cubicBezTo>
                    <a:pt x="211" y="305"/>
                    <a:pt x="211" y="305"/>
                    <a:pt x="211" y="304"/>
                  </a:cubicBezTo>
                  <a:cubicBezTo>
                    <a:pt x="213" y="301"/>
                    <a:pt x="214" y="298"/>
                    <a:pt x="216" y="295"/>
                  </a:cubicBezTo>
                  <a:cubicBezTo>
                    <a:pt x="216" y="294"/>
                    <a:pt x="216" y="294"/>
                    <a:pt x="216" y="293"/>
                  </a:cubicBezTo>
                  <a:cubicBezTo>
                    <a:pt x="217" y="290"/>
                    <a:pt x="218" y="287"/>
                    <a:pt x="219" y="283"/>
                  </a:cubicBezTo>
                  <a:cubicBezTo>
                    <a:pt x="219" y="282"/>
                    <a:pt x="219" y="282"/>
                    <a:pt x="219" y="281"/>
                  </a:cubicBezTo>
                  <a:cubicBezTo>
                    <a:pt x="220" y="278"/>
                    <a:pt x="220" y="274"/>
                    <a:pt x="220" y="270"/>
                  </a:cubicBezTo>
                  <a:cubicBezTo>
                    <a:pt x="220" y="267"/>
                    <a:pt x="220" y="264"/>
                    <a:pt x="220" y="261"/>
                  </a:cubicBezTo>
                  <a:cubicBezTo>
                    <a:pt x="219" y="260"/>
                    <a:pt x="219" y="259"/>
                    <a:pt x="219" y="258"/>
                  </a:cubicBezTo>
                  <a:cubicBezTo>
                    <a:pt x="219" y="255"/>
                    <a:pt x="218" y="252"/>
                    <a:pt x="217" y="250"/>
                  </a:cubicBezTo>
                  <a:cubicBezTo>
                    <a:pt x="217" y="249"/>
                    <a:pt x="217" y="249"/>
                    <a:pt x="217" y="249"/>
                  </a:cubicBezTo>
                  <a:cubicBezTo>
                    <a:pt x="216" y="246"/>
                    <a:pt x="215" y="244"/>
                    <a:pt x="214" y="241"/>
                  </a:cubicBezTo>
                  <a:cubicBezTo>
                    <a:pt x="214" y="240"/>
                    <a:pt x="213" y="240"/>
                    <a:pt x="213" y="239"/>
                  </a:cubicBezTo>
                  <a:cubicBezTo>
                    <a:pt x="212" y="236"/>
                    <a:pt x="210" y="234"/>
                    <a:pt x="209" y="231"/>
                  </a:cubicBezTo>
                  <a:lnTo>
                    <a:pt x="208" y="231"/>
                  </a:lnTo>
                  <a:cubicBezTo>
                    <a:pt x="207" y="229"/>
                    <a:pt x="205" y="226"/>
                    <a:pt x="203" y="224"/>
                  </a:cubicBezTo>
                  <a:cubicBezTo>
                    <a:pt x="203" y="224"/>
                    <a:pt x="202" y="223"/>
                    <a:pt x="202" y="223"/>
                  </a:cubicBezTo>
                  <a:cubicBezTo>
                    <a:pt x="200" y="221"/>
                    <a:pt x="198" y="219"/>
                    <a:pt x="195" y="217"/>
                  </a:cubicBezTo>
                  <a:cubicBezTo>
                    <a:pt x="195" y="217"/>
                    <a:pt x="195" y="217"/>
                    <a:pt x="195" y="216"/>
                  </a:cubicBezTo>
                  <a:cubicBezTo>
                    <a:pt x="193" y="215"/>
                    <a:pt x="190" y="213"/>
                    <a:pt x="188" y="211"/>
                  </a:cubicBezTo>
                  <a:cubicBezTo>
                    <a:pt x="187" y="211"/>
                    <a:pt x="187" y="210"/>
                    <a:pt x="186" y="210"/>
                  </a:cubicBezTo>
                  <a:cubicBezTo>
                    <a:pt x="184" y="209"/>
                    <a:pt x="181" y="207"/>
                    <a:pt x="179" y="206"/>
                  </a:cubicBezTo>
                  <a:cubicBezTo>
                    <a:pt x="179" y="206"/>
                    <a:pt x="178" y="206"/>
                    <a:pt x="178" y="206"/>
                  </a:cubicBezTo>
                  <a:cubicBezTo>
                    <a:pt x="170" y="202"/>
                    <a:pt x="160" y="200"/>
                    <a:pt x="151" y="200"/>
                  </a:cubicBezTo>
                  <a:cubicBezTo>
                    <a:pt x="112" y="200"/>
                    <a:pt x="81" y="231"/>
                    <a:pt x="81" y="270"/>
                  </a:cubicBezTo>
                  <a:cubicBezTo>
                    <a:pt x="81" y="309"/>
                    <a:pt x="112" y="340"/>
                    <a:pt x="151" y="340"/>
                  </a:cubicBezTo>
                  <a:close/>
                </a:path>
              </a:pathLst>
            </a:custGeom>
            <a:solidFill>
              <a:srgbClr val="1D6FA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accent2"/>
                </a:solidFill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058047" y="3445189"/>
            <a:ext cx="1654816" cy="1426565"/>
            <a:chOff x="4058047" y="3445189"/>
            <a:chExt cx="1654816" cy="1426565"/>
          </a:xfrm>
        </p:grpSpPr>
        <p:sp>
          <p:nvSpPr>
            <p:cNvPr id="42" name="六边形 41"/>
            <p:cNvSpPr/>
            <p:nvPr/>
          </p:nvSpPr>
          <p:spPr>
            <a:xfrm>
              <a:off x="4058047" y="3445189"/>
              <a:ext cx="1654816" cy="1426565"/>
            </a:xfrm>
            <a:prstGeom prst="hexagon">
              <a:avLst>
                <a:gd name="adj" fmla="val 25877"/>
                <a:gd name="vf" fmla="val 115470"/>
              </a:avLst>
            </a:prstGeom>
            <a:solidFill>
              <a:srgbClr val="1F9776"/>
            </a:solidFill>
            <a:ln>
              <a:noFill/>
            </a:ln>
            <a:effectLst>
              <a:outerShdw blurRad="101600" dist="25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六边形 42"/>
            <p:cNvSpPr/>
            <p:nvPr/>
          </p:nvSpPr>
          <p:spPr>
            <a:xfrm>
              <a:off x="4194314" y="3562661"/>
              <a:ext cx="1382282" cy="1191622"/>
            </a:xfrm>
            <a:prstGeom prst="hexagon">
              <a:avLst>
                <a:gd name="adj" fmla="val 25877"/>
                <a:gd name="vf" fmla="val 115470"/>
              </a:avLst>
            </a:prstGeom>
            <a:gradFill>
              <a:gsLst>
                <a:gs pos="0">
                  <a:srgbClr val="E2DDE1"/>
                </a:gs>
                <a:gs pos="76000">
                  <a:schemeClr val="bg1">
                    <a:lumMod val="95000"/>
                  </a:schemeClr>
                </a:gs>
              </a:gsLst>
              <a:lin ang="7800000" scaled="0"/>
            </a:gradFill>
            <a:ln w="158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18600000" scaled="0"/>
              </a:gradFill>
            </a:ln>
            <a:effectLst>
              <a:outerShdw blurRad="76200" dist="38100" dir="8100000" algn="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Freeform 26"/>
            <p:cNvSpPr>
              <a:spLocks noEditPoints="1"/>
            </p:cNvSpPr>
            <p:nvPr/>
          </p:nvSpPr>
          <p:spPr bwMode="auto">
            <a:xfrm>
              <a:off x="4632084" y="3895889"/>
              <a:ext cx="566194" cy="594862"/>
            </a:xfrm>
            <a:custGeom>
              <a:avLst/>
              <a:gdLst>
                <a:gd name="T0" fmla="*/ 139 w 577"/>
                <a:gd name="T1" fmla="*/ 87 h 609"/>
                <a:gd name="T2" fmla="*/ 27 w 577"/>
                <a:gd name="T3" fmla="*/ 87 h 609"/>
                <a:gd name="T4" fmla="*/ 27 w 577"/>
                <a:gd name="T5" fmla="*/ 48 h 609"/>
                <a:gd name="T6" fmla="*/ 139 w 577"/>
                <a:gd name="T7" fmla="*/ 48 h 609"/>
                <a:gd name="T8" fmla="*/ 139 w 577"/>
                <a:gd name="T9" fmla="*/ 87 h 609"/>
                <a:gd name="T10" fmla="*/ 139 w 577"/>
                <a:gd name="T11" fmla="*/ 179 h 609"/>
                <a:gd name="T12" fmla="*/ 27 w 577"/>
                <a:gd name="T13" fmla="*/ 179 h 609"/>
                <a:gd name="T14" fmla="*/ 27 w 577"/>
                <a:gd name="T15" fmla="*/ 140 h 609"/>
                <a:gd name="T16" fmla="*/ 139 w 577"/>
                <a:gd name="T17" fmla="*/ 140 h 609"/>
                <a:gd name="T18" fmla="*/ 139 w 577"/>
                <a:gd name="T19" fmla="*/ 179 h 609"/>
                <a:gd name="T20" fmla="*/ 139 w 577"/>
                <a:gd name="T21" fmla="*/ 271 h 609"/>
                <a:gd name="T22" fmla="*/ 27 w 577"/>
                <a:gd name="T23" fmla="*/ 271 h 609"/>
                <a:gd name="T24" fmla="*/ 27 w 577"/>
                <a:gd name="T25" fmla="*/ 232 h 609"/>
                <a:gd name="T26" fmla="*/ 139 w 577"/>
                <a:gd name="T27" fmla="*/ 232 h 609"/>
                <a:gd name="T28" fmla="*/ 139 w 577"/>
                <a:gd name="T29" fmla="*/ 271 h 609"/>
                <a:gd name="T30" fmla="*/ 0 w 577"/>
                <a:gd name="T31" fmla="*/ 609 h 609"/>
                <a:gd name="T32" fmla="*/ 166 w 577"/>
                <a:gd name="T33" fmla="*/ 609 h 609"/>
                <a:gd name="T34" fmla="*/ 166 w 577"/>
                <a:gd name="T35" fmla="*/ 0 h 609"/>
                <a:gd name="T36" fmla="*/ 0 w 577"/>
                <a:gd name="T37" fmla="*/ 0 h 609"/>
                <a:gd name="T38" fmla="*/ 0 w 577"/>
                <a:gd name="T39" fmla="*/ 609 h 609"/>
                <a:gd name="T40" fmla="*/ 344 w 577"/>
                <a:gd name="T41" fmla="*/ 87 h 609"/>
                <a:gd name="T42" fmla="*/ 232 w 577"/>
                <a:gd name="T43" fmla="*/ 87 h 609"/>
                <a:gd name="T44" fmla="*/ 232 w 577"/>
                <a:gd name="T45" fmla="*/ 48 h 609"/>
                <a:gd name="T46" fmla="*/ 344 w 577"/>
                <a:gd name="T47" fmla="*/ 48 h 609"/>
                <a:gd name="T48" fmla="*/ 344 w 577"/>
                <a:gd name="T49" fmla="*/ 87 h 609"/>
                <a:gd name="T50" fmla="*/ 344 w 577"/>
                <a:gd name="T51" fmla="*/ 179 h 609"/>
                <a:gd name="T52" fmla="*/ 232 w 577"/>
                <a:gd name="T53" fmla="*/ 179 h 609"/>
                <a:gd name="T54" fmla="*/ 232 w 577"/>
                <a:gd name="T55" fmla="*/ 140 h 609"/>
                <a:gd name="T56" fmla="*/ 344 w 577"/>
                <a:gd name="T57" fmla="*/ 140 h 609"/>
                <a:gd name="T58" fmla="*/ 344 w 577"/>
                <a:gd name="T59" fmla="*/ 179 h 609"/>
                <a:gd name="T60" fmla="*/ 344 w 577"/>
                <a:gd name="T61" fmla="*/ 271 h 609"/>
                <a:gd name="T62" fmla="*/ 232 w 577"/>
                <a:gd name="T63" fmla="*/ 271 h 609"/>
                <a:gd name="T64" fmla="*/ 232 w 577"/>
                <a:gd name="T65" fmla="*/ 232 h 609"/>
                <a:gd name="T66" fmla="*/ 344 w 577"/>
                <a:gd name="T67" fmla="*/ 232 h 609"/>
                <a:gd name="T68" fmla="*/ 344 w 577"/>
                <a:gd name="T69" fmla="*/ 271 h 609"/>
                <a:gd name="T70" fmla="*/ 205 w 577"/>
                <a:gd name="T71" fmla="*/ 609 h 609"/>
                <a:gd name="T72" fmla="*/ 371 w 577"/>
                <a:gd name="T73" fmla="*/ 609 h 609"/>
                <a:gd name="T74" fmla="*/ 371 w 577"/>
                <a:gd name="T75" fmla="*/ 0 h 609"/>
                <a:gd name="T76" fmla="*/ 205 w 577"/>
                <a:gd name="T77" fmla="*/ 0 h 609"/>
                <a:gd name="T78" fmla="*/ 205 w 577"/>
                <a:gd name="T79" fmla="*/ 609 h 609"/>
                <a:gd name="T80" fmla="*/ 549 w 577"/>
                <a:gd name="T81" fmla="*/ 87 h 609"/>
                <a:gd name="T82" fmla="*/ 437 w 577"/>
                <a:gd name="T83" fmla="*/ 87 h 609"/>
                <a:gd name="T84" fmla="*/ 437 w 577"/>
                <a:gd name="T85" fmla="*/ 48 h 609"/>
                <a:gd name="T86" fmla="*/ 549 w 577"/>
                <a:gd name="T87" fmla="*/ 48 h 609"/>
                <a:gd name="T88" fmla="*/ 549 w 577"/>
                <a:gd name="T89" fmla="*/ 87 h 609"/>
                <a:gd name="T90" fmla="*/ 549 w 577"/>
                <a:gd name="T91" fmla="*/ 179 h 609"/>
                <a:gd name="T92" fmla="*/ 437 w 577"/>
                <a:gd name="T93" fmla="*/ 179 h 609"/>
                <a:gd name="T94" fmla="*/ 437 w 577"/>
                <a:gd name="T95" fmla="*/ 140 h 609"/>
                <a:gd name="T96" fmla="*/ 549 w 577"/>
                <a:gd name="T97" fmla="*/ 140 h 609"/>
                <a:gd name="T98" fmla="*/ 549 w 577"/>
                <a:gd name="T99" fmla="*/ 179 h 609"/>
                <a:gd name="T100" fmla="*/ 549 w 577"/>
                <a:gd name="T101" fmla="*/ 271 h 609"/>
                <a:gd name="T102" fmla="*/ 437 w 577"/>
                <a:gd name="T103" fmla="*/ 271 h 609"/>
                <a:gd name="T104" fmla="*/ 437 w 577"/>
                <a:gd name="T105" fmla="*/ 232 h 609"/>
                <a:gd name="T106" fmla="*/ 549 w 577"/>
                <a:gd name="T107" fmla="*/ 232 h 609"/>
                <a:gd name="T108" fmla="*/ 549 w 577"/>
                <a:gd name="T109" fmla="*/ 271 h 609"/>
                <a:gd name="T110" fmla="*/ 410 w 577"/>
                <a:gd name="T111" fmla="*/ 609 h 609"/>
                <a:gd name="T112" fmla="*/ 577 w 577"/>
                <a:gd name="T113" fmla="*/ 609 h 609"/>
                <a:gd name="T114" fmla="*/ 577 w 577"/>
                <a:gd name="T115" fmla="*/ 0 h 609"/>
                <a:gd name="T116" fmla="*/ 410 w 577"/>
                <a:gd name="T117" fmla="*/ 0 h 609"/>
                <a:gd name="T118" fmla="*/ 410 w 577"/>
                <a:gd name="T119" fmla="*/ 609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77" h="609">
                  <a:moveTo>
                    <a:pt x="139" y="87"/>
                  </a:moveTo>
                  <a:lnTo>
                    <a:pt x="27" y="87"/>
                  </a:lnTo>
                  <a:lnTo>
                    <a:pt x="27" y="48"/>
                  </a:lnTo>
                  <a:lnTo>
                    <a:pt x="139" y="48"/>
                  </a:lnTo>
                  <a:lnTo>
                    <a:pt x="139" y="87"/>
                  </a:lnTo>
                  <a:close/>
                  <a:moveTo>
                    <a:pt x="139" y="179"/>
                  </a:moveTo>
                  <a:lnTo>
                    <a:pt x="27" y="179"/>
                  </a:lnTo>
                  <a:lnTo>
                    <a:pt x="27" y="140"/>
                  </a:lnTo>
                  <a:lnTo>
                    <a:pt x="139" y="140"/>
                  </a:lnTo>
                  <a:lnTo>
                    <a:pt x="139" y="179"/>
                  </a:lnTo>
                  <a:close/>
                  <a:moveTo>
                    <a:pt x="139" y="271"/>
                  </a:moveTo>
                  <a:lnTo>
                    <a:pt x="27" y="271"/>
                  </a:lnTo>
                  <a:lnTo>
                    <a:pt x="27" y="232"/>
                  </a:lnTo>
                  <a:lnTo>
                    <a:pt x="139" y="232"/>
                  </a:lnTo>
                  <a:lnTo>
                    <a:pt x="139" y="271"/>
                  </a:lnTo>
                  <a:close/>
                  <a:moveTo>
                    <a:pt x="0" y="609"/>
                  </a:moveTo>
                  <a:lnTo>
                    <a:pt x="166" y="609"/>
                  </a:lnTo>
                  <a:lnTo>
                    <a:pt x="166" y="0"/>
                  </a:lnTo>
                  <a:lnTo>
                    <a:pt x="0" y="0"/>
                  </a:lnTo>
                  <a:lnTo>
                    <a:pt x="0" y="609"/>
                  </a:lnTo>
                  <a:close/>
                  <a:moveTo>
                    <a:pt x="344" y="87"/>
                  </a:moveTo>
                  <a:lnTo>
                    <a:pt x="232" y="87"/>
                  </a:lnTo>
                  <a:lnTo>
                    <a:pt x="232" y="48"/>
                  </a:lnTo>
                  <a:lnTo>
                    <a:pt x="344" y="48"/>
                  </a:lnTo>
                  <a:lnTo>
                    <a:pt x="344" y="87"/>
                  </a:lnTo>
                  <a:close/>
                  <a:moveTo>
                    <a:pt x="344" y="179"/>
                  </a:moveTo>
                  <a:lnTo>
                    <a:pt x="232" y="179"/>
                  </a:lnTo>
                  <a:lnTo>
                    <a:pt x="232" y="140"/>
                  </a:lnTo>
                  <a:lnTo>
                    <a:pt x="344" y="140"/>
                  </a:lnTo>
                  <a:lnTo>
                    <a:pt x="344" y="179"/>
                  </a:lnTo>
                  <a:close/>
                  <a:moveTo>
                    <a:pt x="344" y="271"/>
                  </a:moveTo>
                  <a:lnTo>
                    <a:pt x="232" y="271"/>
                  </a:lnTo>
                  <a:lnTo>
                    <a:pt x="232" y="232"/>
                  </a:lnTo>
                  <a:lnTo>
                    <a:pt x="344" y="232"/>
                  </a:lnTo>
                  <a:lnTo>
                    <a:pt x="344" y="271"/>
                  </a:lnTo>
                  <a:close/>
                  <a:moveTo>
                    <a:pt x="205" y="609"/>
                  </a:moveTo>
                  <a:lnTo>
                    <a:pt x="371" y="609"/>
                  </a:lnTo>
                  <a:lnTo>
                    <a:pt x="371" y="0"/>
                  </a:lnTo>
                  <a:lnTo>
                    <a:pt x="205" y="0"/>
                  </a:lnTo>
                  <a:lnTo>
                    <a:pt x="205" y="609"/>
                  </a:lnTo>
                  <a:close/>
                  <a:moveTo>
                    <a:pt x="549" y="87"/>
                  </a:moveTo>
                  <a:lnTo>
                    <a:pt x="437" y="87"/>
                  </a:lnTo>
                  <a:lnTo>
                    <a:pt x="437" y="48"/>
                  </a:lnTo>
                  <a:lnTo>
                    <a:pt x="549" y="48"/>
                  </a:lnTo>
                  <a:lnTo>
                    <a:pt x="549" y="87"/>
                  </a:lnTo>
                  <a:close/>
                  <a:moveTo>
                    <a:pt x="549" y="179"/>
                  </a:moveTo>
                  <a:lnTo>
                    <a:pt x="437" y="179"/>
                  </a:lnTo>
                  <a:lnTo>
                    <a:pt x="437" y="140"/>
                  </a:lnTo>
                  <a:lnTo>
                    <a:pt x="549" y="140"/>
                  </a:lnTo>
                  <a:lnTo>
                    <a:pt x="549" y="179"/>
                  </a:lnTo>
                  <a:close/>
                  <a:moveTo>
                    <a:pt x="549" y="271"/>
                  </a:moveTo>
                  <a:lnTo>
                    <a:pt x="437" y="271"/>
                  </a:lnTo>
                  <a:lnTo>
                    <a:pt x="437" y="232"/>
                  </a:lnTo>
                  <a:lnTo>
                    <a:pt x="549" y="232"/>
                  </a:lnTo>
                  <a:lnTo>
                    <a:pt x="549" y="271"/>
                  </a:lnTo>
                  <a:close/>
                  <a:moveTo>
                    <a:pt x="410" y="609"/>
                  </a:moveTo>
                  <a:lnTo>
                    <a:pt x="577" y="609"/>
                  </a:lnTo>
                  <a:lnTo>
                    <a:pt x="577" y="0"/>
                  </a:lnTo>
                  <a:lnTo>
                    <a:pt x="410" y="0"/>
                  </a:lnTo>
                  <a:lnTo>
                    <a:pt x="410" y="609"/>
                  </a:lnTo>
                  <a:close/>
                </a:path>
              </a:pathLst>
            </a:custGeom>
            <a:solidFill>
              <a:srgbClr val="1F977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accent2"/>
                </a:solidFill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058047" y="5145759"/>
            <a:ext cx="1654816" cy="1426565"/>
            <a:chOff x="4058047" y="5145759"/>
            <a:chExt cx="1654816" cy="1426565"/>
          </a:xfrm>
        </p:grpSpPr>
        <p:sp>
          <p:nvSpPr>
            <p:cNvPr id="48" name="六边形 47"/>
            <p:cNvSpPr/>
            <p:nvPr/>
          </p:nvSpPr>
          <p:spPr>
            <a:xfrm>
              <a:off x="4058047" y="5145759"/>
              <a:ext cx="1654816" cy="1426565"/>
            </a:xfrm>
            <a:prstGeom prst="hexagon">
              <a:avLst>
                <a:gd name="adj" fmla="val 25877"/>
                <a:gd name="vf" fmla="val 115470"/>
              </a:avLst>
            </a:prstGeom>
            <a:solidFill>
              <a:srgbClr val="89C145"/>
            </a:solidFill>
            <a:ln>
              <a:noFill/>
            </a:ln>
            <a:effectLst>
              <a:outerShdw blurRad="139700" dist="25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六边形 48"/>
            <p:cNvSpPr/>
            <p:nvPr/>
          </p:nvSpPr>
          <p:spPr>
            <a:xfrm>
              <a:off x="4194314" y="5263230"/>
              <a:ext cx="1382282" cy="1191622"/>
            </a:xfrm>
            <a:prstGeom prst="hexagon">
              <a:avLst>
                <a:gd name="adj" fmla="val 25877"/>
                <a:gd name="vf" fmla="val 115470"/>
              </a:avLst>
            </a:prstGeom>
            <a:gradFill>
              <a:gsLst>
                <a:gs pos="0">
                  <a:srgbClr val="E2DDE1"/>
                </a:gs>
                <a:gs pos="76000">
                  <a:schemeClr val="bg1">
                    <a:lumMod val="95000"/>
                  </a:schemeClr>
                </a:gs>
              </a:gsLst>
              <a:lin ang="7800000" scaled="0"/>
            </a:gradFill>
            <a:ln w="158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18600000" scaled="0"/>
              </a:gradFill>
            </a:ln>
            <a:effectLst>
              <a:outerShdw blurRad="76200" dist="38100" dir="8100000" algn="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Freeform 36"/>
            <p:cNvSpPr>
              <a:spLocks noEditPoints="1"/>
            </p:cNvSpPr>
            <p:nvPr/>
          </p:nvSpPr>
          <p:spPr bwMode="auto">
            <a:xfrm>
              <a:off x="4601105" y="5572900"/>
              <a:ext cx="599641" cy="592475"/>
            </a:xfrm>
            <a:custGeom>
              <a:avLst/>
              <a:gdLst>
                <a:gd name="T0" fmla="*/ 553 w 612"/>
                <a:gd name="T1" fmla="*/ 521 h 605"/>
                <a:gd name="T2" fmla="*/ 490 w 612"/>
                <a:gd name="T3" fmla="*/ 521 h 605"/>
                <a:gd name="T4" fmla="*/ 590 w 612"/>
                <a:gd name="T5" fmla="*/ 58 h 605"/>
                <a:gd name="T6" fmla="*/ 508 w 612"/>
                <a:gd name="T7" fmla="*/ 0 h 605"/>
                <a:gd name="T8" fmla="*/ 288 w 612"/>
                <a:gd name="T9" fmla="*/ 196 h 605"/>
                <a:gd name="T10" fmla="*/ 256 w 612"/>
                <a:gd name="T11" fmla="*/ 241 h 605"/>
                <a:gd name="T12" fmla="*/ 229 w 612"/>
                <a:gd name="T13" fmla="*/ 254 h 605"/>
                <a:gd name="T14" fmla="*/ 232 w 612"/>
                <a:gd name="T15" fmla="*/ 338 h 605"/>
                <a:gd name="T16" fmla="*/ 55 w 612"/>
                <a:gd name="T17" fmla="*/ 492 h 605"/>
                <a:gd name="T18" fmla="*/ 35 w 612"/>
                <a:gd name="T19" fmla="*/ 605 h 605"/>
                <a:gd name="T20" fmla="*/ 127 w 612"/>
                <a:gd name="T21" fmla="*/ 513 h 605"/>
                <a:gd name="T22" fmla="*/ 271 w 612"/>
                <a:gd name="T23" fmla="*/ 377 h 605"/>
                <a:gd name="T24" fmla="*/ 352 w 612"/>
                <a:gd name="T25" fmla="*/ 377 h 605"/>
                <a:gd name="T26" fmla="*/ 375 w 612"/>
                <a:gd name="T27" fmla="*/ 326 h 605"/>
                <a:gd name="T28" fmla="*/ 410 w 612"/>
                <a:gd name="T29" fmla="*/ 319 h 605"/>
                <a:gd name="T30" fmla="*/ 590 w 612"/>
                <a:gd name="T31" fmla="*/ 58 h 605"/>
                <a:gd name="T32" fmla="*/ 239 w 612"/>
                <a:gd name="T33" fmla="*/ 197 h 605"/>
                <a:gd name="T34" fmla="*/ 246 w 612"/>
                <a:gd name="T35" fmla="*/ 190 h 605"/>
                <a:gd name="T36" fmla="*/ 266 w 612"/>
                <a:gd name="T37" fmla="*/ 171 h 605"/>
                <a:gd name="T38" fmla="*/ 131 w 612"/>
                <a:gd name="T39" fmla="*/ 1 h 605"/>
                <a:gd name="T40" fmla="*/ 171 w 612"/>
                <a:gd name="T41" fmla="*/ 97 h 605"/>
                <a:gd name="T42" fmla="*/ 13 w 612"/>
                <a:gd name="T43" fmla="*/ 118 h 605"/>
                <a:gd name="T44" fmla="*/ 141 w 612"/>
                <a:gd name="T45" fmla="*/ 272 h 605"/>
                <a:gd name="T46" fmla="*/ 185 w 612"/>
                <a:gd name="T47" fmla="*/ 263 h 605"/>
                <a:gd name="T48" fmla="*/ 221 w 612"/>
                <a:gd name="T49" fmla="*/ 215 h 605"/>
                <a:gd name="T50" fmla="*/ 409 w 612"/>
                <a:gd name="T51" fmla="*/ 368 h 605"/>
                <a:gd name="T52" fmla="*/ 376 w 612"/>
                <a:gd name="T53" fmla="*/ 401 h 605"/>
                <a:gd name="T54" fmla="*/ 451 w 612"/>
                <a:gd name="T55" fmla="*/ 529 h 605"/>
                <a:gd name="T56" fmla="*/ 529 w 612"/>
                <a:gd name="T57" fmla="*/ 605 h 605"/>
                <a:gd name="T58" fmla="*/ 597 w 612"/>
                <a:gd name="T59" fmla="*/ 502 h 605"/>
                <a:gd name="T60" fmla="*/ 427 w 612"/>
                <a:gd name="T61" fmla="*/ 350 h 605"/>
                <a:gd name="T62" fmla="*/ 401 w 612"/>
                <a:gd name="T63" fmla="*/ 352 h 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12" h="605">
                  <a:moveTo>
                    <a:pt x="522" y="490"/>
                  </a:moveTo>
                  <a:cubicBezTo>
                    <a:pt x="539" y="490"/>
                    <a:pt x="553" y="504"/>
                    <a:pt x="553" y="521"/>
                  </a:cubicBezTo>
                  <a:cubicBezTo>
                    <a:pt x="553" y="539"/>
                    <a:pt x="539" y="553"/>
                    <a:pt x="522" y="553"/>
                  </a:cubicBezTo>
                  <a:cubicBezTo>
                    <a:pt x="504" y="553"/>
                    <a:pt x="490" y="539"/>
                    <a:pt x="490" y="521"/>
                  </a:cubicBezTo>
                  <a:cubicBezTo>
                    <a:pt x="490" y="504"/>
                    <a:pt x="504" y="490"/>
                    <a:pt x="522" y="490"/>
                  </a:cubicBezTo>
                  <a:close/>
                  <a:moveTo>
                    <a:pt x="590" y="58"/>
                  </a:moveTo>
                  <a:lnTo>
                    <a:pt x="548" y="17"/>
                  </a:lnTo>
                  <a:cubicBezTo>
                    <a:pt x="537" y="5"/>
                    <a:pt x="522" y="0"/>
                    <a:pt x="508" y="0"/>
                  </a:cubicBezTo>
                  <a:cubicBezTo>
                    <a:pt x="493" y="0"/>
                    <a:pt x="478" y="5"/>
                    <a:pt x="467" y="17"/>
                  </a:cubicBezTo>
                  <a:lnTo>
                    <a:pt x="288" y="196"/>
                  </a:lnTo>
                  <a:cubicBezTo>
                    <a:pt x="293" y="207"/>
                    <a:pt x="289" y="223"/>
                    <a:pt x="281" y="231"/>
                  </a:cubicBezTo>
                  <a:cubicBezTo>
                    <a:pt x="275" y="237"/>
                    <a:pt x="265" y="241"/>
                    <a:pt x="256" y="241"/>
                  </a:cubicBezTo>
                  <a:cubicBezTo>
                    <a:pt x="252" y="241"/>
                    <a:pt x="249" y="240"/>
                    <a:pt x="245" y="239"/>
                  </a:cubicBezTo>
                  <a:lnTo>
                    <a:pt x="229" y="254"/>
                  </a:lnTo>
                  <a:cubicBezTo>
                    <a:pt x="207" y="277"/>
                    <a:pt x="207" y="313"/>
                    <a:pt x="229" y="335"/>
                  </a:cubicBezTo>
                  <a:lnTo>
                    <a:pt x="232" y="338"/>
                  </a:lnTo>
                  <a:lnTo>
                    <a:pt x="92" y="478"/>
                  </a:lnTo>
                  <a:lnTo>
                    <a:pt x="55" y="492"/>
                  </a:lnTo>
                  <a:lnTo>
                    <a:pt x="0" y="570"/>
                  </a:lnTo>
                  <a:lnTo>
                    <a:pt x="35" y="605"/>
                  </a:lnTo>
                  <a:lnTo>
                    <a:pt x="113" y="551"/>
                  </a:lnTo>
                  <a:lnTo>
                    <a:pt x="127" y="513"/>
                  </a:lnTo>
                  <a:lnTo>
                    <a:pt x="267" y="373"/>
                  </a:lnTo>
                  <a:lnTo>
                    <a:pt x="271" y="377"/>
                  </a:lnTo>
                  <a:cubicBezTo>
                    <a:pt x="283" y="388"/>
                    <a:pt x="297" y="394"/>
                    <a:pt x="312" y="394"/>
                  </a:cubicBezTo>
                  <a:cubicBezTo>
                    <a:pt x="326" y="394"/>
                    <a:pt x="341" y="388"/>
                    <a:pt x="352" y="377"/>
                  </a:cubicBezTo>
                  <a:lnTo>
                    <a:pt x="368" y="361"/>
                  </a:lnTo>
                  <a:cubicBezTo>
                    <a:pt x="363" y="351"/>
                    <a:pt x="367" y="335"/>
                    <a:pt x="375" y="326"/>
                  </a:cubicBezTo>
                  <a:cubicBezTo>
                    <a:pt x="381" y="320"/>
                    <a:pt x="391" y="317"/>
                    <a:pt x="399" y="317"/>
                  </a:cubicBezTo>
                  <a:cubicBezTo>
                    <a:pt x="403" y="317"/>
                    <a:pt x="407" y="317"/>
                    <a:pt x="410" y="319"/>
                  </a:cubicBezTo>
                  <a:lnTo>
                    <a:pt x="590" y="139"/>
                  </a:lnTo>
                  <a:cubicBezTo>
                    <a:pt x="612" y="117"/>
                    <a:pt x="612" y="81"/>
                    <a:pt x="590" y="58"/>
                  </a:cubicBezTo>
                  <a:close/>
                  <a:moveTo>
                    <a:pt x="221" y="215"/>
                  </a:moveTo>
                  <a:lnTo>
                    <a:pt x="239" y="197"/>
                  </a:lnTo>
                  <a:lnTo>
                    <a:pt x="255" y="206"/>
                  </a:lnTo>
                  <a:lnTo>
                    <a:pt x="246" y="190"/>
                  </a:lnTo>
                  <a:lnTo>
                    <a:pt x="264" y="172"/>
                  </a:lnTo>
                  <a:lnTo>
                    <a:pt x="266" y="171"/>
                  </a:lnTo>
                  <a:cubicBezTo>
                    <a:pt x="270" y="160"/>
                    <a:pt x="272" y="151"/>
                    <a:pt x="272" y="141"/>
                  </a:cubicBezTo>
                  <a:cubicBezTo>
                    <a:pt x="272" y="69"/>
                    <a:pt x="203" y="0"/>
                    <a:pt x="131" y="1"/>
                  </a:cubicBezTo>
                  <a:cubicBezTo>
                    <a:pt x="131" y="1"/>
                    <a:pt x="123" y="9"/>
                    <a:pt x="118" y="13"/>
                  </a:cubicBezTo>
                  <a:cubicBezTo>
                    <a:pt x="176" y="71"/>
                    <a:pt x="171" y="61"/>
                    <a:pt x="171" y="97"/>
                  </a:cubicBezTo>
                  <a:cubicBezTo>
                    <a:pt x="171" y="126"/>
                    <a:pt x="125" y="171"/>
                    <a:pt x="97" y="171"/>
                  </a:cubicBezTo>
                  <a:cubicBezTo>
                    <a:pt x="61" y="171"/>
                    <a:pt x="72" y="177"/>
                    <a:pt x="13" y="118"/>
                  </a:cubicBezTo>
                  <a:cubicBezTo>
                    <a:pt x="9" y="123"/>
                    <a:pt x="1" y="131"/>
                    <a:pt x="1" y="131"/>
                  </a:cubicBezTo>
                  <a:cubicBezTo>
                    <a:pt x="2" y="203"/>
                    <a:pt x="70" y="272"/>
                    <a:pt x="141" y="272"/>
                  </a:cubicBezTo>
                  <a:cubicBezTo>
                    <a:pt x="154" y="272"/>
                    <a:pt x="168" y="267"/>
                    <a:pt x="182" y="261"/>
                  </a:cubicBezTo>
                  <a:lnTo>
                    <a:pt x="185" y="263"/>
                  </a:lnTo>
                  <a:cubicBezTo>
                    <a:pt x="189" y="251"/>
                    <a:pt x="196" y="240"/>
                    <a:pt x="206" y="230"/>
                  </a:cubicBezTo>
                  <a:lnTo>
                    <a:pt x="221" y="215"/>
                  </a:lnTo>
                  <a:close/>
                  <a:moveTo>
                    <a:pt x="401" y="352"/>
                  </a:moveTo>
                  <a:lnTo>
                    <a:pt x="409" y="368"/>
                  </a:lnTo>
                  <a:lnTo>
                    <a:pt x="392" y="385"/>
                  </a:lnTo>
                  <a:lnTo>
                    <a:pt x="376" y="401"/>
                  </a:lnTo>
                  <a:cubicBezTo>
                    <a:pt x="367" y="410"/>
                    <a:pt x="356" y="417"/>
                    <a:pt x="343" y="422"/>
                  </a:cubicBezTo>
                  <a:lnTo>
                    <a:pt x="451" y="529"/>
                  </a:lnTo>
                  <a:lnTo>
                    <a:pt x="502" y="597"/>
                  </a:lnTo>
                  <a:lnTo>
                    <a:pt x="529" y="605"/>
                  </a:lnTo>
                  <a:lnTo>
                    <a:pt x="604" y="529"/>
                  </a:lnTo>
                  <a:lnTo>
                    <a:pt x="597" y="502"/>
                  </a:lnTo>
                  <a:lnTo>
                    <a:pt x="529" y="451"/>
                  </a:lnTo>
                  <a:lnTo>
                    <a:pt x="427" y="350"/>
                  </a:lnTo>
                  <a:lnTo>
                    <a:pt x="417" y="360"/>
                  </a:lnTo>
                  <a:lnTo>
                    <a:pt x="401" y="352"/>
                  </a:lnTo>
                  <a:close/>
                </a:path>
              </a:pathLst>
            </a:custGeom>
            <a:solidFill>
              <a:srgbClr val="89C1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accent2"/>
                </a:solidFill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6455264" y="1688091"/>
            <a:ext cx="1654816" cy="1426565"/>
            <a:chOff x="6455264" y="1688091"/>
            <a:chExt cx="1654816" cy="1426565"/>
          </a:xfrm>
        </p:grpSpPr>
        <p:sp>
          <p:nvSpPr>
            <p:cNvPr id="39" name="六边形 38"/>
            <p:cNvSpPr/>
            <p:nvPr/>
          </p:nvSpPr>
          <p:spPr>
            <a:xfrm>
              <a:off x="6455264" y="1688091"/>
              <a:ext cx="1654816" cy="1426565"/>
            </a:xfrm>
            <a:prstGeom prst="hexagon">
              <a:avLst>
                <a:gd name="adj" fmla="val 25877"/>
                <a:gd name="vf" fmla="val 115470"/>
              </a:avLst>
            </a:prstGeom>
            <a:solidFill>
              <a:srgbClr val="F29C15"/>
            </a:solidFill>
            <a:ln>
              <a:noFill/>
            </a:ln>
            <a:effectLst>
              <a:outerShdw blurRad="101600" dist="25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六边形 39"/>
            <p:cNvSpPr/>
            <p:nvPr/>
          </p:nvSpPr>
          <p:spPr>
            <a:xfrm>
              <a:off x="6591531" y="1805563"/>
              <a:ext cx="1382282" cy="1191622"/>
            </a:xfrm>
            <a:prstGeom prst="hexagon">
              <a:avLst>
                <a:gd name="adj" fmla="val 25877"/>
                <a:gd name="vf" fmla="val 115470"/>
              </a:avLst>
            </a:prstGeom>
            <a:gradFill>
              <a:gsLst>
                <a:gs pos="0">
                  <a:srgbClr val="E2DDE1"/>
                </a:gs>
                <a:gs pos="76000">
                  <a:schemeClr val="bg1">
                    <a:lumMod val="95000"/>
                  </a:schemeClr>
                </a:gs>
              </a:gsLst>
              <a:lin ang="7800000" scaled="0"/>
            </a:gradFill>
            <a:ln w="158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18600000" scaled="0"/>
              </a:gradFill>
            </a:ln>
            <a:effectLst>
              <a:outerShdw blurRad="76200" dist="38100" dir="8100000" algn="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2" name="Freeform 31"/>
            <p:cNvSpPr>
              <a:spLocks noEditPoints="1"/>
            </p:cNvSpPr>
            <p:nvPr/>
          </p:nvSpPr>
          <p:spPr bwMode="auto">
            <a:xfrm>
              <a:off x="7047173" y="2121383"/>
              <a:ext cx="473024" cy="594864"/>
            </a:xfrm>
            <a:custGeom>
              <a:avLst/>
              <a:gdLst>
                <a:gd name="T0" fmla="*/ 82 w 484"/>
                <a:gd name="T1" fmla="*/ 166 h 606"/>
                <a:gd name="T2" fmla="*/ 82 w 484"/>
                <a:gd name="T3" fmla="*/ 186 h 606"/>
                <a:gd name="T4" fmla="*/ 331 w 484"/>
                <a:gd name="T5" fmla="*/ 193 h 606"/>
                <a:gd name="T6" fmla="*/ 331 w 484"/>
                <a:gd name="T7" fmla="*/ 173 h 606"/>
                <a:gd name="T8" fmla="*/ 387 w 484"/>
                <a:gd name="T9" fmla="*/ 556 h 606"/>
                <a:gd name="T10" fmla="*/ 388 w 484"/>
                <a:gd name="T11" fmla="*/ 564 h 606"/>
                <a:gd name="T12" fmla="*/ 418 w 484"/>
                <a:gd name="T13" fmla="*/ 594 h 606"/>
                <a:gd name="T14" fmla="*/ 474 w 484"/>
                <a:gd name="T15" fmla="*/ 581 h 606"/>
                <a:gd name="T16" fmla="*/ 474 w 484"/>
                <a:gd name="T17" fmla="*/ 531 h 606"/>
                <a:gd name="T18" fmla="*/ 444 w 484"/>
                <a:gd name="T19" fmla="*/ 501 h 606"/>
                <a:gd name="T20" fmla="*/ 418 w 484"/>
                <a:gd name="T21" fmla="*/ 519 h 606"/>
                <a:gd name="T22" fmla="*/ 384 w 484"/>
                <a:gd name="T23" fmla="*/ 553 h 606"/>
                <a:gd name="T24" fmla="*/ 218 w 484"/>
                <a:gd name="T25" fmla="*/ 354 h 606"/>
                <a:gd name="T26" fmla="*/ 229 w 484"/>
                <a:gd name="T27" fmla="*/ 336 h 606"/>
                <a:gd name="T28" fmla="*/ 207 w 484"/>
                <a:gd name="T29" fmla="*/ 320 h 606"/>
                <a:gd name="T30" fmla="*/ 207 w 484"/>
                <a:gd name="T31" fmla="*/ 327 h 606"/>
                <a:gd name="T32" fmla="*/ 246 w 484"/>
                <a:gd name="T33" fmla="*/ 422 h 606"/>
                <a:gd name="T34" fmla="*/ 297 w 484"/>
                <a:gd name="T35" fmla="*/ 364 h 606"/>
                <a:gd name="T36" fmla="*/ 296 w 484"/>
                <a:gd name="T37" fmla="*/ 357 h 606"/>
                <a:gd name="T38" fmla="*/ 224 w 484"/>
                <a:gd name="T39" fmla="*/ 362 h 606"/>
                <a:gd name="T40" fmla="*/ 224 w 484"/>
                <a:gd name="T41" fmla="*/ 368 h 606"/>
                <a:gd name="T42" fmla="*/ 246 w 484"/>
                <a:gd name="T43" fmla="*/ 422 h 606"/>
                <a:gd name="T44" fmla="*/ 429 w 484"/>
                <a:gd name="T45" fmla="*/ 493 h 606"/>
                <a:gd name="T46" fmla="*/ 429 w 484"/>
                <a:gd name="T47" fmla="*/ 487 h 606"/>
                <a:gd name="T48" fmla="*/ 394 w 484"/>
                <a:gd name="T49" fmla="*/ 451 h 606"/>
                <a:gd name="T50" fmla="*/ 256 w 484"/>
                <a:gd name="T51" fmla="*/ 425 h 606"/>
                <a:gd name="T52" fmla="*/ 256 w 484"/>
                <a:gd name="T53" fmla="*/ 432 h 606"/>
                <a:gd name="T54" fmla="*/ 354 w 484"/>
                <a:gd name="T55" fmla="*/ 530 h 606"/>
                <a:gd name="T56" fmla="*/ 395 w 484"/>
                <a:gd name="T57" fmla="*/ 528 h 606"/>
                <a:gd name="T58" fmla="*/ 20 w 484"/>
                <a:gd name="T59" fmla="*/ 150 h 606"/>
                <a:gd name="T60" fmla="*/ 89 w 484"/>
                <a:gd name="T61" fmla="*/ 152 h 606"/>
                <a:gd name="T62" fmla="*/ 141 w 484"/>
                <a:gd name="T63" fmla="*/ 100 h 606"/>
                <a:gd name="T64" fmla="*/ 141 w 484"/>
                <a:gd name="T65" fmla="*/ 93 h 606"/>
                <a:gd name="T66" fmla="*/ 383 w 484"/>
                <a:gd name="T67" fmla="*/ 27 h 606"/>
                <a:gd name="T68" fmla="*/ 394 w 484"/>
                <a:gd name="T69" fmla="*/ 422 h 606"/>
                <a:gd name="T70" fmla="*/ 414 w 484"/>
                <a:gd name="T71" fmla="*/ 449 h 606"/>
                <a:gd name="T72" fmla="*/ 414 w 484"/>
                <a:gd name="T73" fmla="*/ 39 h 606"/>
                <a:gd name="T74" fmla="*/ 383 w 484"/>
                <a:gd name="T75" fmla="*/ 0 h 606"/>
                <a:gd name="T76" fmla="*/ 121 w 484"/>
                <a:gd name="T77" fmla="*/ 2 h 606"/>
                <a:gd name="T78" fmla="*/ 0 w 484"/>
                <a:gd name="T79" fmla="*/ 123 h 606"/>
                <a:gd name="T80" fmla="*/ 0 w 484"/>
                <a:gd name="T81" fmla="*/ 492 h 606"/>
                <a:gd name="T82" fmla="*/ 32 w 484"/>
                <a:gd name="T83" fmla="*/ 530 h 606"/>
                <a:gd name="T84" fmla="*/ 319 w 484"/>
                <a:gd name="T85" fmla="*/ 524 h 606"/>
                <a:gd name="T86" fmla="*/ 305 w 484"/>
                <a:gd name="T87" fmla="*/ 503 h 606"/>
                <a:gd name="T88" fmla="*/ 20 w 484"/>
                <a:gd name="T89" fmla="*/ 492 h 606"/>
                <a:gd name="T90" fmla="*/ 20 w 484"/>
                <a:gd name="T91" fmla="*/ 150 h 606"/>
                <a:gd name="T92" fmla="*/ 156 w 484"/>
                <a:gd name="T93" fmla="*/ 321 h 606"/>
                <a:gd name="T94" fmla="*/ 156 w 484"/>
                <a:gd name="T95" fmla="*/ 301 h 606"/>
                <a:gd name="T96" fmla="*/ 82 w 484"/>
                <a:gd name="T97" fmla="*/ 294 h 606"/>
                <a:gd name="T98" fmla="*/ 82 w 484"/>
                <a:gd name="T99" fmla="*/ 315 h 606"/>
                <a:gd name="T100" fmla="*/ 82 w 484"/>
                <a:gd name="T101" fmla="*/ 272 h 606"/>
                <a:gd name="T102" fmla="*/ 331 w 484"/>
                <a:gd name="T103" fmla="*/ 279 h 606"/>
                <a:gd name="T104" fmla="*/ 331 w 484"/>
                <a:gd name="T105" fmla="*/ 258 h 606"/>
                <a:gd name="T106" fmla="*/ 82 w 484"/>
                <a:gd name="T107" fmla="*/ 252 h 606"/>
                <a:gd name="T108" fmla="*/ 82 w 484"/>
                <a:gd name="T109" fmla="*/ 272 h 606"/>
                <a:gd name="T110" fmla="*/ 82 w 484"/>
                <a:gd name="T111" fmla="*/ 236 h 606"/>
                <a:gd name="T112" fmla="*/ 331 w 484"/>
                <a:gd name="T113" fmla="*/ 229 h 606"/>
                <a:gd name="T114" fmla="*/ 331 w 484"/>
                <a:gd name="T115" fmla="*/ 209 h 606"/>
                <a:gd name="T116" fmla="*/ 82 w 484"/>
                <a:gd name="T117" fmla="*/ 216 h 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84" h="606">
                  <a:moveTo>
                    <a:pt x="331" y="166"/>
                  </a:moveTo>
                  <a:lnTo>
                    <a:pt x="82" y="166"/>
                  </a:lnTo>
                  <a:lnTo>
                    <a:pt x="82" y="173"/>
                  </a:lnTo>
                  <a:lnTo>
                    <a:pt x="82" y="186"/>
                  </a:lnTo>
                  <a:lnTo>
                    <a:pt x="82" y="193"/>
                  </a:lnTo>
                  <a:lnTo>
                    <a:pt x="331" y="193"/>
                  </a:lnTo>
                  <a:lnTo>
                    <a:pt x="331" y="186"/>
                  </a:lnTo>
                  <a:lnTo>
                    <a:pt x="331" y="173"/>
                  </a:lnTo>
                  <a:lnTo>
                    <a:pt x="331" y="166"/>
                  </a:lnTo>
                  <a:close/>
                  <a:moveTo>
                    <a:pt x="387" y="556"/>
                  </a:moveTo>
                  <a:lnTo>
                    <a:pt x="384" y="560"/>
                  </a:lnTo>
                  <a:lnTo>
                    <a:pt x="388" y="564"/>
                  </a:lnTo>
                  <a:lnTo>
                    <a:pt x="408" y="583"/>
                  </a:lnTo>
                  <a:lnTo>
                    <a:pt x="418" y="594"/>
                  </a:lnTo>
                  <a:cubicBezTo>
                    <a:pt x="430" y="606"/>
                    <a:pt x="450" y="606"/>
                    <a:pt x="462" y="594"/>
                  </a:cubicBezTo>
                  <a:lnTo>
                    <a:pt x="474" y="581"/>
                  </a:lnTo>
                  <a:cubicBezTo>
                    <a:pt x="481" y="575"/>
                    <a:pt x="484" y="565"/>
                    <a:pt x="483" y="556"/>
                  </a:cubicBezTo>
                  <a:cubicBezTo>
                    <a:pt x="484" y="547"/>
                    <a:pt x="481" y="538"/>
                    <a:pt x="474" y="531"/>
                  </a:cubicBezTo>
                  <a:lnTo>
                    <a:pt x="462" y="519"/>
                  </a:lnTo>
                  <a:lnTo>
                    <a:pt x="444" y="501"/>
                  </a:lnTo>
                  <a:lnTo>
                    <a:pt x="440" y="497"/>
                  </a:lnTo>
                  <a:lnTo>
                    <a:pt x="418" y="519"/>
                  </a:lnTo>
                  <a:lnTo>
                    <a:pt x="412" y="525"/>
                  </a:lnTo>
                  <a:lnTo>
                    <a:pt x="384" y="553"/>
                  </a:lnTo>
                  <a:lnTo>
                    <a:pt x="387" y="556"/>
                  </a:lnTo>
                  <a:close/>
                  <a:moveTo>
                    <a:pt x="218" y="354"/>
                  </a:moveTo>
                  <a:lnTo>
                    <a:pt x="234" y="338"/>
                  </a:lnTo>
                  <a:lnTo>
                    <a:pt x="229" y="336"/>
                  </a:lnTo>
                  <a:lnTo>
                    <a:pt x="234" y="331"/>
                  </a:lnTo>
                  <a:lnTo>
                    <a:pt x="207" y="320"/>
                  </a:lnTo>
                  <a:lnTo>
                    <a:pt x="211" y="328"/>
                  </a:lnTo>
                  <a:lnTo>
                    <a:pt x="207" y="327"/>
                  </a:lnTo>
                  <a:lnTo>
                    <a:pt x="218" y="354"/>
                  </a:lnTo>
                  <a:close/>
                  <a:moveTo>
                    <a:pt x="246" y="422"/>
                  </a:moveTo>
                  <a:lnTo>
                    <a:pt x="302" y="366"/>
                  </a:lnTo>
                  <a:lnTo>
                    <a:pt x="297" y="364"/>
                  </a:lnTo>
                  <a:lnTo>
                    <a:pt x="302" y="359"/>
                  </a:lnTo>
                  <a:lnTo>
                    <a:pt x="296" y="357"/>
                  </a:lnTo>
                  <a:lnTo>
                    <a:pt x="249" y="337"/>
                  </a:lnTo>
                  <a:lnTo>
                    <a:pt x="224" y="362"/>
                  </a:lnTo>
                  <a:lnTo>
                    <a:pt x="226" y="366"/>
                  </a:lnTo>
                  <a:lnTo>
                    <a:pt x="224" y="368"/>
                  </a:lnTo>
                  <a:lnTo>
                    <a:pt x="243" y="416"/>
                  </a:lnTo>
                  <a:lnTo>
                    <a:pt x="246" y="422"/>
                  </a:lnTo>
                  <a:close/>
                  <a:moveTo>
                    <a:pt x="412" y="511"/>
                  </a:moveTo>
                  <a:lnTo>
                    <a:pt x="429" y="493"/>
                  </a:lnTo>
                  <a:lnTo>
                    <a:pt x="426" y="490"/>
                  </a:lnTo>
                  <a:lnTo>
                    <a:pt x="429" y="487"/>
                  </a:lnTo>
                  <a:lnTo>
                    <a:pt x="414" y="472"/>
                  </a:lnTo>
                  <a:lnTo>
                    <a:pt x="394" y="451"/>
                  </a:lnTo>
                  <a:lnTo>
                    <a:pt x="312" y="369"/>
                  </a:lnTo>
                  <a:lnTo>
                    <a:pt x="256" y="425"/>
                  </a:lnTo>
                  <a:lnTo>
                    <a:pt x="260" y="429"/>
                  </a:lnTo>
                  <a:lnTo>
                    <a:pt x="256" y="432"/>
                  </a:lnTo>
                  <a:lnTo>
                    <a:pt x="334" y="510"/>
                  </a:lnTo>
                  <a:lnTo>
                    <a:pt x="354" y="530"/>
                  </a:lnTo>
                  <a:lnTo>
                    <a:pt x="374" y="549"/>
                  </a:lnTo>
                  <a:lnTo>
                    <a:pt x="395" y="528"/>
                  </a:lnTo>
                  <a:lnTo>
                    <a:pt x="412" y="511"/>
                  </a:lnTo>
                  <a:close/>
                  <a:moveTo>
                    <a:pt x="20" y="150"/>
                  </a:moveTo>
                  <a:lnTo>
                    <a:pt x="89" y="152"/>
                  </a:lnTo>
                  <a:lnTo>
                    <a:pt x="89" y="152"/>
                  </a:lnTo>
                  <a:lnTo>
                    <a:pt x="89" y="152"/>
                  </a:lnTo>
                  <a:cubicBezTo>
                    <a:pt x="118" y="152"/>
                    <a:pt x="141" y="129"/>
                    <a:pt x="141" y="100"/>
                  </a:cubicBezTo>
                  <a:lnTo>
                    <a:pt x="141" y="94"/>
                  </a:lnTo>
                  <a:lnTo>
                    <a:pt x="141" y="93"/>
                  </a:lnTo>
                  <a:lnTo>
                    <a:pt x="141" y="27"/>
                  </a:lnTo>
                  <a:lnTo>
                    <a:pt x="383" y="27"/>
                  </a:lnTo>
                  <a:cubicBezTo>
                    <a:pt x="389" y="27"/>
                    <a:pt x="394" y="32"/>
                    <a:pt x="394" y="38"/>
                  </a:cubicBezTo>
                  <a:lnTo>
                    <a:pt x="394" y="422"/>
                  </a:lnTo>
                  <a:lnTo>
                    <a:pt x="394" y="429"/>
                  </a:lnTo>
                  <a:lnTo>
                    <a:pt x="414" y="449"/>
                  </a:lnTo>
                  <a:lnTo>
                    <a:pt x="414" y="443"/>
                  </a:lnTo>
                  <a:lnTo>
                    <a:pt x="414" y="39"/>
                  </a:lnTo>
                  <a:lnTo>
                    <a:pt x="414" y="32"/>
                  </a:lnTo>
                  <a:cubicBezTo>
                    <a:pt x="414" y="14"/>
                    <a:pt x="400" y="0"/>
                    <a:pt x="383" y="0"/>
                  </a:cubicBezTo>
                  <a:lnTo>
                    <a:pt x="123" y="0"/>
                  </a:lnTo>
                  <a:lnTo>
                    <a:pt x="121" y="2"/>
                  </a:lnTo>
                  <a:lnTo>
                    <a:pt x="1" y="122"/>
                  </a:lnTo>
                  <a:lnTo>
                    <a:pt x="0" y="123"/>
                  </a:lnTo>
                  <a:lnTo>
                    <a:pt x="0" y="130"/>
                  </a:lnTo>
                  <a:lnTo>
                    <a:pt x="0" y="492"/>
                  </a:lnTo>
                  <a:lnTo>
                    <a:pt x="0" y="499"/>
                  </a:lnTo>
                  <a:cubicBezTo>
                    <a:pt x="0" y="516"/>
                    <a:pt x="14" y="530"/>
                    <a:pt x="32" y="530"/>
                  </a:cubicBezTo>
                  <a:lnTo>
                    <a:pt x="326" y="530"/>
                  </a:lnTo>
                  <a:lnTo>
                    <a:pt x="319" y="524"/>
                  </a:lnTo>
                  <a:lnTo>
                    <a:pt x="326" y="524"/>
                  </a:lnTo>
                  <a:lnTo>
                    <a:pt x="305" y="503"/>
                  </a:lnTo>
                  <a:lnTo>
                    <a:pt x="32" y="503"/>
                  </a:lnTo>
                  <a:cubicBezTo>
                    <a:pt x="25" y="503"/>
                    <a:pt x="21" y="498"/>
                    <a:pt x="20" y="492"/>
                  </a:cubicBezTo>
                  <a:lnTo>
                    <a:pt x="20" y="492"/>
                  </a:lnTo>
                  <a:lnTo>
                    <a:pt x="20" y="150"/>
                  </a:lnTo>
                  <a:close/>
                  <a:moveTo>
                    <a:pt x="82" y="321"/>
                  </a:moveTo>
                  <a:lnTo>
                    <a:pt x="156" y="321"/>
                  </a:lnTo>
                  <a:lnTo>
                    <a:pt x="156" y="315"/>
                  </a:lnTo>
                  <a:lnTo>
                    <a:pt x="156" y="301"/>
                  </a:lnTo>
                  <a:lnTo>
                    <a:pt x="156" y="294"/>
                  </a:lnTo>
                  <a:lnTo>
                    <a:pt x="82" y="294"/>
                  </a:lnTo>
                  <a:lnTo>
                    <a:pt x="82" y="301"/>
                  </a:lnTo>
                  <a:lnTo>
                    <a:pt x="82" y="315"/>
                  </a:lnTo>
                  <a:lnTo>
                    <a:pt x="82" y="321"/>
                  </a:lnTo>
                  <a:close/>
                  <a:moveTo>
                    <a:pt x="82" y="272"/>
                  </a:moveTo>
                  <a:lnTo>
                    <a:pt x="82" y="279"/>
                  </a:lnTo>
                  <a:lnTo>
                    <a:pt x="331" y="279"/>
                  </a:lnTo>
                  <a:lnTo>
                    <a:pt x="331" y="272"/>
                  </a:lnTo>
                  <a:lnTo>
                    <a:pt x="331" y="258"/>
                  </a:lnTo>
                  <a:lnTo>
                    <a:pt x="331" y="252"/>
                  </a:lnTo>
                  <a:lnTo>
                    <a:pt x="82" y="252"/>
                  </a:lnTo>
                  <a:lnTo>
                    <a:pt x="82" y="258"/>
                  </a:lnTo>
                  <a:lnTo>
                    <a:pt x="82" y="272"/>
                  </a:lnTo>
                  <a:close/>
                  <a:moveTo>
                    <a:pt x="82" y="229"/>
                  </a:moveTo>
                  <a:lnTo>
                    <a:pt x="82" y="236"/>
                  </a:lnTo>
                  <a:lnTo>
                    <a:pt x="331" y="236"/>
                  </a:lnTo>
                  <a:lnTo>
                    <a:pt x="331" y="229"/>
                  </a:lnTo>
                  <a:lnTo>
                    <a:pt x="331" y="216"/>
                  </a:lnTo>
                  <a:lnTo>
                    <a:pt x="331" y="209"/>
                  </a:lnTo>
                  <a:lnTo>
                    <a:pt x="82" y="209"/>
                  </a:lnTo>
                  <a:lnTo>
                    <a:pt x="82" y="216"/>
                  </a:lnTo>
                  <a:lnTo>
                    <a:pt x="82" y="229"/>
                  </a:lnTo>
                  <a:close/>
                </a:path>
              </a:pathLst>
            </a:custGeom>
            <a:solidFill>
              <a:srgbClr val="F29C1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accent2"/>
                </a:solidFill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455264" y="3445189"/>
            <a:ext cx="1654816" cy="1426565"/>
            <a:chOff x="6455264" y="3445189"/>
            <a:chExt cx="1654816" cy="1426565"/>
          </a:xfrm>
        </p:grpSpPr>
        <p:sp>
          <p:nvSpPr>
            <p:cNvPr id="45" name="六边形 44"/>
            <p:cNvSpPr/>
            <p:nvPr/>
          </p:nvSpPr>
          <p:spPr>
            <a:xfrm>
              <a:off x="6455264" y="3445189"/>
              <a:ext cx="1654816" cy="1426565"/>
            </a:xfrm>
            <a:prstGeom prst="hexagon">
              <a:avLst>
                <a:gd name="adj" fmla="val 25877"/>
                <a:gd name="vf" fmla="val 115470"/>
              </a:avLst>
            </a:prstGeom>
            <a:solidFill>
              <a:srgbClr val="CA2A2B"/>
            </a:solidFill>
            <a:ln>
              <a:noFill/>
            </a:ln>
            <a:effectLst>
              <a:outerShdw blurRad="139700" dist="25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六边形 45"/>
            <p:cNvSpPr/>
            <p:nvPr/>
          </p:nvSpPr>
          <p:spPr>
            <a:xfrm>
              <a:off x="6591531" y="3562661"/>
              <a:ext cx="1382282" cy="1191622"/>
            </a:xfrm>
            <a:prstGeom prst="hexagon">
              <a:avLst>
                <a:gd name="adj" fmla="val 25877"/>
                <a:gd name="vf" fmla="val 115470"/>
              </a:avLst>
            </a:prstGeom>
            <a:gradFill>
              <a:gsLst>
                <a:gs pos="0">
                  <a:srgbClr val="E2DDE1"/>
                </a:gs>
                <a:gs pos="76000">
                  <a:schemeClr val="bg1">
                    <a:lumMod val="95000"/>
                  </a:schemeClr>
                </a:gs>
              </a:gsLst>
              <a:lin ang="7800000" scaled="0"/>
            </a:gradFill>
            <a:ln w="158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18600000" scaled="0"/>
              </a:gradFill>
            </a:ln>
            <a:effectLst>
              <a:outerShdw blurRad="76200" dist="38100" dir="8100000" algn="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Freeform 16"/>
            <p:cNvSpPr>
              <a:spLocks noEditPoints="1"/>
            </p:cNvSpPr>
            <p:nvPr/>
          </p:nvSpPr>
          <p:spPr bwMode="auto">
            <a:xfrm>
              <a:off x="6926817" y="3873871"/>
              <a:ext cx="695932" cy="554983"/>
            </a:xfrm>
            <a:custGeom>
              <a:avLst/>
              <a:gdLst>
                <a:gd name="T0" fmla="*/ 1238 w 1238"/>
                <a:gd name="T1" fmla="*/ 579 h 986"/>
                <a:gd name="T2" fmla="*/ 424 w 1238"/>
                <a:gd name="T3" fmla="*/ 579 h 986"/>
                <a:gd name="T4" fmla="*/ 443 w 1238"/>
                <a:gd name="T5" fmla="*/ 209 h 986"/>
                <a:gd name="T6" fmla="*/ 357 w 1238"/>
                <a:gd name="T7" fmla="*/ 223 h 986"/>
                <a:gd name="T8" fmla="*/ 329 w 1238"/>
                <a:gd name="T9" fmla="*/ 254 h 986"/>
                <a:gd name="T10" fmla="*/ 441 w 1238"/>
                <a:gd name="T11" fmla="*/ 316 h 986"/>
                <a:gd name="T12" fmla="*/ 311 w 1238"/>
                <a:gd name="T13" fmla="*/ 0 h 986"/>
                <a:gd name="T14" fmla="*/ 311 w 1238"/>
                <a:gd name="T15" fmla="*/ 620 h 986"/>
                <a:gd name="T16" fmla="*/ 367 w 1238"/>
                <a:gd name="T17" fmla="*/ 550 h 986"/>
                <a:gd name="T18" fmla="*/ 329 w 1238"/>
                <a:gd name="T19" fmla="*/ 473 h 986"/>
                <a:gd name="T20" fmla="*/ 295 w 1238"/>
                <a:gd name="T21" fmla="*/ 516 h 986"/>
                <a:gd name="T22" fmla="*/ 168 w 1238"/>
                <a:gd name="T23" fmla="*/ 370 h 986"/>
                <a:gd name="T24" fmla="*/ 295 w 1238"/>
                <a:gd name="T25" fmla="*/ 410 h 986"/>
                <a:gd name="T26" fmla="*/ 229 w 1238"/>
                <a:gd name="T27" fmla="*/ 307 h 986"/>
                <a:gd name="T28" fmla="*/ 295 w 1238"/>
                <a:gd name="T29" fmla="*/ 127 h 986"/>
                <a:gd name="T30" fmla="*/ 329 w 1238"/>
                <a:gd name="T31" fmla="*/ 104 h 986"/>
                <a:gd name="T32" fmla="*/ 443 w 1238"/>
                <a:gd name="T33" fmla="*/ 209 h 986"/>
                <a:gd name="T34" fmla="*/ 295 w 1238"/>
                <a:gd name="T35" fmla="*/ 186 h 986"/>
                <a:gd name="T36" fmla="*/ 295 w 1238"/>
                <a:gd name="T37" fmla="*/ 245 h 986"/>
                <a:gd name="T38" fmla="*/ 329 w 1238"/>
                <a:gd name="T39" fmla="*/ 413 h 986"/>
                <a:gd name="T40" fmla="*/ 357 w 1238"/>
                <a:gd name="T41" fmla="*/ 398 h 986"/>
                <a:gd name="T42" fmla="*/ 359 w 1238"/>
                <a:gd name="T43" fmla="*/ 356 h 986"/>
                <a:gd name="T44" fmla="*/ 329 w 1238"/>
                <a:gd name="T45" fmla="*/ 413 h 986"/>
                <a:gd name="T46" fmla="*/ 854 w 1238"/>
                <a:gd name="T47" fmla="*/ 713 h 986"/>
                <a:gd name="T48" fmla="*/ 904 w 1238"/>
                <a:gd name="T49" fmla="*/ 665 h 986"/>
                <a:gd name="T50" fmla="*/ 854 w 1238"/>
                <a:gd name="T51" fmla="*/ 617 h 986"/>
                <a:gd name="T52" fmla="*/ 810 w 1238"/>
                <a:gd name="T53" fmla="*/ 416 h 986"/>
                <a:gd name="T54" fmla="*/ 784 w 1238"/>
                <a:gd name="T55" fmla="*/ 477 h 986"/>
                <a:gd name="T56" fmla="*/ 810 w 1238"/>
                <a:gd name="T57" fmla="*/ 416 h 986"/>
                <a:gd name="T58" fmla="*/ 1004 w 1238"/>
                <a:gd name="T59" fmla="*/ 447 h 986"/>
                <a:gd name="T60" fmla="*/ 854 w 1238"/>
                <a:gd name="T61" fmla="*/ 418 h 986"/>
                <a:gd name="T62" fmla="*/ 977 w 1238"/>
                <a:gd name="T63" fmla="*/ 557 h 986"/>
                <a:gd name="T64" fmla="*/ 854 w 1238"/>
                <a:gd name="T65" fmla="*/ 792 h 986"/>
                <a:gd name="T66" fmla="*/ 810 w 1238"/>
                <a:gd name="T67" fmla="*/ 849 h 986"/>
                <a:gd name="T68" fmla="*/ 643 w 1238"/>
                <a:gd name="T69" fmla="*/ 658 h 986"/>
                <a:gd name="T70" fmla="*/ 810 w 1238"/>
                <a:gd name="T71" fmla="*/ 710 h 986"/>
                <a:gd name="T72" fmla="*/ 724 w 1238"/>
                <a:gd name="T73" fmla="*/ 575 h 986"/>
                <a:gd name="T74" fmla="*/ 810 w 1238"/>
                <a:gd name="T75" fmla="*/ 339 h 986"/>
                <a:gd name="T76" fmla="*/ 854 w 1238"/>
                <a:gd name="T77" fmla="*/ 309 h 986"/>
                <a:gd name="T78" fmla="*/ 1004 w 1238"/>
                <a:gd name="T79" fmla="*/ 447 h 9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38" h="986">
                  <a:moveTo>
                    <a:pt x="831" y="172"/>
                  </a:moveTo>
                  <a:cubicBezTo>
                    <a:pt x="1055" y="172"/>
                    <a:pt x="1238" y="354"/>
                    <a:pt x="1238" y="579"/>
                  </a:cubicBezTo>
                  <a:cubicBezTo>
                    <a:pt x="1238" y="804"/>
                    <a:pt x="1055" y="986"/>
                    <a:pt x="831" y="986"/>
                  </a:cubicBezTo>
                  <a:cubicBezTo>
                    <a:pt x="606" y="986"/>
                    <a:pt x="424" y="804"/>
                    <a:pt x="424" y="579"/>
                  </a:cubicBezTo>
                  <a:cubicBezTo>
                    <a:pt x="424" y="354"/>
                    <a:pt x="606" y="172"/>
                    <a:pt x="831" y="172"/>
                  </a:cubicBezTo>
                  <a:close/>
                  <a:moveTo>
                    <a:pt x="443" y="209"/>
                  </a:moveTo>
                  <a:lnTo>
                    <a:pt x="443" y="209"/>
                  </a:lnTo>
                  <a:lnTo>
                    <a:pt x="357" y="223"/>
                  </a:lnTo>
                  <a:cubicBezTo>
                    <a:pt x="350" y="204"/>
                    <a:pt x="346" y="197"/>
                    <a:pt x="329" y="187"/>
                  </a:cubicBezTo>
                  <a:lnTo>
                    <a:pt x="329" y="254"/>
                  </a:lnTo>
                  <a:cubicBezTo>
                    <a:pt x="375" y="266"/>
                    <a:pt x="406" y="279"/>
                    <a:pt x="422" y="293"/>
                  </a:cubicBezTo>
                  <a:cubicBezTo>
                    <a:pt x="430" y="300"/>
                    <a:pt x="436" y="308"/>
                    <a:pt x="441" y="316"/>
                  </a:cubicBezTo>
                  <a:cubicBezTo>
                    <a:pt x="480" y="260"/>
                    <a:pt x="533" y="215"/>
                    <a:pt x="594" y="185"/>
                  </a:cubicBezTo>
                  <a:cubicBezTo>
                    <a:pt x="546" y="76"/>
                    <a:pt x="437" y="0"/>
                    <a:pt x="311" y="0"/>
                  </a:cubicBezTo>
                  <a:cubicBezTo>
                    <a:pt x="139" y="0"/>
                    <a:pt x="0" y="139"/>
                    <a:pt x="0" y="310"/>
                  </a:cubicBezTo>
                  <a:cubicBezTo>
                    <a:pt x="0" y="481"/>
                    <a:pt x="139" y="620"/>
                    <a:pt x="311" y="620"/>
                  </a:cubicBezTo>
                  <a:cubicBezTo>
                    <a:pt x="331" y="620"/>
                    <a:pt x="352" y="618"/>
                    <a:pt x="372" y="614"/>
                  </a:cubicBezTo>
                  <a:cubicBezTo>
                    <a:pt x="368" y="593"/>
                    <a:pt x="367" y="572"/>
                    <a:pt x="367" y="550"/>
                  </a:cubicBezTo>
                  <a:cubicBezTo>
                    <a:pt x="367" y="521"/>
                    <a:pt x="370" y="493"/>
                    <a:pt x="376" y="465"/>
                  </a:cubicBezTo>
                  <a:cubicBezTo>
                    <a:pt x="361" y="470"/>
                    <a:pt x="345" y="472"/>
                    <a:pt x="329" y="473"/>
                  </a:cubicBezTo>
                  <a:lnTo>
                    <a:pt x="329" y="516"/>
                  </a:lnTo>
                  <a:lnTo>
                    <a:pt x="295" y="516"/>
                  </a:lnTo>
                  <a:lnTo>
                    <a:pt x="295" y="473"/>
                  </a:lnTo>
                  <a:cubicBezTo>
                    <a:pt x="226" y="467"/>
                    <a:pt x="180" y="440"/>
                    <a:pt x="168" y="370"/>
                  </a:cubicBezTo>
                  <a:lnTo>
                    <a:pt x="261" y="359"/>
                  </a:lnTo>
                  <a:cubicBezTo>
                    <a:pt x="265" y="385"/>
                    <a:pt x="271" y="398"/>
                    <a:pt x="295" y="410"/>
                  </a:cubicBezTo>
                  <a:lnTo>
                    <a:pt x="295" y="329"/>
                  </a:lnTo>
                  <a:cubicBezTo>
                    <a:pt x="264" y="320"/>
                    <a:pt x="242" y="313"/>
                    <a:pt x="229" y="307"/>
                  </a:cubicBezTo>
                  <a:cubicBezTo>
                    <a:pt x="173" y="279"/>
                    <a:pt x="166" y="200"/>
                    <a:pt x="210" y="157"/>
                  </a:cubicBezTo>
                  <a:cubicBezTo>
                    <a:pt x="229" y="139"/>
                    <a:pt x="257" y="129"/>
                    <a:pt x="295" y="127"/>
                  </a:cubicBezTo>
                  <a:lnTo>
                    <a:pt x="295" y="104"/>
                  </a:lnTo>
                  <a:lnTo>
                    <a:pt x="329" y="104"/>
                  </a:lnTo>
                  <a:lnTo>
                    <a:pt x="329" y="127"/>
                  </a:lnTo>
                  <a:cubicBezTo>
                    <a:pt x="384" y="130"/>
                    <a:pt x="430" y="151"/>
                    <a:pt x="443" y="209"/>
                  </a:cubicBezTo>
                  <a:close/>
                  <a:moveTo>
                    <a:pt x="295" y="186"/>
                  </a:moveTo>
                  <a:lnTo>
                    <a:pt x="295" y="186"/>
                  </a:lnTo>
                  <a:cubicBezTo>
                    <a:pt x="274" y="193"/>
                    <a:pt x="259" y="212"/>
                    <a:pt x="275" y="233"/>
                  </a:cubicBezTo>
                  <a:cubicBezTo>
                    <a:pt x="279" y="238"/>
                    <a:pt x="285" y="242"/>
                    <a:pt x="295" y="245"/>
                  </a:cubicBezTo>
                  <a:lnTo>
                    <a:pt x="295" y="186"/>
                  </a:lnTo>
                  <a:close/>
                  <a:moveTo>
                    <a:pt x="329" y="413"/>
                  </a:moveTo>
                  <a:lnTo>
                    <a:pt x="329" y="413"/>
                  </a:lnTo>
                  <a:cubicBezTo>
                    <a:pt x="342" y="410"/>
                    <a:pt x="351" y="405"/>
                    <a:pt x="357" y="398"/>
                  </a:cubicBezTo>
                  <a:cubicBezTo>
                    <a:pt x="363" y="392"/>
                    <a:pt x="366" y="384"/>
                    <a:pt x="366" y="376"/>
                  </a:cubicBezTo>
                  <a:cubicBezTo>
                    <a:pt x="366" y="368"/>
                    <a:pt x="364" y="362"/>
                    <a:pt x="359" y="356"/>
                  </a:cubicBezTo>
                  <a:cubicBezTo>
                    <a:pt x="354" y="350"/>
                    <a:pt x="344" y="344"/>
                    <a:pt x="329" y="339"/>
                  </a:cubicBezTo>
                  <a:lnTo>
                    <a:pt x="329" y="413"/>
                  </a:lnTo>
                  <a:close/>
                  <a:moveTo>
                    <a:pt x="854" y="713"/>
                  </a:moveTo>
                  <a:lnTo>
                    <a:pt x="854" y="713"/>
                  </a:lnTo>
                  <a:cubicBezTo>
                    <a:pt x="871" y="710"/>
                    <a:pt x="884" y="703"/>
                    <a:pt x="892" y="695"/>
                  </a:cubicBezTo>
                  <a:cubicBezTo>
                    <a:pt x="900" y="686"/>
                    <a:pt x="904" y="676"/>
                    <a:pt x="904" y="665"/>
                  </a:cubicBezTo>
                  <a:cubicBezTo>
                    <a:pt x="904" y="656"/>
                    <a:pt x="901" y="647"/>
                    <a:pt x="894" y="639"/>
                  </a:cubicBezTo>
                  <a:cubicBezTo>
                    <a:pt x="887" y="631"/>
                    <a:pt x="874" y="624"/>
                    <a:pt x="854" y="617"/>
                  </a:cubicBezTo>
                  <a:lnTo>
                    <a:pt x="854" y="713"/>
                  </a:lnTo>
                  <a:close/>
                  <a:moveTo>
                    <a:pt x="810" y="416"/>
                  </a:moveTo>
                  <a:lnTo>
                    <a:pt x="810" y="416"/>
                  </a:lnTo>
                  <a:cubicBezTo>
                    <a:pt x="783" y="426"/>
                    <a:pt x="763" y="451"/>
                    <a:pt x="784" y="477"/>
                  </a:cubicBezTo>
                  <a:cubicBezTo>
                    <a:pt x="789" y="484"/>
                    <a:pt x="798" y="489"/>
                    <a:pt x="810" y="494"/>
                  </a:cubicBezTo>
                  <a:lnTo>
                    <a:pt x="810" y="416"/>
                  </a:lnTo>
                  <a:close/>
                  <a:moveTo>
                    <a:pt x="1004" y="447"/>
                  </a:moveTo>
                  <a:lnTo>
                    <a:pt x="1004" y="447"/>
                  </a:lnTo>
                  <a:lnTo>
                    <a:pt x="892" y="464"/>
                  </a:lnTo>
                  <a:cubicBezTo>
                    <a:pt x="883" y="440"/>
                    <a:pt x="877" y="430"/>
                    <a:pt x="854" y="418"/>
                  </a:cubicBezTo>
                  <a:lnTo>
                    <a:pt x="854" y="505"/>
                  </a:lnTo>
                  <a:cubicBezTo>
                    <a:pt x="916" y="521"/>
                    <a:pt x="956" y="539"/>
                    <a:pt x="977" y="557"/>
                  </a:cubicBezTo>
                  <a:cubicBezTo>
                    <a:pt x="1043" y="616"/>
                    <a:pt x="1024" y="719"/>
                    <a:pt x="953" y="765"/>
                  </a:cubicBezTo>
                  <a:cubicBezTo>
                    <a:pt x="925" y="783"/>
                    <a:pt x="892" y="791"/>
                    <a:pt x="854" y="792"/>
                  </a:cubicBezTo>
                  <a:lnTo>
                    <a:pt x="854" y="849"/>
                  </a:lnTo>
                  <a:lnTo>
                    <a:pt x="810" y="849"/>
                  </a:lnTo>
                  <a:lnTo>
                    <a:pt x="810" y="792"/>
                  </a:lnTo>
                  <a:cubicBezTo>
                    <a:pt x="720" y="784"/>
                    <a:pt x="660" y="750"/>
                    <a:pt x="643" y="658"/>
                  </a:cubicBezTo>
                  <a:lnTo>
                    <a:pt x="765" y="644"/>
                  </a:lnTo>
                  <a:cubicBezTo>
                    <a:pt x="772" y="677"/>
                    <a:pt x="779" y="695"/>
                    <a:pt x="810" y="710"/>
                  </a:cubicBezTo>
                  <a:lnTo>
                    <a:pt x="810" y="604"/>
                  </a:lnTo>
                  <a:cubicBezTo>
                    <a:pt x="770" y="593"/>
                    <a:pt x="741" y="583"/>
                    <a:pt x="724" y="575"/>
                  </a:cubicBezTo>
                  <a:cubicBezTo>
                    <a:pt x="650" y="539"/>
                    <a:pt x="641" y="434"/>
                    <a:pt x="699" y="379"/>
                  </a:cubicBezTo>
                  <a:cubicBezTo>
                    <a:pt x="724" y="355"/>
                    <a:pt x="761" y="341"/>
                    <a:pt x="810" y="339"/>
                  </a:cubicBezTo>
                  <a:lnTo>
                    <a:pt x="810" y="309"/>
                  </a:lnTo>
                  <a:lnTo>
                    <a:pt x="854" y="309"/>
                  </a:lnTo>
                  <a:lnTo>
                    <a:pt x="854" y="339"/>
                  </a:lnTo>
                  <a:cubicBezTo>
                    <a:pt x="927" y="343"/>
                    <a:pt x="987" y="370"/>
                    <a:pt x="1004" y="447"/>
                  </a:cubicBezTo>
                  <a:close/>
                </a:path>
              </a:pathLst>
            </a:custGeom>
            <a:solidFill>
              <a:srgbClr val="CA2A2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accent2"/>
                </a:solidFill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6455264" y="5145759"/>
            <a:ext cx="1654816" cy="1426565"/>
            <a:chOff x="6455264" y="5145759"/>
            <a:chExt cx="1654816" cy="1426565"/>
          </a:xfrm>
        </p:grpSpPr>
        <p:sp>
          <p:nvSpPr>
            <p:cNvPr id="56" name="六边形 55"/>
            <p:cNvSpPr/>
            <p:nvPr/>
          </p:nvSpPr>
          <p:spPr>
            <a:xfrm>
              <a:off x="6455264" y="5145759"/>
              <a:ext cx="1654816" cy="1426565"/>
            </a:xfrm>
            <a:prstGeom prst="hexagon">
              <a:avLst>
                <a:gd name="adj" fmla="val 25877"/>
                <a:gd name="vf" fmla="val 11547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101600" dist="254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六边形 56"/>
            <p:cNvSpPr/>
            <p:nvPr/>
          </p:nvSpPr>
          <p:spPr>
            <a:xfrm>
              <a:off x="6591531" y="5263230"/>
              <a:ext cx="1382282" cy="1191622"/>
            </a:xfrm>
            <a:prstGeom prst="hexagon">
              <a:avLst>
                <a:gd name="adj" fmla="val 25877"/>
                <a:gd name="vf" fmla="val 115470"/>
              </a:avLst>
            </a:prstGeom>
            <a:gradFill>
              <a:gsLst>
                <a:gs pos="0">
                  <a:srgbClr val="E2DDE1"/>
                </a:gs>
                <a:gs pos="76000">
                  <a:schemeClr val="bg1">
                    <a:lumMod val="95000"/>
                  </a:schemeClr>
                </a:gs>
              </a:gsLst>
              <a:lin ang="7800000" scaled="0"/>
            </a:gradFill>
            <a:ln w="15875">
              <a:gradFill>
                <a:gsLst>
                  <a:gs pos="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18600000" scaled="0"/>
              </a:gradFill>
            </a:ln>
            <a:effectLst>
              <a:outerShdw blurRad="76200" dist="38100" dir="8100000" algn="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4" name="Freeform 44"/>
            <p:cNvSpPr>
              <a:spLocks noEditPoints="1"/>
            </p:cNvSpPr>
            <p:nvPr/>
          </p:nvSpPr>
          <p:spPr bwMode="auto">
            <a:xfrm>
              <a:off x="6982041" y="5638160"/>
              <a:ext cx="551862" cy="599643"/>
            </a:xfrm>
            <a:custGeom>
              <a:avLst/>
              <a:gdLst>
                <a:gd name="T0" fmla="*/ 38 w 566"/>
                <a:gd name="T1" fmla="*/ 38 h 613"/>
                <a:gd name="T2" fmla="*/ 151 w 566"/>
                <a:gd name="T3" fmla="*/ 37 h 613"/>
                <a:gd name="T4" fmla="*/ 271 w 566"/>
                <a:gd name="T5" fmla="*/ 5 h 613"/>
                <a:gd name="T6" fmla="*/ 283 w 566"/>
                <a:gd name="T7" fmla="*/ 0 h 613"/>
                <a:gd name="T8" fmla="*/ 294 w 566"/>
                <a:gd name="T9" fmla="*/ 5 h 613"/>
                <a:gd name="T10" fmla="*/ 415 w 566"/>
                <a:gd name="T11" fmla="*/ 37 h 613"/>
                <a:gd name="T12" fmla="*/ 528 w 566"/>
                <a:gd name="T13" fmla="*/ 38 h 613"/>
                <a:gd name="T14" fmla="*/ 566 w 566"/>
                <a:gd name="T15" fmla="*/ 33 h 613"/>
                <a:gd name="T16" fmla="*/ 566 w 566"/>
                <a:gd name="T17" fmla="*/ 76 h 613"/>
                <a:gd name="T18" fmla="*/ 486 w 566"/>
                <a:gd name="T19" fmla="*/ 464 h 613"/>
                <a:gd name="T20" fmla="*/ 291 w 566"/>
                <a:gd name="T21" fmla="*/ 611 h 613"/>
                <a:gd name="T22" fmla="*/ 283 w 566"/>
                <a:gd name="T23" fmla="*/ 613 h 613"/>
                <a:gd name="T24" fmla="*/ 275 w 566"/>
                <a:gd name="T25" fmla="*/ 611 h 613"/>
                <a:gd name="T26" fmla="*/ 80 w 566"/>
                <a:gd name="T27" fmla="*/ 464 h 613"/>
                <a:gd name="T28" fmla="*/ 0 w 566"/>
                <a:gd name="T29" fmla="*/ 76 h 613"/>
                <a:gd name="T30" fmla="*/ 0 w 566"/>
                <a:gd name="T31" fmla="*/ 33 h 613"/>
                <a:gd name="T32" fmla="*/ 38 w 566"/>
                <a:gd name="T33" fmla="*/ 38 h 613"/>
                <a:gd name="T34" fmla="*/ 283 w 566"/>
                <a:gd name="T35" fmla="*/ 312 h 613"/>
                <a:gd name="T36" fmla="*/ 283 w 566"/>
                <a:gd name="T37" fmla="*/ 312 h 613"/>
                <a:gd name="T38" fmla="*/ 472 w 566"/>
                <a:gd name="T39" fmla="*/ 312 h 613"/>
                <a:gd name="T40" fmla="*/ 496 w 566"/>
                <a:gd name="T41" fmla="*/ 117 h 613"/>
                <a:gd name="T42" fmla="*/ 407 w 566"/>
                <a:gd name="T43" fmla="*/ 113 h 613"/>
                <a:gd name="T44" fmla="*/ 283 w 566"/>
                <a:gd name="T45" fmla="*/ 81 h 613"/>
                <a:gd name="T46" fmla="*/ 283 w 566"/>
                <a:gd name="T47" fmla="*/ 312 h 613"/>
                <a:gd name="T48" fmla="*/ 283 w 566"/>
                <a:gd name="T49" fmla="*/ 535 h 613"/>
                <a:gd name="T50" fmla="*/ 283 w 566"/>
                <a:gd name="T51" fmla="*/ 535 h 613"/>
                <a:gd name="T52" fmla="*/ 283 w 566"/>
                <a:gd name="T53" fmla="*/ 312 h 613"/>
                <a:gd name="T54" fmla="*/ 94 w 566"/>
                <a:gd name="T55" fmla="*/ 312 h 613"/>
                <a:gd name="T56" fmla="*/ 137 w 566"/>
                <a:gd name="T57" fmla="*/ 423 h 613"/>
                <a:gd name="T58" fmla="*/ 283 w 566"/>
                <a:gd name="T59" fmla="*/ 535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6" h="613">
                  <a:moveTo>
                    <a:pt x="38" y="38"/>
                  </a:moveTo>
                  <a:cubicBezTo>
                    <a:pt x="74" y="43"/>
                    <a:pt x="112" y="42"/>
                    <a:pt x="151" y="37"/>
                  </a:cubicBezTo>
                  <a:cubicBezTo>
                    <a:pt x="190" y="32"/>
                    <a:pt x="230" y="21"/>
                    <a:pt x="271" y="5"/>
                  </a:cubicBezTo>
                  <a:lnTo>
                    <a:pt x="283" y="0"/>
                  </a:lnTo>
                  <a:lnTo>
                    <a:pt x="294" y="5"/>
                  </a:lnTo>
                  <a:cubicBezTo>
                    <a:pt x="336" y="21"/>
                    <a:pt x="376" y="32"/>
                    <a:pt x="415" y="37"/>
                  </a:cubicBezTo>
                  <a:cubicBezTo>
                    <a:pt x="454" y="42"/>
                    <a:pt x="491" y="43"/>
                    <a:pt x="528" y="38"/>
                  </a:cubicBezTo>
                  <a:lnTo>
                    <a:pt x="566" y="33"/>
                  </a:lnTo>
                  <a:lnTo>
                    <a:pt x="566" y="76"/>
                  </a:lnTo>
                  <a:cubicBezTo>
                    <a:pt x="564" y="260"/>
                    <a:pt x="534" y="382"/>
                    <a:pt x="486" y="464"/>
                  </a:cubicBezTo>
                  <a:cubicBezTo>
                    <a:pt x="436" y="550"/>
                    <a:pt x="368" y="591"/>
                    <a:pt x="291" y="611"/>
                  </a:cubicBezTo>
                  <a:lnTo>
                    <a:pt x="283" y="613"/>
                  </a:lnTo>
                  <a:lnTo>
                    <a:pt x="275" y="611"/>
                  </a:lnTo>
                  <a:cubicBezTo>
                    <a:pt x="198" y="591"/>
                    <a:pt x="130" y="550"/>
                    <a:pt x="80" y="464"/>
                  </a:cubicBezTo>
                  <a:cubicBezTo>
                    <a:pt x="32" y="382"/>
                    <a:pt x="2" y="260"/>
                    <a:pt x="0" y="76"/>
                  </a:cubicBezTo>
                  <a:lnTo>
                    <a:pt x="0" y="33"/>
                  </a:lnTo>
                  <a:lnTo>
                    <a:pt x="38" y="38"/>
                  </a:lnTo>
                  <a:close/>
                  <a:moveTo>
                    <a:pt x="283" y="312"/>
                  </a:moveTo>
                  <a:lnTo>
                    <a:pt x="283" y="312"/>
                  </a:lnTo>
                  <a:lnTo>
                    <a:pt x="472" y="312"/>
                  </a:lnTo>
                  <a:cubicBezTo>
                    <a:pt x="485" y="259"/>
                    <a:pt x="493" y="195"/>
                    <a:pt x="496" y="117"/>
                  </a:cubicBezTo>
                  <a:cubicBezTo>
                    <a:pt x="467" y="119"/>
                    <a:pt x="437" y="117"/>
                    <a:pt x="407" y="113"/>
                  </a:cubicBezTo>
                  <a:cubicBezTo>
                    <a:pt x="367" y="108"/>
                    <a:pt x="325" y="97"/>
                    <a:pt x="283" y="81"/>
                  </a:cubicBezTo>
                  <a:lnTo>
                    <a:pt x="283" y="312"/>
                  </a:lnTo>
                  <a:close/>
                  <a:moveTo>
                    <a:pt x="283" y="535"/>
                  </a:moveTo>
                  <a:lnTo>
                    <a:pt x="283" y="535"/>
                  </a:lnTo>
                  <a:lnTo>
                    <a:pt x="283" y="312"/>
                  </a:lnTo>
                  <a:lnTo>
                    <a:pt x="94" y="312"/>
                  </a:lnTo>
                  <a:cubicBezTo>
                    <a:pt x="105" y="357"/>
                    <a:pt x="120" y="393"/>
                    <a:pt x="137" y="423"/>
                  </a:cubicBezTo>
                  <a:cubicBezTo>
                    <a:pt x="174" y="486"/>
                    <a:pt x="225" y="518"/>
                    <a:pt x="283" y="535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solidFill>
                  <a:schemeClr val="accent2"/>
                </a:solidFill>
              </a:endParaRPr>
            </a:p>
          </p:txBody>
        </p:sp>
      </p:grpSp>
      <p:sp>
        <p:nvSpPr>
          <p:cNvPr id="85" name="文本框 84"/>
          <p:cNvSpPr txBox="1"/>
          <p:nvPr/>
        </p:nvSpPr>
        <p:spPr>
          <a:xfrm>
            <a:off x="946150" y="1877695"/>
            <a:ext cx="3081655" cy="132207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由重传授向重发展转变，树立目标意识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954405" y="3718560"/>
            <a:ext cx="3072765" cy="150685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由统</a:t>
            </a:r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一规格教育向差异性教育改变，树立个性教育意识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946150" y="5438775"/>
            <a:ext cx="3012440" cy="119888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由重教师</a:t>
            </a: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</a:t>
            </a: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向重学生</a:t>
            </a: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</a:t>
            </a:r>
            <a:r>
              <a:rPr lang="en-US" altLang="zh-CN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转变，树立主体意识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8794115" y="1993900"/>
            <a:ext cx="2955290" cy="82994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由重结果向重过程转变，树立训练意识</a:t>
            </a:r>
          </a:p>
        </p:txBody>
      </p:sp>
      <p:sp>
        <p:nvSpPr>
          <p:cNvPr id="89" name="文本框 88"/>
          <p:cNvSpPr txBox="1"/>
          <p:nvPr/>
        </p:nvSpPr>
        <p:spPr>
          <a:xfrm>
            <a:off x="8794115" y="3718560"/>
            <a:ext cx="3298190" cy="119888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由单向信息交流向综合信息交流转变，树立反馈意识</a:t>
            </a:r>
            <a:endParaRPr lang="en-US" altLang="zh-CN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8789670" y="5447030"/>
            <a:ext cx="3458845" cy="119888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由居高临下不和谐向平等融洽转变，树立情感意识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9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bldLvl="0" animBg="1"/>
      <p:bldP spid="38" grpId="0" bldLvl="0" animBg="1"/>
      <p:bldP spid="41" grpId="0" bldLvl="0" animBg="1"/>
      <p:bldP spid="44" grpId="0" bldLvl="0" animBg="1"/>
      <p:bldP spid="47" grpId="0" bldLvl="0" animBg="1"/>
      <p:bldP spid="55" grpId="0" bldLvl="0" animBg="1"/>
      <p:bldP spid="85" grpId="0" bldLvl="0" animBg="1"/>
      <p:bldP spid="86" grpId="0" bldLvl="0" animBg="1"/>
      <p:bldP spid="87" grpId="0" bldLvl="0" animBg="1"/>
      <p:bldP spid="88" grpId="0" bldLvl="0" animBg="1"/>
      <p:bldP spid="89" grpId="0" bldLvl="0" animBg="1"/>
      <p:bldP spid="90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89965" y="1075055"/>
            <a:ext cx="996315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一、课前：</a:t>
            </a:r>
            <a:endParaRPr lang="zh-CN" altLang="en-US" b="1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黑体" panose="02010600030101010101" charset="-122"/>
              <a:ea typeface="黑体" panose="02010600030101010101" charset="-122"/>
              <a:cs typeface="黑体" panose="02010600030101010101" charset="-122"/>
            </a:endParaRPr>
          </a:p>
          <a:p>
            <a:r>
              <a:rPr lang="zh-CN" altLang="en-US" sz="40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1、【备】</a:t>
            </a:r>
            <a:endParaRPr lang="zh-CN" altLang="en-US" sz="4000" b="1">
              <a:solidFill>
                <a:schemeClr val="accent5"/>
              </a:solidFill>
              <a:latin typeface="黑体" panose="02010600030101010101" charset="-122"/>
              <a:ea typeface="黑体" panose="02010600030101010101" charset="-122"/>
              <a:cs typeface="黑体" panose="02010600030101010101" charset="-122"/>
            </a:endParaRPr>
          </a:p>
          <a:p>
            <a:r>
              <a:rPr lang="zh-CN" altLang="en-US" sz="3600" b="1">
                <a:solidFill>
                  <a:schemeClr val="tx1"/>
                </a:solidFill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俗话说，</a:t>
            </a:r>
            <a:r>
              <a:rPr lang="zh-CN" altLang="en-US" sz="3600" b="1">
                <a:solidFill>
                  <a:srgbClr val="C00000"/>
                </a:solidFill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一花独放不是春，百花齐放春满园，</a:t>
            </a:r>
            <a:r>
              <a:rPr lang="zh-CN" altLang="en-US" sz="3600" b="1">
                <a:solidFill>
                  <a:schemeClr val="tx1"/>
                </a:solidFill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集体备课实现了这个目标。</a:t>
            </a:r>
            <a:r>
              <a:rPr lang="zh-CN" altLang="en-US" sz="3600" b="1">
                <a:solidFill>
                  <a:srgbClr val="C00000"/>
                </a:solidFill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集体备课</a:t>
            </a:r>
            <a:r>
              <a:rPr lang="zh-CN" altLang="en-US" sz="3600" b="1">
                <a:solidFill>
                  <a:schemeClr val="tx1"/>
                </a:solidFill>
                <a:latin typeface="黑体" panose="02010600030101010101" charset="-122"/>
                <a:ea typeface="黑体" panose="02010600030101010101" charset="-122"/>
                <a:cs typeface="黑体" panose="02010600030101010101" charset="-122"/>
              </a:rPr>
              <a:t>可以节约时间，发挥集体的智慧，实现知识的共享。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5270" y="523875"/>
            <a:ext cx="11704320" cy="6000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/>
              <a:t>      </a:t>
            </a:r>
            <a:r>
              <a:rPr lang="zh-CN" altLang="en-US" sz="3200" b="1"/>
              <a:t>我们学校非常重视集体备课。平时以年级组为单位，</a:t>
            </a:r>
            <a:r>
              <a:rPr lang="zh-CN" altLang="en-US" sz="3200" b="1">
                <a:solidFill>
                  <a:srgbClr val="C00000"/>
                </a:solidFill>
              </a:rPr>
              <a:t>每周进行一次集体备课，</a:t>
            </a:r>
            <a:r>
              <a:rPr lang="zh-CN" altLang="en-US" sz="3200" b="1"/>
              <a:t>并实行</a:t>
            </a:r>
            <a:r>
              <a:rPr lang="zh-CN" altLang="en-US" sz="3200" b="1">
                <a:solidFill>
                  <a:srgbClr val="C00000"/>
                </a:solidFill>
              </a:rPr>
              <a:t>集体备课签到制。</a:t>
            </a:r>
            <a:r>
              <a:rPr lang="zh-CN" altLang="en-US" sz="3200" b="1"/>
              <a:t>每次备课都确定一个主备人。主备老师先进行个人备课。通过研读新课标，以及中考要求等资料制定出教学案、导学案以及相应的课件，并把导学案打印出来。再通过集体备课，对这节课进行讨论。备课组长主持，首先是主备老师进行说课，这节课教学目标，重难点，设计意图是什么，以及重难点怎样突破，在备课过程中有什么困惑等。其他老师也提出自己的看法和修改意见，形成共案，然后打印出最后的教学案、导学案。</a:t>
            </a:r>
          </a:p>
          <a:p>
            <a:r>
              <a:rPr lang="zh-CN" altLang="en-US" sz="3200" b="1"/>
              <a:t>       虽然形成了教学案，但是每个班级学情不同，教师结合自己的风格，还要对集体教案进行二次备课修改，形成集多人智慧，又兼有自己个性特色的个人教案。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3000"/>
    </mc:Choice>
    <mc:Fallback>
      <p:transition/>
    </mc:Fallback>
  </mc:AlternateContent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3550</Words>
  <Application>Microsoft Office PowerPoint</Application>
  <PresentationFormat>自定义</PresentationFormat>
  <Paragraphs>133</Paragraphs>
  <Slides>30</Slides>
  <Notes>6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1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熊猫办公ppt</dc:title>
  <dc:creator>熊猫办公</dc:creator>
  <cp:lastModifiedBy>Administrator</cp:lastModifiedBy>
  <cp:revision>57</cp:revision>
  <dcterms:created xsi:type="dcterms:W3CDTF">2018-10-15T01:13:00Z</dcterms:created>
  <dcterms:modified xsi:type="dcterms:W3CDTF">2020-11-02T23:47:23Z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2052-11.1.0.9022</vt:lpwstr>
  </property>
</Properties>
</file>