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0"/>
  </p:notesMasterIdLst>
  <p:sldIdLst>
    <p:sldId id="411" r:id="rId4"/>
    <p:sldId id="414" r:id="rId5"/>
    <p:sldId id="423" r:id="rId6"/>
    <p:sldId id="424" r:id="rId7"/>
    <p:sldId id="425" r:id="rId8"/>
    <p:sldId id="448" r:id="rId9"/>
    <p:sldId id="449" r:id="rId10"/>
    <p:sldId id="450" r:id="rId11"/>
    <p:sldId id="455" r:id="rId12"/>
    <p:sldId id="451" r:id="rId13"/>
    <p:sldId id="452" r:id="rId14"/>
    <p:sldId id="454" r:id="rId15"/>
    <p:sldId id="436" r:id="rId16"/>
    <p:sldId id="437" r:id="rId17"/>
    <p:sldId id="438" r:id="rId18"/>
    <p:sldId id="439" r:id="rId19"/>
    <p:sldId id="440" r:id="rId21"/>
    <p:sldId id="471" r:id="rId22"/>
    <p:sldId id="472" r:id="rId23"/>
    <p:sldId id="473" r:id="rId24"/>
    <p:sldId id="445" r:id="rId25"/>
    <p:sldId id="474" r:id="rId26"/>
    <p:sldId id="446" r:id="rId27"/>
    <p:sldId id="447"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 initials="f" lastIdx="1" clrIdx="0"/>
  <p:cmAuthor id="0" name="Administrator" initials="A" lastIdx="1" clrIdx="0"/>
  <p:cmAuthor id="2" name="微软用户" initials="微" lastIdx="1" clrIdx="0"/>
  <p:cmAuthor id="3" name="新课标第一网" initials="新"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07"/>
        <p:guide pos="382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0418DD6-ECD7-4053-91E5-3EE0A04B4AFB}" type="doc">
      <dgm:prSet loTypeId="urn:microsoft.com/office/officeart/2005/8/layout/hierarchy1#1" loCatId="hierarchy" qsTypeId="urn:microsoft.com/office/officeart/2005/8/quickstyle/simple1#1" qsCatId="simple" csTypeId="urn:microsoft.com/office/officeart/2005/8/colors/accent1_2#1" csCatId="accent1" phldr="1"/>
      <dgm:spPr/>
      <dgm:t>
        <a:bodyPr/>
        <a:lstStyle/>
        <a:p>
          <a:endParaRPr lang="zh-CN" altLang="en-US"/>
        </a:p>
      </dgm:t>
    </dgm:pt>
    <dgm:pt modelId="{DE4E399F-D811-4B16-A94D-4F4188CD2FDF}">
      <dgm:prSet phldrT="[文本]"/>
      <dgm:spPr/>
      <dgm:t>
        <a:bodyPr/>
        <a:lstStyle/>
        <a:p>
          <a:r>
            <a:rPr lang="zh-CN" altLang="en-US" b="1" dirty="0" smtClean="0"/>
            <a:t>西欧封建社会</a:t>
          </a:r>
          <a:endParaRPr lang="zh-CN" altLang="en-US" b="1" dirty="0"/>
        </a:p>
      </dgm:t>
    </dgm:pt>
    <dgm:pt modelId="{2FD8063D-3ED6-4DE7-B028-EAFDCB8D2226}" cxnId="{C2C3026B-7CB0-460B-86B3-E1440E386D7D}" type="parTrans">
      <dgm:prSet/>
      <dgm:spPr/>
      <dgm:t>
        <a:bodyPr/>
        <a:lstStyle/>
        <a:p>
          <a:endParaRPr lang="zh-CN" altLang="en-US" b="1"/>
        </a:p>
      </dgm:t>
    </dgm:pt>
    <dgm:pt modelId="{221E924E-F39C-4DED-8F57-ED0554B1DD58}" cxnId="{C2C3026B-7CB0-460B-86B3-E1440E386D7D}" type="sibTrans">
      <dgm:prSet/>
      <dgm:spPr/>
      <dgm:t>
        <a:bodyPr/>
        <a:lstStyle/>
        <a:p>
          <a:endParaRPr lang="zh-CN" altLang="en-US" b="1"/>
        </a:p>
      </dgm:t>
    </dgm:pt>
    <dgm:pt modelId="{8CD5636B-9A1E-4BFB-80B7-16C091ABAD3D}">
      <dgm:prSet phldrT="[文本]"/>
      <dgm:spPr/>
      <dgm:t>
        <a:bodyPr/>
        <a:lstStyle/>
        <a:p>
          <a:r>
            <a:rPr lang="zh-CN" altLang="en-US" b="1" dirty="0" smtClean="0"/>
            <a:t>封君封臣制</a:t>
          </a:r>
          <a:endParaRPr lang="zh-CN" altLang="en-US" b="1" dirty="0"/>
        </a:p>
      </dgm:t>
    </dgm:pt>
    <dgm:pt modelId="{A72EB386-0EC0-45E3-8493-8C33DAC9F282}" cxnId="{63D8A576-D86F-45FA-B58E-3DC21C477383}" type="parTrans">
      <dgm:prSet/>
      <dgm:spPr/>
      <dgm:t>
        <a:bodyPr/>
        <a:lstStyle/>
        <a:p>
          <a:endParaRPr lang="zh-CN" altLang="en-US" b="1"/>
        </a:p>
      </dgm:t>
    </dgm:pt>
    <dgm:pt modelId="{98BAF3F2-F961-40A8-B69C-AD2E16A433F3}" cxnId="{63D8A576-D86F-45FA-B58E-3DC21C477383}" type="sibTrans">
      <dgm:prSet/>
      <dgm:spPr/>
      <dgm:t>
        <a:bodyPr/>
        <a:lstStyle/>
        <a:p>
          <a:endParaRPr lang="zh-CN" altLang="en-US" b="1"/>
        </a:p>
      </dgm:t>
    </dgm:pt>
    <dgm:pt modelId="{68C691D0-B3C5-48CF-8CF4-F17B4D634756}">
      <dgm:prSet phldrT="[文本]"/>
      <dgm:spPr/>
      <dgm:t>
        <a:bodyPr/>
        <a:lstStyle/>
        <a:p>
          <a:r>
            <a:rPr lang="zh-CN" altLang="en-US" b="1" dirty="0" smtClean="0"/>
            <a:t>等级制度</a:t>
          </a:r>
          <a:endParaRPr lang="en-US" altLang="zh-CN" b="1" dirty="0" smtClean="0"/>
        </a:p>
        <a:p>
          <a:r>
            <a:rPr lang="zh-CN" altLang="en-US" b="1" dirty="0" smtClean="0"/>
            <a:t>（政治表现）</a:t>
          </a:r>
          <a:endParaRPr lang="zh-CN" altLang="en-US" b="1" dirty="0"/>
        </a:p>
      </dgm:t>
    </dgm:pt>
    <dgm:pt modelId="{2BACD8FC-98D4-4997-BD15-6381F8E3AA76}" cxnId="{F9B30785-45CD-479D-B284-1F900FF12CA9}" type="parTrans">
      <dgm:prSet/>
      <dgm:spPr/>
      <dgm:t>
        <a:bodyPr/>
        <a:lstStyle/>
        <a:p>
          <a:endParaRPr lang="zh-CN" altLang="en-US" b="1"/>
        </a:p>
      </dgm:t>
    </dgm:pt>
    <dgm:pt modelId="{EDE192F6-B1DD-4604-AA7A-FF8373025E51}" cxnId="{F9B30785-45CD-479D-B284-1F900FF12CA9}" type="sibTrans">
      <dgm:prSet/>
      <dgm:spPr/>
      <dgm:t>
        <a:bodyPr/>
        <a:lstStyle/>
        <a:p>
          <a:endParaRPr lang="zh-CN" altLang="en-US" b="1"/>
        </a:p>
      </dgm:t>
    </dgm:pt>
    <dgm:pt modelId="{6881417E-8ECA-4801-8548-C4498C5C39B0}">
      <dgm:prSet phldrT="[文本]"/>
      <dgm:spPr/>
      <dgm:t>
        <a:bodyPr/>
        <a:lstStyle/>
        <a:p>
          <a:r>
            <a:rPr lang="zh-CN" altLang="en-US" b="1" dirty="0" smtClean="0"/>
            <a:t>庄园经济</a:t>
          </a:r>
          <a:endParaRPr lang="zh-CN" altLang="en-US" b="1" dirty="0"/>
        </a:p>
      </dgm:t>
    </dgm:pt>
    <dgm:pt modelId="{F8F8C750-C628-4F47-B24B-5060FA8CAD91}" cxnId="{BC06C824-C2E0-436A-BBA8-6D63C570A369}" type="parTrans">
      <dgm:prSet/>
      <dgm:spPr/>
      <dgm:t>
        <a:bodyPr/>
        <a:lstStyle/>
        <a:p>
          <a:endParaRPr lang="zh-CN" altLang="en-US" b="1"/>
        </a:p>
      </dgm:t>
    </dgm:pt>
    <dgm:pt modelId="{26EBBDF7-1910-4C3B-840E-67CB0345613F}" cxnId="{BC06C824-C2E0-436A-BBA8-6D63C570A369}" type="sibTrans">
      <dgm:prSet/>
      <dgm:spPr/>
      <dgm:t>
        <a:bodyPr/>
        <a:lstStyle/>
        <a:p>
          <a:endParaRPr lang="zh-CN" altLang="en-US" b="1"/>
        </a:p>
      </dgm:t>
    </dgm:pt>
    <dgm:pt modelId="{3257174F-DC4E-4CCC-94D4-61F51736E746}">
      <dgm:prSet phldrT="[文本]"/>
      <dgm:spPr/>
      <dgm:t>
        <a:bodyPr/>
        <a:lstStyle/>
        <a:p>
          <a:r>
            <a:rPr lang="zh-CN" altLang="en-US" b="1" dirty="0" smtClean="0"/>
            <a:t>经济剥削</a:t>
          </a:r>
          <a:endParaRPr lang="en-US" altLang="zh-CN" b="1" dirty="0" smtClean="0"/>
        </a:p>
        <a:p>
          <a:r>
            <a:rPr lang="zh-CN" altLang="en-US" b="1" dirty="0" smtClean="0"/>
            <a:t>（经济基础）</a:t>
          </a:r>
          <a:endParaRPr lang="zh-CN" altLang="en-US" b="1" dirty="0"/>
        </a:p>
      </dgm:t>
    </dgm:pt>
    <dgm:pt modelId="{5D49023F-0799-4F64-8E74-8B4770941E0A}" cxnId="{B9F6134F-FDC6-4041-BCE4-1744A061685E}" type="parTrans">
      <dgm:prSet/>
      <dgm:spPr/>
      <dgm:t>
        <a:bodyPr/>
        <a:lstStyle/>
        <a:p>
          <a:endParaRPr lang="zh-CN" altLang="en-US" b="1"/>
        </a:p>
      </dgm:t>
    </dgm:pt>
    <dgm:pt modelId="{99430E61-71B5-4A3D-B58E-E6806E5D0D6B}" cxnId="{B9F6134F-FDC6-4041-BCE4-1744A061685E}" type="sibTrans">
      <dgm:prSet/>
      <dgm:spPr/>
      <dgm:t>
        <a:bodyPr/>
        <a:lstStyle/>
        <a:p>
          <a:endParaRPr lang="zh-CN" altLang="en-US" b="1"/>
        </a:p>
      </dgm:t>
    </dgm:pt>
    <dgm:pt modelId="{67D88D09-D8B2-4797-BAD8-CCBF936921EA}" type="pres">
      <dgm:prSet presAssocID="{60418DD6-ECD7-4053-91E5-3EE0A04B4AFB}" presName="hierChild1" presStyleCnt="0">
        <dgm:presLayoutVars>
          <dgm:chPref val="1"/>
          <dgm:dir/>
          <dgm:animOne val="branch"/>
          <dgm:animLvl val="lvl"/>
          <dgm:resizeHandles/>
        </dgm:presLayoutVars>
      </dgm:prSet>
      <dgm:spPr/>
      <dgm:t>
        <a:bodyPr/>
        <a:lstStyle/>
        <a:p>
          <a:endParaRPr lang="zh-CN" altLang="en-US"/>
        </a:p>
      </dgm:t>
    </dgm:pt>
    <dgm:pt modelId="{1D7DA4EB-18F8-4A9C-B5E7-0815EC720B12}" type="pres">
      <dgm:prSet presAssocID="{DE4E399F-D811-4B16-A94D-4F4188CD2FDF}" presName="hierRoot1" presStyleCnt="0"/>
      <dgm:spPr/>
    </dgm:pt>
    <dgm:pt modelId="{E36522A6-C4D2-4C92-BA96-86354A4571B7}" type="pres">
      <dgm:prSet presAssocID="{DE4E399F-D811-4B16-A94D-4F4188CD2FDF}" presName="composite" presStyleCnt="0"/>
      <dgm:spPr/>
    </dgm:pt>
    <dgm:pt modelId="{58D2043B-48C2-4CB8-83D8-55CCD106DDD8}" type="pres">
      <dgm:prSet presAssocID="{DE4E399F-D811-4B16-A94D-4F4188CD2FDF}" presName="background" presStyleLbl="node0" presStyleIdx="0" presStyleCnt="1"/>
      <dgm:spPr/>
    </dgm:pt>
    <dgm:pt modelId="{40A51ADF-708A-460C-9581-46A0554016F0}" type="pres">
      <dgm:prSet presAssocID="{DE4E399F-D811-4B16-A94D-4F4188CD2FDF}" presName="text" presStyleLbl="fgAcc0" presStyleIdx="0" presStyleCnt="1" custScaleX="125882" custScaleY="53408">
        <dgm:presLayoutVars>
          <dgm:chPref val="3"/>
        </dgm:presLayoutVars>
      </dgm:prSet>
      <dgm:spPr/>
      <dgm:t>
        <a:bodyPr/>
        <a:lstStyle/>
        <a:p>
          <a:endParaRPr lang="zh-CN" altLang="en-US"/>
        </a:p>
      </dgm:t>
    </dgm:pt>
    <dgm:pt modelId="{6BB7A430-64D1-44D0-A1C2-2A795386C30F}" type="pres">
      <dgm:prSet presAssocID="{DE4E399F-D811-4B16-A94D-4F4188CD2FDF}" presName="hierChild2" presStyleCnt="0"/>
      <dgm:spPr/>
    </dgm:pt>
    <dgm:pt modelId="{1F48A37D-0699-4D56-897B-01651B0C736E}" type="pres">
      <dgm:prSet presAssocID="{A72EB386-0EC0-45E3-8493-8C33DAC9F282}" presName="Name10" presStyleLbl="parChTrans1D2" presStyleIdx="0" presStyleCnt="2"/>
      <dgm:spPr/>
      <dgm:t>
        <a:bodyPr/>
        <a:lstStyle/>
        <a:p>
          <a:endParaRPr lang="zh-CN" altLang="en-US"/>
        </a:p>
      </dgm:t>
    </dgm:pt>
    <dgm:pt modelId="{23637757-2A6C-4C53-9A58-3E4D68EE4F16}" type="pres">
      <dgm:prSet presAssocID="{8CD5636B-9A1E-4BFB-80B7-16C091ABAD3D}" presName="hierRoot2" presStyleCnt="0"/>
      <dgm:spPr/>
    </dgm:pt>
    <dgm:pt modelId="{68B31C3D-8350-4078-9623-EFE52BEC5E10}" type="pres">
      <dgm:prSet presAssocID="{8CD5636B-9A1E-4BFB-80B7-16C091ABAD3D}" presName="composite2" presStyleCnt="0"/>
      <dgm:spPr/>
    </dgm:pt>
    <dgm:pt modelId="{254AA376-0E7D-407F-9B39-515012DA3B0C}" type="pres">
      <dgm:prSet presAssocID="{8CD5636B-9A1E-4BFB-80B7-16C091ABAD3D}" presName="background2" presStyleLbl="node2" presStyleIdx="0" presStyleCnt="2"/>
      <dgm:spPr/>
    </dgm:pt>
    <dgm:pt modelId="{561DEBDF-5B10-4EDE-BB6F-11B09E86268A}" type="pres">
      <dgm:prSet presAssocID="{8CD5636B-9A1E-4BFB-80B7-16C091ABAD3D}" presName="text2" presStyleLbl="fgAcc2" presStyleIdx="0" presStyleCnt="2" custScaleX="131289" custScaleY="48238">
        <dgm:presLayoutVars>
          <dgm:chPref val="3"/>
        </dgm:presLayoutVars>
      </dgm:prSet>
      <dgm:spPr/>
      <dgm:t>
        <a:bodyPr/>
        <a:lstStyle/>
        <a:p>
          <a:endParaRPr lang="zh-CN" altLang="en-US"/>
        </a:p>
      </dgm:t>
    </dgm:pt>
    <dgm:pt modelId="{EC44E6EE-6EAE-4F97-B7E0-4F9AD836D77E}" type="pres">
      <dgm:prSet presAssocID="{8CD5636B-9A1E-4BFB-80B7-16C091ABAD3D}" presName="hierChild3" presStyleCnt="0"/>
      <dgm:spPr/>
    </dgm:pt>
    <dgm:pt modelId="{6A269F21-4FA2-4D2E-903B-58013586F43D}" type="pres">
      <dgm:prSet presAssocID="{2BACD8FC-98D4-4997-BD15-6381F8E3AA76}" presName="Name17" presStyleLbl="parChTrans1D3" presStyleIdx="0" presStyleCnt="2"/>
      <dgm:spPr/>
      <dgm:t>
        <a:bodyPr/>
        <a:lstStyle/>
        <a:p>
          <a:endParaRPr lang="zh-CN" altLang="en-US"/>
        </a:p>
      </dgm:t>
    </dgm:pt>
    <dgm:pt modelId="{C9BB44B0-D812-423E-95E0-F40B7FBFFEC3}" type="pres">
      <dgm:prSet presAssocID="{68C691D0-B3C5-48CF-8CF4-F17B4D634756}" presName="hierRoot3" presStyleCnt="0"/>
      <dgm:spPr/>
    </dgm:pt>
    <dgm:pt modelId="{49C8631B-EADA-4664-AA43-9B3EAF374A6A}" type="pres">
      <dgm:prSet presAssocID="{68C691D0-B3C5-48CF-8CF4-F17B4D634756}" presName="composite3" presStyleCnt="0"/>
      <dgm:spPr/>
    </dgm:pt>
    <dgm:pt modelId="{A1A843C2-AB35-467F-9CF2-973E83D81DE5}" type="pres">
      <dgm:prSet presAssocID="{68C691D0-B3C5-48CF-8CF4-F17B4D634756}" presName="background3" presStyleLbl="node3" presStyleIdx="0" presStyleCnt="2"/>
      <dgm:spPr/>
    </dgm:pt>
    <dgm:pt modelId="{217F8EFB-1099-4DF0-9CF3-A05BCAFA66AD}" type="pres">
      <dgm:prSet presAssocID="{68C691D0-B3C5-48CF-8CF4-F17B4D634756}" presName="text3" presStyleLbl="fgAcc3" presStyleIdx="0" presStyleCnt="2" custScaleY="83594">
        <dgm:presLayoutVars>
          <dgm:chPref val="3"/>
        </dgm:presLayoutVars>
      </dgm:prSet>
      <dgm:spPr/>
      <dgm:t>
        <a:bodyPr/>
        <a:lstStyle/>
        <a:p>
          <a:endParaRPr lang="zh-CN" altLang="en-US"/>
        </a:p>
      </dgm:t>
    </dgm:pt>
    <dgm:pt modelId="{195E87C2-C088-4E0E-A3D0-B3BC21032DC8}" type="pres">
      <dgm:prSet presAssocID="{68C691D0-B3C5-48CF-8CF4-F17B4D634756}" presName="hierChild4" presStyleCnt="0"/>
      <dgm:spPr/>
    </dgm:pt>
    <dgm:pt modelId="{00410BAD-396A-499E-848A-3A8CB518E9D4}" type="pres">
      <dgm:prSet presAssocID="{F8F8C750-C628-4F47-B24B-5060FA8CAD91}" presName="Name10" presStyleLbl="parChTrans1D2" presStyleIdx="1" presStyleCnt="2"/>
      <dgm:spPr/>
      <dgm:t>
        <a:bodyPr/>
        <a:lstStyle/>
        <a:p>
          <a:endParaRPr lang="zh-CN" altLang="en-US"/>
        </a:p>
      </dgm:t>
    </dgm:pt>
    <dgm:pt modelId="{D522785F-9212-4E59-B148-65A465FD9146}" type="pres">
      <dgm:prSet presAssocID="{6881417E-8ECA-4801-8548-C4498C5C39B0}" presName="hierRoot2" presStyleCnt="0"/>
      <dgm:spPr/>
    </dgm:pt>
    <dgm:pt modelId="{20A4A583-6B5B-471A-A783-9BDF5136524B}" type="pres">
      <dgm:prSet presAssocID="{6881417E-8ECA-4801-8548-C4498C5C39B0}" presName="composite2" presStyleCnt="0"/>
      <dgm:spPr/>
    </dgm:pt>
    <dgm:pt modelId="{3D8E7642-AED4-4D61-8BEC-456A095608B3}" type="pres">
      <dgm:prSet presAssocID="{6881417E-8ECA-4801-8548-C4498C5C39B0}" presName="background2" presStyleLbl="node2" presStyleIdx="1" presStyleCnt="2"/>
      <dgm:spPr/>
    </dgm:pt>
    <dgm:pt modelId="{8B5DE8E0-3CB8-4F0C-8B90-9A1A68751B5A}" type="pres">
      <dgm:prSet presAssocID="{6881417E-8ECA-4801-8548-C4498C5C39B0}" presName="text2" presStyleLbl="fgAcc2" presStyleIdx="1" presStyleCnt="2" custScaleY="44184">
        <dgm:presLayoutVars>
          <dgm:chPref val="3"/>
        </dgm:presLayoutVars>
      </dgm:prSet>
      <dgm:spPr/>
      <dgm:t>
        <a:bodyPr/>
        <a:lstStyle/>
        <a:p>
          <a:endParaRPr lang="zh-CN" altLang="en-US"/>
        </a:p>
      </dgm:t>
    </dgm:pt>
    <dgm:pt modelId="{F78AE558-3FA8-461E-B3A5-B1916698D2EA}" type="pres">
      <dgm:prSet presAssocID="{6881417E-8ECA-4801-8548-C4498C5C39B0}" presName="hierChild3" presStyleCnt="0"/>
      <dgm:spPr/>
    </dgm:pt>
    <dgm:pt modelId="{857DEB80-9CA4-4C3B-B0F5-D8CCEFBF1517}" type="pres">
      <dgm:prSet presAssocID="{5D49023F-0799-4F64-8E74-8B4770941E0A}" presName="Name17" presStyleLbl="parChTrans1D3" presStyleIdx="1" presStyleCnt="2"/>
      <dgm:spPr/>
      <dgm:t>
        <a:bodyPr/>
        <a:lstStyle/>
        <a:p>
          <a:endParaRPr lang="zh-CN" altLang="en-US"/>
        </a:p>
      </dgm:t>
    </dgm:pt>
    <dgm:pt modelId="{841264AD-B526-441B-8DD5-0C20EED3EB5B}" type="pres">
      <dgm:prSet presAssocID="{3257174F-DC4E-4CCC-94D4-61F51736E746}" presName="hierRoot3" presStyleCnt="0"/>
      <dgm:spPr/>
    </dgm:pt>
    <dgm:pt modelId="{95DE695F-5E03-4639-A371-A3D5ADA76F61}" type="pres">
      <dgm:prSet presAssocID="{3257174F-DC4E-4CCC-94D4-61F51736E746}" presName="composite3" presStyleCnt="0"/>
      <dgm:spPr/>
    </dgm:pt>
    <dgm:pt modelId="{CF53A693-0CB9-45EA-ACEE-AF7F9FFD0371}" type="pres">
      <dgm:prSet presAssocID="{3257174F-DC4E-4CCC-94D4-61F51736E746}" presName="background3" presStyleLbl="node3" presStyleIdx="1" presStyleCnt="2"/>
      <dgm:spPr/>
    </dgm:pt>
    <dgm:pt modelId="{7B9F1373-ABE9-4885-A8D8-34B1AD5632F2}" type="pres">
      <dgm:prSet presAssocID="{3257174F-DC4E-4CCC-94D4-61F51736E746}" presName="text3" presStyleLbl="fgAcc3" presStyleIdx="1" presStyleCnt="2" custScaleY="87648">
        <dgm:presLayoutVars>
          <dgm:chPref val="3"/>
        </dgm:presLayoutVars>
      </dgm:prSet>
      <dgm:spPr/>
      <dgm:t>
        <a:bodyPr/>
        <a:lstStyle/>
        <a:p>
          <a:endParaRPr lang="zh-CN" altLang="en-US"/>
        </a:p>
      </dgm:t>
    </dgm:pt>
    <dgm:pt modelId="{842C44B9-A87A-4E51-975A-C170324C1824}" type="pres">
      <dgm:prSet presAssocID="{3257174F-DC4E-4CCC-94D4-61F51736E746}" presName="hierChild4" presStyleCnt="0"/>
      <dgm:spPr/>
    </dgm:pt>
  </dgm:ptLst>
  <dgm:cxnLst>
    <dgm:cxn modelId="{5BFD497D-F7EA-4BF2-918C-D5DA98641F9F}" type="presOf" srcId="{2BACD8FC-98D4-4997-BD15-6381F8E3AA76}" destId="{6A269F21-4FA2-4D2E-903B-58013586F43D}" srcOrd="0" destOrd="0" presId="urn:microsoft.com/office/officeart/2005/8/layout/hierarchy1#1"/>
    <dgm:cxn modelId="{F9B30785-45CD-479D-B284-1F900FF12CA9}" srcId="{8CD5636B-9A1E-4BFB-80B7-16C091ABAD3D}" destId="{68C691D0-B3C5-48CF-8CF4-F17B4D634756}" srcOrd="0" destOrd="0" parTransId="{2BACD8FC-98D4-4997-BD15-6381F8E3AA76}" sibTransId="{EDE192F6-B1DD-4604-AA7A-FF8373025E51}"/>
    <dgm:cxn modelId="{66C0F133-263C-4CA2-A736-C171AED258E9}" type="presOf" srcId="{F8F8C750-C628-4F47-B24B-5060FA8CAD91}" destId="{00410BAD-396A-499E-848A-3A8CB518E9D4}" srcOrd="0" destOrd="0" presId="urn:microsoft.com/office/officeart/2005/8/layout/hierarchy1#1"/>
    <dgm:cxn modelId="{B9F6134F-FDC6-4041-BCE4-1744A061685E}" srcId="{6881417E-8ECA-4801-8548-C4498C5C39B0}" destId="{3257174F-DC4E-4CCC-94D4-61F51736E746}" srcOrd="0" destOrd="0" parTransId="{5D49023F-0799-4F64-8E74-8B4770941E0A}" sibTransId="{99430E61-71B5-4A3D-B58E-E6806E5D0D6B}"/>
    <dgm:cxn modelId="{21E16EDA-F1AD-417D-8920-60DBDE6A730D}" type="presOf" srcId="{DE4E399F-D811-4B16-A94D-4F4188CD2FDF}" destId="{40A51ADF-708A-460C-9581-46A0554016F0}" srcOrd="0" destOrd="0" presId="urn:microsoft.com/office/officeart/2005/8/layout/hierarchy1#1"/>
    <dgm:cxn modelId="{8A4EA5F4-3A1A-4B06-8B2D-C8B8D8FC65E2}" type="presOf" srcId="{60418DD6-ECD7-4053-91E5-3EE0A04B4AFB}" destId="{67D88D09-D8B2-4797-BAD8-CCBF936921EA}" srcOrd="0" destOrd="0" presId="urn:microsoft.com/office/officeart/2005/8/layout/hierarchy1#1"/>
    <dgm:cxn modelId="{C2C3026B-7CB0-460B-86B3-E1440E386D7D}" srcId="{60418DD6-ECD7-4053-91E5-3EE0A04B4AFB}" destId="{DE4E399F-D811-4B16-A94D-4F4188CD2FDF}" srcOrd="0" destOrd="0" parTransId="{2FD8063D-3ED6-4DE7-B028-EAFDCB8D2226}" sibTransId="{221E924E-F39C-4DED-8F57-ED0554B1DD58}"/>
    <dgm:cxn modelId="{AAA9F92D-CB37-4E02-B0D8-9CFD3437FDCB}" type="presOf" srcId="{5D49023F-0799-4F64-8E74-8B4770941E0A}" destId="{857DEB80-9CA4-4C3B-B0F5-D8CCEFBF1517}" srcOrd="0" destOrd="0" presId="urn:microsoft.com/office/officeart/2005/8/layout/hierarchy1#1"/>
    <dgm:cxn modelId="{B3E5AB00-6035-4653-9F2B-48089919BD80}" type="presOf" srcId="{3257174F-DC4E-4CCC-94D4-61F51736E746}" destId="{7B9F1373-ABE9-4885-A8D8-34B1AD5632F2}" srcOrd="0" destOrd="0" presId="urn:microsoft.com/office/officeart/2005/8/layout/hierarchy1#1"/>
    <dgm:cxn modelId="{5E93AD78-D93A-4EC4-9C0C-D494A7772EC7}" type="presOf" srcId="{6881417E-8ECA-4801-8548-C4498C5C39B0}" destId="{8B5DE8E0-3CB8-4F0C-8B90-9A1A68751B5A}" srcOrd="0" destOrd="0" presId="urn:microsoft.com/office/officeart/2005/8/layout/hierarchy1#1"/>
    <dgm:cxn modelId="{BC06C824-C2E0-436A-BBA8-6D63C570A369}" srcId="{DE4E399F-D811-4B16-A94D-4F4188CD2FDF}" destId="{6881417E-8ECA-4801-8548-C4498C5C39B0}" srcOrd="1" destOrd="0" parTransId="{F8F8C750-C628-4F47-B24B-5060FA8CAD91}" sibTransId="{26EBBDF7-1910-4C3B-840E-67CB0345613F}"/>
    <dgm:cxn modelId="{63D8A576-D86F-45FA-B58E-3DC21C477383}" srcId="{DE4E399F-D811-4B16-A94D-4F4188CD2FDF}" destId="{8CD5636B-9A1E-4BFB-80B7-16C091ABAD3D}" srcOrd="0" destOrd="0" parTransId="{A72EB386-0EC0-45E3-8493-8C33DAC9F282}" sibTransId="{98BAF3F2-F961-40A8-B69C-AD2E16A433F3}"/>
    <dgm:cxn modelId="{52828B0A-C090-45D3-AFF8-3C587C981D95}" type="presOf" srcId="{8CD5636B-9A1E-4BFB-80B7-16C091ABAD3D}" destId="{561DEBDF-5B10-4EDE-BB6F-11B09E86268A}" srcOrd="0" destOrd="0" presId="urn:microsoft.com/office/officeart/2005/8/layout/hierarchy1#1"/>
    <dgm:cxn modelId="{68789A2D-3D7E-4A46-9AFA-43E5F87DE1C0}" type="presOf" srcId="{A72EB386-0EC0-45E3-8493-8C33DAC9F282}" destId="{1F48A37D-0699-4D56-897B-01651B0C736E}" srcOrd="0" destOrd="0" presId="urn:microsoft.com/office/officeart/2005/8/layout/hierarchy1#1"/>
    <dgm:cxn modelId="{10A19967-898E-45ED-B340-85145B10537B}" type="presOf" srcId="{68C691D0-B3C5-48CF-8CF4-F17B4D634756}" destId="{217F8EFB-1099-4DF0-9CF3-A05BCAFA66AD}" srcOrd="0" destOrd="0" presId="urn:microsoft.com/office/officeart/2005/8/layout/hierarchy1#1"/>
    <dgm:cxn modelId="{1B81E046-632C-4650-8654-376BEFDFAE16}" type="presParOf" srcId="{67D88D09-D8B2-4797-BAD8-CCBF936921EA}" destId="{1D7DA4EB-18F8-4A9C-B5E7-0815EC720B12}" srcOrd="0" destOrd="0" presId="urn:microsoft.com/office/officeart/2005/8/layout/hierarchy1#1"/>
    <dgm:cxn modelId="{5B470D7D-DC22-4043-966B-4001E9DB0B2F}" type="presParOf" srcId="{1D7DA4EB-18F8-4A9C-B5E7-0815EC720B12}" destId="{E36522A6-C4D2-4C92-BA96-86354A4571B7}" srcOrd="0" destOrd="0" presId="urn:microsoft.com/office/officeart/2005/8/layout/hierarchy1#1"/>
    <dgm:cxn modelId="{03058772-56FE-4B10-AE21-0EEBFF0E556E}" type="presParOf" srcId="{E36522A6-C4D2-4C92-BA96-86354A4571B7}" destId="{58D2043B-48C2-4CB8-83D8-55CCD106DDD8}" srcOrd="0" destOrd="0" presId="urn:microsoft.com/office/officeart/2005/8/layout/hierarchy1#1"/>
    <dgm:cxn modelId="{B223BA5B-5211-4963-81A9-C7535F6DCBC3}" type="presParOf" srcId="{E36522A6-C4D2-4C92-BA96-86354A4571B7}" destId="{40A51ADF-708A-460C-9581-46A0554016F0}" srcOrd="1" destOrd="0" presId="urn:microsoft.com/office/officeart/2005/8/layout/hierarchy1#1"/>
    <dgm:cxn modelId="{4E04502A-8598-44F6-8BA3-B03CE4BE633D}" type="presParOf" srcId="{1D7DA4EB-18F8-4A9C-B5E7-0815EC720B12}" destId="{6BB7A430-64D1-44D0-A1C2-2A795386C30F}" srcOrd="1" destOrd="0" presId="urn:microsoft.com/office/officeart/2005/8/layout/hierarchy1#1"/>
    <dgm:cxn modelId="{2E0941EA-9527-42F9-BB62-E75AB93ADCDA}" type="presParOf" srcId="{6BB7A430-64D1-44D0-A1C2-2A795386C30F}" destId="{1F48A37D-0699-4D56-897B-01651B0C736E}" srcOrd="0" destOrd="0" presId="urn:microsoft.com/office/officeart/2005/8/layout/hierarchy1#1"/>
    <dgm:cxn modelId="{DD32CD17-C764-4951-9491-727D84B02302}" type="presParOf" srcId="{6BB7A430-64D1-44D0-A1C2-2A795386C30F}" destId="{23637757-2A6C-4C53-9A58-3E4D68EE4F16}" srcOrd="1" destOrd="0" presId="urn:microsoft.com/office/officeart/2005/8/layout/hierarchy1#1"/>
    <dgm:cxn modelId="{D102ED92-3F12-4883-A336-E2536476330F}" type="presParOf" srcId="{23637757-2A6C-4C53-9A58-3E4D68EE4F16}" destId="{68B31C3D-8350-4078-9623-EFE52BEC5E10}" srcOrd="0" destOrd="0" presId="urn:microsoft.com/office/officeart/2005/8/layout/hierarchy1#1"/>
    <dgm:cxn modelId="{947278B4-8BAC-4FBA-B066-D21A36F23779}" type="presParOf" srcId="{68B31C3D-8350-4078-9623-EFE52BEC5E10}" destId="{254AA376-0E7D-407F-9B39-515012DA3B0C}" srcOrd="0" destOrd="0" presId="urn:microsoft.com/office/officeart/2005/8/layout/hierarchy1#1"/>
    <dgm:cxn modelId="{0186D2BF-03C1-454C-8012-D0AC275CFA70}" type="presParOf" srcId="{68B31C3D-8350-4078-9623-EFE52BEC5E10}" destId="{561DEBDF-5B10-4EDE-BB6F-11B09E86268A}" srcOrd="1" destOrd="0" presId="urn:microsoft.com/office/officeart/2005/8/layout/hierarchy1#1"/>
    <dgm:cxn modelId="{69A83E65-9A98-4341-B1FB-D5B92A9E4806}" type="presParOf" srcId="{23637757-2A6C-4C53-9A58-3E4D68EE4F16}" destId="{EC44E6EE-6EAE-4F97-B7E0-4F9AD836D77E}" srcOrd="1" destOrd="0" presId="urn:microsoft.com/office/officeart/2005/8/layout/hierarchy1#1"/>
    <dgm:cxn modelId="{A2F7FA5A-EFB9-494F-8526-1940B7DA88C6}" type="presParOf" srcId="{EC44E6EE-6EAE-4F97-B7E0-4F9AD836D77E}" destId="{6A269F21-4FA2-4D2E-903B-58013586F43D}" srcOrd="0" destOrd="0" presId="urn:microsoft.com/office/officeart/2005/8/layout/hierarchy1#1"/>
    <dgm:cxn modelId="{DB6BCBCC-2B43-46F7-9602-F415EC044272}" type="presParOf" srcId="{EC44E6EE-6EAE-4F97-B7E0-4F9AD836D77E}" destId="{C9BB44B0-D812-423E-95E0-F40B7FBFFEC3}" srcOrd="1" destOrd="0" presId="urn:microsoft.com/office/officeart/2005/8/layout/hierarchy1#1"/>
    <dgm:cxn modelId="{0A3E2B0C-CAEF-437C-8D67-BEC5618943A2}" type="presParOf" srcId="{C9BB44B0-D812-423E-95E0-F40B7FBFFEC3}" destId="{49C8631B-EADA-4664-AA43-9B3EAF374A6A}" srcOrd="0" destOrd="0" presId="urn:microsoft.com/office/officeart/2005/8/layout/hierarchy1#1"/>
    <dgm:cxn modelId="{725C76FB-35A9-4122-B912-AAD6C78413B7}" type="presParOf" srcId="{49C8631B-EADA-4664-AA43-9B3EAF374A6A}" destId="{A1A843C2-AB35-467F-9CF2-973E83D81DE5}" srcOrd="0" destOrd="0" presId="urn:microsoft.com/office/officeart/2005/8/layout/hierarchy1#1"/>
    <dgm:cxn modelId="{C6825BD0-CCF2-47D3-A015-CAC2E65D5D81}" type="presParOf" srcId="{49C8631B-EADA-4664-AA43-9B3EAF374A6A}" destId="{217F8EFB-1099-4DF0-9CF3-A05BCAFA66AD}" srcOrd="1" destOrd="0" presId="urn:microsoft.com/office/officeart/2005/8/layout/hierarchy1#1"/>
    <dgm:cxn modelId="{61DF07F5-B320-41E4-9424-33BDCA51B9C3}" type="presParOf" srcId="{C9BB44B0-D812-423E-95E0-F40B7FBFFEC3}" destId="{195E87C2-C088-4E0E-A3D0-B3BC21032DC8}" srcOrd="1" destOrd="0" presId="urn:microsoft.com/office/officeart/2005/8/layout/hierarchy1#1"/>
    <dgm:cxn modelId="{53A70404-9093-4EC5-9110-CB266DDB66DA}" type="presParOf" srcId="{6BB7A430-64D1-44D0-A1C2-2A795386C30F}" destId="{00410BAD-396A-499E-848A-3A8CB518E9D4}" srcOrd="2" destOrd="0" presId="urn:microsoft.com/office/officeart/2005/8/layout/hierarchy1#1"/>
    <dgm:cxn modelId="{5C7E0D0C-A397-49B7-A4D9-3B3185E0C738}" type="presParOf" srcId="{6BB7A430-64D1-44D0-A1C2-2A795386C30F}" destId="{D522785F-9212-4E59-B148-65A465FD9146}" srcOrd="3" destOrd="0" presId="urn:microsoft.com/office/officeart/2005/8/layout/hierarchy1#1"/>
    <dgm:cxn modelId="{A0889077-7535-4848-AA5A-94FCA5A8208D}" type="presParOf" srcId="{D522785F-9212-4E59-B148-65A465FD9146}" destId="{20A4A583-6B5B-471A-A783-9BDF5136524B}" srcOrd="0" destOrd="0" presId="urn:microsoft.com/office/officeart/2005/8/layout/hierarchy1#1"/>
    <dgm:cxn modelId="{A29531A7-C699-4F00-AC13-7F61695AAA8B}" type="presParOf" srcId="{20A4A583-6B5B-471A-A783-9BDF5136524B}" destId="{3D8E7642-AED4-4D61-8BEC-456A095608B3}" srcOrd="0" destOrd="0" presId="urn:microsoft.com/office/officeart/2005/8/layout/hierarchy1#1"/>
    <dgm:cxn modelId="{DC465BDC-040F-4B97-956B-9EA5F73AB73B}" type="presParOf" srcId="{20A4A583-6B5B-471A-A783-9BDF5136524B}" destId="{8B5DE8E0-3CB8-4F0C-8B90-9A1A68751B5A}" srcOrd="1" destOrd="0" presId="urn:microsoft.com/office/officeart/2005/8/layout/hierarchy1#1"/>
    <dgm:cxn modelId="{64EB5DA4-2F7F-4150-B7E1-2DA8A9AA4187}" type="presParOf" srcId="{D522785F-9212-4E59-B148-65A465FD9146}" destId="{F78AE558-3FA8-461E-B3A5-B1916698D2EA}" srcOrd="1" destOrd="0" presId="urn:microsoft.com/office/officeart/2005/8/layout/hierarchy1#1"/>
    <dgm:cxn modelId="{EFA74564-E0BF-495D-B1BE-F2DEA16B7144}" type="presParOf" srcId="{F78AE558-3FA8-461E-B3A5-B1916698D2EA}" destId="{857DEB80-9CA4-4C3B-B0F5-D8CCEFBF1517}" srcOrd="0" destOrd="0" presId="urn:microsoft.com/office/officeart/2005/8/layout/hierarchy1#1"/>
    <dgm:cxn modelId="{0DB0CCCC-F1B0-4D38-A327-203B40F7B6E4}" type="presParOf" srcId="{F78AE558-3FA8-461E-B3A5-B1916698D2EA}" destId="{841264AD-B526-441B-8DD5-0C20EED3EB5B}" srcOrd="1" destOrd="0" presId="urn:microsoft.com/office/officeart/2005/8/layout/hierarchy1#1"/>
    <dgm:cxn modelId="{120AF32F-DD27-49D7-A210-F75850047CFE}" type="presParOf" srcId="{841264AD-B526-441B-8DD5-0C20EED3EB5B}" destId="{95DE695F-5E03-4639-A371-A3D5ADA76F61}" srcOrd="0" destOrd="0" presId="urn:microsoft.com/office/officeart/2005/8/layout/hierarchy1#1"/>
    <dgm:cxn modelId="{D9D848F8-E391-4F25-BDA2-FEF538E6866D}" type="presParOf" srcId="{95DE695F-5E03-4639-A371-A3D5ADA76F61}" destId="{CF53A693-0CB9-45EA-ACEE-AF7F9FFD0371}" srcOrd="0" destOrd="0" presId="urn:microsoft.com/office/officeart/2005/8/layout/hierarchy1#1"/>
    <dgm:cxn modelId="{73911613-8046-4433-8A7E-B14BB06E07AE}" type="presParOf" srcId="{95DE695F-5E03-4639-A371-A3D5ADA76F61}" destId="{7B9F1373-ABE9-4885-A8D8-34B1AD5632F2}" srcOrd="1" destOrd="0" presId="urn:microsoft.com/office/officeart/2005/8/layout/hierarchy1#1"/>
    <dgm:cxn modelId="{C80E9D35-B401-4710-AC13-B6DE4520636F}" type="presParOf" srcId="{841264AD-B526-441B-8DD5-0C20EED3EB5B}" destId="{842C44B9-A87A-4E51-975A-C170324C1824}" srcOrd="1" destOrd="0" presId="urn:microsoft.com/office/officeart/2005/8/layout/hierarchy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DEB80-9CA4-4C3B-B0F5-D8CCEFBF1517}">
      <dsp:nvSpPr>
        <dsp:cNvPr id="0" name=""/>
        <dsp:cNvSpPr/>
      </dsp:nvSpPr>
      <dsp:spPr>
        <a:xfrm>
          <a:off x="4984575" y="3043806"/>
          <a:ext cx="91440" cy="718364"/>
        </a:xfrm>
        <a:custGeom>
          <a:avLst/>
          <a:gdLst/>
          <a:ahLst/>
          <a:cxnLst/>
          <a:rect l="0" t="0" r="0" b="0"/>
          <a:pathLst>
            <a:path>
              <a:moveTo>
                <a:pt x="45720" y="0"/>
              </a:moveTo>
              <a:lnTo>
                <a:pt x="45720" y="7183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410BAD-396A-499E-848A-3A8CB518E9D4}">
      <dsp:nvSpPr>
        <dsp:cNvPr id="0" name=""/>
        <dsp:cNvSpPr/>
      </dsp:nvSpPr>
      <dsp:spPr>
        <a:xfrm>
          <a:off x="3134414" y="1632431"/>
          <a:ext cx="1895881" cy="718364"/>
        </a:xfrm>
        <a:custGeom>
          <a:avLst/>
          <a:gdLst/>
          <a:ahLst/>
          <a:cxnLst/>
          <a:rect l="0" t="0" r="0" b="0"/>
          <a:pathLst>
            <a:path>
              <a:moveTo>
                <a:pt x="0" y="0"/>
              </a:moveTo>
              <a:lnTo>
                <a:pt x="0" y="489544"/>
              </a:lnTo>
              <a:lnTo>
                <a:pt x="1895881" y="489544"/>
              </a:lnTo>
              <a:lnTo>
                <a:pt x="1895881" y="718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269F21-4FA2-4D2E-903B-58013586F43D}">
      <dsp:nvSpPr>
        <dsp:cNvPr id="0" name=""/>
        <dsp:cNvSpPr/>
      </dsp:nvSpPr>
      <dsp:spPr>
        <a:xfrm>
          <a:off x="1579236" y="3107392"/>
          <a:ext cx="91440" cy="718364"/>
        </a:xfrm>
        <a:custGeom>
          <a:avLst/>
          <a:gdLst/>
          <a:ahLst/>
          <a:cxnLst/>
          <a:rect l="0" t="0" r="0" b="0"/>
          <a:pathLst>
            <a:path>
              <a:moveTo>
                <a:pt x="45720" y="0"/>
              </a:moveTo>
              <a:lnTo>
                <a:pt x="45720" y="7183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48A37D-0699-4D56-897B-01651B0C736E}">
      <dsp:nvSpPr>
        <dsp:cNvPr id="0" name=""/>
        <dsp:cNvSpPr/>
      </dsp:nvSpPr>
      <dsp:spPr>
        <a:xfrm>
          <a:off x="1624956" y="1632431"/>
          <a:ext cx="1509458" cy="718364"/>
        </a:xfrm>
        <a:custGeom>
          <a:avLst/>
          <a:gdLst/>
          <a:ahLst/>
          <a:cxnLst/>
          <a:rect l="0" t="0" r="0" b="0"/>
          <a:pathLst>
            <a:path>
              <a:moveTo>
                <a:pt x="1509458" y="0"/>
              </a:moveTo>
              <a:lnTo>
                <a:pt x="1509458" y="489544"/>
              </a:lnTo>
              <a:lnTo>
                <a:pt x="0" y="489544"/>
              </a:lnTo>
              <a:lnTo>
                <a:pt x="0" y="718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D2043B-48C2-4CB8-83D8-55CCD106DDD8}">
      <dsp:nvSpPr>
        <dsp:cNvPr id="0" name=""/>
        <dsp:cNvSpPr/>
      </dsp:nvSpPr>
      <dsp:spPr>
        <a:xfrm>
          <a:off x="1579757" y="794745"/>
          <a:ext cx="3109314" cy="837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A51ADF-708A-460C-9581-46A0554016F0}">
      <dsp:nvSpPr>
        <dsp:cNvPr id="0" name=""/>
        <dsp:cNvSpPr/>
      </dsp:nvSpPr>
      <dsp:spPr>
        <a:xfrm>
          <a:off x="1854204" y="1055470"/>
          <a:ext cx="3109314" cy="8376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b="1" kern="1200" dirty="0" smtClean="0"/>
            <a:t>西欧封建社会</a:t>
          </a:r>
          <a:endParaRPr lang="zh-CN" altLang="en-US" sz="2200" b="1" kern="1200" dirty="0"/>
        </a:p>
      </dsp:txBody>
      <dsp:txXfrm>
        <a:off x="1878739" y="1080005"/>
        <a:ext cx="3060244" cy="788615"/>
      </dsp:txXfrm>
    </dsp:sp>
    <dsp:sp modelId="{254AA376-0E7D-407F-9B39-515012DA3B0C}">
      <dsp:nvSpPr>
        <dsp:cNvPr id="0" name=""/>
        <dsp:cNvSpPr/>
      </dsp:nvSpPr>
      <dsp:spPr>
        <a:xfrm>
          <a:off x="3522" y="2350796"/>
          <a:ext cx="3242868" cy="756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DEBDF-5B10-4EDE-BB6F-11B09E86268A}">
      <dsp:nvSpPr>
        <dsp:cNvPr id="0" name=""/>
        <dsp:cNvSpPr/>
      </dsp:nvSpPr>
      <dsp:spPr>
        <a:xfrm>
          <a:off x="277969" y="2611521"/>
          <a:ext cx="3242868" cy="7565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b="1" kern="1200" dirty="0" smtClean="0"/>
            <a:t>封君封臣制</a:t>
          </a:r>
          <a:endParaRPr lang="zh-CN" altLang="en-US" sz="2200" b="1" kern="1200" dirty="0"/>
        </a:p>
      </dsp:txBody>
      <dsp:txXfrm>
        <a:off x="300129" y="2633681"/>
        <a:ext cx="3198548" cy="712275"/>
      </dsp:txXfrm>
    </dsp:sp>
    <dsp:sp modelId="{A1A843C2-AB35-467F-9CF2-973E83D81DE5}">
      <dsp:nvSpPr>
        <dsp:cNvPr id="0" name=""/>
        <dsp:cNvSpPr/>
      </dsp:nvSpPr>
      <dsp:spPr>
        <a:xfrm>
          <a:off x="389944" y="3825757"/>
          <a:ext cx="2470022" cy="13111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F8EFB-1099-4DF0-9CF3-A05BCAFA66AD}">
      <dsp:nvSpPr>
        <dsp:cNvPr id="0" name=""/>
        <dsp:cNvSpPr/>
      </dsp:nvSpPr>
      <dsp:spPr>
        <a:xfrm>
          <a:off x="664391" y="4086481"/>
          <a:ext cx="2470022" cy="13111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b="1" kern="1200" dirty="0" smtClean="0"/>
            <a:t>等级制度</a:t>
          </a:r>
          <a:endParaRPr lang="en-US" altLang="zh-CN" sz="2200" b="1" kern="1200" dirty="0" smtClean="0"/>
        </a:p>
        <a:p>
          <a:pPr lvl="0" algn="ctr" defTabSz="977900">
            <a:lnSpc>
              <a:spcPct val="90000"/>
            </a:lnSpc>
            <a:spcBef>
              <a:spcPct val="0"/>
            </a:spcBef>
            <a:spcAft>
              <a:spcPct val="35000"/>
            </a:spcAft>
          </a:pPr>
          <a:r>
            <a:rPr lang="zh-CN" altLang="en-US" sz="2200" b="1" kern="1200" dirty="0" smtClean="0"/>
            <a:t>（政治表现）</a:t>
          </a:r>
          <a:endParaRPr lang="zh-CN" altLang="en-US" sz="2200" b="1" kern="1200" dirty="0"/>
        </a:p>
      </dsp:txBody>
      <dsp:txXfrm>
        <a:off x="702793" y="4124883"/>
        <a:ext cx="2393218" cy="1234338"/>
      </dsp:txXfrm>
    </dsp:sp>
    <dsp:sp modelId="{3D8E7642-AED4-4D61-8BEC-456A095608B3}">
      <dsp:nvSpPr>
        <dsp:cNvPr id="0" name=""/>
        <dsp:cNvSpPr/>
      </dsp:nvSpPr>
      <dsp:spPr>
        <a:xfrm>
          <a:off x="3795284" y="2350796"/>
          <a:ext cx="2470022" cy="6930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5DE8E0-3CB8-4F0C-8B90-9A1A68751B5A}">
      <dsp:nvSpPr>
        <dsp:cNvPr id="0" name=""/>
        <dsp:cNvSpPr/>
      </dsp:nvSpPr>
      <dsp:spPr>
        <a:xfrm>
          <a:off x="4069731" y="2611521"/>
          <a:ext cx="2470022" cy="6930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b="1" kern="1200" dirty="0" smtClean="0"/>
            <a:t>庄园经济</a:t>
          </a:r>
          <a:endParaRPr lang="zh-CN" altLang="en-US" sz="2200" b="1" kern="1200" dirty="0"/>
        </a:p>
      </dsp:txBody>
      <dsp:txXfrm>
        <a:off x="4090029" y="2631819"/>
        <a:ext cx="2429426" cy="652414"/>
      </dsp:txXfrm>
    </dsp:sp>
    <dsp:sp modelId="{CF53A693-0CB9-45EA-ACEE-AF7F9FFD0371}">
      <dsp:nvSpPr>
        <dsp:cNvPr id="0" name=""/>
        <dsp:cNvSpPr/>
      </dsp:nvSpPr>
      <dsp:spPr>
        <a:xfrm>
          <a:off x="3795284" y="3762171"/>
          <a:ext cx="2470022" cy="13747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9F1373-ABE9-4885-A8D8-34B1AD5632F2}">
      <dsp:nvSpPr>
        <dsp:cNvPr id="0" name=""/>
        <dsp:cNvSpPr/>
      </dsp:nvSpPr>
      <dsp:spPr>
        <a:xfrm>
          <a:off x="4069731" y="4022896"/>
          <a:ext cx="2470022" cy="13747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b="1" kern="1200" dirty="0" smtClean="0"/>
            <a:t>经济剥削</a:t>
          </a:r>
          <a:endParaRPr lang="en-US" altLang="zh-CN" sz="2200" b="1" kern="1200" dirty="0" smtClean="0"/>
        </a:p>
        <a:p>
          <a:pPr lvl="0" algn="ctr" defTabSz="977900">
            <a:lnSpc>
              <a:spcPct val="90000"/>
            </a:lnSpc>
            <a:spcBef>
              <a:spcPct val="0"/>
            </a:spcBef>
            <a:spcAft>
              <a:spcPct val="35000"/>
            </a:spcAft>
          </a:pPr>
          <a:r>
            <a:rPr lang="zh-CN" altLang="en-US" sz="2200" b="1" kern="1200" dirty="0" smtClean="0"/>
            <a:t>（经济基础）</a:t>
          </a:r>
          <a:endParaRPr lang="zh-CN" altLang="en-US" sz="2200" b="1" kern="1200" dirty="0"/>
        </a:p>
      </dsp:txBody>
      <dsp:txXfrm>
        <a:off x="4109995" y="4063160"/>
        <a:ext cx="2389494" cy="12941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r>
              <a:rPr lang="zh-CN" altLang="en-US" dirty="0"/>
              <a:t>为何作者要改吹灵魂为点手指</a:t>
            </a:r>
            <a:endParaRPr lang="en-US" altLang="zh-CN" dirty="0"/>
          </a:p>
          <a:p>
            <a:pPr lvl="0" eaLnBrk="1" hangingPunct="1"/>
            <a:r>
              <a:rPr lang="zh-CN" altLang="en-US" dirty="0"/>
              <a:t>为何作者重点展现的是亚当？</a:t>
            </a:r>
            <a:endParaRPr lang="en-US" altLang="zh-CN" dirty="0"/>
          </a:p>
          <a:p>
            <a:pPr lvl="0" eaLnBrk="1" hangingPunct="1"/>
            <a:r>
              <a:rPr lang="zh-CN" altLang="en-US" dirty="0"/>
              <a:t>为何上帝身后的云朵是一个人类大脑？</a:t>
            </a:r>
            <a:endParaRPr lang="zh-CN" altLang="en-US" dirty="0"/>
          </a:p>
        </p:txBody>
      </p:sp>
      <p:sp>
        <p:nvSpPr>
          <p:cNvPr id="21507" name="灯片编号占位符 3"/>
          <p:cNvSpPr>
            <a:spLocks noGrp="1"/>
          </p:cNvSpP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Calibri" panose="020F0502020204030204" charset="0"/>
              </a:rPr>
            </a:fld>
            <a:endParaRPr lang="zh-CN" altLang="en-US" sz="1200" dirty="0">
              <a:latin typeface="Calibri" panose="020F05020202040302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幻灯片图像占位符 1"/>
          <p:cNvSpPr>
            <a:spLocks noGrp="1" noRot="1" noChangeAspect="1" noTextEdit="1"/>
          </p:cNvSpPr>
          <p:nvPr>
            <p:ph type="sldImg"/>
          </p:nvPr>
        </p:nvSpPr>
        <p:spPr>
          <a:ln>
            <a:miter/>
          </a:ln>
        </p:spPr>
      </p:sp>
      <p:sp>
        <p:nvSpPr>
          <p:cNvPr id="28674" name="备注占位符 2"/>
          <p:cNvSpPr>
            <a:spLocks noGrp="1"/>
          </p:cNvSpPr>
          <p:nvPr>
            <p:ph type="body"/>
          </p:nvPr>
        </p:nvSpPr>
        <p:spPr/>
        <p:txBody>
          <a:bodyPr wrap="square" lIns="91440" tIns="45720" rIns="91440" bIns="45720" anchor="t"/>
          <a:p>
            <a:pPr lvl="0" eaLnBrk="1" hangingPunct="1"/>
            <a:r>
              <a:rPr lang="en-US" altLang="zh-CN" b="1" dirty="0">
                <a:solidFill>
                  <a:srgbClr val="0000FF"/>
                </a:solidFill>
                <a:latin typeface="宋体" panose="02010600030101010101" pitchFamily="2" charset="-122"/>
              </a:rPr>
              <a:t>《</a:t>
            </a:r>
            <a:r>
              <a:rPr lang="zh-CN" altLang="en-US" b="1" dirty="0">
                <a:solidFill>
                  <a:srgbClr val="0000FF"/>
                </a:solidFill>
                <a:latin typeface="宋体" panose="02010600030101010101" pitchFamily="2" charset="-122"/>
              </a:rPr>
              <a:t>神曲</a:t>
            </a:r>
            <a:r>
              <a:rPr lang="en-US" altLang="zh-CN" b="1" dirty="0">
                <a:solidFill>
                  <a:srgbClr val="0000FF"/>
                </a:solidFill>
                <a:latin typeface="宋体" panose="02010600030101010101" pitchFamily="2" charset="-122"/>
              </a:rPr>
              <a:t>》</a:t>
            </a:r>
            <a:r>
              <a:rPr lang="zh-CN" altLang="en-US" b="1" dirty="0">
                <a:solidFill>
                  <a:srgbClr val="0000FF"/>
                </a:solidFill>
                <a:latin typeface="宋体" panose="02010600030101010101" pitchFamily="2" charset="-122"/>
              </a:rPr>
              <a:t>全长</a:t>
            </a:r>
            <a:r>
              <a:rPr lang="en-US" altLang="zh-CN" b="1" dirty="0">
                <a:solidFill>
                  <a:srgbClr val="0000FF"/>
                </a:solidFill>
                <a:latin typeface="宋体" panose="02010600030101010101" pitchFamily="2" charset="-122"/>
              </a:rPr>
              <a:t>14000</a:t>
            </a:r>
            <a:r>
              <a:rPr lang="zh-CN" altLang="en-US" b="1" dirty="0">
                <a:solidFill>
                  <a:srgbClr val="0000FF"/>
                </a:solidFill>
                <a:latin typeface="宋体" panose="02010600030101010101" pitchFamily="2" charset="-122"/>
              </a:rPr>
              <a:t>多行，分为</a:t>
            </a:r>
            <a:r>
              <a:rPr lang="en-US" altLang="zh-CN" b="1" dirty="0">
                <a:solidFill>
                  <a:srgbClr val="FF0000"/>
                </a:solidFill>
                <a:latin typeface="宋体" panose="02010600030101010101" pitchFamily="2" charset="-122"/>
              </a:rPr>
              <a:t>《</a:t>
            </a:r>
            <a:r>
              <a:rPr lang="zh-CN" altLang="en-US" b="1" dirty="0">
                <a:solidFill>
                  <a:srgbClr val="FF0000"/>
                </a:solidFill>
                <a:latin typeface="宋体" panose="02010600030101010101" pitchFamily="2" charset="-122"/>
              </a:rPr>
              <a:t>地狱</a:t>
            </a:r>
            <a:r>
              <a:rPr lang="en-US" altLang="zh-CN" b="1" dirty="0">
                <a:solidFill>
                  <a:srgbClr val="FF0000"/>
                </a:solidFill>
                <a:latin typeface="宋体" panose="02010600030101010101" pitchFamily="2" charset="-122"/>
              </a:rPr>
              <a:t>》</a:t>
            </a:r>
            <a:r>
              <a:rPr lang="zh-CN" altLang="en-US" b="1" dirty="0">
                <a:solidFill>
                  <a:srgbClr val="FF0000"/>
                </a:solidFill>
                <a:latin typeface="宋体" panose="02010600030101010101" pitchFamily="2" charset="-122"/>
              </a:rPr>
              <a:t>、</a:t>
            </a:r>
            <a:r>
              <a:rPr lang="en-US" altLang="zh-CN" b="1" dirty="0">
                <a:solidFill>
                  <a:srgbClr val="FF0000"/>
                </a:solidFill>
                <a:latin typeface="宋体" panose="02010600030101010101" pitchFamily="2" charset="-122"/>
              </a:rPr>
              <a:t>《</a:t>
            </a:r>
            <a:r>
              <a:rPr lang="zh-CN" altLang="en-US" b="1" dirty="0">
                <a:solidFill>
                  <a:srgbClr val="FF0000"/>
                </a:solidFill>
                <a:latin typeface="宋体" panose="02010600030101010101" pitchFamily="2" charset="-122"/>
              </a:rPr>
              <a:t>炼狱</a:t>
            </a:r>
            <a:r>
              <a:rPr lang="en-US" altLang="zh-CN" b="1" dirty="0">
                <a:solidFill>
                  <a:srgbClr val="FF0000"/>
                </a:solidFill>
                <a:latin typeface="宋体" panose="02010600030101010101" pitchFamily="2" charset="-122"/>
              </a:rPr>
              <a:t>》</a:t>
            </a:r>
            <a:r>
              <a:rPr lang="zh-CN" altLang="en-US" b="1" dirty="0">
                <a:solidFill>
                  <a:srgbClr val="FF0000"/>
                </a:solidFill>
                <a:latin typeface="宋体" panose="02010600030101010101" pitchFamily="2" charset="-122"/>
              </a:rPr>
              <a:t>、</a:t>
            </a:r>
            <a:r>
              <a:rPr lang="en-US" altLang="zh-CN" b="1" dirty="0">
                <a:solidFill>
                  <a:srgbClr val="FF0000"/>
                </a:solidFill>
                <a:latin typeface="宋体" panose="02010600030101010101" pitchFamily="2" charset="-122"/>
              </a:rPr>
              <a:t>《</a:t>
            </a:r>
            <a:r>
              <a:rPr lang="zh-CN" altLang="en-US" b="1" dirty="0">
                <a:solidFill>
                  <a:srgbClr val="FF0000"/>
                </a:solidFill>
                <a:latin typeface="宋体" panose="02010600030101010101" pitchFamily="2" charset="-122"/>
              </a:rPr>
              <a:t>天堂</a:t>
            </a:r>
            <a:r>
              <a:rPr lang="en-US" altLang="zh-CN" b="1" dirty="0">
                <a:solidFill>
                  <a:srgbClr val="FF0000"/>
                </a:solidFill>
                <a:latin typeface="宋体" panose="02010600030101010101" pitchFamily="2" charset="-122"/>
              </a:rPr>
              <a:t>》</a:t>
            </a:r>
            <a:r>
              <a:rPr lang="zh-CN" altLang="en-US" b="1" dirty="0">
                <a:solidFill>
                  <a:srgbClr val="0000FF"/>
                </a:solidFill>
                <a:latin typeface="宋体" panose="02010600030101010101" pitchFamily="2" charset="-122"/>
              </a:rPr>
              <a:t>三部分。</a:t>
            </a:r>
            <a:endParaRPr lang="zh-CN" altLang="en-US" dirty="0"/>
          </a:p>
        </p:txBody>
      </p:sp>
      <p:sp>
        <p:nvSpPr>
          <p:cNvPr id="28675" name="灯片编号占位符 3"/>
          <p:cNvSpPr>
            <a:spLocks noGrp="1"/>
          </p:cNvSpP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幻灯片图像占位符 1"/>
          <p:cNvSpPr>
            <a:spLocks noGrp="1" noRot="1" noChangeAspect="1" noTextEdit="1"/>
          </p:cNvSpPr>
          <p:nvPr>
            <p:ph type="sldImg"/>
          </p:nvPr>
        </p:nvSpPr>
        <p:spPr>
          <a:ln>
            <a:miter/>
          </a:ln>
        </p:spPr>
      </p:sp>
      <p:sp>
        <p:nvSpPr>
          <p:cNvPr id="31746" name="备注占位符 2"/>
          <p:cNvSpPr>
            <a:spLocks noGrp="1"/>
          </p:cNvSpPr>
          <p:nvPr>
            <p:ph type="body"/>
          </p:nvPr>
        </p:nvSpPr>
        <p:spPr/>
        <p:txBody>
          <a:bodyPr wrap="square" lIns="91440" tIns="45720" rIns="91440" bIns="45720" anchor="t"/>
          <a:p>
            <a:pPr lvl="0" eaLnBrk="1" hangingPunct="1"/>
            <a:r>
              <a:rPr lang="zh-CN" altLang="en-US" b="1" dirty="0">
                <a:solidFill>
                  <a:srgbClr val="0000FF"/>
                </a:solidFill>
                <a:latin typeface="宋体" panose="02010600030101010101" pitchFamily="2" charset="-122"/>
              </a:rPr>
              <a:t>因为作品从悲哀的地狱开始，到光明的天堂结束，带有喜剧的因素。所以这部作品但丁取名为喜剧，但是后人为了表达崇敬之情，而加上了神圣二字。</a:t>
            </a:r>
            <a:endParaRPr lang="en-US" altLang="zh-CN" b="1" dirty="0">
              <a:solidFill>
                <a:srgbClr val="0000FF"/>
              </a:solidFill>
              <a:latin typeface="宋体" panose="02010600030101010101" pitchFamily="2" charset="-122"/>
            </a:endParaRPr>
          </a:p>
          <a:p>
            <a:pPr lvl="0" eaLnBrk="1" hangingPunct="1"/>
            <a:r>
              <a:rPr lang="zh-CN" altLang="en-US" b="1" dirty="0">
                <a:solidFill>
                  <a:srgbClr val="0000FF"/>
                </a:solidFill>
                <a:latin typeface="宋体" panose="02010600030101010101" pitchFamily="2" charset="-122"/>
              </a:rPr>
              <a:t>为什么这部作品能得到后人的崇敬呢？我们看看这部作品的内容</a:t>
            </a:r>
            <a:endParaRPr lang="zh-CN" altLang="en-US" dirty="0"/>
          </a:p>
        </p:txBody>
      </p:sp>
      <p:sp>
        <p:nvSpPr>
          <p:cNvPr id="31747"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微软雅黑" panose="020B0503020204020204" pitchFamily="34" charset="-122"/>
              </a:rPr>
            </a:fld>
            <a:endParaRPr lang="zh-CN" altLang="en-US" sz="1200" dirty="0">
              <a:latin typeface="微软雅黑"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1"/>
          <p:cNvSpPr>
            <a:spLocks noGrp="1" noRot="1" noChangeAspect="1" noTextEdit="1"/>
          </p:cNvSpPr>
          <p:nvPr>
            <p:ph type="sldImg"/>
          </p:nvPr>
        </p:nvSpPr>
        <p:spPr>
          <a:ln>
            <a:miter/>
          </a:ln>
        </p:spPr>
      </p:sp>
      <p:sp>
        <p:nvSpPr>
          <p:cNvPr id="3686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36867"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微软雅黑" panose="020B0503020204020204" pitchFamily="34" charset="-122"/>
              </a:rPr>
            </a:fld>
            <a:endParaRPr lang="zh-CN" altLang="en-US" sz="1200" dirty="0">
              <a:latin typeface="微软雅黑"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noTextEdit="1"/>
          </p:cNvSpPr>
          <p:nvPr>
            <p:ph type="sldImg"/>
          </p:nvPr>
        </p:nvSpPr>
        <p:spPr>
          <a:ln>
            <a:miter/>
          </a:ln>
        </p:spPr>
      </p:sp>
      <p:sp>
        <p:nvSpPr>
          <p:cNvPr id="45058"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45059" name="灯片编号占位符 3"/>
          <p:cNvSpPr>
            <a:spLocks noGrp="1"/>
          </p:cNvSpP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fld>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421D011-EC35-498F-ADE3-3197FF1A64D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image" Target="../media/image1.png"/><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image" Target="../media/image1.png"/><Relationship Id="rId10" Type="http://schemas.openxmlformats.org/officeDocument/2006/relationships/tags" Target="../tags/tag8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image" Target="../media/image5.png"/><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4.jpeg"/><Relationship Id="rId3" Type="http://schemas.openxmlformats.org/officeDocument/2006/relationships/tags" Target="../tags/tag88.xml"/><Relationship Id="rId2" Type="http://schemas.openxmlformats.org/officeDocument/2006/relationships/tags" Target="../tags/tag8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image" Target="../media/image5.png"/><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image" Target="../media/image4.jpeg"/><Relationship Id="rId3" Type="http://schemas.openxmlformats.org/officeDocument/2006/relationships/tags" Target="../tags/tag98.xml"/><Relationship Id="rId2" Type="http://schemas.openxmlformats.org/officeDocument/2006/relationships/tags" Target="../tags/tag97.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image" Target="../media/image5.png"/><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image" Target="../media/image4.jpeg"/><Relationship Id="rId3" Type="http://schemas.openxmlformats.org/officeDocument/2006/relationships/tags" Target="../tags/tag110.xml"/><Relationship Id="rId2" Type="http://schemas.openxmlformats.org/officeDocument/2006/relationships/tags" Target="../tags/tag109.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image" Target="../media/image5.png"/><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image" Target="../media/image4.jpeg"/><Relationship Id="rId3" Type="http://schemas.openxmlformats.org/officeDocument/2006/relationships/tags" Target="../tags/tag121.xml"/><Relationship Id="rId2" Type="http://schemas.openxmlformats.org/officeDocument/2006/relationships/tags" Target="../tags/tag120.xml"/><Relationship Id="rId13" Type="http://schemas.openxmlformats.org/officeDocument/2006/relationships/tags" Target="../tags/tag129.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image" Target="../media/image5.png"/><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image" Target="../media/image4.jpeg"/><Relationship Id="rId3" Type="http://schemas.openxmlformats.org/officeDocument/2006/relationships/tags" Target="../tags/tag131.xml"/><Relationship Id="rId2" Type="http://schemas.openxmlformats.org/officeDocument/2006/relationships/tags" Target="../tags/tag130.xml"/><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image" Target="../media/image5.png"/><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image" Target="../media/image4.jpeg"/><Relationship Id="rId3" Type="http://schemas.openxmlformats.org/officeDocument/2006/relationships/tags" Target="../tags/tag140.xml"/><Relationship Id="rId2" Type="http://schemas.openxmlformats.org/officeDocument/2006/relationships/tags" Target="../tags/tag139.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image" Target="../media/image2.png"/><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image" Target="../media/image1.png"/><Relationship Id="rId10" Type="http://schemas.openxmlformats.org/officeDocument/2006/relationships/tags" Target="../tags/tag15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image" Target="../media/image3.png"/><Relationship Id="rId10" Type="http://schemas.openxmlformats.org/officeDocument/2006/relationships/tags" Target="../tags/tag16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image" Target="../media/image3.png"/><Relationship Id="rId11" Type="http://schemas.openxmlformats.org/officeDocument/2006/relationships/image" Target="../media/image5.png"/><Relationship Id="rId10" Type="http://schemas.openxmlformats.org/officeDocument/2006/relationships/tags" Target="../tags/tag174.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image" Target="../media/image3.png"/><Relationship Id="rId11" Type="http://schemas.openxmlformats.org/officeDocument/2006/relationships/image" Target="../media/image5.png"/><Relationship Id="rId10" Type="http://schemas.openxmlformats.org/officeDocument/2006/relationships/tags" Target="../tags/tag182.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image" Target="../media/image3.png"/><Relationship Id="rId10" Type="http://schemas.openxmlformats.org/officeDocument/2006/relationships/tags" Target="../tags/tag19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image" Target="../media/image3.png"/><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
        <p:nvSpPr>
          <p:cNvPr id="7" name="矩形 6"/>
          <p:cNvSpPr/>
          <p:nvPr userDrawn="1">
            <p:custDataLst>
              <p:tags r:id="rId6"/>
            </p:custDataLst>
          </p:nvPr>
        </p:nvSpPr>
        <p:spPr>
          <a:xfrm>
            <a:off x="2736942" y="2026057"/>
            <a:ext cx="7142517" cy="2764031"/>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7"/>
            </p:custDataLst>
          </p:nvPr>
        </p:nvSpPr>
        <p:spPr>
          <a:xfrm rot="21430005">
            <a:off x="2905214" y="2025417"/>
            <a:ext cx="6857650" cy="2839247"/>
          </a:xfrm>
          <a:prstGeom prst="rect">
            <a:avLst/>
          </a:prstGeom>
          <a:solidFill>
            <a:schemeClr val="bg2"/>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8"/>
            </p:custDataLst>
          </p:nvPr>
        </p:nvPicPr>
        <p:blipFill rotWithShape="1">
          <a:blip r:embed="rId9" cstate="email"/>
          <a:srcRect/>
          <a:stretch>
            <a:fillRect/>
          </a:stretch>
        </p:blipFill>
        <p:spPr>
          <a:xfrm>
            <a:off x="98198" y="-42441"/>
            <a:ext cx="4434841" cy="3535680"/>
          </a:xfrm>
          <a:prstGeom prst="rect">
            <a:avLst/>
          </a:prstGeom>
        </p:spPr>
      </p:pic>
      <p:cxnSp>
        <p:nvCxnSpPr>
          <p:cNvPr id="14" name="直接连接符 13"/>
          <p:cNvCxnSpPr/>
          <p:nvPr userDrawn="1">
            <p:custDataLst>
              <p:tags r:id="rId10"/>
            </p:custDataLst>
          </p:nvPr>
        </p:nvCxnSpPr>
        <p:spPr>
          <a:xfrm>
            <a:off x="6228019" y="4118039"/>
            <a:ext cx="4381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副标题 2"/>
          <p:cNvSpPr>
            <a:spLocks noGrp="1"/>
          </p:cNvSpPr>
          <p:nvPr>
            <p:ph type="subTitle" idx="1" hasCustomPrompt="1"/>
            <p:custDataLst>
              <p:tags r:id="rId11"/>
            </p:custDataLst>
          </p:nvPr>
        </p:nvSpPr>
        <p:spPr>
          <a:xfrm>
            <a:off x="4365592" y="3575336"/>
            <a:ext cx="4161600" cy="496800"/>
          </a:xfrm>
        </p:spPr>
        <p:txBody>
          <a:bodyPr lIns="90000" tIns="46800" rIns="90000" bIns="46800" anchor="t">
            <a:normAutofit/>
          </a:bodyPr>
          <a:lstStyle>
            <a:lvl1pPr marL="0" indent="0" algn="ctr" eaLnBrk="1" fontAlgn="auto" latinLnBrk="0" hangingPunct="1">
              <a:lnSpc>
                <a:spcPct val="100000"/>
              </a:lnSpc>
              <a:buFont typeface="Arial" panose="020B0604020202020204" pitchFamily="34" charset="0"/>
              <a:buNone/>
              <a:defRPr sz="20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2" name="标题 1"/>
          <p:cNvSpPr>
            <a:spLocks noGrp="1"/>
          </p:cNvSpPr>
          <p:nvPr>
            <p:ph type="ctrTitle" hasCustomPrompt="1"/>
            <p:custDataLst>
              <p:tags r:id="rId12"/>
            </p:custDataLst>
          </p:nvPr>
        </p:nvSpPr>
        <p:spPr>
          <a:xfrm>
            <a:off x="3355449" y="2015591"/>
            <a:ext cx="6184800" cy="1515918"/>
          </a:xfrm>
        </p:spPr>
        <p:txBody>
          <a:bodyPr lIns="90000" tIns="46800" rIns="90000" bIns="46800" anchor="b" anchorCtr="0">
            <a:normAutofit/>
          </a:bodyPr>
          <a:lstStyle>
            <a:lvl1pPr algn="ctr">
              <a:lnSpc>
                <a:spcPct val="100000"/>
              </a:lnSpc>
              <a:defRPr sz="7800" b="0" u="none" strike="noStrike" kern="1200" cap="none" spc="0" normalizeH="0" baseline="0">
                <a:solidFill>
                  <a:schemeClr val="accent1"/>
                </a:solidFill>
                <a:uFillTx/>
                <a:latin typeface="Arial" panose="020B0604020202020204" pitchFamily="34" charset="0"/>
                <a:ea typeface="汉仪乐喵体W" panose="00020600040101010101" pitchFamily="18" charset="-122"/>
              </a:defRPr>
            </a:lvl1pPr>
          </a:lstStyle>
          <a:p>
            <a:r>
              <a:rPr lang="zh-CN" altLang="en-US" dirty="0"/>
              <a:t>单击编辑标题</a:t>
            </a:r>
            <a:endParaRPr lang="zh-CN" altLang="en-US" dirty="0"/>
          </a:p>
        </p:txBody>
      </p:sp>
      <p:sp>
        <p:nvSpPr>
          <p:cNvPr id="5" name="文本占位符 4"/>
          <p:cNvSpPr>
            <a:spLocks noGrp="1"/>
          </p:cNvSpPr>
          <p:nvPr>
            <p:ph type="body" sz="quarter" idx="13" hasCustomPrompt="1"/>
            <p:custDataLst>
              <p:tags r:id="rId13"/>
            </p:custDataLst>
          </p:nvPr>
        </p:nvSpPr>
        <p:spPr>
          <a:xfrm>
            <a:off x="4673531" y="4285016"/>
            <a:ext cx="1800000" cy="356400"/>
          </a:xfrm>
        </p:spPr>
        <p:txBody>
          <a:bodyPr lIns="90000" tIns="46800" rIns="90000" bIns="46800" anchor="ctr" anchorCtr="0">
            <a:normAutofit/>
          </a:bodyPr>
          <a:lstStyle>
            <a:lvl1pPr marL="0" indent="0" algn="ctr">
              <a:buNone/>
              <a:defRPr sz="1600" baseline="0">
                <a:latin typeface="Arial" panose="020B0604020202020204" pitchFamily="34" charset="0"/>
                <a:ea typeface="幼圆" panose="02010509060101010101" pitchFamily="49"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
        <p:nvSpPr>
          <p:cNvPr id="15" name="文本占位符 14"/>
          <p:cNvSpPr>
            <a:spLocks noGrp="1"/>
          </p:cNvSpPr>
          <p:nvPr>
            <p:ph type="body" sz="quarter" idx="14" hasCustomPrompt="1"/>
            <p:custDataLst>
              <p:tags r:id="rId14"/>
            </p:custDataLst>
          </p:nvPr>
        </p:nvSpPr>
        <p:spPr>
          <a:xfrm>
            <a:off x="6521550" y="4285816"/>
            <a:ext cx="1800000" cy="356400"/>
          </a:xfrm>
        </p:spPr>
        <p:txBody>
          <a:bodyPr lIns="90000" tIns="46800" rIns="90000" bIns="46800" anchor="ctr" anchorCtr="0">
            <a:normAutofit/>
          </a:bodyPr>
          <a:lstStyle>
            <a:lvl1pPr marL="0" indent="0" algn="ctr">
              <a:buNone/>
              <a:defRPr sz="1600" baseline="0">
                <a:latin typeface="Arial" panose="020B0604020202020204" pitchFamily="34" charset="0"/>
                <a:ea typeface="幼圆" panose="02010509060101010101" pitchFamily="49" charset="-122"/>
              </a:defRPr>
            </a:lvl1pPr>
          </a:lstStyle>
          <a:p>
            <a:pPr lvl="0"/>
            <a:r>
              <a:rPr lang="zh-CN" altLang="en-US" dirty="0"/>
              <a:t>编辑文本</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4"/>
            </p:custDataLst>
          </p:nvPr>
        </p:nvSpPr>
        <p:spPr>
          <a:xfrm>
            <a:off x="697822" y="961398"/>
            <a:ext cx="10852237" cy="5388907"/>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5"/>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7"/>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7" name="矩形 6"/>
          <p:cNvSpPr/>
          <p:nvPr userDrawn="1">
            <p:custDataLst>
              <p:tags r:id="rId6"/>
            </p:custDataLst>
          </p:nvPr>
        </p:nvSpPr>
        <p:spPr>
          <a:xfrm>
            <a:off x="2524739" y="2026055"/>
            <a:ext cx="7142517" cy="2222687"/>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7"/>
            </p:custDataLst>
          </p:nvPr>
        </p:nvSpPr>
        <p:spPr>
          <a:xfrm rot="21430005">
            <a:off x="2677772" y="2025794"/>
            <a:ext cx="6857650" cy="2222687"/>
          </a:xfrm>
          <a:prstGeom prst="rect">
            <a:avLst/>
          </a:prstGeom>
          <a:solidFill>
            <a:schemeClr val="bg2"/>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userDrawn="1">
            <p:custDataLst>
              <p:tags r:id="rId8"/>
            </p:custDataLst>
          </p:nvPr>
        </p:nvCxnSpPr>
        <p:spPr>
          <a:xfrm>
            <a:off x="5096952" y="3217730"/>
            <a:ext cx="212596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9"/>
            </p:custDataLst>
          </p:nvPr>
        </p:nvSpPr>
        <p:spPr>
          <a:xfrm>
            <a:off x="4681731" y="2638688"/>
            <a:ext cx="2829600" cy="554400"/>
          </a:xfrm>
        </p:spPr>
        <p:txBody>
          <a:bodyPr lIns="90000" tIns="46800" rIns="90000" bIns="46800" anchor="b" anchorCtr="0">
            <a:normAutofit/>
          </a:bodyPr>
          <a:lstStyle>
            <a:lvl1pPr algn="ctr">
              <a:lnSpc>
                <a:spcPct val="100000"/>
              </a:lnSpc>
              <a:defRPr sz="3000" b="1" u="none" strike="noStrike" kern="1200" cap="none" spc="0" normalizeH="0" baseline="0">
                <a:solidFill>
                  <a:schemeClr val="tx1">
                    <a:lumMod val="85000"/>
                    <a:lumOff val="15000"/>
                  </a:schemeClr>
                </a:solidFill>
                <a:uFillTx/>
                <a:latin typeface="Arial" panose="020B0604020202020204" pitchFamily="34" charset="0"/>
                <a:ea typeface="汉仪乐喵体W" panose="00020600040101010101" pitchFamily="18" charset="-122"/>
              </a:defRPr>
            </a:lvl1pPr>
          </a:lstStyle>
          <a:p>
            <a:r>
              <a:rPr lang="zh-CN" altLang="en-US" dirty="0"/>
              <a:t>编辑标题</a:t>
            </a:r>
            <a:endParaRPr lang="zh-CN" altLang="en-US" dirty="0"/>
          </a:p>
        </p:txBody>
      </p:sp>
      <p:sp>
        <p:nvSpPr>
          <p:cNvPr id="3" name="文本占位符 2"/>
          <p:cNvSpPr>
            <a:spLocks noGrp="1"/>
          </p:cNvSpPr>
          <p:nvPr>
            <p:ph type="body" idx="1"/>
            <p:custDataLst>
              <p:tags r:id="rId10"/>
            </p:custDataLst>
          </p:nvPr>
        </p:nvSpPr>
        <p:spPr>
          <a:xfrm>
            <a:off x="3700941" y="3268225"/>
            <a:ext cx="4791600" cy="697480"/>
          </a:xfrm>
        </p:spPr>
        <p:txBody>
          <a:bodyPr lIns="90000" tIns="46800" rIns="90000" bIns="46800">
            <a:normAutofit/>
          </a:bodyPr>
          <a:lstStyle>
            <a:lvl1pPr marL="0" indent="0" algn="ctr" eaLnBrk="1" fontAlgn="auto" latinLnBrk="0" hangingPunct="1">
              <a:buNone/>
              <a:defRPr kumimoji="0" lang="zh-CN" altLang="en-US" sz="1600" b="0" i="0" u="none" strike="noStrike" kern="1200" cap="none" spc="100" normalizeH="0" baseline="0" noProof="1">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 y="0"/>
            <a:ext cx="12192001" cy="6858000"/>
            <a:chOff x="-1" y="0"/>
            <a:chExt cx="12192001" cy="6858000"/>
          </a:xfrm>
        </p:grpSpPr>
        <p:pic>
          <p:nvPicPr>
            <p:cNvPr id="9" name="图片 8"/>
            <p:cNvPicPr>
              <a:picLocks noChangeAspect="1"/>
            </p:cNvPicPr>
            <p:nvPr userDrawn="1">
              <p:custDataLst>
                <p:tags r:id="rId3"/>
              </p:custDataLst>
            </p:nvPr>
          </p:nvPicPr>
          <p:blipFill rotWithShape="1">
            <a:blip r:embed="rId4" cstate="email"/>
            <a:srcRect/>
            <a:stretch>
              <a:fillRect/>
            </a:stretch>
          </p:blipFill>
          <p:spPr>
            <a:xfrm>
              <a:off x="-1" y="0"/>
              <a:ext cx="12192001" cy="6858000"/>
            </a:xfrm>
            <a:prstGeom prst="rect">
              <a:avLst/>
            </a:prstGeom>
          </p:spPr>
        </p:pic>
        <p:sp>
          <p:nvSpPr>
            <p:cNvPr id="10" name="矩形 9"/>
            <p:cNvSpPr/>
            <p:nvPr userDrawn="1">
              <p:custDataLst>
                <p:tags r:id="rId5"/>
              </p:custDataLst>
            </p:nvPr>
          </p:nvSpPr>
          <p:spPr>
            <a:xfrm>
              <a:off x="292054" y="304775"/>
              <a:ext cx="11607893" cy="624845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Viner Hand ITC" panose="03070502030502020203" charset="0"/>
                <a:cs typeface="Viner Hand ITC" panose="03070502030502020203" charset="0"/>
                <a:sym typeface="+mn-ea"/>
              </a:endParaRPr>
            </a:p>
          </p:txBody>
        </p:sp>
        <p:pic>
          <p:nvPicPr>
            <p:cNvPr id="11" name="图片 10"/>
            <p:cNvPicPr>
              <a:picLocks noChangeAspect="1"/>
            </p:cNvPicPr>
            <p:nvPr userDrawn="1">
              <p:custDataLst>
                <p:tags r:id="rId6"/>
              </p:custDataLst>
            </p:nvPr>
          </p:nvPicPr>
          <p:blipFill rotWithShape="1">
            <a:blip r:embed="rId7"/>
            <a:srcRect/>
            <a:stretch>
              <a:fillRect/>
            </a:stretch>
          </p:blipFill>
          <p:spPr>
            <a:xfrm>
              <a:off x="0" y="47094"/>
              <a:ext cx="1126682" cy="898248"/>
            </a:xfrm>
            <a:prstGeom prst="rect">
              <a:avLst/>
            </a:prstGeom>
          </p:spPr>
        </p:pic>
      </p:grpSp>
      <p:sp>
        <p:nvSpPr>
          <p:cNvPr id="2" name="标题 1"/>
          <p:cNvSpPr>
            <a:spLocks noGrp="1"/>
          </p:cNvSpPr>
          <p:nvPr>
            <p:ph type="title"/>
            <p:custDataLst>
              <p:tags r:id="rId8"/>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a:noAutofit/>
          </a:bodyPr>
          <a:lstStyle>
            <a:lvl1pPr>
              <a:lnSpc>
                <a:spcPct val="120000"/>
              </a:lnSpc>
              <a:defRPr sz="1600" baseline="0">
                <a:solidFill>
                  <a:schemeClr val="tx1">
                    <a:lumMod val="85000"/>
                    <a:lumOff val="15000"/>
                  </a:schemeClr>
                </a:solidFill>
                <a:latin typeface="Arial" panose="020B0604020202020204" pitchFamily="34" charset="0"/>
                <a:ea typeface="幼圆" panose="02010509060101010101" pitchFamily="49" charset="-122"/>
              </a:defRPr>
            </a:lvl1pPr>
            <a:lvl2pPr>
              <a:lnSpc>
                <a:spcPct val="120000"/>
              </a:lnSpc>
              <a:defRPr sz="1600" baseline="0">
                <a:solidFill>
                  <a:schemeClr val="tx1">
                    <a:lumMod val="85000"/>
                    <a:lumOff val="15000"/>
                  </a:schemeClr>
                </a:solidFill>
                <a:latin typeface="Arial" panose="020B0604020202020204" pitchFamily="34" charset="0"/>
                <a:ea typeface="幼圆" panose="02010509060101010101" pitchFamily="49" charset="-122"/>
              </a:defRPr>
            </a:lvl2pPr>
            <a:lvl3pPr>
              <a:lnSpc>
                <a:spcPct val="120000"/>
              </a:lnSpc>
              <a:defRPr sz="1600" baseline="0">
                <a:solidFill>
                  <a:schemeClr val="tx1">
                    <a:lumMod val="85000"/>
                    <a:lumOff val="15000"/>
                  </a:schemeClr>
                </a:solidFill>
                <a:latin typeface="Arial" panose="020B0604020202020204" pitchFamily="34" charset="0"/>
                <a:ea typeface="幼圆" panose="02010509060101010101" pitchFamily="49" charset="-122"/>
              </a:defRPr>
            </a:lvl3pPr>
            <a:lvl4pPr>
              <a:lnSpc>
                <a:spcPct val="120000"/>
              </a:lnSpc>
              <a:defRPr sz="1600" baseline="0">
                <a:solidFill>
                  <a:schemeClr val="tx1">
                    <a:lumMod val="85000"/>
                    <a:lumOff val="15000"/>
                  </a:schemeClr>
                </a:solidFill>
                <a:latin typeface="Arial" panose="020B0604020202020204" pitchFamily="34" charset="0"/>
                <a:ea typeface="幼圆" panose="02010509060101010101" pitchFamily="49" charset="-122"/>
              </a:defRPr>
            </a:lvl4pPr>
            <a:lvl5pPr>
              <a:lnSpc>
                <a:spcPct val="120000"/>
              </a:lnSpc>
              <a:defRPr sz="1600"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a:lstStyle>
            <a:lvl1pPr>
              <a:lnSpc>
                <a:spcPct val="120000"/>
              </a:lnSpc>
              <a:defRPr/>
            </a:lvl1pPr>
          </a:lstStyle>
          <a:p>
            <a:endParaRPr lang="zh-CN" altLang="en-US"/>
          </a:p>
        </p:txBody>
      </p:sp>
      <p:sp>
        <p:nvSpPr>
          <p:cNvPr id="7" name="灯片编号占位符 6"/>
          <p:cNvSpPr>
            <a:spLocks noGrp="1"/>
          </p:cNvSpPr>
          <p:nvPr>
            <p:ph type="sldNum" sz="quarter" idx="12"/>
            <p:custDataLst>
              <p:tags r:id="rId13"/>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1" y="0"/>
            <a:ext cx="12192001" cy="6858000"/>
            <a:chOff x="-1" y="0"/>
            <a:chExt cx="12192001" cy="6858000"/>
          </a:xfrm>
        </p:grpSpPr>
        <p:pic>
          <p:nvPicPr>
            <p:cNvPr id="11" name="图片 10"/>
            <p:cNvPicPr>
              <a:picLocks noChangeAspect="1"/>
            </p:cNvPicPr>
            <p:nvPr userDrawn="1">
              <p:custDataLst>
                <p:tags r:id="rId3"/>
              </p:custDataLst>
            </p:nvPr>
          </p:nvPicPr>
          <p:blipFill rotWithShape="1">
            <a:blip r:embed="rId4" cstate="email"/>
            <a:srcRect/>
            <a:stretch>
              <a:fillRect/>
            </a:stretch>
          </p:blipFill>
          <p:spPr>
            <a:xfrm>
              <a:off x="-1" y="0"/>
              <a:ext cx="12192001" cy="6858000"/>
            </a:xfrm>
            <a:prstGeom prst="rect">
              <a:avLst/>
            </a:prstGeom>
          </p:spPr>
        </p:pic>
        <p:sp>
          <p:nvSpPr>
            <p:cNvPr id="12" name="矩形 11"/>
            <p:cNvSpPr/>
            <p:nvPr userDrawn="1">
              <p:custDataLst>
                <p:tags r:id="rId5"/>
              </p:custDataLst>
            </p:nvPr>
          </p:nvSpPr>
          <p:spPr>
            <a:xfrm>
              <a:off x="292054" y="304775"/>
              <a:ext cx="11607893" cy="624845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baseline="0">
                <a:solidFill>
                  <a:schemeClr val="tx1">
                    <a:lumMod val="85000"/>
                    <a:lumOff val="15000"/>
                  </a:schemeClr>
                </a:solidFill>
                <a:latin typeface="Arial" panose="020B0604020202020204" pitchFamily="34" charset="0"/>
                <a:cs typeface="Viner Hand ITC" panose="03070502030502020203" charset="0"/>
                <a:sym typeface="+mn-ea"/>
              </a:endParaRPr>
            </a:p>
          </p:txBody>
        </p:sp>
        <p:pic>
          <p:nvPicPr>
            <p:cNvPr id="13" name="图片 12"/>
            <p:cNvPicPr>
              <a:picLocks noChangeAspect="1"/>
            </p:cNvPicPr>
            <p:nvPr userDrawn="1">
              <p:custDataLst>
                <p:tags r:id="rId6"/>
              </p:custDataLst>
            </p:nvPr>
          </p:nvPicPr>
          <p:blipFill rotWithShape="1">
            <a:blip r:embed="rId7"/>
            <a:srcRect/>
            <a:stretch>
              <a:fillRect/>
            </a:stretch>
          </p:blipFill>
          <p:spPr>
            <a:xfrm>
              <a:off x="0" y="47094"/>
              <a:ext cx="1126682" cy="898248"/>
            </a:xfrm>
            <a:prstGeom prst="rect">
              <a:avLst/>
            </a:prstGeom>
          </p:spPr>
        </p:pic>
      </p:grpSp>
      <p:sp>
        <p:nvSpPr>
          <p:cNvPr id="2" name="标题 1"/>
          <p:cNvSpPr>
            <a:spLocks noGrp="1"/>
          </p:cNvSpPr>
          <p:nvPr>
            <p:ph type="title"/>
            <p:custDataLst>
              <p:tags r:id="rId8"/>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2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幼圆"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2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a:lstStyle>
            <a:lvl1pPr>
              <a:lnSpc>
                <a:spcPct val="120000"/>
              </a:lnSpc>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a:lstStyle>
            <a:lvl1pPr>
              <a:lnSpc>
                <a:spcPct val="120000"/>
              </a:lnSpc>
              <a:defRPr baseline="0">
                <a:solidFill>
                  <a:schemeClr val="tx1">
                    <a:lumMod val="85000"/>
                    <a:lumOff val="15000"/>
                  </a:schemeClr>
                </a:solidFill>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15"/>
            </p:custDataLst>
          </p:nvPr>
        </p:nvSpPr>
        <p:spPr/>
        <p:txBody>
          <a:bodyPr/>
          <a:lstStyle>
            <a:lvl1pPr>
              <a:lnSpc>
                <a:spcPct val="120000"/>
              </a:lnSpc>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 y="0"/>
            <a:ext cx="12192001" cy="6858000"/>
            <a:chOff x="-1" y="0"/>
            <a:chExt cx="12192001" cy="6858000"/>
          </a:xfrm>
        </p:grpSpPr>
        <p:pic>
          <p:nvPicPr>
            <p:cNvPr id="7" name="图片 6"/>
            <p:cNvPicPr>
              <a:picLocks noChangeAspect="1"/>
            </p:cNvPicPr>
            <p:nvPr userDrawn="1">
              <p:custDataLst>
                <p:tags r:id="rId3"/>
              </p:custDataLst>
            </p:nvPr>
          </p:nvPicPr>
          <p:blipFill rotWithShape="1">
            <a:blip r:embed="rId4" cstate="email"/>
            <a:srcRect/>
            <a:stretch>
              <a:fillRect/>
            </a:stretch>
          </p:blipFill>
          <p:spPr>
            <a:xfrm>
              <a:off x="-1" y="0"/>
              <a:ext cx="12192001" cy="6858000"/>
            </a:xfrm>
            <a:prstGeom prst="rect">
              <a:avLst/>
            </a:prstGeom>
          </p:spPr>
        </p:pic>
        <p:sp>
          <p:nvSpPr>
            <p:cNvPr id="8" name="矩形 7"/>
            <p:cNvSpPr/>
            <p:nvPr userDrawn="1">
              <p:custDataLst>
                <p:tags r:id="rId5"/>
              </p:custDataLst>
            </p:nvPr>
          </p:nvSpPr>
          <p:spPr>
            <a:xfrm>
              <a:off x="292054" y="304775"/>
              <a:ext cx="11607893" cy="624845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Viner Hand ITC" panose="03070502030502020203" charset="0"/>
                <a:cs typeface="Viner Hand ITC" panose="03070502030502020203" charset="0"/>
                <a:sym typeface="+mn-ea"/>
              </a:endParaRPr>
            </a:p>
          </p:txBody>
        </p:sp>
        <p:pic>
          <p:nvPicPr>
            <p:cNvPr id="9" name="图片 8"/>
            <p:cNvPicPr>
              <a:picLocks noChangeAspect="1"/>
            </p:cNvPicPr>
            <p:nvPr userDrawn="1">
              <p:custDataLst>
                <p:tags r:id="rId6"/>
              </p:custDataLst>
            </p:nvPr>
          </p:nvPicPr>
          <p:blipFill rotWithShape="1">
            <a:blip r:embed="rId7"/>
            <a:srcRect/>
            <a:stretch>
              <a:fillRect/>
            </a:stretch>
          </p:blipFill>
          <p:spPr>
            <a:xfrm>
              <a:off x="0" y="47094"/>
              <a:ext cx="1126682" cy="898248"/>
            </a:xfrm>
            <a:prstGeom prst="rect">
              <a:avLst/>
            </a:prstGeom>
          </p:spPr>
        </p:pic>
      </p:grpSp>
      <p:sp>
        <p:nvSpPr>
          <p:cNvPr id="2" name="标题 1"/>
          <p:cNvSpPr>
            <a:spLocks noGrp="1"/>
          </p:cNvSpPr>
          <p:nvPr>
            <p:ph type="title"/>
            <p:custDataLst>
              <p:tags r:id="rId8"/>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 y="0"/>
            <a:ext cx="12192001" cy="6858000"/>
            <a:chOff x="-1" y="0"/>
            <a:chExt cx="12192001" cy="6858000"/>
          </a:xfrm>
        </p:grpSpPr>
        <p:pic>
          <p:nvPicPr>
            <p:cNvPr id="9" name="图片 8"/>
            <p:cNvPicPr>
              <a:picLocks noChangeAspect="1"/>
            </p:cNvPicPr>
            <p:nvPr userDrawn="1">
              <p:custDataLst>
                <p:tags r:id="rId3"/>
              </p:custDataLst>
            </p:nvPr>
          </p:nvPicPr>
          <p:blipFill rotWithShape="1">
            <a:blip r:embed="rId4" cstate="email"/>
            <a:srcRect/>
            <a:stretch>
              <a:fillRect/>
            </a:stretch>
          </p:blipFill>
          <p:spPr>
            <a:xfrm>
              <a:off x="-1" y="0"/>
              <a:ext cx="12192001" cy="6858000"/>
            </a:xfrm>
            <a:prstGeom prst="rect">
              <a:avLst/>
            </a:prstGeom>
          </p:spPr>
        </p:pic>
        <p:sp>
          <p:nvSpPr>
            <p:cNvPr id="10" name="矩形 9"/>
            <p:cNvSpPr/>
            <p:nvPr userDrawn="1">
              <p:custDataLst>
                <p:tags r:id="rId5"/>
              </p:custDataLst>
            </p:nvPr>
          </p:nvSpPr>
          <p:spPr>
            <a:xfrm>
              <a:off x="292054" y="304775"/>
              <a:ext cx="11607893" cy="624845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Viner Hand ITC" panose="03070502030502020203" charset="0"/>
                <a:cs typeface="Viner Hand ITC" panose="03070502030502020203" charset="0"/>
                <a:sym typeface="+mn-ea"/>
              </a:endParaRPr>
            </a:p>
          </p:txBody>
        </p:sp>
        <p:pic>
          <p:nvPicPr>
            <p:cNvPr id="11" name="图片 10"/>
            <p:cNvPicPr>
              <a:picLocks noChangeAspect="1"/>
            </p:cNvPicPr>
            <p:nvPr userDrawn="1">
              <p:custDataLst>
                <p:tags r:id="rId6"/>
              </p:custDataLst>
            </p:nvPr>
          </p:nvPicPr>
          <p:blipFill rotWithShape="1">
            <a:blip r:embed="rId7"/>
            <a:srcRect/>
            <a:stretch>
              <a:fillRect/>
            </a:stretch>
          </p:blipFill>
          <p:spPr>
            <a:xfrm>
              <a:off x="0" y="47094"/>
              <a:ext cx="1126682" cy="898248"/>
            </a:xfrm>
            <a:prstGeom prst="rect">
              <a:avLst/>
            </a:prstGeom>
          </p:spPr>
        </p:pic>
      </p:grpSp>
      <p:sp>
        <p:nvSpPr>
          <p:cNvPr id="2" name="标题 1"/>
          <p:cNvSpPr>
            <a:spLocks noGrp="1"/>
          </p:cNvSpPr>
          <p:nvPr>
            <p:ph type="title"/>
            <p:custDataLst>
              <p:tags r:id="rId8"/>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a:lstStyle>
            <a:lvl1pPr>
              <a:lnSpc>
                <a:spcPct val="120000"/>
              </a:lnSpc>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a:lstStyle>
            <a:lvl1pPr>
              <a:lnSpc>
                <a:spcPct val="120000"/>
              </a:lnSpc>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a:lstStyle>
            <a:lvl1pPr>
              <a:lnSpc>
                <a:spcPct val="120000"/>
              </a:lnSpc>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 y="0"/>
            <a:ext cx="12192001" cy="6858000"/>
            <a:chOff x="-1" y="0"/>
            <a:chExt cx="12192001" cy="6858000"/>
          </a:xfrm>
        </p:grpSpPr>
        <p:pic>
          <p:nvPicPr>
            <p:cNvPr id="8" name="图片 7"/>
            <p:cNvPicPr>
              <a:picLocks noChangeAspect="1"/>
            </p:cNvPicPr>
            <p:nvPr userDrawn="1">
              <p:custDataLst>
                <p:tags r:id="rId3"/>
              </p:custDataLst>
            </p:nvPr>
          </p:nvPicPr>
          <p:blipFill rotWithShape="1">
            <a:blip r:embed="rId4" cstate="email"/>
            <a:srcRect/>
            <a:stretch>
              <a:fillRect/>
            </a:stretch>
          </p:blipFill>
          <p:spPr>
            <a:xfrm>
              <a:off x="-1" y="0"/>
              <a:ext cx="12192001" cy="6858000"/>
            </a:xfrm>
            <a:prstGeom prst="rect">
              <a:avLst/>
            </a:prstGeom>
          </p:spPr>
        </p:pic>
        <p:sp>
          <p:nvSpPr>
            <p:cNvPr id="9" name="矩形 8"/>
            <p:cNvSpPr/>
            <p:nvPr userDrawn="1">
              <p:custDataLst>
                <p:tags r:id="rId5"/>
              </p:custDataLst>
            </p:nvPr>
          </p:nvSpPr>
          <p:spPr>
            <a:xfrm>
              <a:off x="292054" y="304775"/>
              <a:ext cx="11607893" cy="624845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Viner Hand ITC" panose="03070502030502020203" charset="0"/>
                <a:cs typeface="Viner Hand ITC" panose="03070502030502020203" charset="0"/>
                <a:sym typeface="+mn-ea"/>
              </a:endParaRPr>
            </a:p>
          </p:txBody>
        </p:sp>
        <p:pic>
          <p:nvPicPr>
            <p:cNvPr id="10" name="图片 9"/>
            <p:cNvPicPr>
              <a:picLocks noChangeAspect="1"/>
            </p:cNvPicPr>
            <p:nvPr userDrawn="1">
              <p:custDataLst>
                <p:tags r:id="rId6"/>
              </p:custDataLst>
            </p:nvPr>
          </p:nvPicPr>
          <p:blipFill rotWithShape="1">
            <a:blip r:embed="rId7"/>
            <a:srcRect/>
            <a:stretch>
              <a:fillRect/>
            </a:stretch>
          </p:blipFill>
          <p:spPr>
            <a:xfrm>
              <a:off x="0" y="47094"/>
              <a:ext cx="1126682" cy="898248"/>
            </a:xfrm>
            <a:prstGeom prst="rect">
              <a:avLst/>
            </a:prstGeom>
          </p:spPr>
        </p:pic>
      </p:grpSp>
      <p:sp>
        <p:nvSpPr>
          <p:cNvPr id="2" name="竖排标题 1"/>
          <p:cNvSpPr>
            <a:spLocks noGrp="1"/>
          </p:cNvSpPr>
          <p:nvPr>
            <p:ph type="title" orient="vert"/>
            <p:custDataLst>
              <p:tags r:id="rId8"/>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2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a:lstStyle>
            <a:lvl1pPr indent="0" eaLnBrk="1" fontAlgn="auto" latinLnBrk="0" hangingPunct="1">
              <a:lnSpc>
                <a:spcPct val="120000"/>
              </a:lnSpc>
              <a:defRPr baseline="0">
                <a:solidFill>
                  <a:schemeClr val="tx1">
                    <a:lumMod val="85000"/>
                    <a:lumOff val="15000"/>
                  </a:schemeClr>
                </a:solidFill>
                <a:latin typeface="Arial" panose="020B0604020202020204" pitchFamily="34" charset="0"/>
                <a:ea typeface="幼圆" panose="02010509060101010101" pitchFamily="49" charset="-122"/>
              </a:defRPr>
            </a:lvl1pPr>
            <a:lvl2pPr indent="0" eaLnBrk="1" fontAlgn="auto" latinLnBrk="0" hangingPunct="1">
              <a:lnSpc>
                <a:spcPct val="120000"/>
              </a:lnSpc>
              <a:defRPr baseline="0">
                <a:solidFill>
                  <a:schemeClr val="tx1">
                    <a:lumMod val="85000"/>
                    <a:lumOff val="15000"/>
                  </a:schemeClr>
                </a:solidFill>
                <a:latin typeface="Arial" panose="020B0604020202020204" pitchFamily="34" charset="0"/>
                <a:ea typeface="幼圆" panose="02010509060101010101" pitchFamily="49" charset="-122"/>
              </a:defRPr>
            </a:lvl2pPr>
            <a:lvl3pPr indent="0" eaLnBrk="1" fontAlgn="auto" latinLnBrk="0" hangingPunct="1">
              <a:lnSpc>
                <a:spcPct val="120000"/>
              </a:lnSpc>
              <a:defRPr baseline="0">
                <a:solidFill>
                  <a:schemeClr val="tx1">
                    <a:lumMod val="85000"/>
                    <a:lumOff val="15000"/>
                  </a:schemeClr>
                </a:solidFill>
                <a:latin typeface="Arial" panose="020B0604020202020204" pitchFamily="34" charset="0"/>
                <a:ea typeface="幼圆" panose="02010509060101010101" pitchFamily="49" charset="-122"/>
              </a:defRPr>
            </a:lvl3pPr>
            <a:lvl4pPr indent="0" eaLnBrk="1" fontAlgn="auto" latinLnBrk="0" hangingPunct="1">
              <a:lnSpc>
                <a:spcPct val="120000"/>
              </a:lnSpc>
              <a:defRPr baseline="0">
                <a:solidFill>
                  <a:schemeClr val="tx1">
                    <a:lumMod val="85000"/>
                    <a:lumOff val="15000"/>
                  </a:schemeClr>
                </a:solidFill>
                <a:latin typeface="Arial" panose="020B0604020202020204" pitchFamily="34" charset="0"/>
                <a:ea typeface="幼圆" panose="02010509060101010101" pitchFamily="49" charset="-122"/>
              </a:defRPr>
            </a:lvl4pPr>
            <a:lvl5pPr indent="0" eaLnBrk="1" fontAlgn="auto" latinLnBrk="0" hangingPunct="1">
              <a:lnSpc>
                <a:spcPct val="120000"/>
              </a:lnSpc>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 y="0"/>
            <a:ext cx="12192001" cy="6858000"/>
            <a:chOff x="-1" y="0"/>
            <a:chExt cx="12192001" cy="6858000"/>
          </a:xfrm>
        </p:grpSpPr>
        <p:pic>
          <p:nvPicPr>
            <p:cNvPr id="8" name="图片 7"/>
            <p:cNvPicPr>
              <a:picLocks noChangeAspect="1"/>
            </p:cNvPicPr>
            <p:nvPr userDrawn="1">
              <p:custDataLst>
                <p:tags r:id="rId3"/>
              </p:custDataLst>
            </p:nvPr>
          </p:nvPicPr>
          <p:blipFill rotWithShape="1">
            <a:blip r:embed="rId4" cstate="email"/>
            <a:srcRect/>
            <a:stretch>
              <a:fillRect/>
            </a:stretch>
          </p:blipFill>
          <p:spPr>
            <a:xfrm>
              <a:off x="-1" y="0"/>
              <a:ext cx="12192001" cy="6858000"/>
            </a:xfrm>
            <a:prstGeom prst="rect">
              <a:avLst/>
            </a:prstGeom>
          </p:spPr>
        </p:pic>
        <p:sp>
          <p:nvSpPr>
            <p:cNvPr id="9" name="矩形 8"/>
            <p:cNvSpPr/>
            <p:nvPr userDrawn="1">
              <p:custDataLst>
                <p:tags r:id="rId5"/>
              </p:custDataLst>
            </p:nvPr>
          </p:nvSpPr>
          <p:spPr>
            <a:xfrm>
              <a:off x="292054" y="304775"/>
              <a:ext cx="11607893" cy="624845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Viner Hand ITC" panose="03070502030502020203" charset="0"/>
                <a:cs typeface="Viner Hand ITC" panose="03070502030502020203" charset="0"/>
                <a:sym typeface="+mn-ea"/>
              </a:endParaRPr>
            </a:p>
          </p:txBody>
        </p:sp>
        <p:pic>
          <p:nvPicPr>
            <p:cNvPr id="10" name="图片 9"/>
            <p:cNvPicPr>
              <a:picLocks noChangeAspect="1"/>
            </p:cNvPicPr>
            <p:nvPr userDrawn="1">
              <p:custDataLst>
                <p:tags r:id="rId6"/>
              </p:custDataLst>
            </p:nvPr>
          </p:nvPicPr>
          <p:blipFill rotWithShape="1">
            <a:blip r:embed="rId7"/>
            <a:srcRect/>
            <a:stretch>
              <a:fillRect/>
            </a:stretch>
          </p:blipFill>
          <p:spPr>
            <a:xfrm>
              <a:off x="0" y="47094"/>
              <a:ext cx="1126682" cy="898248"/>
            </a:xfrm>
            <a:prstGeom prst="rect">
              <a:avLst/>
            </a:prstGeom>
          </p:spPr>
        </p:pic>
      </p:gr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a:lstStyle>
            <a:lvl1pPr>
              <a:defRPr baseline="0">
                <a:latin typeface="Arial" panose="020B0604020202020204" pitchFamily="34" charset="0"/>
                <a:ea typeface="幼圆" panose="02010509060101010101" pitchFamily="49" charset="-122"/>
              </a:defRPr>
            </a:lvl1pPr>
            <a:lvl2pPr>
              <a:defRPr baseline="0">
                <a:latin typeface="Arial" panose="020B0604020202020204" pitchFamily="34" charset="0"/>
                <a:ea typeface="幼圆" panose="02010509060101010101" pitchFamily="49" charset="-122"/>
              </a:defRPr>
            </a:lvl2pPr>
            <a:lvl3pPr>
              <a:defRPr baseline="0">
                <a:latin typeface="Arial" panose="020B0604020202020204" pitchFamily="34" charset="0"/>
                <a:ea typeface="幼圆" panose="02010509060101010101" pitchFamily="49" charset="-122"/>
              </a:defRPr>
            </a:lvl3pPr>
            <a:lvl4pPr>
              <a:defRPr baseline="0">
                <a:latin typeface="Arial" panose="020B0604020202020204" pitchFamily="34" charset="0"/>
                <a:ea typeface="幼圆" panose="02010509060101010101" pitchFamily="49" charset="-122"/>
              </a:defRPr>
            </a:lvl4pPr>
            <a:lvl5pPr>
              <a:defRPr baseline="0">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矩形 5"/>
          <p:cNvSpPr/>
          <p:nvPr userDrawn="1">
            <p:custDataLst>
              <p:tags r:id="rId3"/>
            </p:custDataLst>
          </p:nvPr>
        </p:nvSpPr>
        <p:spPr>
          <a:xfrm>
            <a:off x="2524739" y="2026056"/>
            <a:ext cx="7142517" cy="179379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custDataLst>
              <p:tags r:id="rId4"/>
            </p:custDataLst>
          </p:nvPr>
        </p:nvSpPr>
        <p:spPr>
          <a:xfrm rot="21430005">
            <a:off x="2667173" y="2026056"/>
            <a:ext cx="6857650" cy="1793796"/>
          </a:xfrm>
          <a:prstGeom prst="rect">
            <a:avLst/>
          </a:prstGeom>
          <a:solidFill>
            <a:schemeClr val="bg2"/>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custDataLst>
              <p:tags r:id="rId5"/>
            </p:custDataLst>
          </p:nvPr>
        </p:nvPicPr>
        <p:blipFill rotWithShape="1">
          <a:blip r:embed="rId6" cstate="email"/>
          <a:srcRect/>
          <a:stretch>
            <a:fillRect/>
          </a:stretch>
        </p:blipFill>
        <p:spPr>
          <a:xfrm>
            <a:off x="98198" y="0"/>
            <a:ext cx="4434841" cy="3535680"/>
          </a:xfrm>
          <a:prstGeom prst="rect">
            <a:avLst/>
          </a:prstGeom>
        </p:spPr>
      </p:pic>
      <p:sp>
        <p:nvSpPr>
          <p:cNvPr id="2" name="标题 1"/>
          <p:cNvSpPr>
            <a:spLocks noGrp="1"/>
          </p:cNvSpPr>
          <p:nvPr>
            <p:ph type="title" hasCustomPrompt="1"/>
            <p:custDataLst>
              <p:tags r:id="rId7"/>
            </p:custDataLst>
          </p:nvPr>
        </p:nvSpPr>
        <p:spPr>
          <a:xfrm>
            <a:off x="3952575" y="2339765"/>
            <a:ext cx="4287600" cy="1324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8000" b="0" i="0" u="none" strike="noStrike" kern="1200" cap="none" spc="0" normalizeH="0" baseline="0" noProof="1" dirty="0">
                <a:solidFill>
                  <a:schemeClr val="accent1"/>
                </a:solidFill>
                <a:uFillTx/>
                <a:latin typeface="Arial" panose="020B0604020202020204" pitchFamily="34" charset="0"/>
                <a:ea typeface="汉仪乐喵体W"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矩形 8"/>
          <p:cNvSpPr/>
          <p:nvPr userDrawn="1">
            <p:custDataLst>
              <p:tags r:id="rId3"/>
            </p:custDataLst>
          </p:nvPr>
        </p:nvSpPr>
        <p:spPr>
          <a:xfrm>
            <a:off x="9962756" y="6504071"/>
            <a:ext cx="189186" cy="168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custDataLst>
              <p:tags r:id="rId4"/>
            </p:custDataLst>
          </p:nvPr>
        </p:nvSpPr>
        <p:spPr>
          <a:xfrm>
            <a:off x="10241280" y="6504071"/>
            <a:ext cx="189186" cy="168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custDataLst>
              <p:tags r:id="rId5"/>
            </p:custDataLst>
          </p:nvPr>
        </p:nvSpPr>
        <p:spPr>
          <a:xfrm>
            <a:off x="10519804" y="6504071"/>
            <a:ext cx="189186" cy="168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6"/>
            </p:custDataLst>
          </p:nvPr>
        </p:nvSpPr>
        <p:spPr>
          <a:xfrm>
            <a:off x="10808838" y="6504071"/>
            <a:ext cx="1093602" cy="168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7"/>
            </p:custDataLst>
          </p:nvPr>
        </p:nvSpPr>
        <p:spPr/>
        <p:txBody>
          <a:bodyPr anchor="ct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3"/>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Arial" panose="020B0604020202020204" pitchFamily="34" charset="0"/>
              <a:sym typeface="+mn-ea"/>
            </a:endParaRPr>
          </a:p>
        </p:txBody>
      </p:sp>
      <p:sp>
        <p:nvSpPr>
          <p:cNvPr id="2" name="标题 1"/>
          <p:cNvSpPr>
            <a:spLocks noGrp="1"/>
          </p:cNvSpPr>
          <p:nvPr>
            <p:ph type="title" hasCustomPrompt="1"/>
            <p:custDataLst>
              <p:tags r:id="rId4"/>
            </p:custDataLst>
          </p:nvPr>
        </p:nvSpPr>
        <p:spPr>
          <a:xfrm>
            <a:off x="583200" y="770400"/>
            <a:ext cx="3960000" cy="882000"/>
          </a:xfrm>
        </p:spPr>
        <p:txBody>
          <a:bodyPr anchor="ctr">
            <a:normAutofit/>
          </a:bodyPr>
          <a:lstStyle>
            <a:lvl1pPr>
              <a:defRPr sz="3600" baseline="0">
                <a:latin typeface="Arial" panose="020B0604020202020204" pitchFamily="34" charset="0"/>
                <a:ea typeface="幼圆"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a:lstStyle>
            <a:lvl1pPr>
              <a:defRPr baseline="0">
                <a:latin typeface="Arial" panose="020B0604020202020204" pitchFamily="34" charset="0"/>
                <a:ea typeface="幼圆" panose="02010509060101010101" pitchFamily="49" charset="-122"/>
              </a:defRPr>
            </a:lvl1pPr>
            <a:lvl2pPr>
              <a:defRPr baseline="0">
                <a:latin typeface="Arial" panose="020B0604020202020204" pitchFamily="34" charset="0"/>
                <a:ea typeface="幼圆" panose="02010509060101010101" pitchFamily="49" charset="-122"/>
              </a:defRPr>
            </a:lvl2pPr>
            <a:lvl3pPr>
              <a:defRPr baseline="0">
                <a:latin typeface="Arial" panose="020B0604020202020204" pitchFamily="34" charset="0"/>
                <a:ea typeface="幼圆" panose="02010509060101010101" pitchFamily="49" charset="-122"/>
              </a:defRPr>
            </a:lvl3pPr>
            <a:lvl4pPr>
              <a:defRPr baseline="0">
                <a:latin typeface="Arial" panose="020B0604020202020204" pitchFamily="34" charset="0"/>
                <a:ea typeface="幼圆" panose="02010509060101010101" pitchFamily="49" charset="-122"/>
              </a:defRPr>
            </a:lvl4pPr>
            <a:lvl5pPr>
              <a:defRPr baseline="0">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5101200" y="769938"/>
            <a:ext cx="6480000" cy="5087937"/>
          </a:xfrm>
        </p:spPr>
        <p:txBody>
          <a:bodyPr/>
          <a:lstStyle>
            <a:lvl1pPr>
              <a:defRPr baseline="0">
                <a:latin typeface="Arial" panose="020B0604020202020204" pitchFamily="34" charset="0"/>
                <a:ea typeface="幼圆" panose="02010509060101010101" pitchFamily="49" charset="-122"/>
              </a:defRPr>
            </a:lvl1pPr>
            <a:lvl2pPr>
              <a:defRPr baseline="0">
                <a:latin typeface="Arial" panose="020B0604020202020204" pitchFamily="34" charset="0"/>
                <a:ea typeface="幼圆" panose="02010509060101010101" pitchFamily="49" charset="-122"/>
              </a:defRPr>
            </a:lvl2pPr>
            <a:lvl3pPr>
              <a:defRPr baseline="0">
                <a:latin typeface="Arial" panose="020B0604020202020204" pitchFamily="34" charset="0"/>
                <a:ea typeface="幼圆" panose="02010509060101010101" pitchFamily="49" charset="-122"/>
              </a:defRPr>
            </a:lvl3pPr>
            <a:lvl4pPr>
              <a:defRPr baseline="0">
                <a:latin typeface="Arial" panose="020B0604020202020204" pitchFamily="34" charset="0"/>
                <a:ea typeface="幼圆" panose="02010509060101010101" pitchFamily="49" charset="-122"/>
              </a:defRPr>
            </a:lvl4pPr>
            <a:lvl5pPr>
              <a:defRPr baseline="0">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4" name="图片 13"/>
          <p:cNvPicPr>
            <a:picLocks noChangeAspect="1"/>
          </p:cNvPicPr>
          <p:nvPr userDrawn="1">
            <p:custDataLst>
              <p:tags r:id="rId10"/>
            </p:custDataLst>
          </p:nvPr>
        </p:nvPicPr>
        <p:blipFill rotWithShape="1">
          <a:blip r:embed="rId11"/>
          <a:srcRect/>
          <a:stretch>
            <a:fillRect/>
          </a:stretch>
        </p:blipFill>
        <p:spPr>
          <a:xfrm>
            <a:off x="0" y="47094"/>
            <a:ext cx="1126682" cy="89824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3"/>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4"/>
            </p:custDataLst>
          </p:nvPr>
        </p:nvSpPr>
        <p:spPr>
          <a:xfrm>
            <a:off x="612000" y="781200"/>
            <a:ext cx="10976400" cy="626400"/>
          </a:xfrm>
        </p:spPr>
        <p:txBody>
          <a:bodyPr anchor="ctr">
            <a:normAutofit/>
          </a:bodyPr>
          <a:lstStyle>
            <a:lvl1pPr algn="ctr">
              <a:defRPr sz="3600" baseline="0">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latin typeface="Arial" panose="020B0604020202020204" pitchFamily="34" charset="0"/>
                <a:ea typeface="幼圆" panose="02010509060101010101" pitchFamily="49" charset="-122"/>
              </a:defRPr>
            </a:lvl1pPr>
            <a:lvl2pPr>
              <a:defRPr baseline="0">
                <a:latin typeface="Arial" panose="020B0604020202020204" pitchFamily="34" charset="0"/>
                <a:ea typeface="幼圆" panose="02010509060101010101" pitchFamily="49" charset="-122"/>
              </a:defRPr>
            </a:lvl2pPr>
            <a:lvl3pPr>
              <a:defRPr baseline="0">
                <a:latin typeface="Arial" panose="020B0604020202020204" pitchFamily="34" charset="0"/>
                <a:ea typeface="幼圆" panose="02010509060101010101" pitchFamily="49" charset="-122"/>
              </a:defRPr>
            </a:lvl3pPr>
            <a:lvl4pPr>
              <a:defRPr baseline="0">
                <a:latin typeface="Arial" panose="020B0604020202020204" pitchFamily="34" charset="0"/>
                <a:ea typeface="幼圆" panose="02010509060101010101" pitchFamily="49" charset="-122"/>
              </a:defRPr>
            </a:lvl4pPr>
            <a:lvl5pPr>
              <a:defRPr baseline="0">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8" name="图片 17"/>
          <p:cNvPicPr>
            <a:picLocks noChangeAspect="1"/>
          </p:cNvPicPr>
          <p:nvPr userDrawn="1">
            <p:custDataLst>
              <p:tags r:id="rId10"/>
            </p:custDataLst>
          </p:nvPr>
        </p:nvPicPr>
        <p:blipFill rotWithShape="1">
          <a:blip r:embed="rId11"/>
          <a:srcRect/>
          <a:stretch>
            <a:fillRect/>
          </a:stretch>
        </p:blipFill>
        <p:spPr>
          <a:xfrm>
            <a:off x="0" y="47094"/>
            <a:ext cx="1126682" cy="89824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矩形 11"/>
          <p:cNvSpPr/>
          <p:nvPr userDrawn="1">
            <p:custDataLst>
              <p:tags r:id="rId3"/>
            </p:custDataLst>
          </p:nvPr>
        </p:nvSpPr>
        <p:spPr>
          <a:xfrm>
            <a:off x="295910" y="304800"/>
            <a:ext cx="11607800" cy="62484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Viner Hand ITC" panose="03070502030502020203" charset="0"/>
              <a:cs typeface="Viner Hand ITC" panose="03070502030502020203" charset="0"/>
              <a:sym typeface="+mn-ea"/>
            </a:endParaRPr>
          </a:p>
        </p:txBody>
      </p:sp>
      <p:sp>
        <p:nvSpPr>
          <p:cNvPr id="8" name="矩形 7"/>
          <p:cNvSpPr/>
          <p:nvPr userDrawn="1">
            <p:custDataLst>
              <p:tags r:id="rId4"/>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04800" y="669600"/>
            <a:ext cx="10976400" cy="565200"/>
          </a:xfrm>
        </p:spPr>
        <p:txBody>
          <a:bodyPr anchor="ctr">
            <a:normAutofit/>
          </a:bodyPr>
          <a:lstStyle>
            <a:lvl1pPr algn="ctr">
              <a:defRPr sz="32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3"/>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4"/>
            </p:custDataLst>
          </p:nvPr>
        </p:nvSpPr>
        <p:spPr>
          <a:xfrm>
            <a:off x="579600" y="237600"/>
            <a:ext cx="11037600" cy="476092"/>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3"/>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4"/>
            </p:custDataLst>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pic>
        <p:nvPicPr>
          <p:cNvPr id="9" name="图片 8"/>
          <p:cNvPicPr>
            <a:picLocks noChangeAspect="1"/>
          </p:cNvPicPr>
          <p:nvPr userDrawn="1">
            <p:custDataLst>
              <p:tags r:id="rId9"/>
            </p:custDataLst>
          </p:nvPr>
        </p:nvPicPr>
        <p:blipFill rotWithShape="1">
          <a:blip r:embed="rId10" cstate="email"/>
          <a:srcRect/>
          <a:stretch>
            <a:fillRect/>
          </a:stretch>
        </p:blipFill>
        <p:spPr>
          <a:xfrm>
            <a:off x="98198" y="-42441"/>
            <a:ext cx="2993789" cy="23868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212.xml"/><Relationship Id="rId23" Type="http://schemas.openxmlformats.org/officeDocument/2006/relationships/tags" Target="../tags/tag211.xml"/><Relationship Id="rId22" Type="http://schemas.openxmlformats.org/officeDocument/2006/relationships/tags" Target="../tags/tag210.xml"/><Relationship Id="rId21" Type="http://schemas.openxmlformats.org/officeDocument/2006/relationships/tags" Target="../tags/tag209.xml"/><Relationship Id="rId20" Type="http://schemas.openxmlformats.org/officeDocument/2006/relationships/tags" Target="../tags/tag208.xml"/><Relationship Id="rId2" Type="http://schemas.openxmlformats.org/officeDocument/2006/relationships/slideLayout" Target="../slideLayouts/slideLayout13.xml"/><Relationship Id="rId19" Type="http://schemas.openxmlformats.org/officeDocument/2006/relationships/tags" Target="../tags/tag207.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2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幼圆" panose="02010509060101010101" pitchFamily="49"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14.xml"/><Relationship Id="rId1" Type="http://schemas.openxmlformats.org/officeDocument/2006/relationships/tags" Target="../tags/tag2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17.xml"/><Relationship Id="rId1" Type="http://schemas.openxmlformats.org/officeDocument/2006/relationships/tags" Target="../tags/tag21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18.xml"/><Relationship Id="rId2" Type="http://schemas.openxmlformats.org/officeDocument/2006/relationships/image" Target="../media/image17.jpe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19.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8.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8.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15.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8.xml"/><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8.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21.xml"/><Relationship Id="rId1"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22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733675" y="2368550"/>
            <a:ext cx="7164705" cy="1734185"/>
          </a:xfrm>
        </p:spPr>
        <p:txBody>
          <a:bodyPr>
            <a:normAutofit/>
          </a:bodyPr>
          <a:lstStyle/>
          <a:p>
            <a:r>
              <a:rPr altLang="zh-CN" sz="6600" b="1" dirty="0"/>
              <a:t>走向近代的欧洲</a:t>
            </a:r>
            <a:endParaRPr altLang="zh-CN" sz="6600" b="1" dirty="0"/>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1508"/>
          <p:cNvSpPr txBox="1"/>
          <p:nvPr/>
        </p:nvSpPr>
        <p:spPr>
          <a:xfrm>
            <a:off x="183515" y="177165"/>
            <a:ext cx="9372600" cy="1198880"/>
          </a:xfrm>
          <a:prstGeom prst="rect">
            <a:avLst/>
          </a:prstGeom>
          <a:solidFill>
            <a:srgbClr val="FFFF00"/>
          </a:solidFill>
          <a:ln w="9525">
            <a:noFill/>
          </a:ln>
        </p:spPr>
        <p:txBody>
          <a:bodyPr wrap="square">
            <a:spAutoFit/>
          </a:bodyPr>
          <a:p>
            <a:r>
              <a:rPr lang="zh-CN" altLang="en-US" sz="3600" b="1" dirty="0" smtClean="0">
                <a:latin typeface="黑体" panose="02010609060101010101" pitchFamily="49" charset="-122"/>
                <a:ea typeface="黑体" panose="02010609060101010101" pitchFamily="49" charset="-122"/>
                <a:sym typeface="+mn-ea"/>
              </a:rPr>
              <a:t>租地农场和手工工场出现的历史意义</a:t>
            </a:r>
            <a:r>
              <a:rPr lang="zh-CN" altLang="en-US" sz="3600" b="1" dirty="0" smtClean="0">
                <a:latin typeface="黑体" panose="02010609060101010101" pitchFamily="49" charset="-122"/>
                <a:ea typeface="黑体" panose="02010609060101010101" pitchFamily="49" charset="-122"/>
                <a:sym typeface="+mn-ea"/>
              </a:rPr>
              <a:t>（影响）</a:t>
            </a:r>
            <a:endParaRPr lang="zh-CN" altLang="en-US" sz="3600" b="1" dirty="0" smtClean="0">
              <a:latin typeface="黑体" panose="02010609060101010101" pitchFamily="49" charset="-122"/>
              <a:ea typeface="黑体" panose="02010609060101010101" pitchFamily="49" charset="-122"/>
            </a:endParaRPr>
          </a:p>
          <a:p>
            <a:r>
              <a:rPr lang="zh-CN" altLang="en-US" sz="3600" b="1" dirty="0" smtClean="0">
                <a:latin typeface="黑体" panose="02010609060101010101" pitchFamily="49" charset="-122"/>
                <a:ea typeface="黑体" panose="02010609060101010101" pitchFamily="49" charset="-122"/>
                <a:sym typeface="+mn-ea"/>
              </a:rPr>
              <a:t>新</a:t>
            </a:r>
            <a:r>
              <a:rPr lang="zh-CN" altLang="en-US" sz="3600" b="1" dirty="0">
                <a:latin typeface="黑体" panose="02010609060101010101" pitchFamily="49" charset="-122"/>
                <a:ea typeface="黑体" panose="02010609060101010101" pitchFamily="49" charset="-122"/>
                <a:sym typeface="+mn-ea"/>
              </a:rPr>
              <a:t>的生产和经营</a:t>
            </a:r>
            <a:r>
              <a:rPr lang="zh-CN" altLang="en-US" sz="3600" b="1" dirty="0" smtClean="0">
                <a:latin typeface="黑体" panose="02010609060101010101" pitchFamily="49" charset="-122"/>
                <a:ea typeface="黑体" panose="02010609060101010101" pitchFamily="49" charset="-122"/>
                <a:sym typeface="+mn-ea"/>
              </a:rPr>
              <a:t>方式的意义</a:t>
            </a:r>
            <a:r>
              <a:rPr lang="zh-CN" altLang="en-US" sz="3600" b="1" dirty="0" smtClean="0">
                <a:latin typeface="黑体" panose="02010609060101010101" pitchFamily="49" charset="-122"/>
                <a:ea typeface="黑体" panose="02010609060101010101" pitchFamily="49" charset="-122"/>
              </a:rPr>
              <a:t>（影响）</a:t>
            </a:r>
            <a:endParaRPr lang="zh-CN" altLang="en-US" sz="3600" b="1" dirty="0" smtClean="0">
              <a:latin typeface="黑体" panose="02010609060101010101" pitchFamily="49" charset="-122"/>
              <a:ea typeface="黑体" panose="02010609060101010101" pitchFamily="49" charset="-122"/>
            </a:endParaRPr>
          </a:p>
        </p:txBody>
      </p:sp>
      <p:sp>
        <p:nvSpPr>
          <p:cNvPr id="11" name="文本框 4"/>
          <p:cNvSpPr txBox="1">
            <a:spLocks noChangeArrowheads="1"/>
          </p:cNvSpPr>
          <p:nvPr/>
        </p:nvSpPr>
        <p:spPr bwMode="auto">
          <a:xfrm>
            <a:off x="182880" y="1728470"/>
            <a:ext cx="11054715" cy="1630045"/>
          </a:xfrm>
          <a:prstGeom prst="rect">
            <a:avLst/>
          </a:prstGeom>
          <a:noFill/>
          <a:ln w="9525">
            <a:noFill/>
            <a:miter lim="800000"/>
          </a:ln>
        </p:spPr>
        <p:txBody>
          <a:bodyPr wrap="square">
            <a:spAutoFit/>
          </a:bodyPr>
          <a:p>
            <a:pPr marR="0" algn="l" defTabSz="914400">
              <a:buClrTx/>
              <a:buSzTx/>
              <a:buFont typeface="Arial" panose="020B0604020202020204" pitchFamily="34" charset="0"/>
              <a:buNone/>
              <a:defRPr/>
            </a:pPr>
            <a:r>
              <a:rPr lang="en-US" altLang="zh-CN" sz="3600" b="1" dirty="0" smtClean="0">
                <a:latin typeface="+mn-ea"/>
              </a:rPr>
              <a:t> </a:t>
            </a:r>
            <a:r>
              <a:rPr lang="en-US" altLang="zh-CN" sz="3200" b="1" dirty="0" smtClean="0">
                <a:latin typeface="宋体" panose="02010600030101010101" pitchFamily="2" charset="-122"/>
                <a:ea typeface="宋体" panose="02010600030101010101" pitchFamily="2" charset="-122"/>
                <a:cs typeface="宋体" panose="02010600030101010101" pitchFamily="2" charset="-122"/>
              </a:rPr>
              <a:t>1.</a:t>
            </a:r>
            <a:r>
              <a:rPr kumimoji="0" lang="zh-CN" altLang="en-US" sz="3200" u="sng" kern="1200" cap="none" spc="0" normalizeH="0" baseline="0" noProof="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土地</a:t>
            </a:r>
            <a:r>
              <a:rPr kumimoji="0" lang="zh-CN" altLang="en-US" sz="3200" u="sng" kern="1200" cap="none" spc="0" normalizeH="0" baseline="0" noProof="0" dirty="0">
                <a:solidFill>
                  <a:schemeClr val="tx1"/>
                </a:solidFill>
                <a:latin typeface="宋体" panose="02010600030101010101" pitchFamily="2" charset="-122"/>
                <a:ea typeface="宋体" panose="02010600030101010101" pitchFamily="2" charset="-122"/>
                <a:cs typeface="宋体" panose="02010600030101010101" pitchFamily="2" charset="-122"/>
              </a:rPr>
              <a:t>关系的</a:t>
            </a:r>
            <a:r>
              <a:rPr kumimoji="0" lang="zh-CN" altLang="en-US" sz="3200" u="sng" kern="1200" cap="none" spc="0" normalizeH="0" baseline="0" noProof="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变化</a:t>
            </a:r>
            <a:r>
              <a:rPr kumimoji="0" lang="zh-CN" altLang="en-US" sz="3200" kern="1200" cap="none" spc="0" normalizeH="0" baseline="0" noProof="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和</a:t>
            </a:r>
            <a:r>
              <a:rPr kumimoji="0" lang="zh-CN" altLang="en-US" sz="3200" u="sng" kern="1200" cap="none" spc="0" normalizeH="0" baseline="0" noProof="0" dirty="0">
                <a:solidFill>
                  <a:schemeClr val="tx1"/>
                </a:solidFill>
                <a:latin typeface="宋体" panose="02010600030101010101" pitchFamily="2" charset="-122"/>
                <a:ea typeface="宋体" panose="02010600030101010101" pitchFamily="2" charset="-122"/>
                <a:cs typeface="宋体" panose="02010600030101010101" pitchFamily="2" charset="-122"/>
              </a:rPr>
              <a:t>手工业</a:t>
            </a:r>
            <a:r>
              <a:rPr kumimoji="0" lang="zh-CN" altLang="en-US" sz="3200" kern="1200" cap="none" spc="0" normalizeH="0" baseline="0" noProof="0" dirty="0">
                <a:solidFill>
                  <a:schemeClr val="tx1"/>
                </a:solidFill>
                <a:latin typeface="宋体" panose="02010600030101010101" pitchFamily="2" charset="-122"/>
                <a:ea typeface="宋体" panose="02010600030101010101" pitchFamily="2" charset="-122"/>
                <a:cs typeface="宋体" panose="02010600030101010101" pitchFamily="2" charset="-122"/>
              </a:rPr>
              <a:t>的发展，推动农业和手工业生产组织逐渐</a:t>
            </a:r>
            <a:r>
              <a:rPr kumimoji="0" lang="zh-CN" altLang="en-US" sz="3200" u="sng" kern="1200" cap="none" spc="0" normalizeH="0" baseline="0" noProof="0" dirty="0" smtClean="0">
                <a:solidFill>
                  <a:srgbClr val="FF0000"/>
                </a:solidFill>
                <a:latin typeface="宋体" panose="02010600030101010101" pitchFamily="2" charset="-122"/>
                <a:ea typeface="宋体" panose="02010600030101010101" pitchFamily="2" charset="-122"/>
                <a:cs typeface="宋体" panose="02010600030101010101" pitchFamily="2" charset="-122"/>
              </a:rPr>
              <a:t>资本主义化</a:t>
            </a:r>
            <a:r>
              <a:rPr lang="zh-CN" altLang="en-US" sz="3200" dirty="0" smtClean="0">
                <a:latin typeface="宋体" panose="02010600030101010101" pitchFamily="2" charset="-122"/>
                <a:ea typeface="宋体" panose="02010600030101010101" pitchFamily="2" charset="-122"/>
                <a:cs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cs typeface="宋体" panose="02010600030101010101" pitchFamily="2" charset="-122"/>
            </a:endParaRPr>
          </a:p>
          <a:p>
            <a:pPr marR="0" algn="l" defTabSz="914400">
              <a:buClrTx/>
              <a:buSzTx/>
              <a:buFont typeface="Arial" panose="020B0604020202020204" pitchFamily="34" charset="0"/>
              <a:buNone/>
              <a:defRPr/>
            </a:pPr>
            <a:r>
              <a:rPr kumimoji="0" lang="zh-CN" altLang="en-US" sz="3200" kern="1200" cap="none" spc="0" normalizeH="0" baseline="0" noProof="0" dirty="0" smtClean="0">
                <a:solidFill>
                  <a:schemeClr val="tx1"/>
                </a:solidFill>
                <a:latin typeface="宋体" panose="02010600030101010101" pitchFamily="2" charset="-122"/>
                <a:ea typeface="宋体" panose="02010600030101010101" pitchFamily="2" charset="-122"/>
                <a:cs typeface="宋体" panose="02010600030101010101" pitchFamily="2" charset="-122"/>
              </a:rPr>
              <a:t> </a:t>
            </a:r>
            <a:r>
              <a:rPr kumimoji="0" lang="en-US" altLang="zh-CN" sz="3200" kern="1200" cap="none" spc="0" normalizeH="0" baseline="0" noProof="0" dirty="0" smtClean="0">
                <a:solidFill>
                  <a:schemeClr val="tx1"/>
                </a:solidFill>
                <a:latin typeface="宋体" panose="02010600030101010101" pitchFamily="2" charset="-122"/>
                <a:ea typeface="宋体" panose="02010600030101010101" pitchFamily="2" charset="-122"/>
                <a:cs typeface="宋体" panose="02010600030101010101" pitchFamily="2" charset="-122"/>
              </a:rPr>
              <a:t>2.</a:t>
            </a:r>
            <a:r>
              <a:rPr kumimoji="0" lang="zh-CN" altLang="en-US" sz="3200" kern="1200" cap="none" spc="0" normalizeH="0" baseline="0" noProof="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开始</a:t>
            </a:r>
            <a:r>
              <a:rPr kumimoji="0" lang="zh-CN" altLang="en-US" sz="3200" u="sng"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rPr>
              <a:t>改变</a:t>
            </a:r>
            <a:r>
              <a:rPr kumimoji="0" lang="zh-CN" altLang="en-US" sz="3200" kern="1200" cap="none" spc="0" normalizeH="0" baseline="0" noProof="0" dirty="0">
                <a:solidFill>
                  <a:schemeClr val="tx1"/>
                </a:solidFill>
                <a:latin typeface="宋体" panose="02010600030101010101" pitchFamily="2" charset="-122"/>
                <a:ea typeface="宋体" panose="02010600030101010101" pitchFamily="2" charset="-122"/>
                <a:cs typeface="宋体" panose="02010600030101010101" pitchFamily="2" charset="-122"/>
              </a:rPr>
              <a:t>中世纪欧洲社会</a:t>
            </a:r>
            <a:r>
              <a:rPr kumimoji="0" lang="zh-CN" altLang="en-US" sz="3200" kern="1200" cap="none" spc="0" normalizeH="0" baseline="0" noProof="0" dirty="0" smtClean="0">
                <a:solidFill>
                  <a:schemeClr val="tx1"/>
                </a:solidFill>
                <a:latin typeface="宋体" panose="02010600030101010101" pitchFamily="2" charset="-122"/>
                <a:ea typeface="宋体" panose="02010600030101010101" pitchFamily="2" charset="-122"/>
                <a:cs typeface="宋体" panose="02010600030101010101" pitchFamily="2" charset="-122"/>
              </a:rPr>
              <a:t>的</a:t>
            </a:r>
            <a:r>
              <a:rPr kumimoji="0" lang="zh-CN" altLang="en-US" sz="3200" u="sng" kern="1200" cap="none" spc="0" normalizeH="0" baseline="0" noProof="0" dirty="0" smtClean="0">
                <a:solidFill>
                  <a:srgbClr val="FF0000"/>
                </a:solidFill>
                <a:latin typeface="宋体" panose="02010600030101010101" pitchFamily="2" charset="-122"/>
                <a:ea typeface="宋体" panose="02010600030101010101" pitchFamily="2" charset="-122"/>
                <a:cs typeface="宋体" panose="02010600030101010101" pitchFamily="2" charset="-122"/>
              </a:rPr>
              <a:t>整体</a:t>
            </a:r>
            <a:r>
              <a:rPr kumimoji="0" lang="zh-CN" altLang="en-US" sz="3200" u="sng"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rPr>
              <a:t>面貌</a:t>
            </a:r>
            <a:r>
              <a:rPr kumimoji="0" lang="zh-CN" altLang="en-US" sz="3200" kern="1200" cap="none" spc="0" normalizeH="0" baseline="0" noProof="0" dirty="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kumimoji="0" lang="zh-CN" altLang="en-US" sz="3200" kern="1200" cap="none" spc="0" normalizeH="0" baseline="0" noProof="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a:graphicFrameLocks noGrp="1"/>
          </p:cNvGraphicFramePr>
          <p:nvPr>
            <p:custDataLst>
              <p:tags r:id="rId1"/>
            </p:custDataLst>
          </p:nvPr>
        </p:nvGraphicFramePr>
        <p:xfrm>
          <a:off x="919163" y="3589020"/>
          <a:ext cx="9582244" cy="3017838"/>
        </p:xfrm>
        <a:graphic>
          <a:graphicData uri="http://schemas.openxmlformats.org/drawingml/2006/table">
            <a:tbl>
              <a:tblPr firstRow="1" bandRow="1">
                <a:tableStyleId>{5C22544A-7EE6-4342-B048-85BDC9FD1C3A}</a:tableStyleId>
              </a:tblPr>
              <a:tblGrid>
                <a:gridCol w="1953146"/>
                <a:gridCol w="3425588"/>
                <a:gridCol w="4203510"/>
              </a:tblGrid>
              <a:tr h="603250">
                <a:tc>
                  <a:txBody>
                    <a:bodyPr/>
                    <a:p>
                      <a:pPr algn="ctr">
                        <a:lnSpc>
                          <a:spcPct val="120000"/>
                        </a:lnSpc>
                      </a:pPr>
                      <a:endParaRPr lang="zh-CN" altLang="en-US" sz="2800" b="1" dirty="0">
                        <a:latin typeface="黑体" panose="02010609060101010101" pitchFamily="49" charset="-122"/>
                        <a:ea typeface="黑体" panose="02010609060101010101" pitchFamily="49" charset="-122"/>
                      </a:endParaRPr>
                    </a:p>
                  </a:txBody>
                  <a:tcPr/>
                </a:tc>
                <a:tc>
                  <a:txBody>
                    <a:bodyPr/>
                    <a:p>
                      <a:pPr algn="ctr">
                        <a:lnSpc>
                          <a:spcPct val="120000"/>
                        </a:lnSpc>
                      </a:pPr>
                      <a:r>
                        <a:rPr lang="zh-CN" altLang="en-US" sz="2800" b="1" dirty="0" smtClean="0">
                          <a:solidFill>
                            <a:srgbClr val="FF0000"/>
                          </a:solidFill>
                          <a:latin typeface="黑体" panose="02010609060101010101" pitchFamily="49" charset="-122"/>
                          <a:ea typeface="黑体" panose="02010609060101010101" pitchFamily="49" charset="-122"/>
                        </a:rPr>
                        <a:t>封建生产关系</a:t>
                      </a:r>
                      <a:endParaRPr lang="en-US" altLang="zh-CN" sz="2800" b="1" dirty="0" smtClean="0">
                        <a:solidFill>
                          <a:srgbClr val="FF0000"/>
                        </a:solidFill>
                        <a:latin typeface="黑体" panose="02010609060101010101" pitchFamily="49" charset="-122"/>
                        <a:ea typeface="黑体" panose="02010609060101010101" pitchFamily="49" charset="-122"/>
                      </a:endParaRPr>
                    </a:p>
                  </a:txBody>
                  <a:tcPr/>
                </a:tc>
                <a:tc>
                  <a:txBody>
                    <a:bodyPr/>
                    <a:p>
                      <a:pPr algn="ctr">
                        <a:lnSpc>
                          <a:spcPct val="120000"/>
                        </a:lnSpc>
                      </a:pPr>
                      <a:endParaRPr lang="zh-CN" altLang="en-US" sz="2800" b="1" dirty="0">
                        <a:solidFill>
                          <a:srgbClr val="FF0000"/>
                        </a:solidFill>
                        <a:latin typeface="黑体" panose="02010609060101010101" pitchFamily="49" charset="-122"/>
                        <a:ea typeface="黑体" panose="02010609060101010101" pitchFamily="49" charset="-122"/>
                      </a:endParaRPr>
                    </a:p>
                  </a:txBody>
                  <a:tcPr/>
                </a:tc>
              </a:tr>
              <a:tr h="370840">
                <a:tc>
                  <a:txBody>
                    <a:bodyPr/>
                    <a:p>
                      <a:pPr algn="ctr">
                        <a:lnSpc>
                          <a:spcPct val="120000"/>
                        </a:lnSpc>
                      </a:pPr>
                      <a:r>
                        <a:rPr lang="zh-CN" altLang="en-US" sz="2800" b="1" dirty="0" smtClean="0">
                          <a:latin typeface="黑体" panose="02010609060101010101" pitchFamily="49" charset="-122"/>
                          <a:ea typeface="黑体" panose="02010609060101010101" pitchFamily="49" charset="-122"/>
                        </a:rPr>
                        <a:t>生产目的</a:t>
                      </a:r>
                      <a:endParaRPr lang="zh-CN" altLang="en-US" sz="2800" b="1" dirty="0">
                        <a:latin typeface="黑体" panose="02010609060101010101" pitchFamily="49" charset="-122"/>
                        <a:ea typeface="黑体" panose="02010609060101010101" pitchFamily="49" charset="-122"/>
                      </a:endParaRPr>
                    </a:p>
                  </a:txBody>
                  <a:tcPr/>
                </a:tc>
                <a:tc>
                  <a:txBody>
                    <a:bodyPr/>
                    <a:p>
                      <a:pPr algn="ctr">
                        <a:lnSpc>
                          <a:spcPct val="120000"/>
                        </a:lnSpc>
                      </a:pPr>
                      <a:r>
                        <a:rPr lang="zh-CN" altLang="en-US" sz="2800" b="1" dirty="0" smtClean="0">
                          <a:latin typeface="黑体" panose="02010609060101010101" pitchFamily="49" charset="-122"/>
                          <a:ea typeface="黑体" panose="02010609060101010101" pitchFamily="49" charset="-122"/>
                        </a:rPr>
                        <a:t>自给自足</a:t>
                      </a:r>
                      <a:endParaRPr lang="zh-CN" altLang="en-US" sz="2800" b="1" dirty="0">
                        <a:latin typeface="黑体" panose="02010609060101010101" pitchFamily="49" charset="-122"/>
                        <a:ea typeface="黑体" panose="02010609060101010101" pitchFamily="49" charset="-122"/>
                      </a:endParaRPr>
                    </a:p>
                  </a:txBody>
                  <a:tcPr/>
                </a:tc>
                <a:tc>
                  <a:txBody>
                    <a:bodyPr/>
                    <a:p>
                      <a:pPr algn="ctr">
                        <a:lnSpc>
                          <a:spcPct val="120000"/>
                        </a:lnSpc>
                      </a:pPr>
                      <a:endParaRPr lang="zh-CN" altLang="en-US" sz="2800" b="1" dirty="0">
                        <a:latin typeface="黑体" panose="02010609060101010101" pitchFamily="49" charset="-122"/>
                        <a:ea typeface="黑体" panose="02010609060101010101" pitchFamily="49" charset="-122"/>
                      </a:endParaRPr>
                    </a:p>
                  </a:txBody>
                  <a:tcPr/>
                </a:tc>
              </a:tr>
              <a:tr h="370840">
                <a:tc>
                  <a:txBody>
                    <a:bodyPr/>
                    <a:p>
                      <a:pPr algn="ctr">
                        <a:lnSpc>
                          <a:spcPct val="120000"/>
                        </a:lnSpc>
                      </a:pPr>
                      <a:r>
                        <a:rPr lang="zh-CN" altLang="en-US" sz="2800" b="1" dirty="0" smtClean="0">
                          <a:latin typeface="黑体" panose="02010609060101010101" pitchFamily="49" charset="-122"/>
                          <a:ea typeface="黑体" panose="02010609060101010101" pitchFamily="49" charset="-122"/>
                        </a:rPr>
                        <a:t>表现形式</a:t>
                      </a:r>
                      <a:endParaRPr lang="zh-CN" altLang="en-US" sz="2800" b="1" dirty="0">
                        <a:latin typeface="黑体" panose="02010609060101010101" pitchFamily="49" charset="-122"/>
                        <a:ea typeface="黑体" panose="02010609060101010101" pitchFamily="49" charset="-122"/>
                      </a:endParaRPr>
                    </a:p>
                  </a:txBody>
                  <a:tcPr/>
                </a:tc>
                <a:tc>
                  <a:txBody>
                    <a:bodyPr/>
                    <a:p>
                      <a:pPr algn="ctr">
                        <a:lnSpc>
                          <a:spcPct val="120000"/>
                        </a:lnSpc>
                      </a:pPr>
                      <a:r>
                        <a:rPr lang="zh-CN" altLang="en-US" sz="2800" b="1" dirty="0" smtClean="0">
                          <a:latin typeface="黑体" panose="02010609060101010101" pitchFamily="49" charset="-122"/>
                          <a:ea typeface="黑体" panose="02010609060101010101" pitchFamily="49" charset="-122"/>
                        </a:rPr>
                        <a:t>自然经济</a:t>
                      </a:r>
                      <a:endParaRPr lang="zh-CN" altLang="en-US" sz="2800" b="1" dirty="0">
                        <a:latin typeface="黑体" panose="02010609060101010101" pitchFamily="49" charset="-122"/>
                        <a:ea typeface="黑体" panose="02010609060101010101" pitchFamily="49" charset="-122"/>
                      </a:endParaRPr>
                    </a:p>
                  </a:txBody>
                  <a:tcPr/>
                </a:tc>
                <a:tc>
                  <a:txBody>
                    <a:bodyPr/>
                    <a:p>
                      <a:pPr algn="ctr">
                        <a:lnSpc>
                          <a:spcPct val="120000"/>
                        </a:lnSpc>
                      </a:pPr>
                      <a:endParaRPr lang="zh-CN" altLang="en-US" sz="2800" b="1" dirty="0">
                        <a:latin typeface="黑体" panose="02010609060101010101" pitchFamily="49" charset="-122"/>
                        <a:ea typeface="黑体" panose="02010609060101010101" pitchFamily="49" charset="-122"/>
                      </a:endParaRPr>
                    </a:p>
                  </a:txBody>
                  <a:tcPr/>
                </a:tc>
              </a:tr>
              <a:tr h="370840">
                <a:tc>
                  <a:txBody>
                    <a:bodyPr/>
                    <a:p>
                      <a:pPr algn="ctr">
                        <a:lnSpc>
                          <a:spcPct val="120000"/>
                        </a:lnSpc>
                      </a:pPr>
                      <a:r>
                        <a:rPr lang="zh-CN" altLang="en-US" sz="2800" b="1" dirty="0" smtClean="0">
                          <a:latin typeface="黑体" panose="02010609060101010101" pitchFamily="49" charset="-122"/>
                          <a:ea typeface="黑体" panose="02010609060101010101" pitchFamily="49" charset="-122"/>
                        </a:rPr>
                        <a:t>人身关系</a:t>
                      </a:r>
                      <a:endParaRPr lang="zh-CN" altLang="en-US" sz="2800" b="1" dirty="0">
                        <a:latin typeface="黑体" panose="02010609060101010101" pitchFamily="49" charset="-122"/>
                        <a:ea typeface="黑体" panose="02010609060101010101" pitchFamily="49" charset="-122"/>
                      </a:endParaRPr>
                    </a:p>
                  </a:txBody>
                  <a:tcPr/>
                </a:tc>
                <a:tc>
                  <a:txBody>
                    <a:bodyPr/>
                    <a:p>
                      <a:pPr algn="ctr">
                        <a:lnSpc>
                          <a:spcPct val="120000"/>
                        </a:lnSpc>
                      </a:pPr>
                      <a:r>
                        <a:rPr lang="zh-CN" altLang="en-US" sz="2800" b="1" dirty="0" smtClean="0">
                          <a:latin typeface="黑体" panose="02010609060101010101" pitchFamily="49" charset="-122"/>
                          <a:ea typeface="黑体" panose="02010609060101010101" pitchFamily="49" charset="-122"/>
                        </a:rPr>
                        <a:t>依附关系</a:t>
                      </a:r>
                      <a:endParaRPr lang="zh-CN" altLang="en-US" sz="2800" b="1" dirty="0">
                        <a:latin typeface="黑体" panose="02010609060101010101" pitchFamily="49" charset="-122"/>
                        <a:ea typeface="黑体" panose="02010609060101010101" pitchFamily="49" charset="-122"/>
                      </a:endParaRPr>
                    </a:p>
                  </a:txBody>
                  <a:tcPr/>
                </a:tc>
                <a:tc>
                  <a:txBody>
                    <a:bodyPr/>
                    <a:p>
                      <a:pPr algn="ctr">
                        <a:lnSpc>
                          <a:spcPct val="120000"/>
                        </a:lnSpc>
                      </a:pPr>
                      <a:endParaRPr lang="zh-CN" altLang="en-US" sz="2800" b="1" dirty="0">
                        <a:latin typeface="黑体" panose="02010609060101010101" pitchFamily="49" charset="-122"/>
                        <a:ea typeface="黑体" panose="02010609060101010101" pitchFamily="49" charset="-122"/>
                      </a:endParaRPr>
                    </a:p>
                  </a:txBody>
                  <a:tcPr/>
                </a:tc>
              </a:tr>
              <a:tr h="370840">
                <a:tc>
                  <a:txBody>
                    <a:bodyPr/>
                    <a:p>
                      <a:pPr algn="ctr">
                        <a:lnSpc>
                          <a:spcPct val="120000"/>
                        </a:lnSpc>
                      </a:pPr>
                      <a:r>
                        <a:rPr lang="zh-CN" altLang="en-US" sz="2800" b="1" dirty="0" smtClean="0">
                          <a:latin typeface="黑体" panose="02010609060101010101" pitchFamily="49" charset="-122"/>
                          <a:ea typeface="黑体" panose="02010609060101010101" pitchFamily="49" charset="-122"/>
                        </a:rPr>
                        <a:t>影响</a:t>
                      </a:r>
                      <a:endParaRPr lang="zh-CN" altLang="en-US" sz="2800" b="1" dirty="0">
                        <a:latin typeface="黑体" panose="02010609060101010101" pitchFamily="49" charset="-122"/>
                        <a:ea typeface="黑体" panose="02010609060101010101" pitchFamily="49" charset="-122"/>
                      </a:endParaRPr>
                    </a:p>
                  </a:txBody>
                  <a:tcPr/>
                </a:tc>
                <a:tc>
                  <a:txBody>
                    <a:bodyPr/>
                    <a:p>
                      <a:pPr algn="ctr">
                        <a:lnSpc>
                          <a:spcPct val="120000"/>
                        </a:lnSpc>
                      </a:pPr>
                      <a:r>
                        <a:rPr lang="zh-CN" altLang="en-US" sz="2800" b="1" dirty="0" smtClean="0">
                          <a:latin typeface="黑体" panose="02010609060101010101" pitchFamily="49" charset="-122"/>
                          <a:ea typeface="黑体" panose="02010609060101010101" pitchFamily="49" charset="-122"/>
                        </a:rPr>
                        <a:t>具有封闭性、保守性</a:t>
                      </a:r>
                      <a:endParaRPr lang="zh-CN" altLang="en-US" sz="2800" b="1" dirty="0">
                        <a:latin typeface="黑体" panose="02010609060101010101" pitchFamily="49" charset="-122"/>
                        <a:ea typeface="黑体" panose="02010609060101010101" pitchFamily="49" charset="-122"/>
                      </a:endParaRPr>
                    </a:p>
                  </a:txBody>
                  <a:tcPr/>
                </a:tc>
                <a:tc>
                  <a:txBody>
                    <a:bodyPr/>
                    <a:p>
                      <a:pPr algn="ctr">
                        <a:lnSpc>
                          <a:spcPct val="120000"/>
                        </a:lnSpc>
                      </a:pPr>
                      <a:endParaRPr lang="zh-CN" altLang="en-US" sz="2800" b="1" dirty="0">
                        <a:latin typeface="黑体" panose="02010609060101010101" pitchFamily="49" charset="-122"/>
                        <a:ea typeface="黑体" panose="02010609060101010101" pitchFamily="49" charset="-122"/>
                      </a:endParaRPr>
                    </a:p>
                  </a:txBody>
                  <a:tcPr/>
                </a:tc>
              </a:tr>
            </a:tbl>
          </a:graphicData>
        </a:graphic>
      </p:graphicFrame>
      <p:grpSp>
        <p:nvGrpSpPr>
          <p:cNvPr id="4" name="组合 3"/>
          <p:cNvGrpSpPr/>
          <p:nvPr/>
        </p:nvGrpSpPr>
        <p:grpSpPr>
          <a:xfrm>
            <a:off x="6427470" y="3621405"/>
            <a:ext cx="4189095" cy="2984500"/>
            <a:chOff x="10878" y="5885"/>
            <a:chExt cx="6597" cy="4700"/>
          </a:xfrm>
        </p:grpSpPr>
        <p:sp>
          <p:nvSpPr>
            <p:cNvPr id="5" name="文本框 4"/>
            <p:cNvSpPr txBox="1"/>
            <p:nvPr/>
          </p:nvSpPr>
          <p:spPr>
            <a:xfrm>
              <a:off x="10878" y="6855"/>
              <a:ext cx="6597" cy="820"/>
            </a:xfrm>
            <a:prstGeom prst="rect">
              <a:avLst/>
            </a:prstGeom>
            <a:noFill/>
            <a:ln w="9525">
              <a:noFill/>
            </a:ln>
          </p:spPr>
          <p:txBody>
            <a:bodyPr>
              <a:spAutoFit/>
            </a:bodyPr>
            <a:p>
              <a:pPr eaLnBrk="1" hangingPunct="1"/>
              <a:r>
                <a:rPr lang="zh-CN" altLang="en-US" sz="2800" b="1" dirty="0">
                  <a:latin typeface="黑体" panose="02010609060101010101" pitchFamily="49" charset="-122"/>
                  <a:ea typeface="黑体" panose="02010609060101010101" pitchFamily="49" charset="-122"/>
                  <a:sym typeface="+mn-ea"/>
                </a:rPr>
                <a:t>用于交换、是利润最大化</a:t>
              </a:r>
              <a:endParaRPr lang="zh-CN" altLang="en-US" sz="2800" b="1" dirty="0">
                <a:latin typeface="黑体" panose="02010609060101010101" pitchFamily="49" charset="-122"/>
                <a:ea typeface="黑体" panose="02010609060101010101" pitchFamily="49" charset="-122"/>
                <a:sym typeface="+mn-ea"/>
              </a:endParaRPr>
            </a:p>
          </p:txBody>
        </p:sp>
        <p:sp>
          <p:nvSpPr>
            <p:cNvPr id="6" name="文本框 5"/>
            <p:cNvSpPr txBox="1"/>
            <p:nvPr/>
          </p:nvSpPr>
          <p:spPr>
            <a:xfrm>
              <a:off x="12870" y="7820"/>
              <a:ext cx="2540" cy="823"/>
            </a:xfrm>
            <a:prstGeom prst="rect">
              <a:avLst/>
            </a:prstGeom>
            <a:noFill/>
            <a:ln w="9525">
              <a:noFill/>
            </a:ln>
          </p:spPr>
          <p:txBody>
            <a:bodyPr wrap="none">
              <a:spAutoFit/>
            </a:bodyPr>
            <a:p>
              <a:pPr eaLnBrk="1" hangingPunct="1"/>
              <a:r>
                <a:rPr lang="zh-CN" altLang="en-US" sz="2800" b="1" dirty="0">
                  <a:latin typeface="黑体" panose="02010609060101010101" pitchFamily="49" charset="-122"/>
                  <a:ea typeface="黑体" panose="02010609060101010101" pitchFamily="49" charset="-122"/>
                  <a:sym typeface="+mn-ea"/>
                </a:rPr>
                <a:t>商品经济</a:t>
              </a:r>
              <a:endParaRPr lang="zh-CN" altLang="en-US" sz="2800" b="1" dirty="0">
                <a:latin typeface="黑体" panose="02010609060101010101" pitchFamily="49" charset="-122"/>
                <a:ea typeface="黑体" panose="02010609060101010101" pitchFamily="49" charset="-122"/>
                <a:sym typeface="+mn-ea"/>
              </a:endParaRPr>
            </a:p>
          </p:txBody>
        </p:sp>
        <p:sp>
          <p:nvSpPr>
            <p:cNvPr id="7" name="文本框 6"/>
            <p:cNvSpPr txBox="1"/>
            <p:nvPr/>
          </p:nvSpPr>
          <p:spPr>
            <a:xfrm>
              <a:off x="12905" y="8768"/>
              <a:ext cx="2540" cy="822"/>
            </a:xfrm>
            <a:prstGeom prst="rect">
              <a:avLst/>
            </a:prstGeom>
            <a:noFill/>
            <a:ln w="9525">
              <a:noFill/>
            </a:ln>
          </p:spPr>
          <p:txBody>
            <a:bodyPr wrap="none">
              <a:spAutoFit/>
            </a:bodyPr>
            <a:p>
              <a:pPr eaLnBrk="1" hangingPunct="1"/>
              <a:r>
                <a:rPr lang="zh-CN" altLang="en-US" sz="2800" b="1" dirty="0">
                  <a:latin typeface="黑体" panose="02010609060101010101" pitchFamily="49" charset="-122"/>
                  <a:ea typeface="黑体" panose="02010609060101010101" pitchFamily="49" charset="-122"/>
                  <a:sym typeface="+mn-ea"/>
                </a:rPr>
                <a:t>雇佣关系</a:t>
              </a:r>
              <a:endParaRPr lang="zh-CN" altLang="en-US" sz="2800" dirty="0">
                <a:latin typeface="Arial" panose="020B0604020202020204" pitchFamily="34" charset="0"/>
              </a:endParaRPr>
            </a:p>
          </p:txBody>
        </p:sp>
        <p:sp>
          <p:nvSpPr>
            <p:cNvPr id="10" name="文本框 9"/>
            <p:cNvSpPr txBox="1"/>
            <p:nvPr/>
          </p:nvSpPr>
          <p:spPr>
            <a:xfrm>
              <a:off x="11405" y="9628"/>
              <a:ext cx="5355" cy="957"/>
            </a:xfrm>
            <a:prstGeom prst="rect">
              <a:avLst/>
            </a:prstGeom>
            <a:noFill/>
            <a:ln w="9525">
              <a:noFill/>
            </a:ln>
          </p:spPr>
          <p:txBody>
            <a:bodyPr wrap="none">
              <a:spAutoFit/>
            </a:bodyPr>
            <a:p>
              <a:pPr algn="ctr" eaLnBrk="1" hangingPunct="1">
                <a:lnSpc>
                  <a:spcPct val="120000"/>
                </a:lnSpc>
              </a:pPr>
              <a:r>
                <a:rPr lang="zh-CN" altLang="en-US" sz="2800" b="1" dirty="0">
                  <a:latin typeface="黑体" panose="02010609060101010101" pitchFamily="49" charset="-122"/>
                  <a:ea typeface="黑体" panose="02010609060101010101" pitchFamily="49" charset="-122"/>
                  <a:sym typeface="+mn-ea"/>
                </a:rPr>
                <a:t>具有</a:t>
              </a:r>
              <a:r>
                <a:rPr lang="zh-CN" altLang="en-US" sz="2800" b="1" dirty="0">
                  <a:latin typeface="黑体" panose="02010609060101010101" pitchFamily="49" charset="-122"/>
                  <a:ea typeface="黑体" panose="02010609060101010101" pitchFamily="49" charset="-122"/>
                  <a:sym typeface="+mn-ea"/>
                </a:rPr>
                <a:t>开放性</a:t>
              </a:r>
              <a:r>
                <a:rPr lang="zh-CN" altLang="en-US" sz="2800" b="1" dirty="0">
                  <a:latin typeface="黑体" panose="02010609060101010101" pitchFamily="49" charset="-122"/>
                  <a:ea typeface="黑体" panose="02010609060101010101" pitchFamily="49" charset="-122"/>
                  <a:sym typeface="+mn-ea"/>
                </a:rPr>
                <a:t>、</a:t>
              </a:r>
              <a:r>
                <a:rPr lang="zh-CN" altLang="en-US" sz="2800" b="1" dirty="0">
                  <a:latin typeface="黑体" panose="02010609060101010101" pitchFamily="49" charset="-122"/>
                  <a:ea typeface="黑体" panose="02010609060101010101" pitchFamily="49" charset="-122"/>
                  <a:sym typeface="+mn-ea"/>
                </a:rPr>
                <a:t>扩展性</a:t>
              </a:r>
              <a:endParaRPr lang="zh-CN" altLang="en-US" sz="2800" b="1" dirty="0">
                <a:latin typeface="黑体" panose="02010609060101010101" pitchFamily="49" charset="-122"/>
                <a:ea typeface="黑体" panose="02010609060101010101" pitchFamily="49" charset="-122"/>
                <a:sym typeface="+mn-ea"/>
              </a:endParaRPr>
            </a:p>
          </p:txBody>
        </p:sp>
        <p:sp>
          <p:nvSpPr>
            <p:cNvPr id="12" name="文本框 11"/>
            <p:cNvSpPr txBox="1"/>
            <p:nvPr/>
          </p:nvSpPr>
          <p:spPr>
            <a:xfrm>
              <a:off x="11780" y="5885"/>
              <a:ext cx="4793" cy="823"/>
            </a:xfrm>
            <a:prstGeom prst="rect">
              <a:avLst/>
            </a:prstGeom>
            <a:noFill/>
            <a:ln w="9525">
              <a:noFill/>
            </a:ln>
          </p:spPr>
          <p:txBody>
            <a:bodyPr wrap="none">
              <a:spAutoFit/>
            </a:bodyPr>
            <a:p>
              <a:pPr eaLnBrk="1" hangingPunct="1"/>
              <a:r>
                <a:rPr lang="zh-CN" altLang="en-US" sz="2800" b="1" dirty="0">
                  <a:solidFill>
                    <a:srgbClr val="FF0000"/>
                  </a:solidFill>
                  <a:latin typeface="黑体" panose="02010609060101010101" pitchFamily="49" charset="-122"/>
                  <a:ea typeface="黑体" panose="02010609060101010101" pitchFamily="49" charset="-122"/>
                  <a:sym typeface="+mn-ea"/>
                </a:rPr>
                <a:t>资本主义生产方式</a:t>
              </a:r>
              <a:endParaRPr lang="zh-CN" altLang="en-US" sz="2800" dirty="0">
                <a:latin typeface="Arial" panose="020B0604020202020204" pitchFamily="34" charset="0"/>
              </a:endParaRPr>
            </a:p>
          </p:txBody>
        </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lide(fromBottom)">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E:\PPT背景图片\图片我.png"/>
          <p:cNvPicPr>
            <a:picLocks noChangeAspect="1" noChangeArrowheads="1"/>
          </p:cNvPicPr>
          <p:nvPr/>
        </p:nvPicPr>
        <p:blipFill>
          <a:blip r:embed="rId1" cstate="print"/>
          <a:srcRect/>
          <a:stretch>
            <a:fillRect/>
          </a:stretch>
        </p:blipFill>
        <p:spPr bwMode="auto">
          <a:xfrm>
            <a:off x="635" y="0"/>
            <a:ext cx="12044680" cy="6858000"/>
          </a:xfrm>
          <a:prstGeom prst="rect">
            <a:avLst/>
          </a:prstGeom>
          <a:noFill/>
        </p:spPr>
      </p:pic>
      <p:sp>
        <p:nvSpPr>
          <p:cNvPr id="4" name="文本框 3"/>
          <p:cNvSpPr txBox="1"/>
          <p:nvPr/>
        </p:nvSpPr>
        <p:spPr bwMode="auto">
          <a:xfrm>
            <a:off x="1590675" y="199390"/>
            <a:ext cx="8018780" cy="70675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vertOverflow="overflow" horzOverflow="overflow" vert="horz" wrap="square" lIns="91440" tIns="45720" rIns="91440" bIns="45720" numCol="1" spcCol="0" rtlCol="0" fromWordArt="0" anchor="ctr" anchorCtr="0" compatLnSpc="1">
            <a:spAutoFit/>
          </a:bodyPr>
          <a:lstStyle>
            <a:defPPr>
              <a:defRPr lang="zh-CN"/>
            </a:defPPr>
            <a:lvl1pPr lvl="0" algn="ctr">
              <a:defRPr kumimoji="1" sz="3200" b="1">
                <a:solidFill>
                  <a:srgbClr val="FFFF00"/>
                </a:solidFill>
                <a:latin typeface="黑体" panose="02010609060101010101" pitchFamily="49" charset="-122"/>
                <a:ea typeface="黑体" panose="02010609060101010101" pitchFamily="49" charset="-122"/>
              </a:defRPr>
            </a:lvl1pPr>
          </a:lstStyle>
          <a:p>
            <a:pPr lvl="0" indent="-182880" algn="ctr" fontAlgn="base">
              <a:spcBef>
                <a:spcPct val="20000"/>
              </a:spcBef>
              <a:spcAft>
                <a:spcPts val="300"/>
              </a:spcAft>
              <a:buClrTx/>
              <a:buSzTx/>
              <a:buFontTx/>
            </a:pPr>
            <a:r>
              <a:rPr lang="zh-CN" altLang="en-US" sz="4000" noProof="1" smtClean="0">
                <a:solidFill>
                  <a:schemeClr val="tx1"/>
                </a:solidFill>
                <a:sym typeface="+mn-ea"/>
              </a:rPr>
              <a:t>三、</a:t>
            </a:r>
            <a:r>
              <a:rPr lang="zh-CN" altLang="en-US" sz="4000" strike="noStrike" noProof="1" smtClean="0">
                <a:solidFill>
                  <a:schemeClr val="tx1"/>
                </a:solidFill>
                <a:sym typeface="+mn-ea"/>
              </a:rPr>
              <a:t> 农村和城市社会结构的变化</a:t>
            </a:r>
            <a:endParaRPr lang="zh-CN" altLang="en-US" sz="4000" strike="noStrike" noProof="1" smtClean="0">
              <a:solidFill>
                <a:schemeClr val="tx1"/>
              </a:solidFill>
              <a:sym typeface="+mn-ea"/>
            </a:endParaRPr>
          </a:p>
        </p:txBody>
      </p:sp>
      <p:sp>
        <p:nvSpPr>
          <p:cNvPr id="36871" name="文本框 10"/>
          <p:cNvSpPr txBox="1"/>
          <p:nvPr/>
        </p:nvSpPr>
        <p:spPr bwMode="auto">
          <a:xfrm>
            <a:off x="8062278" y="1522573"/>
            <a:ext cx="2333625" cy="829945"/>
          </a:xfrm>
          <a:prstGeom prst="rect">
            <a:avLst/>
          </a:prstGeom>
          <a:noFill/>
          <a:ln>
            <a:solidFill>
              <a:schemeClr val="accent1"/>
            </a:solidFill>
          </a:ln>
        </p:spPr>
        <p:style>
          <a:lnRef idx="3">
            <a:schemeClr val="lt1"/>
          </a:lnRef>
          <a:fillRef idx="1">
            <a:schemeClr val="accent2"/>
          </a:fillRef>
          <a:effectRef idx="1">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fontAlgn="base">
              <a:lnSpc>
                <a:spcPct val="150000"/>
              </a:lnSpc>
              <a:buClrTx/>
              <a:buSzTx/>
              <a:buFont typeface="Arial" panose="020B0604020202020204" pitchFamily="34" charset="0"/>
            </a:pPr>
            <a:r>
              <a:rPr lang="zh-CN" altLang="en-US" sz="2800" b="1" strike="noStrike" noProof="1" smtClean="0">
                <a:solidFill>
                  <a:schemeClr val="tx1"/>
                </a:solidFill>
                <a:latin typeface="微软雅黑" panose="020B0503020204020204" pitchFamily="34" charset="-122"/>
                <a:ea typeface="微软雅黑" panose="020B0503020204020204" pitchFamily="34" charset="-122"/>
                <a:sym typeface="+mn-ea"/>
              </a:rPr>
              <a:t> </a:t>
            </a:r>
            <a:r>
              <a:rPr lang="zh-CN" altLang="en-US" sz="3200" b="1" strike="noStrike" noProof="1" smtClean="0">
                <a:solidFill>
                  <a:schemeClr val="tx1"/>
                </a:solidFill>
                <a:latin typeface="微软雅黑" panose="020B0503020204020204" pitchFamily="34" charset="-122"/>
                <a:ea typeface="微软雅黑" panose="020B0503020204020204" pitchFamily="34" charset="-122"/>
                <a:sym typeface="+mn-ea"/>
              </a:rPr>
              <a:t>富裕农民</a:t>
            </a:r>
            <a:endParaRPr lang="zh-CN" altLang="en-US" sz="3200" b="1" strike="noStrike" noProof="1" smtClean="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箭头连接符 5"/>
          <p:cNvCxnSpPr>
            <a:stCxn id="3" idx="3"/>
          </p:cNvCxnSpPr>
          <p:nvPr/>
        </p:nvCxnSpPr>
        <p:spPr>
          <a:xfrm>
            <a:off x="4179888" y="2083753"/>
            <a:ext cx="3933825" cy="4763"/>
          </a:xfrm>
          <a:prstGeom prst="straightConnector1">
            <a:avLst/>
          </a:prstGeom>
          <a:ln w="3175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4128924" y="4650606"/>
            <a:ext cx="3933825" cy="0"/>
          </a:xfrm>
          <a:prstGeom prst="straightConnector1">
            <a:avLst/>
          </a:prstGeom>
          <a:ln w="31750">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691005" y="1395730"/>
            <a:ext cx="6459220" cy="1041400"/>
            <a:chOff x="263" y="2198"/>
            <a:chExt cx="10172" cy="1640"/>
          </a:xfrm>
        </p:grpSpPr>
        <p:sp>
          <p:nvSpPr>
            <p:cNvPr id="3" name="文本框 2"/>
            <p:cNvSpPr txBox="1"/>
            <p:nvPr/>
          </p:nvSpPr>
          <p:spPr bwMode="auto">
            <a:xfrm>
              <a:off x="263" y="2725"/>
              <a:ext cx="3920" cy="1113"/>
            </a:xfrm>
            <a:prstGeom prst="rect">
              <a:avLst/>
            </a:prstGeom>
            <a:solidFill>
              <a:schemeClr val="accent2">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fontAlgn="base">
                <a:lnSpc>
                  <a:spcPct val="125000"/>
                </a:lnSpc>
                <a:buClrTx/>
                <a:buSzTx/>
                <a:buFont typeface="Arial" panose="020B0604020202020204" pitchFamily="34" charset="0"/>
              </a:pPr>
              <a:r>
                <a:rPr lang="zh-CN" altLang="en-US" sz="2800" b="1" strike="noStrike" noProof="1" smtClean="0">
                  <a:solidFill>
                    <a:schemeClr val="tx1"/>
                  </a:solidFill>
                  <a:latin typeface="微软雅黑" panose="020B0503020204020204" pitchFamily="34" charset="-122"/>
                  <a:ea typeface="微软雅黑" panose="020B0503020204020204" pitchFamily="34" charset="-122"/>
                  <a:sym typeface="+mn-ea"/>
                </a:rPr>
                <a:t> </a:t>
              </a:r>
              <a:r>
                <a:rPr lang="zh-CN" altLang="en-US" sz="3200" b="1" strike="noStrike" noProof="1" smtClean="0">
                  <a:solidFill>
                    <a:schemeClr val="tx1"/>
                  </a:solidFill>
                  <a:latin typeface="微软雅黑" panose="020B0503020204020204" pitchFamily="34" charset="-122"/>
                  <a:ea typeface="微软雅黑" panose="020B0503020204020204" pitchFamily="34" charset="-122"/>
                  <a:sym typeface="+mn-ea"/>
                </a:rPr>
                <a:t>农村</a:t>
              </a:r>
              <a:endParaRPr lang="zh-CN" altLang="en-US" sz="3200" b="1" strike="noStrike" noProof="1" smtClean="0">
                <a:solidFill>
                  <a:schemeClr val="tx1"/>
                </a:solidFill>
                <a:latin typeface="微软雅黑" panose="020B0503020204020204" pitchFamily="34" charset="-122"/>
                <a:ea typeface="微软雅黑" panose="020B0503020204020204" pitchFamily="34" charset="-122"/>
                <a:sym typeface="+mn-ea"/>
              </a:endParaRPr>
            </a:p>
          </p:txBody>
        </p:sp>
        <p:sp>
          <p:nvSpPr>
            <p:cNvPr id="9" name="文本框 10"/>
            <p:cNvSpPr txBox="1"/>
            <p:nvPr/>
          </p:nvSpPr>
          <p:spPr bwMode="auto">
            <a:xfrm>
              <a:off x="3825" y="2198"/>
              <a:ext cx="6610" cy="116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fontAlgn="base">
                <a:lnSpc>
                  <a:spcPct val="150000"/>
                </a:lnSpc>
                <a:buClrTx/>
                <a:buSzTx/>
                <a:buFont typeface="Arial" panose="020B0604020202020204" pitchFamily="34" charset="0"/>
              </a:pPr>
              <a:r>
                <a:rPr lang="zh-CN" altLang="en-US" sz="2400" b="1" strike="noStrike" noProof="1" smtClean="0">
                  <a:solidFill>
                    <a:srgbClr val="1D41D5"/>
                  </a:solidFill>
                  <a:latin typeface="微软雅黑" panose="020B0503020204020204" pitchFamily="34" charset="-122"/>
                  <a:ea typeface="微软雅黑" panose="020B0503020204020204" pitchFamily="34" charset="-122"/>
                  <a:sym typeface="+mn-ea"/>
                </a:rPr>
                <a:t> </a:t>
              </a:r>
              <a:r>
                <a:rPr lang="zh-CN" altLang="en-US" sz="2800" b="1" strike="noStrike" noProof="1" smtClean="0">
                  <a:solidFill>
                    <a:srgbClr val="1D41D5"/>
                  </a:solidFill>
                  <a:latin typeface="微软雅黑" panose="020B0503020204020204" pitchFamily="34" charset="-122"/>
                  <a:ea typeface="微软雅黑" panose="020B0503020204020204" pitchFamily="34" charset="-122"/>
                  <a:sym typeface="+mn-ea"/>
                </a:rPr>
                <a:t>富裕农民、骑士、乡绅</a:t>
              </a:r>
              <a:endParaRPr lang="zh-CN" altLang="en-US" sz="2800" b="1" strike="noStrike" noProof="1" smtClean="0">
                <a:solidFill>
                  <a:srgbClr val="1D41D5"/>
                </a:solidFill>
                <a:latin typeface="微软雅黑" panose="020B0503020204020204" pitchFamily="34" charset="-122"/>
                <a:ea typeface="微软雅黑" panose="020B0503020204020204" pitchFamily="34" charset="-122"/>
                <a:sym typeface="+mn-ea"/>
              </a:endParaRPr>
            </a:p>
          </p:txBody>
        </p:sp>
      </p:grpSp>
      <p:grpSp>
        <p:nvGrpSpPr>
          <p:cNvPr id="13" name="组合 12"/>
          <p:cNvGrpSpPr/>
          <p:nvPr/>
        </p:nvGrpSpPr>
        <p:grpSpPr>
          <a:xfrm>
            <a:off x="1590675" y="3863975"/>
            <a:ext cx="8805545" cy="1139825"/>
            <a:chOff x="105" y="6085"/>
            <a:chExt cx="13867" cy="1795"/>
          </a:xfrm>
        </p:grpSpPr>
        <p:sp>
          <p:nvSpPr>
            <p:cNvPr id="2" name="文本框 1"/>
            <p:cNvSpPr txBox="1"/>
            <p:nvPr/>
          </p:nvSpPr>
          <p:spPr bwMode="auto">
            <a:xfrm>
              <a:off x="105" y="6767"/>
              <a:ext cx="3920" cy="1113"/>
            </a:xfrm>
            <a:prstGeom prst="rect">
              <a:avLst/>
            </a:prstGeom>
            <a:solidFill>
              <a:schemeClr val="accent2">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fontAlgn="base">
                <a:lnSpc>
                  <a:spcPct val="125000"/>
                </a:lnSpc>
                <a:buClrTx/>
                <a:buSzTx/>
                <a:buFont typeface="Arial" panose="020B0604020202020204" pitchFamily="34" charset="0"/>
              </a:pPr>
              <a:r>
                <a:rPr lang="zh-CN" altLang="en-US" sz="3200" b="1" strike="noStrike" noProof="1" smtClean="0">
                  <a:solidFill>
                    <a:schemeClr val="tx1"/>
                  </a:solidFill>
                  <a:latin typeface="微软雅黑" panose="020B0503020204020204" pitchFamily="34" charset="-122"/>
                  <a:ea typeface="微软雅黑" panose="020B0503020204020204" pitchFamily="34" charset="-122"/>
                  <a:sym typeface="+mn-ea"/>
                </a:rPr>
                <a:t>城市</a:t>
              </a:r>
              <a:endParaRPr lang="zh-CN" altLang="en-US" sz="3200" b="1" strike="noStrike" noProof="1" smtClean="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10"/>
            <p:cNvSpPr txBox="1"/>
            <p:nvPr/>
          </p:nvSpPr>
          <p:spPr bwMode="auto">
            <a:xfrm>
              <a:off x="10297" y="6573"/>
              <a:ext cx="3675" cy="1307"/>
            </a:xfrm>
            <a:prstGeom prst="rect">
              <a:avLst/>
            </a:prstGeom>
            <a:noFill/>
            <a:ln>
              <a:solidFill>
                <a:schemeClr val="accent1"/>
              </a:solidFill>
            </a:ln>
          </p:spPr>
          <p:style>
            <a:lnRef idx="3">
              <a:schemeClr val="lt1"/>
            </a:lnRef>
            <a:fillRef idx="1">
              <a:schemeClr val="accent2"/>
            </a:fillRef>
            <a:effectRef idx="1">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fontAlgn="base">
                <a:lnSpc>
                  <a:spcPct val="150000"/>
                </a:lnSpc>
                <a:buClrTx/>
                <a:buSzTx/>
                <a:buFont typeface="Arial" panose="020B0604020202020204" pitchFamily="34" charset="0"/>
              </a:pPr>
              <a:r>
                <a:rPr lang="zh-CN" altLang="en-US" sz="3200" b="1" strike="noStrike" noProof="1" smtClean="0">
                  <a:solidFill>
                    <a:schemeClr val="tx1"/>
                  </a:solidFill>
                  <a:latin typeface="微软雅黑" panose="020B0503020204020204" pitchFamily="34" charset="-122"/>
                  <a:ea typeface="微软雅黑" panose="020B0503020204020204" pitchFamily="34" charset="-122"/>
                  <a:sym typeface="+mn-ea"/>
                </a:rPr>
                <a:t>市民阶层</a:t>
              </a:r>
              <a:endParaRPr lang="zh-CN" altLang="en-US" sz="3200" b="1" strike="noStrike" noProof="1" smtClean="0">
                <a:solidFill>
                  <a:schemeClr val="tx1"/>
                </a:solidFill>
                <a:latin typeface="微软雅黑" panose="020B0503020204020204" pitchFamily="34" charset="-122"/>
                <a:ea typeface="微软雅黑" panose="020B0503020204020204" pitchFamily="34" charset="-122"/>
                <a:sym typeface="+mn-ea"/>
              </a:endParaRPr>
            </a:p>
          </p:txBody>
        </p:sp>
        <p:sp>
          <p:nvSpPr>
            <p:cNvPr id="10" name="文本框 10"/>
            <p:cNvSpPr txBox="1"/>
            <p:nvPr/>
          </p:nvSpPr>
          <p:spPr bwMode="auto">
            <a:xfrm>
              <a:off x="4025" y="6085"/>
              <a:ext cx="6610" cy="130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fontAlgn="base">
                <a:lnSpc>
                  <a:spcPct val="150000"/>
                </a:lnSpc>
                <a:buClrTx/>
                <a:buSzTx/>
                <a:buFont typeface="Arial" panose="020B0604020202020204" pitchFamily="34" charset="0"/>
              </a:pPr>
              <a:r>
                <a:rPr lang="zh-CN" altLang="en-US" sz="3200" b="1" strike="noStrike" noProof="1" smtClean="0">
                  <a:solidFill>
                    <a:srgbClr val="1D41D5"/>
                  </a:solidFill>
                  <a:latin typeface="微软雅黑" panose="020B0503020204020204" pitchFamily="34" charset="-122"/>
                  <a:ea typeface="微软雅黑" panose="020B0503020204020204" pitchFamily="34" charset="-122"/>
                  <a:sym typeface="+mn-ea"/>
                </a:rPr>
                <a:t>手工业者、商人</a:t>
              </a:r>
              <a:endParaRPr lang="zh-CN" altLang="en-US" sz="3200" b="1" strike="noStrike" noProof="1" smtClean="0">
                <a:solidFill>
                  <a:srgbClr val="1D41D5"/>
                </a:solidFill>
                <a:latin typeface="微软雅黑" panose="020B0503020204020204" pitchFamily="34" charset="-122"/>
                <a:ea typeface="微软雅黑" panose="020B0503020204020204" pitchFamily="34" charset="-122"/>
                <a:sym typeface="+mn-ea"/>
              </a:endParaRPr>
            </a:p>
          </p:txBody>
        </p:sp>
      </p:grpSp>
      <p:sp>
        <p:nvSpPr>
          <p:cNvPr id="14" name="文本框 13"/>
          <p:cNvSpPr txBox="1"/>
          <p:nvPr/>
        </p:nvSpPr>
        <p:spPr>
          <a:xfrm>
            <a:off x="7194550" y="2437130"/>
            <a:ext cx="3581400" cy="829945"/>
          </a:xfrm>
          <a:prstGeom prst="rect">
            <a:avLst/>
          </a:prstGeom>
          <a:noFill/>
        </p:spPr>
        <p:txBody>
          <a:bodyPr wrap="square" rtlCol="0">
            <a:spAutoFit/>
          </a:bodyPr>
          <a:p>
            <a:r>
              <a:rPr lang="zh-CN" altLang="zh-CN" sz="2400" b="1"/>
              <a:t>控制乡村行政事务</a:t>
            </a:r>
            <a:endParaRPr lang="zh-CN" altLang="zh-CN" sz="2400" b="1"/>
          </a:p>
          <a:p>
            <a:r>
              <a:rPr lang="zh-CN" altLang="zh-CN" sz="2400" b="1"/>
              <a:t>成为富有生气的阶级力量</a:t>
            </a:r>
            <a:endParaRPr lang="zh-CN" altLang="zh-CN" sz="2400" b="1"/>
          </a:p>
        </p:txBody>
      </p:sp>
      <p:sp>
        <p:nvSpPr>
          <p:cNvPr id="15" name="文本框 14"/>
          <p:cNvSpPr txBox="1"/>
          <p:nvPr/>
        </p:nvSpPr>
        <p:spPr>
          <a:xfrm>
            <a:off x="7195185" y="5003800"/>
            <a:ext cx="4488180" cy="1198880"/>
          </a:xfrm>
          <a:prstGeom prst="rect">
            <a:avLst/>
          </a:prstGeom>
          <a:noFill/>
        </p:spPr>
        <p:txBody>
          <a:bodyPr wrap="square" rtlCol="0">
            <a:spAutoFit/>
          </a:bodyPr>
          <a:p>
            <a:r>
              <a:rPr lang="zh-CN" altLang="zh-CN" sz="2400" b="1"/>
              <a:t>享有新的契约关系赋予的权利；身份提高，权力扩大，成为强化王权的必备</a:t>
            </a:r>
            <a:endParaRPr lang="zh-CN" altLang="zh-CN" sz="2400" b="1"/>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36575" y="982663"/>
            <a:ext cx="1038225" cy="3538538"/>
          </a:xfrm>
          <a:prstGeom prst="rect">
            <a:avLst/>
          </a:prstGeom>
          <a:solidFill>
            <a:schemeClr val="accent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a:ln>
                  <a:noFill/>
                </a:ln>
                <a:solidFill>
                  <a:schemeClr val="tx1"/>
                </a:solidFill>
                <a:effectLst/>
                <a:uLnTx/>
                <a:uFillTx/>
                <a:latin typeface="+mn-lt"/>
                <a:ea typeface="+mn-ea"/>
                <a:cs typeface="+mn-cs"/>
              </a:rPr>
              <a:t>西欧经济发展</a:t>
            </a:r>
            <a:endParaRPr kumimoji="0" lang="zh-CN" altLang="en-US" sz="2800" b="1"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a:ln>
                  <a:noFill/>
                </a:ln>
                <a:solidFill>
                  <a:schemeClr val="tx1"/>
                </a:solidFill>
                <a:effectLst/>
                <a:uLnTx/>
                <a:uFillTx/>
                <a:latin typeface="+mn-lt"/>
                <a:ea typeface="+mn-ea"/>
                <a:cs typeface="+mn-cs"/>
              </a:rPr>
              <a:t>社会结构发生变化</a:t>
            </a:r>
            <a:endParaRPr kumimoji="0" lang="zh-CN" altLang="en-US" sz="2800" b="1" i="0" u="none" strike="noStrike" kern="1200" cap="none" spc="0" normalizeH="0" baseline="0" noProof="0">
              <a:ln>
                <a:noFill/>
              </a:ln>
              <a:solidFill>
                <a:schemeClr val="tx1"/>
              </a:solidFill>
              <a:effectLst/>
              <a:uLnTx/>
              <a:uFillTx/>
              <a:latin typeface="+mn-lt"/>
              <a:ea typeface="+mn-ea"/>
              <a:cs typeface="+mn-cs"/>
            </a:endParaRPr>
          </a:p>
        </p:txBody>
      </p:sp>
      <p:sp>
        <p:nvSpPr>
          <p:cNvPr id="3" name="左中括号 2"/>
          <p:cNvSpPr/>
          <p:nvPr/>
        </p:nvSpPr>
        <p:spPr>
          <a:xfrm>
            <a:off x="1870075" y="754063"/>
            <a:ext cx="152400" cy="3995738"/>
          </a:xfrm>
          <a:prstGeom prst="leftBracket">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框 3"/>
          <p:cNvSpPr txBox="1"/>
          <p:nvPr/>
        </p:nvSpPr>
        <p:spPr>
          <a:xfrm>
            <a:off x="2022475" y="611188"/>
            <a:ext cx="2533650" cy="11985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a:noFill/>
                </a:ln>
                <a:solidFill>
                  <a:schemeClr val="tx1"/>
                </a:solidFill>
                <a:effectLst/>
                <a:uLnTx/>
                <a:uFillTx/>
                <a:latin typeface="+mn-lt"/>
                <a:ea typeface="+mn-ea"/>
                <a:cs typeface="+mn-cs"/>
              </a:rPr>
              <a:t>新的生产与经营方式</a:t>
            </a:r>
            <a:endParaRPr kumimoji="0" lang="zh-CN" altLang="en-US" sz="3600" b="1" i="0" u="none" strike="noStrike" kern="1200" cap="none" spc="0" normalizeH="0" baseline="0" noProof="0">
              <a:ln>
                <a:noFill/>
              </a:ln>
              <a:solidFill>
                <a:schemeClr val="tx1"/>
              </a:solidFill>
              <a:effectLst/>
              <a:uLnTx/>
              <a:uFillTx/>
              <a:latin typeface="+mn-lt"/>
              <a:ea typeface="+mn-ea"/>
              <a:cs typeface="+mn-cs"/>
            </a:endParaRPr>
          </a:p>
        </p:txBody>
      </p:sp>
      <p:sp>
        <p:nvSpPr>
          <p:cNvPr id="5" name="文本框 4"/>
          <p:cNvSpPr txBox="1"/>
          <p:nvPr/>
        </p:nvSpPr>
        <p:spPr>
          <a:xfrm>
            <a:off x="2022475" y="4284663"/>
            <a:ext cx="2533650" cy="6461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a:noFill/>
                </a:ln>
                <a:solidFill>
                  <a:schemeClr val="tx1"/>
                </a:solidFill>
                <a:effectLst/>
                <a:uLnTx/>
                <a:uFillTx/>
                <a:latin typeface="+mn-lt"/>
                <a:ea typeface="+mn-ea"/>
                <a:cs typeface="+mn-cs"/>
              </a:rPr>
              <a:t>新的阶级</a:t>
            </a:r>
            <a:endParaRPr kumimoji="0" lang="zh-CN" altLang="en-US" sz="3600" b="1" i="0" u="none" strike="noStrike" kern="1200" cap="none" spc="0" normalizeH="0" baseline="0" noProof="0">
              <a:ln>
                <a:noFill/>
              </a:ln>
              <a:solidFill>
                <a:schemeClr val="tx1"/>
              </a:solidFill>
              <a:effectLst/>
              <a:uLnTx/>
              <a:uFillTx/>
              <a:latin typeface="+mn-lt"/>
              <a:ea typeface="+mn-ea"/>
              <a:cs typeface="+mn-cs"/>
            </a:endParaRPr>
          </a:p>
        </p:txBody>
      </p:sp>
      <p:sp>
        <p:nvSpPr>
          <p:cNvPr id="6" name="文本框 5"/>
          <p:cNvSpPr txBox="1"/>
          <p:nvPr/>
        </p:nvSpPr>
        <p:spPr>
          <a:xfrm>
            <a:off x="5035550" y="485775"/>
            <a:ext cx="3436938" cy="5842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smtClean="0">
                <a:ln>
                  <a:noFill/>
                </a:ln>
                <a:solidFill>
                  <a:schemeClr val="dk1"/>
                </a:solidFill>
                <a:effectLst/>
                <a:uLnTx/>
                <a:uFillTx/>
                <a:latin typeface="+mn-lt"/>
                <a:ea typeface="+mn-ea"/>
                <a:cs typeface="+mn-cs"/>
              </a:rPr>
              <a:t>农业：</a:t>
            </a:r>
            <a:r>
              <a:rPr kumimoji="0" lang="zh-CN" altLang="en-US" sz="3200" b="1" i="0" u="none" strike="noStrike" kern="1200" cap="none" spc="0" normalizeH="0" baseline="0" noProof="0" dirty="0">
                <a:ln>
                  <a:noFill/>
                </a:ln>
                <a:solidFill>
                  <a:srgbClr val="FF0000"/>
                </a:solidFill>
                <a:effectLst/>
                <a:uLnTx/>
                <a:uFillTx/>
                <a:latin typeface="+mn-lt"/>
                <a:ea typeface="+mn-ea"/>
                <a:cs typeface="+mn-cs"/>
              </a:rPr>
              <a:t>租地农场</a:t>
            </a:r>
            <a:endParaRPr kumimoji="0" lang="zh-CN" altLang="en-US" sz="3200" b="1" i="0" u="none" strike="noStrike" kern="1200" cap="none" spc="0" normalizeH="0" baseline="0" noProof="0" dirty="0">
              <a:ln>
                <a:noFill/>
              </a:ln>
              <a:solidFill>
                <a:srgbClr val="FF0000"/>
              </a:solidFill>
              <a:effectLst/>
              <a:uLnTx/>
              <a:uFillTx/>
              <a:latin typeface="+mn-lt"/>
              <a:ea typeface="+mn-ea"/>
              <a:cs typeface="+mn-cs"/>
            </a:endParaRPr>
          </a:p>
        </p:txBody>
      </p:sp>
      <p:sp>
        <p:nvSpPr>
          <p:cNvPr id="7" name="文本框 6"/>
          <p:cNvSpPr txBox="1"/>
          <p:nvPr/>
        </p:nvSpPr>
        <p:spPr>
          <a:xfrm>
            <a:off x="5035550" y="1254125"/>
            <a:ext cx="3436938" cy="5842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a:ln>
                  <a:noFill/>
                </a:ln>
                <a:solidFill>
                  <a:schemeClr val="dk1"/>
                </a:solidFill>
                <a:effectLst/>
                <a:uLnTx/>
                <a:uFillTx/>
                <a:latin typeface="+mn-lt"/>
                <a:ea typeface="+mn-ea"/>
                <a:cs typeface="+mn-cs"/>
              </a:rPr>
              <a:t>手工业：</a:t>
            </a:r>
            <a:r>
              <a:rPr kumimoji="0" lang="zh-CN" altLang="en-US" sz="3200" b="1" i="0" u="none" strike="noStrike" kern="1200" cap="none" spc="0" normalizeH="0" baseline="0" noProof="0">
                <a:ln>
                  <a:noFill/>
                </a:ln>
                <a:solidFill>
                  <a:srgbClr val="FF0000"/>
                </a:solidFill>
                <a:effectLst/>
                <a:uLnTx/>
                <a:uFillTx/>
                <a:latin typeface="+mn-lt"/>
                <a:ea typeface="+mn-ea"/>
                <a:cs typeface="+mn-cs"/>
              </a:rPr>
              <a:t>手工工场</a:t>
            </a:r>
            <a:endParaRPr kumimoji="0" lang="zh-CN" altLang="en-US" sz="3200" b="1" i="0" u="none" strike="noStrike" kern="1200" cap="none" spc="0" normalizeH="0" baseline="0" noProof="0">
              <a:ln>
                <a:noFill/>
              </a:ln>
              <a:solidFill>
                <a:srgbClr val="FF0000"/>
              </a:solidFill>
              <a:effectLst/>
              <a:uLnTx/>
              <a:uFillTx/>
              <a:latin typeface="+mn-lt"/>
              <a:ea typeface="+mn-ea"/>
              <a:cs typeface="+mn-cs"/>
            </a:endParaRPr>
          </a:p>
        </p:txBody>
      </p:sp>
      <p:sp>
        <p:nvSpPr>
          <p:cNvPr id="8" name="文本框 7"/>
          <p:cNvSpPr txBox="1"/>
          <p:nvPr/>
        </p:nvSpPr>
        <p:spPr>
          <a:xfrm>
            <a:off x="4927600" y="3459163"/>
            <a:ext cx="6989763" cy="5835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smtClean="0">
                <a:ln>
                  <a:noFill/>
                </a:ln>
                <a:solidFill>
                  <a:schemeClr val="dk1"/>
                </a:solidFill>
                <a:effectLst/>
                <a:uLnTx/>
                <a:uFillTx/>
                <a:latin typeface="+mn-lt"/>
                <a:ea typeface="+mn-ea"/>
                <a:cs typeface="+mn-cs"/>
              </a:rPr>
              <a:t>农村：</a:t>
            </a:r>
            <a:r>
              <a:rPr kumimoji="0" lang="zh-CN" altLang="en-US" sz="3200" b="1" i="0" u="none" strike="noStrike" kern="1200" cap="none" spc="0" normalizeH="0" baseline="0" noProof="0" dirty="0">
                <a:ln>
                  <a:noFill/>
                </a:ln>
                <a:solidFill>
                  <a:srgbClr val="FF0000"/>
                </a:solidFill>
                <a:effectLst/>
                <a:uLnTx/>
                <a:uFillTx/>
                <a:latin typeface="+mn-lt"/>
                <a:ea typeface="+mn-ea"/>
                <a:cs typeface="+mn-cs"/>
              </a:rPr>
              <a:t>富裕农民</a:t>
            </a:r>
            <a:r>
              <a:rPr kumimoji="0" lang="zh-CN" altLang="en-US" sz="3200" b="1" i="0" u="none" strike="noStrike" kern="1200" cap="none" spc="0" normalizeH="0" baseline="0" noProof="0" dirty="0">
                <a:ln>
                  <a:noFill/>
                </a:ln>
                <a:solidFill>
                  <a:schemeClr val="dk1"/>
                </a:solidFill>
                <a:effectLst/>
                <a:uLnTx/>
                <a:uFillTx/>
                <a:latin typeface="+mn-lt"/>
                <a:ea typeface="+mn-ea"/>
                <a:cs typeface="+mn-cs"/>
              </a:rPr>
              <a:t>（骑士、乡绅）</a:t>
            </a:r>
            <a:endParaRPr kumimoji="0" lang="zh-CN" altLang="en-US" sz="3200" b="1" i="0" u="none" strike="noStrike" kern="1200" cap="none" spc="0" normalizeH="0" baseline="0" noProof="0" dirty="0">
              <a:ln>
                <a:noFill/>
              </a:ln>
              <a:solidFill>
                <a:schemeClr val="dk1"/>
              </a:solidFill>
              <a:effectLst/>
              <a:uLnTx/>
              <a:uFillTx/>
              <a:latin typeface="+mn-lt"/>
              <a:ea typeface="+mn-ea"/>
              <a:cs typeface="+mn-cs"/>
            </a:endParaRPr>
          </a:p>
        </p:txBody>
      </p:sp>
      <p:sp>
        <p:nvSpPr>
          <p:cNvPr id="9" name="文本框 8"/>
          <p:cNvSpPr txBox="1"/>
          <p:nvPr/>
        </p:nvSpPr>
        <p:spPr>
          <a:xfrm>
            <a:off x="4927600" y="4208463"/>
            <a:ext cx="6905625" cy="1076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smtClean="0">
                <a:ln>
                  <a:noFill/>
                </a:ln>
                <a:solidFill>
                  <a:schemeClr val="dk1"/>
                </a:solidFill>
                <a:effectLst/>
                <a:uLnTx/>
                <a:uFillTx/>
                <a:latin typeface="+mn-lt"/>
                <a:ea typeface="+mn-ea"/>
                <a:cs typeface="+mn-cs"/>
              </a:rPr>
              <a:t>城市：</a:t>
            </a:r>
            <a:r>
              <a:rPr kumimoji="0" lang="zh-CN" altLang="en-US" sz="3200" b="1" i="0" u="none" strike="noStrike" kern="1200" cap="none" spc="0" normalizeH="0" baseline="0" noProof="0" dirty="0" smtClean="0">
                <a:ln>
                  <a:noFill/>
                </a:ln>
                <a:solidFill>
                  <a:srgbClr val="FF0000"/>
                </a:solidFill>
                <a:effectLst/>
                <a:uLnTx/>
                <a:uFillTx/>
                <a:latin typeface="+mn-lt"/>
                <a:ea typeface="+mn-ea"/>
                <a:cs typeface="+mn-cs"/>
              </a:rPr>
              <a:t>市民</a:t>
            </a:r>
            <a:r>
              <a:rPr kumimoji="0" lang="zh-CN" altLang="en-US" sz="3200" b="1" i="0" u="none" strike="noStrike" kern="1200" cap="none" spc="0" normalizeH="0" baseline="0" noProof="0" dirty="0">
                <a:ln>
                  <a:noFill/>
                </a:ln>
                <a:solidFill>
                  <a:srgbClr val="FF0000"/>
                </a:solidFill>
                <a:effectLst/>
                <a:uLnTx/>
                <a:uFillTx/>
                <a:latin typeface="+mn-lt"/>
                <a:ea typeface="+mn-ea"/>
                <a:cs typeface="+mn-cs"/>
              </a:rPr>
              <a:t>阶层</a:t>
            </a:r>
            <a:r>
              <a:rPr kumimoji="0" lang="zh-CN" altLang="en-US" sz="3200" b="0" i="0" u="none" strike="noStrike" kern="1200" cap="none" spc="0" normalizeH="0" baseline="0" noProof="0" dirty="0">
                <a:ln>
                  <a:noFill/>
                </a:ln>
                <a:solidFill>
                  <a:schemeClr val="dk1"/>
                </a:solidFill>
                <a:effectLst/>
                <a:uLnTx/>
                <a:uFillTx/>
                <a:latin typeface="+mn-lt"/>
                <a:ea typeface="+mn-ea"/>
                <a:cs typeface="+mn-cs"/>
              </a:rPr>
              <a:t>（富裕的市民成为资本家，贫困的市民成为雇佣工人</a:t>
            </a:r>
            <a:r>
              <a:rPr kumimoji="0" lang="zh-CN" altLang="en-US" sz="3200" b="0" i="0" u="none" strike="noStrike" kern="1200" cap="none" spc="0" normalizeH="0" baseline="0" noProof="0" dirty="0" smtClean="0">
                <a:ln>
                  <a:noFill/>
                </a:ln>
                <a:solidFill>
                  <a:schemeClr val="dk1"/>
                </a:solidFill>
                <a:effectLst/>
                <a:uLnTx/>
                <a:uFillTx/>
                <a:latin typeface="+mn-lt"/>
                <a:ea typeface="+mn-ea"/>
                <a:cs typeface="+mn-cs"/>
              </a:rPr>
              <a:t>）</a:t>
            </a:r>
            <a:endParaRPr kumimoji="0" lang="zh-CN" altLang="en-US" sz="3200" b="0" i="0" u="none" strike="noStrike" kern="1200" cap="none" spc="0" normalizeH="0" baseline="0" noProof="0" dirty="0">
              <a:ln>
                <a:noFill/>
              </a:ln>
              <a:solidFill>
                <a:schemeClr val="dk1"/>
              </a:solidFill>
              <a:effectLst/>
              <a:uLnTx/>
              <a:uFillTx/>
              <a:latin typeface="+mn-lt"/>
              <a:ea typeface="+mn-ea"/>
              <a:cs typeface="+mn-cs"/>
            </a:endParaRPr>
          </a:p>
        </p:txBody>
      </p:sp>
      <p:cxnSp>
        <p:nvCxnSpPr>
          <p:cNvPr id="10" name="直接箭头连接符 9"/>
          <p:cNvCxnSpPr/>
          <p:nvPr/>
        </p:nvCxnSpPr>
        <p:spPr>
          <a:xfrm flipH="1">
            <a:off x="2671763" y="1936750"/>
            <a:ext cx="36513" cy="2271713"/>
          </a:xfrm>
          <a:prstGeom prst="straightConnector1">
            <a:avLst/>
          </a:prstGeom>
          <a:ln w="825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8874762" y="611427"/>
            <a:ext cx="3027680" cy="1076325"/>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smtClean="0">
                <a:ln w="22225">
                  <a:solidFill>
                    <a:schemeClr val="accent2"/>
                  </a:solidFill>
                  <a:prstDash val="solid"/>
                </a:ln>
                <a:solidFill>
                  <a:srgbClr val="FF0000"/>
                </a:solidFill>
                <a:effectLst/>
                <a:uLnTx/>
                <a:uFillTx/>
                <a:latin typeface="微软雅黑" panose="020B0503020204020204" pitchFamily="34" charset="-122"/>
                <a:ea typeface="微软雅黑" panose="020B0503020204020204" pitchFamily="34" charset="-122"/>
                <a:cs typeface="+mn-cs"/>
              </a:rPr>
              <a:t>资本主义性质的</a:t>
            </a:r>
            <a:endParaRPr kumimoji="0" lang="en-US" altLang="zh-CN" sz="3200" b="1" i="0" u="none" strike="noStrike" kern="1200" cap="none" spc="0" normalizeH="0" baseline="0" noProof="0" dirty="0" smtClean="0">
              <a:ln w="22225">
                <a:solidFill>
                  <a:schemeClr val="accent2"/>
                </a:solidFill>
                <a:prstDash val="solid"/>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smtClean="0">
                <a:ln w="22225">
                  <a:solidFill>
                    <a:schemeClr val="accent2"/>
                  </a:solidFill>
                  <a:prstDash val="solid"/>
                </a:ln>
                <a:solidFill>
                  <a:srgbClr val="FF0000"/>
                </a:solidFill>
                <a:effectLst/>
                <a:uLnTx/>
                <a:uFillTx/>
                <a:latin typeface="微软雅黑" panose="020B0503020204020204" pitchFamily="34" charset="-122"/>
                <a:ea typeface="微软雅黑" panose="020B0503020204020204" pitchFamily="34" charset="-122"/>
                <a:cs typeface="+mn-cs"/>
              </a:rPr>
              <a:t>生产特征</a:t>
            </a:r>
            <a:endParaRPr kumimoji="0" lang="zh-CN" altLang="en-US" sz="3200" b="1" i="0" u="none" strike="noStrike" kern="1200" cap="none" spc="0" normalizeH="0" baseline="0" noProof="0" dirty="0">
              <a:ln w="22225">
                <a:solidFill>
                  <a:schemeClr val="accent2"/>
                </a:solidFill>
                <a:prstDash val="solid"/>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2851150" y="2390775"/>
            <a:ext cx="738188" cy="134143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chemeClr val="lt1"/>
                </a:solidFill>
                <a:effectLst/>
                <a:uLnTx/>
                <a:uFillTx/>
                <a:latin typeface="+mn-lt"/>
                <a:ea typeface="+mn-ea"/>
                <a:cs typeface="+mn-cs"/>
              </a:rPr>
              <a:t>促进</a:t>
            </a:r>
            <a:endParaRPr kumimoji="0" lang="zh-CN" altLang="en-US" sz="3600" b="1" i="0" u="none" strike="noStrike" kern="1200" cap="none" spc="0" normalizeH="0" baseline="0" noProof="0" dirty="0">
              <a:ln>
                <a:noFill/>
              </a:ln>
              <a:solidFill>
                <a:schemeClr val="lt1"/>
              </a:solidFill>
              <a:effectLst/>
              <a:uLnTx/>
              <a:uFillTx/>
              <a:latin typeface="+mn-lt"/>
              <a:ea typeface="+mn-ea"/>
              <a:cs typeface="+mn-cs"/>
            </a:endParaRPr>
          </a:p>
        </p:txBody>
      </p:sp>
      <p:cxnSp>
        <p:nvCxnSpPr>
          <p:cNvPr id="13" name="直接箭头连接符 12"/>
          <p:cNvCxnSpPr/>
          <p:nvPr/>
        </p:nvCxnSpPr>
        <p:spPr>
          <a:xfrm flipH="1" flipV="1">
            <a:off x="3751263" y="1898650"/>
            <a:ext cx="20638" cy="2386013"/>
          </a:xfrm>
          <a:prstGeom prst="straightConnector1">
            <a:avLst/>
          </a:prstGeom>
          <a:ln w="825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398" name="文本框 13"/>
          <p:cNvSpPr txBox="1"/>
          <p:nvPr/>
        </p:nvSpPr>
        <p:spPr>
          <a:xfrm>
            <a:off x="1482725" y="5815013"/>
            <a:ext cx="5048250" cy="644525"/>
          </a:xfrm>
          <a:prstGeom prst="rect">
            <a:avLst/>
          </a:prstGeom>
          <a:solidFill>
            <a:schemeClr val="bg2"/>
          </a:solidFill>
          <a:ln w="9525">
            <a:noFill/>
          </a:ln>
        </p:spPr>
        <p:txBody>
          <a:bodyPr>
            <a:spAutoFit/>
          </a:bodyPr>
          <a:p>
            <a:pPr eaLnBrk="1" hangingPunct="1"/>
            <a:r>
              <a:rPr lang="zh-CN" altLang="en-US" sz="3600" b="1" dirty="0">
                <a:solidFill>
                  <a:srgbClr val="FF0000"/>
                </a:solidFill>
                <a:latin typeface="微软雅黑" panose="020B0503020204020204" pitchFamily="34" charset="-122"/>
              </a:rPr>
              <a:t>根源：生产力的发展</a:t>
            </a:r>
            <a:endParaRPr lang="zh-CN" altLang="en-US" sz="3600" b="1" dirty="0">
              <a:solidFill>
                <a:srgbClr val="FF0000"/>
              </a:solidFill>
              <a:latin typeface="微软雅黑" panose="020B0503020204020204" pitchFamily="34" charset="-122"/>
            </a:endParaRPr>
          </a:p>
        </p:txBody>
      </p:sp>
      <p:cxnSp>
        <p:nvCxnSpPr>
          <p:cNvPr id="15" name="直接箭头连接符 14"/>
          <p:cNvCxnSpPr/>
          <p:nvPr/>
        </p:nvCxnSpPr>
        <p:spPr>
          <a:xfrm>
            <a:off x="1074738" y="4714875"/>
            <a:ext cx="1219200" cy="1084263"/>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01" name="文本框 16"/>
          <p:cNvSpPr txBox="1"/>
          <p:nvPr/>
        </p:nvSpPr>
        <p:spPr>
          <a:xfrm>
            <a:off x="127000" y="63500"/>
            <a:ext cx="11938000" cy="10795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课件优秀课件课件下载人教部编版历史九上第</a:t>
            </a:r>
            <a:r>
              <a:rPr lang="en-US" altLang="zh-CN" sz="100" dirty="0">
                <a:solidFill>
                  <a:srgbClr val="FFFFFF"/>
                </a:solidFill>
                <a:latin typeface="宋体" panose="02010600030101010101" pitchFamily="2" charset="-122"/>
              </a:rPr>
              <a:t>13</a:t>
            </a:r>
            <a:r>
              <a:rPr lang="zh-CN" altLang="en-US" sz="100" dirty="0">
                <a:solidFill>
                  <a:srgbClr val="FFFFFF"/>
                </a:solidFill>
                <a:latin typeface="宋体" panose="02010600030101010101" pitchFamily="2" charset="-122"/>
              </a:rPr>
              <a:t>课西欧经济和社会的发展课件（</a:t>
            </a:r>
            <a:r>
              <a:rPr lang="en-US" altLang="zh-CN" sz="100" dirty="0">
                <a:solidFill>
                  <a:srgbClr val="FFFFFF"/>
                </a:solidFill>
                <a:latin typeface="宋体" panose="02010600030101010101" pitchFamily="2" charset="-122"/>
              </a:rPr>
              <a:t>17</a:t>
            </a:r>
            <a:r>
              <a:rPr lang="zh-CN" altLang="en-US" sz="100" dirty="0">
                <a:solidFill>
                  <a:srgbClr val="FFFFFF"/>
                </a:solidFill>
                <a:latin typeface="宋体" panose="02010600030101010101" pitchFamily="2" charset="-122"/>
              </a:rPr>
              <a:t>张</a:t>
            </a:r>
            <a:r>
              <a:rPr lang="en-US" altLang="zh-CN" sz="100" dirty="0">
                <a:solidFill>
                  <a:srgbClr val="FFFFFF"/>
                </a:solidFill>
                <a:latin typeface="宋体" panose="02010600030101010101" pitchFamily="2" charset="-122"/>
              </a:rPr>
              <a:t>PPT</a:t>
            </a:r>
            <a:r>
              <a:rPr lang="zh-CN" altLang="en-US" sz="100" dirty="0">
                <a:solidFill>
                  <a:srgbClr val="FFFFFF"/>
                </a:solidFill>
                <a:latin typeface="宋体" panose="02010600030101010101" pitchFamily="2" charset="-122"/>
              </a:rPr>
              <a:t>）课件优秀课件</a:t>
            </a:r>
            <a:r>
              <a:rPr lang="en-US" altLang="zh-CN" sz="100" dirty="0">
                <a:solidFill>
                  <a:srgbClr val="FFFFFF"/>
                </a:solidFill>
                <a:latin typeface="宋体" panose="02010600030101010101" pitchFamily="2" charset="-122"/>
              </a:rPr>
              <a:t>ppt</a:t>
            </a:r>
            <a:r>
              <a:rPr lang="zh-CN" altLang="en-US" sz="100" dirty="0">
                <a:solidFill>
                  <a:srgbClr val="FFFFFF"/>
                </a:solidFill>
                <a:latin typeface="宋体" panose="02010600030101010101" pitchFamily="2" charset="-122"/>
              </a:rPr>
              <a:t>课件免费</a:t>
            </a:r>
            <a:endParaRPr lang="zh-CN" altLang="en-US" sz="100" dirty="0">
              <a:solidFill>
                <a:srgbClr val="FFFFFF"/>
              </a:solidFill>
              <a:latin typeface="宋体" panose="02010600030101010101" pitchFamily="2" charset="-122"/>
            </a:endParaRPr>
          </a:p>
        </p:txBody>
      </p:sp>
      <p:sp>
        <p:nvSpPr>
          <p:cNvPr id="16402" name="文本框 17"/>
          <p:cNvSpPr txBox="1"/>
          <p:nvPr/>
        </p:nvSpPr>
        <p:spPr>
          <a:xfrm>
            <a:off x="127000" y="6718300"/>
            <a:ext cx="11938000" cy="10795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课件优秀课件课件下载人教部编版历史九上第</a:t>
            </a:r>
            <a:r>
              <a:rPr lang="en-US" altLang="zh-CN" sz="100" dirty="0">
                <a:solidFill>
                  <a:srgbClr val="FFFFFF"/>
                </a:solidFill>
                <a:latin typeface="宋体" panose="02010600030101010101" pitchFamily="2" charset="-122"/>
              </a:rPr>
              <a:t>13</a:t>
            </a:r>
            <a:r>
              <a:rPr lang="zh-CN" altLang="en-US" sz="100" dirty="0">
                <a:solidFill>
                  <a:srgbClr val="FFFFFF"/>
                </a:solidFill>
                <a:latin typeface="宋体" panose="02010600030101010101" pitchFamily="2" charset="-122"/>
              </a:rPr>
              <a:t>课西欧经济和社会的发展课件（</a:t>
            </a:r>
            <a:r>
              <a:rPr lang="en-US" altLang="zh-CN" sz="100" dirty="0">
                <a:solidFill>
                  <a:srgbClr val="FFFFFF"/>
                </a:solidFill>
                <a:latin typeface="宋体" panose="02010600030101010101" pitchFamily="2" charset="-122"/>
              </a:rPr>
              <a:t>17</a:t>
            </a:r>
            <a:r>
              <a:rPr lang="zh-CN" altLang="en-US" sz="100" dirty="0">
                <a:solidFill>
                  <a:srgbClr val="FFFFFF"/>
                </a:solidFill>
                <a:latin typeface="宋体" panose="02010600030101010101" pitchFamily="2" charset="-122"/>
              </a:rPr>
              <a:t>张</a:t>
            </a:r>
            <a:r>
              <a:rPr lang="en-US" altLang="zh-CN" sz="100" dirty="0">
                <a:solidFill>
                  <a:srgbClr val="FFFFFF"/>
                </a:solidFill>
                <a:latin typeface="宋体" panose="02010600030101010101" pitchFamily="2" charset="-122"/>
              </a:rPr>
              <a:t>PPT</a:t>
            </a:r>
            <a:r>
              <a:rPr lang="zh-CN" altLang="en-US" sz="100" dirty="0">
                <a:solidFill>
                  <a:srgbClr val="FFFFFF"/>
                </a:solidFill>
                <a:latin typeface="宋体" panose="02010600030101010101" pitchFamily="2" charset="-122"/>
              </a:rPr>
              <a:t>）课件优秀课件</a:t>
            </a:r>
            <a:r>
              <a:rPr lang="en-US" altLang="zh-CN" sz="100" dirty="0">
                <a:solidFill>
                  <a:srgbClr val="FFFFFF"/>
                </a:solidFill>
                <a:latin typeface="宋体" panose="02010600030101010101" pitchFamily="2" charset="-122"/>
              </a:rPr>
              <a:t>ppt</a:t>
            </a:r>
            <a:r>
              <a:rPr lang="zh-CN" altLang="en-US" sz="100" dirty="0">
                <a:solidFill>
                  <a:srgbClr val="FFFFFF"/>
                </a:solidFill>
                <a:latin typeface="宋体" panose="02010600030101010101" pitchFamily="2" charset="-122"/>
              </a:rPr>
              <a:t>课件免费</a:t>
            </a:r>
            <a:endParaRPr lang="zh-CN" altLang="en-US" sz="100" dirty="0">
              <a:solidFill>
                <a:srgbClr val="FFFFFF"/>
              </a:solidFill>
              <a:latin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9" name="图片 6147" descr="地中海图"/>
          <p:cNvPicPr>
            <a:picLocks noChangeAspect="1"/>
          </p:cNvPicPr>
          <p:nvPr/>
        </p:nvPicPr>
        <p:blipFill>
          <a:blip r:embed="rId1"/>
          <a:stretch>
            <a:fillRect/>
          </a:stretch>
        </p:blipFill>
        <p:spPr>
          <a:xfrm>
            <a:off x="405765" y="305435"/>
            <a:ext cx="10731500" cy="6078220"/>
          </a:xfrm>
          <a:prstGeom prst="rect">
            <a:avLst/>
          </a:prstGeom>
          <a:noFill/>
          <a:ln w="9525">
            <a:noFill/>
          </a:ln>
        </p:spPr>
      </p:pic>
      <p:grpSp>
        <p:nvGrpSpPr>
          <p:cNvPr id="8" name="组合 2"/>
          <p:cNvGrpSpPr/>
          <p:nvPr/>
        </p:nvGrpSpPr>
        <p:grpSpPr>
          <a:xfrm>
            <a:off x="405765" y="305435"/>
            <a:ext cx="6210300" cy="6078220"/>
            <a:chOff x="66" y="0"/>
            <a:chExt cx="4067" cy="4223"/>
          </a:xfrm>
        </p:grpSpPr>
        <p:pic>
          <p:nvPicPr>
            <p:cNvPr id="21511" name="图片 6149" descr="italy"/>
            <p:cNvPicPr>
              <a:picLocks noChangeAspect="1"/>
            </p:cNvPicPr>
            <p:nvPr/>
          </p:nvPicPr>
          <p:blipFill>
            <a:blip r:embed="rId2"/>
            <a:srcRect l="1558" r="2278" b="2235"/>
            <a:stretch>
              <a:fillRect/>
            </a:stretch>
          </p:blipFill>
          <p:spPr>
            <a:xfrm>
              <a:off x="66" y="0"/>
              <a:ext cx="4067" cy="4223"/>
            </a:xfrm>
            <a:prstGeom prst="rect">
              <a:avLst/>
            </a:prstGeom>
            <a:noFill/>
            <a:ln w="9525">
              <a:noFill/>
            </a:ln>
          </p:spPr>
        </p:pic>
        <p:sp>
          <p:nvSpPr>
            <p:cNvPr id="21512" name="椭圆 6150"/>
            <p:cNvSpPr/>
            <p:nvPr/>
          </p:nvSpPr>
          <p:spPr>
            <a:xfrm>
              <a:off x="2449" y="572"/>
              <a:ext cx="726" cy="454"/>
            </a:xfrm>
            <a:prstGeom prst="ellipse">
              <a:avLst/>
            </a:prstGeom>
            <a:noFill/>
            <a:ln w="76200" cap="flat" cmpd="sng">
              <a:solidFill>
                <a:srgbClr val="FF0000"/>
              </a:solidFill>
              <a:prstDash val="solid"/>
              <a:round/>
              <a:headEnd type="none" w="med" len="med"/>
              <a:tailEnd type="none" w="med" len="med"/>
            </a:ln>
          </p:spPr>
          <p:txBody>
            <a:bodyPr anchor="t"/>
            <a:p>
              <a:endParaRPr lang="zh-CN" altLang="en-US" dirty="0">
                <a:latin typeface="Times New Roman" panose="02020603050405020304" pitchFamily="18" charset="0"/>
                <a:ea typeface="宋体" panose="02010600030101010101" pitchFamily="2" charset="-122"/>
              </a:endParaRPr>
            </a:p>
          </p:txBody>
        </p:sp>
        <p:sp>
          <p:nvSpPr>
            <p:cNvPr id="21513" name="椭圆 6151"/>
            <p:cNvSpPr/>
            <p:nvPr/>
          </p:nvSpPr>
          <p:spPr>
            <a:xfrm>
              <a:off x="182" y="1389"/>
              <a:ext cx="726" cy="454"/>
            </a:xfrm>
            <a:prstGeom prst="ellipse">
              <a:avLst/>
            </a:prstGeom>
            <a:noFill/>
            <a:ln w="76200" cap="flat" cmpd="sng">
              <a:solidFill>
                <a:srgbClr val="FF0000"/>
              </a:solidFill>
              <a:prstDash val="solid"/>
              <a:round/>
              <a:headEnd type="none" w="med" len="med"/>
              <a:tailEnd type="none" w="med" len="med"/>
            </a:ln>
          </p:spPr>
          <p:txBody>
            <a:bodyPr anchor="t"/>
            <a:p>
              <a:endParaRPr lang="zh-CN" altLang="en-US" dirty="0">
                <a:latin typeface="Times New Roman" panose="02020603050405020304" pitchFamily="18" charset="0"/>
                <a:ea typeface="宋体" panose="02010600030101010101" pitchFamily="2" charset="-122"/>
              </a:endParaRPr>
            </a:p>
          </p:txBody>
        </p:sp>
        <p:sp>
          <p:nvSpPr>
            <p:cNvPr id="21514" name="椭圆 6152"/>
            <p:cNvSpPr/>
            <p:nvPr/>
          </p:nvSpPr>
          <p:spPr>
            <a:xfrm>
              <a:off x="1769" y="2160"/>
              <a:ext cx="726" cy="454"/>
            </a:xfrm>
            <a:prstGeom prst="ellipse">
              <a:avLst/>
            </a:prstGeom>
            <a:solidFill>
              <a:schemeClr val="bg1">
                <a:alpha val="0"/>
              </a:schemeClr>
            </a:solidFill>
            <a:ln w="76200" cap="flat" cmpd="sng">
              <a:solidFill>
                <a:srgbClr val="FF0000"/>
              </a:solidFill>
              <a:prstDash val="solid"/>
              <a:round/>
              <a:headEnd type="none" w="med" len="med"/>
              <a:tailEnd type="none" w="med" len="med"/>
            </a:ln>
          </p:spPr>
          <p:txBody>
            <a:bodyPr anchor="t"/>
            <a:p>
              <a:endParaRPr lang="zh-CN" altLang="en-US" dirty="0">
                <a:latin typeface="Times New Roman" panose="02020603050405020304" pitchFamily="18" charset="0"/>
                <a:ea typeface="宋体" panose="02010600030101010101" pitchFamily="2" charset="-122"/>
              </a:endParaRPr>
            </a:p>
          </p:txBody>
        </p:sp>
      </p:grpSp>
      <p:grpSp>
        <p:nvGrpSpPr>
          <p:cNvPr id="4" name="组合 3"/>
          <p:cNvGrpSpPr/>
          <p:nvPr/>
        </p:nvGrpSpPr>
        <p:grpSpPr>
          <a:xfrm>
            <a:off x="5715662" y="2100951"/>
            <a:ext cx="4584336" cy="1310101"/>
            <a:chOff x="9119" y="3318"/>
            <a:chExt cx="7739" cy="1655"/>
          </a:xfrm>
        </p:grpSpPr>
        <p:sp>
          <p:nvSpPr>
            <p:cNvPr id="21515" name="文本框 6153"/>
            <p:cNvSpPr txBox="1"/>
            <p:nvPr/>
          </p:nvSpPr>
          <p:spPr>
            <a:xfrm>
              <a:off x="10212" y="3318"/>
              <a:ext cx="6646" cy="659"/>
            </a:xfrm>
            <a:prstGeom prst="rect">
              <a:avLst/>
            </a:prstGeom>
            <a:solidFill>
              <a:srgbClr val="000000"/>
            </a:solidFill>
            <a:ln w="9525">
              <a:noFill/>
            </a:ln>
          </p:spPr>
          <p:txBody>
            <a:bodyPr wrap="square" anchor="t">
              <a:spAutoFit/>
            </a:bodyPr>
            <a:p>
              <a:pPr>
                <a:spcBef>
                  <a:spcPct val="50000"/>
                </a:spcBef>
              </a:pPr>
              <a:r>
                <a:rPr lang="zh-CN" altLang="en-US" sz="2800" b="1" dirty="0">
                  <a:solidFill>
                    <a:srgbClr val="C00000"/>
                  </a:solidFill>
                  <a:latin typeface="黑体" panose="02010609060101010101" pitchFamily="49" charset="-122"/>
                  <a:ea typeface="黑体" panose="02010609060101010101" pitchFamily="49" charset="-122"/>
                </a:rPr>
                <a:t>14</a:t>
              </a:r>
              <a:r>
                <a:rPr lang="en-US" altLang="zh-CN" sz="2800" b="1" dirty="0">
                  <a:solidFill>
                    <a:srgbClr val="C00000"/>
                  </a:solidFill>
                  <a:latin typeface="黑体" panose="02010609060101010101" pitchFamily="49" charset="-122"/>
                  <a:ea typeface="黑体" panose="02010609060101010101" pitchFamily="49" charset="-122"/>
                </a:rPr>
                <a:t>—16</a:t>
              </a:r>
              <a:r>
                <a:rPr lang="zh-CN" altLang="en-US" sz="2800" b="1" dirty="0">
                  <a:solidFill>
                    <a:srgbClr val="C00000"/>
                  </a:solidFill>
                  <a:latin typeface="黑体" panose="02010609060101010101" pitchFamily="49" charset="-122"/>
                  <a:ea typeface="黑体" panose="02010609060101010101" pitchFamily="49" charset="-122"/>
                </a:rPr>
                <a:t>世纪    </a:t>
              </a:r>
              <a:r>
                <a:rPr lang="zh-CN" altLang="en-US" sz="2800" b="1" dirty="0">
                  <a:solidFill>
                    <a:srgbClr val="C00000"/>
                  </a:solidFill>
                  <a:latin typeface="黑体" panose="02010609060101010101" pitchFamily="49" charset="-122"/>
                  <a:ea typeface="黑体" panose="02010609060101010101" pitchFamily="49" charset="-122"/>
                  <a:sym typeface="+mn-ea"/>
                </a:rPr>
                <a:t>意大利</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5" name="直接连接符 14"/>
            <p:cNvSpPr/>
            <p:nvPr/>
          </p:nvSpPr>
          <p:spPr>
            <a:xfrm flipH="1">
              <a:off x="9119" y="3978"/>
              <a:ext cx="3099" cy="995"/>
            </a:xfrm>
            <a:prstGeom prst="line">
              <a:avLst/>
            </a:prstGeom>
            <a:ln w="76200" cap="flat" cmpd="sng">
              <a:solidFill>
                <a:srgbClr val="FF0000"/>
              </a:solidFill>
              <a:prstDash val="solid"/>
              <a:round/>
              <a:headEnd type="none" w="med" len="med"/>
              <a:tailEnd type="stealth" w="lg" len="lg"/>
            </a:ln>
          </p:spPr>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7" name="图片 1"/>
          <p:cNvPicPr>
            <a:picLocks noChangeAspect="1"/>
          </p:cNvPicPr>
          <p:nvPr/>
        </p:nvPicPr>
        <p:blipFill>
          <a:blip r:embed="rId1"/>
          <a:srcRect l="1856" t="14620" r="1232" b="4907"/>
          <a:stretch>
            <a:fillRect/>
          </a:stretch>
        </p:blipFill>
        <p:spPr>
          <a:xfrm>
            <a:off x="41910" y="1367790"/>
            <a:ext cx="12150725" cy="4897120"/>
          </a:xfrm>
          <a:prstGeom prst="rect">
            <a:avLst/>
          </a:prstGeom>
          <a:noFill/>
          <a:ln w="9525">
            <a:noFill/>
          </a:ln>
        </p:spPr>
      </p:pic>
      <p:sp>
        <p:nvSpPr>
          <p:cNvPr id="19458" name="文本框 88077"/>
          <p:cNvSpPr txBox="1"/>
          <p:nvPr/>
        </p:nvSpPr>
        <p:spPr>
          <a:xfrm>
            <a:off x="453390" y="150495"/>
            <a:ext cx="6452235" cy="706755"/>
          </a:xfrm>
          <a:prstGeom prst="rect">
            <a:avLst/>
          </a:prstGeom>
          <a:noFill/>
          <a:ln w="9525">
            <a:noFill/>
          </a:ln>
        </p:spPr>
        <p:txBody>
          <a:bodyPr wrap="square" anchor="t">
            <a:spAutoFit/>
          </a:bodyPr>
          <a:p>
            <a:pPr>
              <a:spcBef>
                <a:spcPct val="50000"/>
              </a:spcBef>
            </a:pPr>
            <a:r>
              <a:rPr lang="zh-CN" altLang="en-US" sz="4000" b="1" dirty="0">
                <a:solidFill>
                  <a:srgbClr val="C00000"/>
                </a:solidFill>
                <a:latin typeface="黑体" panose="02010609060101010101" pitchFamily="49" charset="-122"/>
                <a:ea typeface="黑体" panose="02010609060101010101" pitchFamily="49" charset="-122"/>
                <a:sym typeface="+mn-ea"/>
              </a:rPr>
              <a:t>文艺复兴运动的背景（原因）</a:t>
            </a:r>
            <a:endParaRPr lang="zh-CN" altLang="en-US" sz="2000" dirty="0">
              <a:latin typeface="Arial" panose="020B0604020202020204" pitchFamily="34" charset="0"/>
              <a:ea typeface="宋体" panose="02010600030101010101" pitchFamily="2" charset="-122"/>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矩形 5"/>
          <p:cNvSpPr/>
          <p:nvPr/>
        </p:nvSpPr>
        <p:spPr>
          <a:xfrm>
            <a:off x="551815" y="401955"/>
            <a:ext cx="10993120" cy="706755"/>
          </a:xfrm>
          <a:prstGeom prst="rect">
            <a:avLst/>
          </a:prstGeom>
          <a:noFill/>
          <a:ln w="9525">
            <a:noFill/>
          </a:ln>
        </p:spPr>
        <p:txBody>
          <a:bodyPr anchor="t">
            <a:spAutoFit/>
          </a:bodyPr>
          <a:p>
            <a:r>
              <a:rPr lang="zh-CN" altLang="en-US" sz="4000" b="1" dirty="0">
                <a:solidFill>
                  <a:srgbClr val="C00000"/>
                </a:solidFill>
                <a:latin typeface="黑体" panose="02010609060101010101" pitchFamily="49" charset="-122"/>
                <a:ea typeface="黑体" panose="02010609060101010101" pitchFamily="49" charset="-122"/>
              </a:rPr>
              <a:t>文艺复兴的实质、指导思想和采取方式是什么？</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3" name="Text Box 6"/>
          <p:cNvSpPr txBox="1"/>
          <p:nvPr/>
        </p:nvSpPr>
        <p:spPr>
          <a:xfrm>
            <a:off x="551815" y="1716405"/>
            <a:ext cx="10993120" cy="3425190"/>
          </a:xfrm>
          <a:prstGeom prst="rect">
            <a:avLst/>
          </a:prstGeom>
          <a:noFill/>
          <a:ln w="9525">
            <a:noFill/>
          </a:ln>
        </p:spPr>
        <p:txBody>
          <a:bodyPr wrap="square" anchor="t">
            <a:spAutoFit/>
          </a:bodyPr>
          <a:p>
            <a:pPr fontAlgn="auto">
              <a:lnSpc>
                <a:spcPts val="6500"/>
              </a:lnSpc>
            </a:pPr>
            <a:r>
              <a:rPr lang="zh-CN" altLang="en-US" sz="3600" b="1" u="sng" dirty="0">
                <a:solidFill>
                  <a:srgbClr val="C00000"/>
                </a:solidFill>
                <a:latin typeface="宋体" panose="02010600030101010101" pitchFamily="2" charset="-122"/>
                <a:ea typeface="宋体" panose="02010600030101010101" pitchFamily="2" charset="-122"/>
              </a:rPr>
              <a:t>实质</a:t>
            </a:r>
            <a:r>
              <a:rPr lang="zh-CN" altLang="en-US" sz="3600" b="1" dirty="0">
                <a:latin typeface="宋体" panose="02010600030101010101" pitchFamily="2" charset="-122"/>
                <a:ea typeface="宋体" panose="02010600030101010101" pitchFamily="2" charset="-122"/>
              </a:rPr>
              <a:t>：文艺复兴是一场反对教会“神权至上”和提倡人文主义的新文化运动</a:t>
            </a:r>
            <a:endParaRPr lang="en-US" altLang="zh-CN" sz="3600" b="1" dirty="0">
              <a:latin typeface="宋体" panose="02010600030101010101" pitchFamily="2" charset="-122"/>
              <a:ea typeface="宋体" panose="02010600030101010101" pitchFamily="2" charset="-122"/>
            </a:endParaRPr>
          </a:p>
          <a:p>
            <a:pPr fontAlgn="auto">
              <a:lnSpc>
                <a:spcPts val="6500"/>
              </a:lnSpc>
            </a:pPr>
            <a:r>
              <a:rPr lang="zh-CN" altLang="en-US" sz="3600" b="1" u="sng" dirty="0">
                <a:solidFill>
                  <a:srgbClr val="C00000"/>
                </a:solidFill>
                <a:latin typeface="宋体" panose="02010600030101010101" pitchFamily="2" charset="-122"/>
                <a:ea typeface="宋体" panose="02010600030101010101" pitchFamily="2" charset="-122"/>
              </a:rPr>
              <a:t>指导思想</a:t>
            </a:r>
            <a:r>
              <a:rPr lang="en-US" altLang="zh-CN" sz="3600" b="1" u="sng" dirty="0">
                <a:solidFill>
                  <a:srgbClr val="C00000"/>
                </a:solidFill>
                <a:latin typeface="宋体" panose="02010600030101010101" pitchFamily="2" charset="-122"/>
                <a:ea typeface="宋体" panose="02010600030101010101" pitchFamily="2" charset="-122"/>
              </a:rPr>
              <a:t>(</a:t>
            </a:r>
            <a:r>
              <a:rPr lang="zh-CN" altLang="en-US" sz="3600" b="1" u="sng" dirty="0">
                <a:solidFill>
                  <a:srgbClr val="C00000"/>
                </a:solidFill>
                <a:latin typeface="宋体" panose="02010600030101010101" pitchFamily="2" charset="-122"/>
                <a:ea typeface="宋体" panose="02010600030101010101" pitchFamily="2" charset="-122"/>
              </a:rPr>
              <a:t>核心思想）</a:t>
            </a:r>
            <a:r>
              <a:rPr lang="zh-CN" altLang="en-US" sz="3600" b="1" dirty="0">
                <a:latin typeface="宋体" panose="02010600030101010101" pitchFamily="2" charset="-122"/>
                <a:ea typeface="宋体" panose="02010600030101010101" pitchFamily="2" charset="-122"/>
              </a:rPr>
              <a:t>：人文主义</a:t>
            </a:r>
            <a:endParaRPr lang="en-US" altLang="zh-CN" sz="3600" b="1" dirty="0">
              <a:latin typeface="宋体" panose="02010600030101010101" pitchFamily="2" charset="-122"/>
              <a:ea typeface="宋体" panose="02010600030101010101" pitchFamily="2" charset="-122"/>
            </a:endParaRPr>
          </a:p>
          <a:p>
            <a:pPr fontAlgn="auto">
              <a:lnSpc>
                <a:spcPts val="6500"/>
              </a:lnSpc>
            </a:pPr>
            <a:r>
              <a:rPr lang="zh-CN" altLang="en-US" sz="3600" b="1" u="sng" dirty="0">
                <a:solidFill>
                  <a:srgbClr val="C00000"/>
                </a:solidFill>
                <a:latin typeface="宋体" panose="02010600030101010101" pitchFamily="2" charset="-122"/>
                <a:ea typeface="宋体" panose="02010600030101010101" pitchFamily="2" charset="-122"/>
              </a:rPr>
              <a:t>采取方式</a:t>
            </a:r>
            <a:r>
              <a:rPr lang="zh-CN" altLang="en-US" sz="3600" b="1" dirty="0">
                <a:latin typeface="宋体" panose="02010600030101010101" pitchFamily="2" charset="-122"/>
                <a:ea typeface="宋体" panose="02010600030101010101" pitchFamily="2" charset="-122"/>
              </a:rPr>
              <a:t>：复兴古代希腊罗马文化，并进行创新</a:t>
            </a:r>
            <a:endParaRPr lang="zh-CN" altLang="en-US" sz="3600" b="1" dirty="0">
              <a:latin typeface="宋体" panose="02010600030101010101" pitchFamily="2" charset="-122"/>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3"/>
                                        </p:tgtEl>
                                        <p:attrNameLst>
                                          <p:attrName>style.visibility</p:attrName>
                                        </p:attrNameLst>
                                      </p:cBhvr>
                                      <p:to>
                                        <p:strVal val="visible"/>
                                      </p:to>
                                    </p:set>
                                    <p:anim calcmode="lin" valueType="num">
                                      <p:cBhvr additive="base">
                                        <p:cTn id="7" dur="500" fill="hold"/>
                                        <p:tgtEl>
                                          <p:spTgt spid="23553"/>
                                        </p:tgtEl>
                                        <p:attrNameLst>
                                          <p:attrName>ppt_x</p:attrName>
                                        </p:attrNameLst>
                                      </p:cBhvr>
                                      <p:tavLst>
                                        <p:tav tm="0">
                                          <p:val>
                                            <p:strVal val="#ppt_x"/>
                                          </p:val>
                                        </p:tav>
                                        <p:tav tm="100000">
                                          <p:val>
                                            <p:strVal val="#ppt_x"/>
                                          </p:val>
                                        </p:tav>
                                      </p:tavLst>
                                    </p:anim>
                                    <p:anim calcmode="lin" valueType="num">
                                      <p:cBhvr additive="base">
                                        <p:cTn id="8" dur="500" fill="hold"/>
                                        <p:tgtEl>
                                          <p:spTgt spid="235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p:bldP spid="23553"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Rectangle 3"/>
          <p:cNvSpPr txBox="1"/>
          <p:nvPr/>
        </p:nvSpPr>
        <p:spPr>
          <a:xfrm>
            <a:off x="825500" y="1881823"/>
            <a:ext cx="10541000" cy="523875"/>
          </a:xfrm>
          <a:prstGeom prst="rect">
            <a:avLst/>
          </a:prstGeom>
          <a:noFill/>
          <a:ln w="9525">
            <a:noFill/>
          </a:ln>
        </p:spPr>
        <p:txBody>
          <a:bodyPr anchor="t"/>
          <a:p>
            <a:pPr marL="228600" indent="-228600">
              <a:lnSpc>
                <a:spcPct val="90000"/>
              </a:lnSpc>
              <a:spcBef>
                <a:spcPts val="1000"/>
              </a:spcBef>
            </a:pPr>
            <a:r>
              <a:rPr lang="en-US" altLang="zh-CN" sz="3200" b="1" dirty="0">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文艺复兴”真的只是希腊罗马文化的</a:t>
            </a:r>
            <a:r>
              <a:rPr lang="zh-CN" altLang="en-US" sz="3200" b="1" dirty="0">
                <a:solidFill>
                  <a:srgbClr val="FF0000"/>
                </a:solidFill>
                <a:latin typeface="黑体" panose="02010609060101010101" pitchFamily="49" charset="-122"/>
                <a:ea typeface="黑体" panose="02010609060101010101" pitchFamily="49" charset="-122"/>
              </a:rPr>
              <a:t>复兴</a:t>
            </a:r>
            <a:r>
              <a:rPr lang="zh-CN" altLang="en-US" sz="3200" b="1" dirty="0">
                <a:latin typeface="黑体" panose="02010609060101010101" pitchFamily="49" charset="-122"/>
                <a:ea typeface="黑体" panose="02010609060101010101" pitchFamily="49" charset="-122"/>
              </a:rPr>
              <a:t>吗？</a:t>
            </a:r>
            <a:endParaRPr lang="en-US" altLang="zh-CN" sz="3200" b="1" dirty="0">
              <a:latin typeface="黑体" panose="02010609060101010101" pitchFamily="49" charset="-122"/>
              <a:ea typeface="黑体" panose="02010609060101010101" pitchFamily="49" charset="-122"/>
            </a:endParaRPr>
          </a:p>
        </p:txBody>
      </p:sp>
      <p:sp>
        <p:nvSpPr>
          <p:cNvPr id="20482" name="Text Box 7"/>
          <p:cNvSpPr txBox="1"/>
          <p:nvPr/>
        </p:nvSpPr>
        <p:spPr>
          <a:xfrm>
            <a:off x="480060" y="1230630"/>
            <a:ext cx="11364913" cy="519113"/>
          </a:xfrm>
          <a:prstGeom prst="rect">
            <a:avLst/>
          </a:prstGeom>
          <a:noFill/>
          <a:ln w="28575">
            <a:noFill/>
          </a:ln>
        </p:spPr>
        <p:txBody>
          <a:bodyPr anchor="t">
            <a:spAutoFit/>
          </a:bodyPr>
          <a:p>
            <a:r>
              <a:rPr lang="zh-CN" altLang="en-US" sz="2800" dirty="0">
                <a:solidFill>
                  <a:schemeClr val="bg1"/>
                </a:solidFill>
                <a:latin typeface="Arial" panose="020B0604020202020204" pitchFamily="34" charset="0"/>
                <a:ea typeface="黑体" panose="02010609060101010101" pitchFamily="49" charset="-122"/>
              </a:rPr>
              <a:t>       </a:t>
            </a:r>
            <a:r>
              <a:rPr lang="zh-CN" altLang="en-US" sz="2800" dirty="0">
                <a:latin typeface="Arial" panose="020B0604020202020204" pitchFamily="34" charset="0"/>
                <a:ea typeface="黑体" panose="02010609060101010101" pitchFamily="49" charset="-122"/>
              </a:rPr>
              <a:t>恩格斯说：</a:t>
            </a:r>
            <a:r>
              <a:rPr lang="zh-CN" altLang="en-US" sz="2800" dirty="0">
                <a:latin typeface="宋体" panose="02010600030101010101" pitchFamily="2" charset="-122"/>
                <a:ea typeface="黑体" panose="02010609060101010101" pitchFamily="49" charset="-122"/>
              </a:rPr>
              <a:t>“</a:t>
            </a:r>
            <a:r>
              <a:rPr lang="zh-CN" altLang="en-US" sz="2800" dirty="0">
                <a:latin typeface="Arial" panose="020B0604020202020204" pitchFamily="34" charset="0"/>
                <a:ea typeface="黑体" panose="02010609060101010101" pitchFamily="49" charset="-122"/>
              </a:rPr>
              <a:t>文艺复兴</a:t>
            </a:r>
            <a:r>
              <a:rPr lang="zh-CN" altLang="en-US" sz="2800" dirty="0">
                <a:latin typeface="宋体" panose="02010600030101010101" pitchFamily="2" charset="-122"/>
                <a:ea typeface="黑体" panose="02010609060101010101" pitchFamily="49" charset="-122"/>
              </a:rPr>
              <a:t>”</a:t>
            </a:r>
            <a:r>
              <a:rPr lang="zh-CN" altLang="en-US" sz="2800" dirty="0">
                <a:latin typeface="Arial" panose="020B0604020202020204" pitchFamily="34" charset="0"/>
                <a:ea typeface="黑体" panose="02010609060101010101" pitchFamily="49" charset="-122"/>
              </a:rPr>
              <a:t>这个名字没有把这个时代充分表达岀来。</a:t>
            </a:r>
            <a:endParaRPr lang="zh-CN" altLang="en-US" sz="2800" dirty="0">
              <a:latin typeface="Arial" panose="020B0604020202020204" pitchFamily="34" charset="0"/>
              <a:ea typeface="黑体" panose="02010609060101010101" pitchFamily="49" charset="-122"/>
            </a:endParaRPr>
          </a:p>
        </p:txBody>
      </p:sp>
      <p:sp>
        <p:nvSpPr>
          <p:cNvPr id="20483" name="Text Box 8"/>
          <p:cNvSpPr txBox="1"/>
          <p:nvPr/>
        </p:nvSpPr>
        <p:spPr>
          <a:xfrm>
            <a:off x="214948" y="495300"/>
            <a:ext cx="11364912" cy="522288"/>
          </a:xfrm>
          <a:prstGeom prst="rect">
            <a:avLst/>
          </a:prstGeom>
          <a:noFill/>
          <a:ln w="9525">
            <a:noFill/>
          </a:ln>
        </p:spPr>
        <p:txBody>
          <a:bodyPr anchor="t">
            <a:spAutoFit/>
          </a:bodyPr>
          <a:p>
            <a:r>
              <a:rPr lang="zh-CN" altLang="en-US" sz="2800" b="1" dirty="0">
                <a:solidFill>
                  <a:schemeClr val="bg1"/>
                </a:solidFill>
                <a:latin typeface="Arial" panose="020B0604020202020204" pitchFamily="34" charset="0"/>
                <a:ea typeface="宋体" panose="02010600030101010101" pitchFamily="2" charset="-122"/>
              </a:rPr>
              <a:t>         </a:t>
            </a:r>
            <a:r>
              <a:rPr lang="zh-CN" altLang="en-US" sz="2800" dirty="0">
                <a:latin typeface="Arial" panose="020B0604020202020204" pitchFamily="34" charset="0"/>
                <a:ea typeface="黑体" panose="02010609060101010101" pitchFamily="49" charset="-122"/>
              </a:rPr>
              <a:t>有人认为：</a:t>
            </a:r>
            <a:r>
              <a:rPr lang="zh-CN" altLang="en-US" sz="2800" dirty="0">
                <a:latin typeface="宋体" panose="02010600030101010101" pitchFamily="2" charset="-122"/>
                <a:ea typeface="黑体" panose="02010609060101010101" pitchFamily="49" charset="-122"/>
              </a:rPr>
              <a:t>“</a:t>
            </a:r>
            <a:r>
              <a:rPr lang="zh-CN" altLang="en-US" sz="2800" dirty="0">
                <a:latin typeface="Arial" panose="020B0604020202020204" pitchFamily="34" charset="0"/>
                <a:ea typeface="黑体" panose="02010609060101010101" pitchFamily="49" charset="-122"/>
              </a:rPr>
              <a:t>文艺复兴就是复兴希腊罗马的古典文化</a:t>
            </a:r>
            <a:r>
              <a:rPr lang="zh-CN" altLang="en-US" sz="2800" dirty="0">
                <a:latin typeface="宋体" panose="02010600030101010101" pitchFamily="2" charset="-122"/>
                <a:ea typeface="黑体" panose="02010609060101010101" pitchFamily="49" charset="-122"/>
              </a:rPr>
              <a:t>”</a:t>
            </a:r>
            <a:r>
              <a:rPr lang="zh-CN" altLang="en-US" sz="2800" dirty="0">
                <a:latin typeface="Arial" panose="020B0604020202020204" pitchFamily="34" charset="0"/>
                <a:ea typeface="黑体" panose="02010609060101010101" pitchFamily="49" charset="-122"/>
              </a:rPr>
              <a:t>。</a:t>
            </a:r>
            <a:endParaRPr lang="zh-CN" altLang="en-US" sz="2800" dirty="0">
              <a:latin typeface="Arial" panose="020B0604020202020204" pitchFamily="34" charset="0"/>
              <a:ea typeface="黑体" panose="02010609060101010101" pitchFamily="49" charset="-122"/>
            </a:endParaRPr>
          </a:p>
        </p:txBody>
      </p:sp>
      <p:sp>
        <p:nvSpPr>
          <p:cNvPr id="106502" name="Text Box 8"/>
          <p:cNvSpPr txBox="1"/>
          <p:nvPr/>
        </p:nvSpPr>
        <p:spPr>
          <a:xfrm>
            <a:off x="589598" y="2734310"/>
            <a:ext cx="11255375" cy="2214563"/>
          </a:xfrm>
          <a:prstGeom prst="rect">
            <a:avLst/>
          </a:prstGeom>
          <a:noFill/>
          <a:ln w="28575" cap="flat" cmpd="sng">
            <a:solidFill>
              <a:schemeClr val="tx1"/>
            </a:solidFill>
            <a:prstDash val="solid"/>
            <a:miter/>
            <a:headEnd type="none" w="med" len="med"/>
            <a:tailEnd type="none" w="med" len="med"/>
          </a:ln>
        </p:spPr>
        <p:txBody>
          <a:bodyPr anchor="t">
            <a:spAutoFit/>
          </a:bodyPr>
          <a:p>
            <a:pPr>
              <a:lnSpc>
                <a:spcPct val="115000"/>
              </a:lnSpc>
            </a:pPr>
            <a:r>
              <a:rPr lang="zh-CN" altLang="en-US" sz="2400" dirty="0">
                <a:solidFill>
                  <a:schemeClr val="bg1"/>
                </a:solidFill>
                <a:latin typeface="黑体" panose="02010609060101010101" pitchFamily="49" charset="-122"/>
                <a:ea typeface="黑体" panose="02010609060101010101" pitchFamily="49" charset="-122"/>
              </a:rPr>
              <a:t>   </a:t>
            </a:r>
            <a:r>
              <a:rPr lang="zh-CN" altLang="zh-CN" sz="2400" dirty="0">
                <a:latin typeface="Arial" panose="020B0604020202020204" pitchFamily="34" charset="0"/>
                <a:ea typeface="微软雅黑" panose="020B0503020204020204" pitchFamily="34" charset="-122"/>
                <a:sym typeface="微软雅黑" panose="020B0503020204020204" pitchFamily="34" charset="-122"/>
              </a:rPr>
              <a:t>文艺复兴并非对于古典文化的“亦步亦趋”的简单模仿……</a:t>
            </a:r>
            <a:r>
              <a:rPr lang="zh-CN" altLang="zh-CN" sz="2400" dirty="0">
                <a:solidFill>
                  <a:srgbClr val="FF0000"/>
                </a:solidFill>
                <a:latin typeface="Arial" panose="020B0604020202020204" pitchFamily="34" charset="0"/>
                <a:ea typeface="微软雅黑" panose="020B0503020204020204" pitchFamily="34" charset="-122"/>
                <a:sym typeface="微软雅黑" panose="020B0503020204020204" pitchFamily="34" charset="-122"/>
              </a:rPr>
              <a:t>是新兴资产阶级反封建斗争在意识形态上的反映</a:t>
            </a:r>
            <a:r>
              <a:rPr lang="zh-CN" altLang="zh-CN" sz="2400" dirty="0">
                <a:latin typeface="Arial" panose="020B0604020202020204" pitchFamily="34" charset="0"/>
                <a:ea typeface="微软雅黑" panose="020B0503020204020204" pitchFamily="34" charset="-122"/>
                <a:sym typeface="微软雅黑" panose="020B0503020204020204" pitchFamily="34" charset="-122"/>
              </a:rPr>
              <a:t>……新生的资产阶级为了求得自身的发展，必须首先在思想上从中世纪的</a:t>
            </a:r>
            <a:r>
              <a:rPr lang="zh-CN" altLang="zh-CN" sz="2400" dirty="0">
                <a:solidFill>
                  <a:srgbClr val="FF0000"/>
                </a:solidFill>
                <a:latin typeface="Arial" panose="020B0604020202020204" pitchFamily="34" charset="0"/>
                <a:ea typeface="微软雅黑" panose="020B0503020204020204" pitchFamily="34" charset="-122"/>
                <a:sym typeface="微软雅黑" panose="020B0503020204020204" pitchFamily="34" charset="-122"/>
              </a:rPr>
              <a:t>宗教神学</a:t>
            </a:r>
            <a:r>
              <a:rPr lang="zh-CN" altLang="zh-CN" sz="2400" dirty="0">
                <a:latin typeface="Arial" panose="020B0604020202020204" pitchFamily="34" charset="0"/>
                <a:ea typeface="微软雅黑" panose="020B0503020204020204" pitchFamily="34" charset="-122"/>
                <a:sym typeface="微软雅黑" panose="020B0503020204020204" pitchFamily="34" charset="-122"/>
              </a:rPr>
              <a:t>的桎梏下</a:t>
            </a:r>
            <a:r>
              <a:rPr lang="zh-CN" altLang="zh-CN" sz="2400" dirty="0">
                <a:solidFill>
                  <a:srgbClr val="FF0000"/>
                </a:solidFill>
                <a:latin typeface="Arial" panose="020B0604020202020204" pitchFamily="34" charset="0"/>
                <a:ea typeface="微软雅黑" panose="020B0503020204020204" pitchFamily="34" charset="-122"/>
                <a:sym typeface="微软雅黑" panose="020B0503020204020204" pitchFamily="34" charset="-122"/>
              </a:rPr>
              <a:t>解放出来</a:t>
            </a:r>
            <a:r>
              <a:rPr lang="zh-CN" altLang="zh-CN" sz="2400" dirty="0">
                <a:latin typeface="Arial" panose="020B0604020202020204" pitchFamily="34" charset="0"/>
                <a:ea typeface="微软雅黑" panose="020B0503020204020204" pitchFamily="34" charset="-122"/>
                <a:sym typeface="微软雅黑" panose="020B0503020204020204" pitchFamily="34" charset="-122"/>
              </a:rPr>
              <a:t>……这个时期产生的文学、艺术作品及政治、哲学著作都鲜明地表现出</a:t>
            </a:r>
            <a:r>
              <a:rPr lang="zh-CN" altLang="zh-CN" sz="2400" dirty="0">
                <a:solidFill>
                  <a:srgbClr val="FF0000"/>
                </a:solidFill>
                <a:latin typeface="Arial" panose="020B0604020202020204" pitchFamily="34" charset="0"/>
                <a:ea typeface="微软雅黑" panose="020B0503020204020204" pitchFamily="34" charset="-122"/>
                <a:sym typeface="微软雅黑" panose="020B0503020204020204" pitchFamily="34" charset="-122"/>
              </a:rPr>
              <a:t>新的时代精神</a:t>
            </a:r>
            <a:r>
              <a:rPr lang="zh-CN" altLang="zh-CN" sz="2400" dirty="0">
                <a:latin typeface="Arial" panose="020B0604020202020204" pitchFamily="34" charset="0"/>
                <a:ea typeface="微软雅黑" panose="020B0503020204020204" pitchFamily="34" charset="-122"/>
                <a:sym typeface="微软雅黑" panose="020B0503020204020204" pitchFamily="34" charset="-122"/>
              </a:rPr>
              <a:t>。</a:t>
            </a:r>
            <a:endParaRPr lang="en-US" altLang="zh-CN" sz="2400" dirty="0">
              <a:latin typeface="楷体_GB2312" charset="-122"/>
              <a:ea typeface="微软雅黑" panose="020B0503020204020204" pitchFamily="34" charset="-122"/>
              <a:sym typeface="微软雅黑" panose="020B0503020204020204" pitchFamily="34" charset="-122"/>
            </a:endParaRPr>
          </a:p>
          <a:p>
            <a:pPr>
              <a:lnSpc>
                <a:spcPct val="115000"/>
              </a:lnSpc>
            </a:pPr>
            <a:r>
              <a:rPr lang="en-US" altLang="zh-CN" sz="2400" dirty="0">
                <a:latin typeface="楷体_GB2312" charset="-122"/>
                <a:ea typeface="微软雅黑" panose="020B0503020204020204" pitchFamily="34" charset="-122"/>
                <a:sym typeface="微软雅黑" panose="020B0503020204020204" pitchFamily="34" charset="-122"/>
              </a:rPr>
              <a:t>            </a:t>
            </a:r>
            <a:r>
              <a:rPr lang="en-US" altLang="zh-CN" sz="2400" dirty="0">
                <a:latin typeface="Times New Roman" panose="02020603050405020304" pitchFamily="18" charset="0"/>
                <a:ea typeface="微软雅黑" panose="020B0503020204020204" pitchFamily="34" charset="-122"/>
                <a:sym typeface="微软雅黑" panose="020B0503020204020204" pitchFamily="34" charset="-122"/>
              </a:rPr>
              <a:t> </a:t>
            </a:r>
            <a:r>
              <a:rPr lang="en-US" altLang="zh-CN" dirty="0">
                <a:latin typeface="Times New Roman" panose="02020603050405020304" pitchFamily="18" charset="0"/>
                <a:ea typeface="微软雅黑" panose="020B0503020204020204" pitchFamily="34" charset="-122"/>
                <a:sym typeface="微软雅黑" panose="020B0503020204020204" pitchFamily="34" charset="-122"/>
              </a:rPr>
              <a:t>——</a:t>
            </a:r>
            <a:r>
              <a:rPr lang="zh-CN" altLang="zh-CN" dirty="0">
                <a:latin typeface="Arial" panose="020B0604020202020204" pitchFamily="34" charset="0"/>
                <a:ea typeface="微软雅黑" panose="020B0503020204020204" pitchFamily="34" charset="-122"/>
                <a:sym typeface="微软雅黑" panose="020B0503020204020204" pitchFamily="34" charset="-122"/>
              </a:rPr>
              <a:t>摘编</a:t>
            </a:r>
            <a:r>
              <a:rPr lang="zh-CN" altLang="zh-CN" dirty="0">
                <a:latin typeface="宋体" panose="02010600030101010101" pitchFamily="2" charset="-122"/>
                <a:ea typeface="微软雅黑" panose="020B0503020204020204" pitchFamily="34" charset="-122"/>
                <a:sym typeface="微软雅黑" panose="020B0503020204020204" pitchFamily="34" charset="-122"/>
              </a:rPr>
              <a:t>自吴于廑、齐世荣主编，刘祚昌、王觉非分卷主编《世界史·近代史编》（上卷）</a:t>
            </a:r>
            <a:endParaRPr lang="zh-CN" altLang="en-US" dirty="0">
              <a:latin typeface="宋体" panose="02010600030101010101" pitchFamily="2" charset="-122"/>
              <a:ea typeface="黑体" panose="02010609060101010101" pitchFamily="49" charset="-122"/>
            </a:endParaRPr>
          </a:p>
        </p:txBody>
      </p:sp>
      <p:sp>
        <p:nvSpPr>
          <p:cNvPr id="10" name="Text Box 6"/>
          <p:cNvSpPr txBox="1"/>
          <p:nvPr/>
        </p:nvSpPr>
        <p:spPr>
          <a:xfrm>
            <a:off x="1808480" y="5202238"/>
            <a:ext cx="8575675" cy="520700"/>
          </a:xfrm>
          <a:prstGeom prst="rect">
            <a:avLst/>
          </a:prstGeom>
          <a:solidFill>
            <a:schemeClr val="bg1">
              <a:alpha val="89000"/>
            </a:schemeClr>
          </a:solidFill>
          <a:ln w="9525">
            <a:noFill/>
          </a:ln>
        </p:spPr>
        <p:txBody>
          <a:bodyPr>
            <a:spAutoFit/>
          </a:bodyPr>
          <a:lstStyle/>
          <a:p>
            <a:pPr marR="0" defTabSz="914400" fontAlgn="auto">
              <a:buClrTx/>
              <a:buSzTx/>
              <a:buFontTx/>
              <a:defRPr/>
            </a:pPr>
            <a:r>
              <a:rPr kumimoji="0" lang="zh-CN" altLang="en-US" sz="2800" b="1" kern="1200" cap="none" spc="0" normalizeH="0" baseline="0" noProof="1">
                <a:solidFill>
                  <a:srgbClr val="FF0000"/>
                </a:solidFill>
                <a:latin typeface="黑体" panose="02010609060101010101" pitchFamily="49" charset="-122"/>
                <a:ea typeface="黑体" panose="02010609060101010101" pitchFamily="49" charset="-122"/>
                <a:cs typeface="+mn-cs"/>
              </a:rPr>
              <a:t>实质：</a:t>
            </a:r>
            <a:r>
              <a:rPr kumimoji="0" lang="zh-CN" altLang="en-US" sz="2800" u="sng" kern="1200" cap="none" spc="0" normalizeH="0" baseline="0"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rPr>
              <a:t>      </a:t>
            </a:r>
            <a:r>
              <a:rPr kumimoji="0" lang="zh-CN" altLang="en-US" sz="2800" b="1" kern="1200" cap="none" spc="0" normalizeH="0" baseline="0" noProof="1">
                <a:solidFill>
                  <a:srgbClr val="FF0000"/>
                </a:solidFill>
                <a:latin typeface="黑体" panose="02010609060101010101" pitchFamily="49" charset="-122"/>
                <a:ea typeface="黑体" panose="02010609060101010101" pitchFamily="49" charset="-122"/>
                <a:cs typeface="+mn-cs"/>
              </a:rPr>
              <a:t>阶级反</a:t>
            </a:r>
            <a:r>
              <a:rPr kumimoji="0" lang="zh-CN" altLang="en-US" sz="2800" b="1" u="sng" kern="1200" cap="none" spc="0" normalizeH="0" baseline="0"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rPr>
              <a:t>             </a:t>
            </a:r>
            <a:r>
              <a:rPr kumimoji="0" lang="zh-CN" altLang="en-US" sz="2800" b="1" kern="1200" cap="none" spc="0" normalizeH="0" baseline="0" noProof="1">
                <a:solidFill>
                  <a:srgbClr val="FF0000"/>
                </a:solidFill>
                <a:latin typeface="黑体" panose="02010609060101010101" pitchFamily="49" charset="-122"/>
                <a:ea typeface="黑体" panose="02010609060101010101" pitchFamily="49" charset="-122"/>
                <a:cs typeface="+mn-cs"/>
              </a:rPr>
              <a:t>的</a:t>
            </a:r>
            <a:r>
              <a:rPr kumimoji="0" lang="zh-CN" altLang="en-US" sz="2800" b="1" u="sng" kern="1200" cap="none" spc="0" normalizeH="0" baseline="0"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rPr>
              <a:t>         </a:t>
            </a:r>
            <a:r>
              <a:rPr kumimoji="0" lang="zh-CN" altLang="en-US" sz="2800" b="1" kern="1200" cap="none" spc="0" normalizeH="0" baseline="0" noProof="1">
                <a:solidFill>
                  <a:srgbClr val="FF0000"/>
                </a:solidFill>
                <a:latin typeface="黑体" panose="02010609060101010101" pitchFamily="49" charset="-122"/>
                <a:ea typeface="黑体" panose="02010609060101010101" pitchFamily="49" charset="-122"/>
                <a:cs typeface="+mn-cs"/>
              </a:rPr>
              <a:t>运动</a:t>
            </a:r>
            <a:endParaRPr kumimoji="0" lang="zh-CN" altLang="en-US" sz="2800" b="1" kern="1200" cap="none" spc="0" normalizeH="0" baseline="0" noProof="1">
              <a:solidFill>
                <a:srgbClr val="FF0000"/>
              </a:solidFill>
              <a:latin typeface="黑体" panose="02010609060101010101" pitchFamily="49" charset="-122"/>
              <a:ea typeface="黑体" panose="02010609060101010101" pitchFamily="49" charset="-122"/>
              <a:cs typeface="+mn-cs"/>
            </a:endParaRPr>
          </a:p>
        </p:txBody>
      </p:sp>
      <p:sp>
        <p:nvSpPr>
          <p:cNvPr id="2" name="文本框 1"/>
          <p:cNvSpPr txBox="1"/>
          <p:nvPr/>
        </p:nvSpPr>
        <p:spPr>
          <a:xfrm>
            <a:off x="2954020" y="5202555"/>
            <a:ext cx="898525" cy="522288"/>
          </a:xfrm>
          <a:prstGeom prst="rect">
            <a:avLst/>
          </a:prstGeom>
          <a:noFill/>
          <a:ln w="9525">
            <a:noFill/>
          </a:ln>
        </p:spPr>
        <p:txBody>
          <a:bodyPr wrap="none" anchor="t">
            <a:spAutoFit/>
          </a:bodyPr>
          <a:p>
            <a:r>
              <a:rPr lang="zh-CN" altLang="en-US" sz="28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资产</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3" name="文本框 2"/>
          <p:cNvSpPr txBox="1"/>
          <p:nvPr/>
        </p:nvSpPr>
        <p:spPr>
          <a:xfrm>
            <a:off x="5177155" y="5202238"/>
            <a:ext cx="1971675" cy="520700"/>
          </a:xfrm>
          <a:prstGeom prst="rect">
            <a:avLst/>
          </a:prstGeom>
          <a:noFill/>
          <a:ln w="9525">
            <a:noFill/>
          </a:ln>
        </p:spPr>
        <p:txBody>
          <a:bodyPr wrap="none" anchor="t">
            <a:spAutoFit/>
          </a:bodyPr>
          <a:p>
            <a:r>
              <a:rPr lang="zh-CN" altLang="en-US" sz="28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封建反神学</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4" name="文本框 3"/>
          <p:cNvSpPr txBox="1"/>
          <p:nvPr/>
        </p:nvSpPr>
        <p:spPr>
          <a:xfrm>
            <a:off x="7802563" y="5202238"/>
            <a:ext cx="1612900" cy="520700"/>
          </a:xfrm>
          <a:prstGeom prst="rect">
            <a:avLst/>
          </a:prstGeom>
          <a:noFill/>
          <a:ln w="9525">
            <a:noFill/>
          </a:ln>
        </p:spPr>
        <p:txBody>
          <a:bodyPr wrap="none" anchor="t">
            <a:spAutoFit/>
          </a:bodyPr>
          <a:p>
            <a:r>
              <a:rPr lang="zh-CN" altLang="en-US" sz="28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思想解放</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animEffect transition="in" filter="fade">
                                      <p:cBhvr>
                                        <p:cTn id="7" dur="500"/>
                                        <p:tgtEl>
                                          <p:spTgt spid="1065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0-#ppt_w/2"/>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bldLvl="0" animBg="1"/>
      <p:bldP spid="10" grpId="0" bldLvl="0" animBg="1"/>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30" name="矩形 8"/>
          <p:cNvSpPr/>
          <p:nvPr/>
        </p:nvSpPr>
        <p:spPr>
          <a:xfrm>
            <a:off x="671195" y="172720"/>
            <a:ext cx="10420350" cy="1076325"/>
          </a:xfrm>
          <a:prstGeom prst="rect">
            <a:avLst/>
          </a:prstGeom>
          <a:noFill/>
          <a:ln w="9525">
            <a:noFill/>
          </a:ln>
        </p:spPr>
        <p:txBody>
          <a:bodyPr wrap="square" anchor="t">
            <a:spAutoFit/>
          </a:bodyPr>
          <a:p>
            <a:pPr algn="ctr"/>
            <a:r>
              <a:rPr lang="zh-CN" altLang="en-US" sz="3200" b="1" dirty="0">
                <a:solidFill>
                  <a:srgbClr val="C00000"/>
                </a:solidFill>
                <a:latin typeface="楷体" panose="02010609060101010101" pitchFamily="49" charset="-122"/>
                <a:ea typeface="楷体" panose="02010609060101010101" pitchFamily="49" charset="-122"/>
              </a:rPr>
              <a:t>文艺复兴是一个需要巨人而且产生了巨人的时代。</a:t>
            </a:r>
            <a:endParaRPr lang="zh-CN" altLang="en-US" sz="3200" b="1" dirty="0">
              <a:solidFill>
                <a:srgbClr val="C00000"/>
              </a:solidFill>
              <a:latin typeface="楷体" panose="02010609060101010101" pitchFamily="49" charset="-122"/>
              <a:ea typeface="楷体" panose="02010609060101010101" pitchFamily="49" charset="-122"/>
            </a:endParaRPr>
          </a:p>
          <a:p>
            <a:pPr algn="ctr"/>
            <a:r>
              <a:rPr lang="zh-CN" altLang="en-US" sz="3200" b="1" dirty="0">
                <a:solidFill>
                  <a:srgbClr val="C00000"/>
                </a:solidFill>
                <a:latin typeface="楷体" panose="02010609060101010101" pitchFamily="49" charset="-122"/>
                <a:ea typeface="楷体" panose="02010609060101010101" pitchFamily="49" charset="-122"/>
              </a:rPr>
              <a:t>                                      </a:t>
            </a:r>
            <a:r>
              <a:rPr lang="en-US" altLang="zh-CN" sz="3200" b="1" dirty="0">
                <a:solidFill>
                  <a:srgbClr val="C00000"/>
                </a:solidFill>
                <a:latin typeface="楷体" panose="02010609060101010101" pitchFamily="49" charset="-122"/>
                <a:ea typeface="楷体" panose="02010609060101010101" pitchFamily="49" charset="-122"/>
              </a:rPr>
              <a:t>——</a:t>
            </a:r>
            <a:r>
              <a:rPr lang="zh-CN" altLang="en-US" sz="3200" b="1" dirty="0">
                <a:solidFill>
                  <a:srgbClr val="C00000"/>
                </a:solidFill>
                <a:latin typeface="楷体" panose="02010609060101010101" pitchFamily="49" charset="-122"/>
                <a:ea typeface="楷体" panose="02010609060101010101" pitchFamily="49" charset="-122"/>
              </a:rPr>
              <a:t>恩格斯</a:t>
            </a:r>
            <a:endParaRPr lang="zh-CN" altLang="en-US" sz="3200" b="1" dirty="0">
              <a:solidFill>
                <a:srgbClr val="C00000"/>
              </a:solidFill>
              <a:latin typeface="楷体" panose="02010609060101010101" pitchFamily="49" charset="-122"/>
              <a:ea typeface="楷体" panose="02010609060101010101" pitchFamily="49" charset="-122"/>
            </a:endParaRPr>
          </a:p>
        </p:txBody>
      </p:sp>
      <p:grpSp>
        <p:nvGrpSpPr>
          <p:cNvPr id="3" name="组合 2"/>
          <p:cNvGrpSpPr/>
          <p:nvPr/>
        </p:nvGrpSpPr>
        <p:grpSpPr>
          <a:xfrm>
            <a:off x="762000" y="3869199"/>
            <a:ext cx="6959310" cy="2785556"/>
            <a:chOff x="1057" y="6413"/>
            <a:chExt cx="10960" cy="4387"/>
          </a:xfrm>
        </p:grpSpPr>
        <p:grpSp>
          <p:nvGrpSpPr>
            <p:cNvPr id="25605" name="组合 25604"/>
            <p:cNvGrpSpPr/>
            <p:nvPr/>
          </p:nvGrpSpPr>
          <p:grpSpPr>
            <a:xfrm>
              <a:off x="1057" y="6453"/>
              <a:ext cx="3361" cy="4292"/>
              <a:chOff x="-87" y="58"/>
              <a:chExt cx="3309" cy="5181"/>
            </a:xfrm>
          </p:grpSpPr>
          <p:pic>
            <p:nvPicPr>
              <p:cNvPr id="69661" name="内容占位符 25605" descr="t018a319c366ad2404c"/>
              <p:cNvPicPr>
                <a:picLocks noGrp="1" noChangeAspect="1"/>
              </p:cNvPicPr>
              <p:nvPr>
                <p:ph sz="quarter" idx="4294967295"/>
              </p:nvPr>
            </p:nvPicPr>
            <p:blipFill>
              <a:blip r:embed="rId1"/>
              <a:stretch>
                <a:fillRect/>
              </a:stretch>
            </p:blipFill>
            <p:spPr>
              <a:xfrm>
                <a:off x="-87" y="58"/>
                <a:ext cx="3309" cy="4190"/>
              </a:xfrm>
            </p:spPr>
          </p:pic>
          <p:sp>
            <p:nvSpPr>
              <p:cNvPr id="69662" name="文本框 25606"/>
              <p:cNvSpPr txBox="1"/>
              <p:nvPr/>
            </p:nvSpPr>
            <p:spPr>
              <a:xfrm>
                <a:off x="175" y="4247"/>
                <a:ext cx="2785" cy="992"/>
              </a:xfrm>
              <a:prstGeom prst="rect">
                <a:avLst/>
              </a:prstGeom>
              <a:noFill/>
              <a:ln w="9525">
                <a:noFill/>
              </a:ln>
            </p:spPr>
            <p:txBody>
              <a:bodyPr wrap="square" anchor="t">
                <a:spAutoFit/>
              </a:bodyPr>
              <a:p>
                <a:pPr algn="ctr"/>
                <a:r>
                  <a:rPr lang="zh-CN" altLang="en-US" sz="2800" b="1" dirty="0">
                    <a:latin typeface="Arial" panose="020B0604020202020204" charset="-116"/>
                    <a:ea typeface="微软雅黑" panose="020B0503020204020204" pitchFamily="34" charset="-122"/>
                  </a:rPr>
                  <a:t>达芬奇</a:t>
                </a:r>
                <a:endParaRPr lang="zh-CN" altLang="en-US" sz="2800" b="1" dirty="0">
                  <a:latin typeface="Arial" panose="020B0604020202020204" charset="-116"/>
                  <a:ea typeface="微软雅黑" panose="020B0503020204020204" pitchFamily="34" charset="-122"/>
                </a:endParaRPr>
              </a:p>
            </p:txBody>
          </p:sp>
        </p:grpSp>
        <p:grpSp>
          <p:nvGrpSpPr>
            <p:cNvPr id="25620" name="组合 25619"/>
            <p:cNvGrpSpPr/>
            <p:nvPr/>
          </p:nvGrpSpPr>
          <p:grpSpPr>
            <a:xfrm>
              <a:off x="8643" y="6529"/>
              <a:ext cx="3373" cy="4271"/>
              <a:chOff x="-23" y="-56"/>
              <a:chExt cx="2782" cy="5305"/>
            </a:xfrm>
          </p:grpSpPr>
          <p:pic>
            <p:nvPicPr>
              <p:cNvPr id="69655" name="图片 25620" descr="拉斐尔自画像"/>
              <p:cNvPicPr>
                <a:picLocks noChangeAspect="1"/>
              </p:cNvPicPr>
              <p:nvPr/>
            </p:nvPicPr>
            <p:blipFill>
              <a:blip r:embed="rId2"/>
              <a:stretch>
                <a:fillRect/>
              </a:stretch>
            </p:blipFill>
            <p:spPr>
              <a:xfrm>
                <a:off x="58" y="-56"/>
                <a:ext cx="2701" cy="4284"/>
              </a:xfrm>
              <a:prstGeom prst="rect">
                <a:avLst/>
              </a:prstGeom>
              <a:noFill/>
              <a:ln w="9525">
                <a:noFill/>
              </a:ln>
            </p:spPr>
          </p:pic>
          <p:sp>
            <p:nvSpPr>
              <p:cNvPr id="69656" name="文本框 25621"/>
              <p:cNvSpPr txBox="1"/>
              <p:nvPr/>
            </p:nvSpPr>
            <p:spPr>
              <a:xfrm>
                <a:off x="-23" y="4228"/>
                <a:ext cx="2782" cy="1021"/>
              </a:xfrm>
              <a:prstGeom prst="rect">
                <a:avLst/>
              </a:prstGeom>
              <a:noFill/>
              <a:ln w="9525">
                <a:noFill/>
              </a:ln>
            </p:spPr>
            <p:txBody>
              <a:bodyPr wrap="square" anchor="t">
                <a:spAutoFit/>
              </a:bodyPr>
              <a:p>
                <a:pPr algn="ctr"/>
                <a:r>
                  <a:rPr lang="zh-CN" altLang="en-US" sz="2800" b="1" dirty="0">
                    <a:latin typeface="Arial" panose="020B0604020202020204" charset="-116"/>
                    <a:ea typeface="微软雅黑" panose="020B0503020204020204" pitchFamily="34" charset="-122"/>
                  </a:rPr>
                  <a:t>拉斐尔</a:t>
                </a:r>
                <a:endParaRPr lang="zh-CN" altLang="en-US" sz="2800" b="1" dirty="0">
                  <a:latin typeface="Arial" panose="020B0604020202020204" charset="-116"/>
                  <a:ea typeface="微软雅黑" panose="020B0503020204020204" pitchFamily="34" charset="-122"/>
                </a:endParaRPr>
              </a:p>
            </p:txBody>
          </p:sp>
        </p:grpSp>
        <p:grpSp>
          <p:nvGrpSpPr>
            <p:cNvPr id="25617" name="组合 25616"/>
            <p:cNvGrpSpPr/>
            <p:nvPr/>
          </p:nvGrpSpPr>
          <p:grpSpPr>
            <a:xfrm>
              <a:off x="4801" y="6413"/>
              <a:ext cx="3248" cy="4387"/>
              <a:chOff x="-76" y="-137"/>
              <a:chExt cx="3492" cy="5191"/>
            </a:xfrm>
          </p:grpSpPr>
          <p:pic>
            <p:nvPicPr>
              <p:cNvPr id="69664" name="图片 25617" descr="t012a201caa99bb11af"/>
              <p:cNvPicPr>
                <a:picLocks noChangeAspect="1"/>
              </p:cNvPicPr>
              <p:nvPr/>
            </p:nvPicPr>
            <p:blipFill>
              <a:blip r:embed="rId3"/>
              <a:stretch>
                <a:fillRect/>
              </a:stretch>
            </p:blipFill>
            <p:spPr>
              <a:xfrm>
                <a:off x="0" y="-137"/>
                <a:ext cx="3232" cy="4155"/>
              </a:xfrm>
              <a:prstGeom prst="rect">
                <a:avLst/>
              </a:prstGeom>
              <a:noFill/>
              <a:ln w="9525">
                <a:noFill/>
              </a:ln>
            </p:spPr>
          </p:pic>
          <p:sp>
            <p:nvSpPr>
              <p:cNvPr id="69665" name="文本框 25618"/>
              <p:cNvSpPr txBox="1"/>
              <p:nvPr/>
            </p:nvSpPr>
            <p:spPr>
              <a:xfrm>
                <a:off x="-76" y="4081"/>
                <a:ext cx="3492" cy="973"/>
              </a:xfrm>
              <a:prstGeom prst="rect">
                <a:avLst/>
              </a:prstGeom>
              <a:noFill/>
              <a:ln w="9525">
                <a:noFill/>
              </a:ln>
            </p:spPr>
            <p:txBody>
              <a:bodyPr wrap="square" anchor="t">
                <a:spAutoFit/>
              </a:bodyPr>
              <a:p>
                <a:r>
                  <a:rPr lang="zh-CN" altLang="en-US" sz="2800" b="1" dirty="0">
                    <a:latin typeface="Arial" panose="020B0604020202020204" charset="-116"/>
                    <a:ea typeface="微软雅黑" panose="020B0503020204020204" pitchFamily="34" charset="-122"/>
                  </a:rPr>
                  <a:t>米开朗基罗</a:t>
                </a:r>
                <a:endParaRPr lang="zh-CN" altLang="en-US" sz="2800" b="1" dirty="0">
                  <a:latin typeface="Arial" panose="020B0604020202020204" charset="-116"/>
                  <a:ea typeface="微软雅黑" panose="020B0503020204020204" pitchFamily="34" charset="-122"/>
                </a:endParaRPr>
              </a:p>
            </p:txBody>
          </p:sp>
        </p:grpSp>
      </p:grpSp>
      <p:grpSp>
        <p:nvGrpSpPr>
          <p:cNvPr id="2" name="组合 1"/>
          <p:cNvGrpSpPr/>
          <p:nvPr/>
        </p:nvGrpSpPr>
        <p:grpSpPr>
          <a:xfrm>
            <a:off x="804545" y="1068070"/>
            <a:ext cx="7073265" cy="2874010"/>
            <a:chOff x="1054" y="1967"/>
            <a:chExt cx="11139" cy="4526"/>
          </a:xfrm>
        </p:grpSpPr>
        <p:grpSp>
          <p:nvGrpSpPr>
            <p:cNvPr id="12" name="组合 11"/>
            <p:cNvGrpSpPr/>
            <p:nvPr/>
          </p:nvGrpSpPr>
          <p:grpSpPr>
            <a:xfrm>
              <a:off x="1054" y="1968"/>
              <a:ext cx="3747" cy="4408"/>
              <a:chOff x="3149" y="3318"/>
              <a:chExt cx="2836" cy="4018"/>
            </a:xfrm>
          </p:grpSpPr>
          <p:pic>
            <p:nvPicPr>
              <p:cNvPr id="69649" name="Picture 2" descr="{4195D5C9-7EDA-4799-95A3-DDAA6F7ED6B8}0"/>
              <p:cNvPicPr>
                <a:picLocks noChangeAspect="1"/>
              </p:cNvPicPr>
              <p:nvPr/>
            </p:nvPicPr>
            <p:blipFill>
              <a:blip r:embed="rId4"/>
              <a:stretch>
                <a:fillRect/>
              </a:stretch>
            </p:blipFill>
            <p:spPr>
              <a:xfrm>
                <a:off x="3149" y="3318"/>
                <a:ext cx="2546" cy="3269"/>
              </a:xfrm>
              <a:prstGeom prst="rect">
                <a:avLst/>
              </a:prstGeom>
              <a:noFill/>
              <a:ln w="76200">
                <a:noFill/>
              </a:ln>
            </p:spPr>
          </p:pic>
          <p:sp>
            <p:nvSpPr>
              <p:cNvPr id="69650" name="Text Box 11"/>
              <p:cNvSpPr txBox="1"/>
              <p:nvPr/>
            </p:nvSpPr>
            <p:spPr>
              <a:xfrm>
                <a:off x="3466" y="6587"/>
                <a:ext cx="2519" cy="749"/>
              </a:xfrm>
              <a:prstGeom prst="rect">
                <a:avLst/>
              </a:prstGeom>
              <a:noFill/>
              <a:ln w="9525">
                <a:noFill/>
              </a:ln>
            </p:spPr>
            <p:txBody>
              <a:bodyPr wrap="square" anchor="t">
                <a:spAutoFit/>
              </a:bodyPr>
              <a:p>
                <a:pPr algn="ctr"/>
                <a:r>
                  <a:rPr lang="zh-CN" altLang="en-US" sz="2800" b="1" dirty="0">
                    <a:latin typeface="微软雅黑" panose="020B0503020204020204" pitchFamily="34" charset="-122"/>
                    <a:ea typeface="微软雅黑" panose="020B0503020204020204" pitchFamily="34" charset="-122"/>
                  </a:rPr>
                  <a:t>但丁</a:t>
                </a:r>
                <a:endParaRPr lang="zh-CN" altLang="en-US" sz="2800" b="1" dirty="0">
                  <a:latin typeface="微软雅黑" panose="020B0503020204020204" pitchFamily="34" charset="-122"/>
                  <a:ea typeface="微软雅黑" panose="020B0503020204020204" pitchFamily="34" charset="-122"/>
                </a:endParaRPr>
              </a:p>
            </p:txBody>
          </p:sp>
        </p:grpSp>
        <p:grpSp>
          <p:nvGrpSpPr>
            <p:cNvPr id="25611" name="组合 25610"/>
            <p:cNvGrpSpPr/>
            <p:nvPr/>
          </p:nvGrpSpPr>
          <p:grpSpPr>
            <a:xfrm>
              <a:off x="4801" y="1967"/>
              <a:ext cx="3470" cy="4450"/>
              <a:chOff x="-116" y="0"/>
              <a:chExt cx="3282" cy="5114"/>
            </a:xfrm>
          </p:grpSpPr>
          <p:pic>
            <p:nvPicPr>
              <p:cNvPr id="69652" name="内容占位符 25611" descr="t01b0e34145eef31cc5"/>
              <p:cNvPicPr>
                <a:picLocks noGrp="1" noChangeAspect="1"/>
              </p:cNvPicPr>
              <p:nvPr>
                <p:ph sz="quarter" idx="4294967295"/>
              </p:nvPr>
            </p:nvPicPr>
            <p:blipFill>
              <a:blip r:embed="rId5"/>
              <a:stretch>
                <a:fillRect/>
              </a:stretch>
            </p:blipFill>
            <p:spPr>
              <a:xfrm>
                <a:off x="-116" y="0"/>
                <a:ext cx="3281" cy="4251"/>
              </a:xfrm>
            </p:spPr>
          </p:pic>
          <p:sp>
            <p:nvSpPr>
              <p:cNvPr id="69653" name="文本框 25612"/>
              <p:cNvSpPr txBox="1"/>
              <p:nvPr/>
            </p:nvSpPr>
            <p:spPr>
              <a:xfrm>
                <a:off x="0" y="4169"/>
                <a:ext cx="3166" cy="945"/>
              </a:xfrm>
              <a:prstGeom prst="rect">
                <a:avLst/>
              </a:prstGeom>
              <a:noFill/>
              <a:ln w="9525">
                <a:noFill/>
              </a:ln>
            </p:spPr>
            <p:txBody>
              <a:bodyPr wrap="square" anchor="t">
                <a:spAutoFit/>
              </a:bodyPr>
              <a:p>
                <a:pPr algn="ctr"/>
                <a:r>
                  <a:rPr lang="zh-CN" altLang="en-US" sz="2800" b="1" dirty="0">
                    <a:latin typeface="Arial" panose="020B0604020202020204" charset="-116"/>
                    <a:ea typeface="微软雅黑" panose="020B0503020204020204" pitchFamily="34" charset="-122"/>
                  </a:rPr>
                  <a:t>薄伽丘</a:t>
                </a:r>
                <a:endParaRPr lang="zh-CN" altLang="en-US" sz="2800" b="1" dirty="0">
                  <a:latin typeface="Arial" panose="020B0604020202020204" charset="-116"/>
                  <a:ea typeface="微软雅黑" panose="020B0503020204020204" pitchFamily="34" charset="-122"/>
                </a:endParaRPr>
              </a:p>
            </p:txBody>
          </p:sp>
        </p:grpSp>
        <p:grpSp>
          <p:nvGrpSpPr>
            <p:cNvPr id="25608" name="组合 25607"/>
            <p:cNvGrpSpPr/>
            <p:nvPr/>
          </p:nvGrpSpPr>
          <p:grpSpPr>
            <a:xfrm>
              <a:off x="8573" y="1967"/>
              <a:ext cx="3621" cy="4526"/>
              <a:chOff x="9938" y="-2761"/>
              <a:chExt cx="3815" cy="5162"/>
            </a:xfrm>
          </p:grpSpPr>
          <p:pic>
            <p:nvPicPr>
              <p:cNvPr id="69667" name="内容占位符 25608" descr="t01589087fdbe19b91d"/>
              <p:cNvPicPr>
                <a:picLocks noGrp="1" noChangeAspect="1"/>
              </p:cNvPicPr>
              <p:nvPr>
                <p:ph sz="quarter" idx="4294967295"/>
              </p:nvPr>
            </p:nvPicPr>
            <p:blipFill>
              <a:blip r:embed="rId6"/>
              <a:stretch>
                <a:fillRect/>
              </a:stretch>
            </p:blipFill>
            <p:spPr>
              <a:xfrm>
                <a:off x="10041" y="-2761"/>
                <a:ext cx="3611" cy="4079"/>
              </a:xfrm>
            </p:spPr>
          </p:pic>
          <p:sp>
            <p:nvSpPr>
              <p:cNvPr id="69668" name="文本框 25609"/>
              <p:cNvSpPr txBox="1"/>
              <p:nvPr/>
            </p:nvSpPr>
            <p:spPr>
              <a:xfrm>
                <a:off x="9938" y="1464"/>
                <a:ext cx="3815" cy="937"/>
              </a:xfrm>
              <a:prstGeom prst="rect">
                <a:avLst/>
              </a:prstGeom>
              <a:noFill/>
              <a:ln w="9525">
                <a:noFill/>
              </a:ln>
            </p:spPr>
            <p:txBody>
              <a:bodyPr wrap="square" anchor="t">
                <a:spAutoFit/>
              </a:bodyPr>
              <a:p>
                <a:pPr algn="ctr"/>
                <a:r>
                  <a:rPr lang="zh-CN" altLang="en-US" sz="2800" b="1" dirty="0">
                    <a:latin typeface="Arial" panose="020B0604020202020204" charset="-116"/>
                    <a:ea typeface="微软雅黑" panose="020B0503020204020204" pitchFamily="34" charset="-122"/>
                  </a:rPr>
                  <a:t>彼特拉克</a:t>
                </a:r>
                <a:endParaRPr lang="zh-CN" altLang="en-US" sz="2800" b="1" dirty="0">
                  <a:latin typeface="Arial" panose="020B0604020202020204" charset="-116"/>
                  <a:ea typeface="微软雅黑" panose="020B0503020204020204" pitchFamily="34" charset="-122"/>
                </a:endParaRPr>
              </a:p>
            </p:txBody>
          </p:sp>
        </p:grpSp>
      </p:grpSp>
      <p:grpSp>
        <p:nvGrpSpPr>
          <p:cNvPr id="13" name="组合 12"/>
          <p:cNvGrpSpPr/>
          <p:nvPr/>
        </p:nvGrpSpPr>
        <p:grpSpPr>
          <a:xfrm>
            <a:off x="8905875" y="2166620"/>
            <a:ext cx="2444750" cy="3417570"/>
            <a:chOff x="5871" y="2203"/>
            <a:chExt cx="2826" cy="3879"/>
          </a:xfrm>
        </p:grpSpPr>
        <p:sp>
          <p:nvSpPr>
            <p:cNvPr id="69670" name="Text Box 7"/>
            <p:cNvSpPr txBox="1"/>
            <p:nvPr/>
          </p:nvSpPr>
          <p:spPr>
            <a:xfrm>
              <a:off x="5871" y="5490"/>
              <a:ext cx="2825" cy="592"/>
            </a:xfrm>
            <a:prstGeom prst="rect">
              <a:avLst/>
            </a:prstGeom>
            <a:noFill/>
            <a:ln w="9525">
              <a:noFill/>
            </a:ln>
          </p:spPr>
          <p:txBody>
            <a:bodyPr anchor="t">
              <a:spAutoFit/>
            </a:bodyPr>
            <a:p>
              <a:pPr algn="ctr"/>
              <a:r>
                <a:rPr lang="zh-CN" altLang="en-US" sz="2800" b="1" dirty="0">
                  <a:latin typeface="微软雅黑" panose="020B0503020204020204" pitchFamily="34" charset="-122"/>
                  <a:ea typeface="微软雅黑" panose="020B0503020204020204" pitchFamily="34" charset="-122"/>
                </a:rPr>
                <a:t>莎士比亚</a:t>
              </a:r>
              <a:endParaRPr lang="zh-CN" altLang="en-US" sz="2800" b="1" dirty="0">
                <a:latin typeface="微软雅黑" panose="020B0503020204020204" pitchFamily="34" charset="-122"/>
                <a:ea typeface="微软雅黑" panose="020B0503020204020204" pitchFamily="34" charset="-122"/>
              </a:endParaRPr>
            </a:p>
          </p:txBody>
        </p:sp>
        <p:pic>
          <p:nvPicPr>
            <p:cNvPr id="69671" name="Picture 7" descr="111 004"/>
            <p:cNvPicPr>
              <a:picLocks noChangeAspect="1"/>
            </p:cNvPicPr>
            <p:nvPr/>
          </p:nvPicPr>
          <p:blipFill>
            <a:blip r:embed="rId7"/>
            <a:srcRect b="16098"/>
            <a:stretch>
              <a:fillRect/>
            </a:stretch>
          </p:blipFill>
          <p:spPr>
            <a:xfrm>
              <a:off x="5913" y="2203"/>
              <a:ext cx="2784" cy="330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ppt_x"/>
                                          </p:val>
                                        </p:tav>
                                        <p:tav tm="100000">
                                          <p:val>
                                            <p:strVal val="#ppt_x"/>
                                          </p:val>
                                        </p:tav>
                                      </p:tavLst>
                                    </p:anim>
                                    <p:anim calcmode="lin" valueType="num">
                                      <p:cBhvr additive="base">
                                        <p:cTn id="8" dur="500" fill="hold"/>
                                        <p:tgtEl>
                                          <p:spTgt spid="266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10"/>
          <p:cNvSpPr/>
          <p:nvPr/>
        </p:nvSpPr>
        <p:spPr>
          <a:xfrm>
            <a:off x="486093" y="1471613"/>
            <a:ext cx="6561137" cy="2676525"/>
          </a:xfrm>
          <a:prstGeom prst="rect">
            <a:avLst/>
          </a:prstGeom>
          <a:noFill/>
          <a:ln w="28575">
            <a:noFill/>
          </a:ln>
        </p:spPr>
        <p:txBody>
          <a:bodyPr anchor="t">
            <a:spAutoFit/>
          </a:bodyPr>
          <a:p>
            <a:pPr algn="just"/>
            <a:r>
              <a:rPr lang="en-US" altLang="zh-CN" sz="2800" b="1" dirty="0">
                <a:solidFill>
                  <a:srgbClr val="000000"/>
                </a:solidFill>
                <a:latin typeface="黑体" panose="02010609060101010101" pitchFamily="49" charset="-122"/>
                <a:ea typeface="黑体" panose="02010609060101010101" pitchFamily="49" charset="-122"/>
                <a:sym typeface="楷体" panose="02010609060101010101" pitchFamily="49" charset="-122"/>
              </a:rPr>
              <a:t>    </a:t>
            </a:r>
            <a:r>
              <a:rPr lang="zh-CN" altLang="en-US" sz="2800" b="1" dirty="0">
                <a:solidFill>
                  <a:srgbClr val="000000"/>
                </a:solidFill>
                <a:latin typeface="黑体" panose="02010609060101010101" pitchFamily="49" charset="-122"/>
                <a:ea typeface="黑体" panose="02010609060101010101" pitchFamily="49" charset="-122"/>
                <a:sym typeface="楷体" panose="02010609060101010101" pitchFamily="49" charset="-122"/>
              </a:rPr>
              <a:t>封建的中世纪的终结和现代资本主义纪元的开端,是以一位</a:t>
            </a:r>
            <a:r>
              <a:rPr lang="zh-CN" altLang="en-US" sz="2800" b="1" dirty="0">
                <a:solidFill>
                  <a:srgbClr val="FF0000"/>
                </a:solidFill>
                <a:latin typeface="黑体" panose="02010609060101010101" pitchFamily="49" charset="-122"/>
                <a:ea typeface="黑体" panose="02010609060101010101" pitchFamily="49" charset="-122"/>
                <a:sym typeface="楷体" panose="02010609060101010101" pitchFamily="49" charset="-122"/>
              </a:rPr>
              <a:t>大人物为标志</a:t>
            </a:r>
            <a:r>
              <a:rPr lang="zh-CN" altLang="en-US" sz="2800" b="1" dirty="0">
                <a:solidFill>
                  <a:srgbClr val="000000"/>
                </a:solidFill>
                <a:latin typeface="黑体" panose="02010609060101010101" pitchFamily="49" charset="-122"/>
                <a:ea typeface="黑体" panose="02010609060101010101" pitchFamily="49" charset="-122"/>
                <a:sym typeface="楷体" panose="02010609060101010101" pitchFamily="49" charset="-122"/>
              </a:rPr>
              <a:t>的，这位大人物就是意大利的</a:t>
            </a:r>
            <a:r>
              <a:rPr lang="zh-CN" altLang="en-US" sz="2800" b="1" dirty="0">
                <a:solidFill>
                  <a:srgbClr val="FF0000"/>
                </a:solidFill>
                <a:latin typeface="黑体" panose="02010609060101010101" pitchFamily="49" charset="-122"/>
                <a:ea typeface="黑体" panose="02010609060101010101" pitchFamily="49" charset="-122"/>
                <a:sym typeface="楷体" panose="02010609060101010101" pitchFamily="49" charset="-122"/>
              </a:rPr>
              <a:t>但丁</a:t>
            </a:r>
            <a:r>
              <a:rPr lang="zh-CN" altLang="en-US" sz="2800" b="1" dirty="0">
                <a:solidFill>
                  <a:srgbClr val="000000"/>
                </a:solidFill>
                <a:latin typeface="黑体" panose="02010609060101010101" pitchFamily="49" charset="-122"/>
                <a:ea typeface="黑体" panose="02010609060101010101" pitchFamily="49" charset="-122"/>
                <a:sym typeface="楷体" panose="02010609060101010101" pitchFamily="49" charset="-122"/>
              </a:rPr>
              <a:t>,他是中世纪的最后一位诗人,同时又是</a:t>
            </a:r>
            <a:r>
              <a:rPr lang="zh-CN" altLang="en-US" sz="2800" b="1" dirty="0">
                <a:solidFill>
                  <a:srgbClr val="FF0000"/>
                </a:solidFill>
                <a:latin typeface="黑体" panose="02010609060101010101" pitchFamily="49" charset="-122"/>
                <a:ea typeface="黑体" panose="02010609060101010101" pitchFamily="49" charset="-122"/>
                <a:sym typeface="楷体" panose="02010609060101010101" pitchFamily="49" charset="-122"/>
              </a:rPr>
              <a:t>新时代</a:t>
            </a:r>
            <a:r>
              <a:rPr lang="zh-CN" altLang="en-US" sz="2800" b="1" dirty="0">
                <a:latin typeface="黑体" panose="02010609060101010101" pitchFamily="49" charset="-122"/>
                <a:ea typeface="黑体" panose="02010609060101010101" pitchFamily="49" charset="-122"/>
                <a:sym typeface="楷体" panose="02010609060101010101" pitchFamily="49" charset="-122"/>
              </a:rPr>
              <a:t>的最初一位诗人。</a:t>
            </a:r>
            <a:endParaRPr lang="en-US" altLang="zh-CN" sz="2800" b="1" dirty="0">
              <a:latin typeface="黑体" panose="02010609060101010101" pitchFamily="49" charset="-122"/>
              <a:ea typeface="黑体" panose="02010609060101010101" pitchFamily="49" charset="-122"/>
              <a:sym typeface="楷体" panose="02010609060101010101" pitchFamily="49" charset="-122"/>
            </a:endParaRPr>
          </a:p>
          <a:p>
            <a:pPr algn="just"/>
            <a:r>
              <a:rPr lang="en-US" altLang="zh-CN" sz="2800" b="1" dirty="0">
                <a:solidFill>
                  <a:srgbClr val="000000"/>
                </a:solidFill>
                <a:latin typeface="黑体" panose="02010609060101010101" pitchFamily="49" charset="-122"/>
                <a:ea typeface="黑体" panose="02010609060101010101" pitchFamily="49" charset="-122"/>
                <a:sym typeface="楷体" panose="02010609060101010101" pitchFamily="49" charset="-122"/>
              </a:rPr>
              <a:t>                         ——</a:t>
            </a:r>
            <a:r>
              <a:rPr lang="zh-CN" altLang="en-US" sz="2800" b="1" dirty="0">
                <a:solidFill>
                  <a:srgbClr val="000000"/>
                </a:solidFill>
                <a:latin typeface="黑体" panose="02010609060101010101" pitchFamily="49" charset="-122"/>
                <a:ea typeface="黑体" panose="02010609060101010101" pitchFamily="49" charset="-122"/>
                <a:sym typeface="楷体" panose="02010609060101010101" pitchFamily="49" charset="-122"/>
              </a:rPr>
              <a:t>恩格斯</a:t>
            </a:r>
            <a:endParaRPr lang="zh-CN" altLang="en-US" sz="2800" b="1" dirty="0">
              <a:solidFill>
                <a:srgbClr val="000000"/>
              </a:solidFill>
              <a:latin typeface="黑体" panose="02010609060101010101" pitchFamily="49" charset="-122"/>
              <a:ea typeface="黑体" panose="02010609060101010101" pitchFamily="49" charset="-122"/>
              <a:sym typeface="楷体" panose="02010609060101010101" pitchFamily="49" charset="-122"/>
            </a:endParaRPr>
          </a:p>
        </p:txBody>
      </p:sp>
      <p:pic>
        <p:nvPicPr>
          <p:cNvPr id="34818" name="图片 65538" descr="timg (1)"/>
          <p:cNvPicPr>
            <a:picLocks noChangeAspect="1"/>
          </p:cNvPicPr>
          <p:nvPr/>
        </p:nvPicPr>
        <p:blipFill>
          <a:blip r:embed="rId1"/>
          <a:stretch>
            <a:fillRect/>
          </a:stretch>
        </p:blipFill>
        <p:spPr>
          <a:xfrm>
            <a:off x="7508240" y="336233"/>
            <a:ext cx="2098675" cy="3206750"/>
          </a:xfrm>
          <a:prstGeom prst="rect">
            <a:avLst/>
          </a:prstGeom>
          <a:noFill/>
          <a:ln w="9525">
            <a:noFill/>
          </a:ln>
        </p:spPr>
      </p:pic>
      <p:pic>
        <p:nvPicPr>
          <p:cNvPr id="34820" name="图片 20481"/>
          <p:cNvPicPr>
            <a:picLocks noChangeAspect="1"/>
          </p:cNvPicPr>
          <p:nvPr/>
        </p:nvPicPr>
        <p:blipFill>
          <a:blip r:embed="rId2"/>
          <a:stretch>
            <a:fillRect/>
          </a:stretch>
        </p:blipFill>
        <p:spPr>
          <a:xfrm>
            <a:off x="9807575" y="336550"/>
            <a:ext cx="2347913" cy="3078163"/>
          </a:xfrm>
          <a:prstGeom prst="rect">
            <a:avLst/>
          </a:prstGeom>
          <a:noFill/>
          <a:ln w="9525">
            <a:noFill/>
          </a:ln>
        </p:spPr>
      </p:pic>
      <p:sp>
        <p:nvSpPr>
          <p:cNvPr id="34821" name="文本框 3"/>
          <p:cNvSpPr txBox="1"/>
          <p:nvPr/>
        </p:nvSpPr>
        <p:spPr>
          <a:xfrm>
            <a:off x="10067925" y="3443288"/>
            <a:ext cx="1827213" cy="584200"/>
          </a:xfrm>
          <a:prstGeom prst="rect">
            <a:avLst/>
          </a:prstGeom>
          <a:noFill/>
          <a:ln w="9525">
            <a:noFill/>
          </a:ln>
        </p:spPr>
        <p:txBody>
          <a:bodyPr wrap="none" anchor="t">
            <a:spAutoFit/>
          </a:bodyPr>
          <a:p>
            <a:r>
              <a:rPr lang="zh-CN" altLang="en-US" sz="3200" b="1" dirty="0">
                <a:solidFill>
                  <a:srgbClr val="C00000"/>
                </a:solidFill>
                <a:latin typeface="微软雅黑" panose="020B0503020204020204" pitchFamily="34" charset="-122"/>
                <a:ea typeface="微软雅黑" panose="020B0503020204020204" pitchFamily="34" charset="-122"/>
              </a:rPr>
              <a:t>《神曲》</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27654" name="矩形 1"/>
          <p:cNvSpPr/>
          <p:nvPr/>
        </p:nvSpPr>
        <p:spPr>
          <a:xfrm>
            <a:off x="955675" y="4148138"/>
            <a:ext cx="5234940" cy="768350"/>
          </a:xfrm>
          <a:prstGeom prst="rect">
            <a:avLst/>
          </a:prstGeom>
          <a:noFill/>
          <a:ln w="9525">
            <a:noFill/>
          </a:ln>
        </p:spPr>
        <p:txBody>
          <a:bodyPr wrap="none" anchor="t">
            <a:spAutoFit/>
          </a:bodyPr>
          <a:p>
            <a:r>
              <a:rPr lang="zh-CN" altLang="en-US" sz="4400" b="1" dirty="0">
                <a:solidFill>
                  <a:srgbClr val="FF0000"/>
                </a:solidFill>
                <a:latin typeface="宋体" panose="02010600030101010101" pitchFamily="2" charset="-122"/>
                <a:ea typeface="宋体" panose="02010600030101010101" pitchFamily="2" charset="-122"/>
              </a:rPr>
              <a:t>文艺复兴运动的先驱</a:t>
            </a:r>
            <a:endParaRPr lang="zh-CN" altLang="en-US" sz="4400" b="1" dirty="0">
              <a:solidFill>
                <a:srgbClr val="FF0000"/>
              </a:solidFill>
              <a:latin typeface="宋体" panose="02010600030101010101" pitchFamily="2" charset="-122"/>
              <a:ea typeface="宋体" panose="02010600030101010101" pitchFamily="2" charset="-122"/>
            </a:endParaRPr>
          </a:p>
        </p:txBody>
      </p:sp>
      <p:sp>
        <p:nvSpPr>
          <p:cNvPr id="27655" name="文本框 59403"/>
          <p:cNvSpPr txBox="1"/>
          <p:nvPr/>
        </p:nvSpPr>
        <p:spPr>
          <a:xfrm>
            <a:off x="249555" y="208280"/>
            <a:ext cx="2559685" cy="1460500"/>
          </a:xfrm>
          <a:prstGeom prst="rect">
            <a:avLst/>
          </a:prstGeom>
          <a:noFill/>
          <a:ln w="9525">
            <a:noFill/>
          </a:ln>
        </p:spPr>
        <p:txBody>
          <a:bodyPr wrap="square" anchor="t">
            <a:spAutoFit/>
          </a:bodyPr>
          <a:p>
            <a:pPr>
              <a:spcBef>
                <a:spcPct val="50000"/>
              </a:spcBef>
            </a:pPr>
            <a:r>
              <a:rPr lang="zh-CN" altLang="en-US" sz="4400" b="1" dirty="0">
                <a:solidFill>
                  <a:srgbClr val="FF0000"/>
                </a:solidFill>
                <a:latin typeface="黑体" panose="02010609060101010101" pitchFamily="49" charset="-122"/>
                <a:ea typeface="黑体" panose="02010609060101010101" pitchFamily="49" charset="-122"/>
              </a:rPr>
              <a:t>但丁</a:t>
            </a:r>
            <a:endParaRPr lang="zh-CN" altLang="en-US" sz="4400" b="1" dirty="0">
              <a:solidFill>
                <a:srgbClr val="FF0000"/>
              </a:solidFill>
              <a:latin typeface="黑体" panose="02010609060101010101" pitchFamily="49" charset="-122"/>
              <a:ea typeface="黑体" panose="02010609060101010101" pitchFamily="49" charset="-122"/>
            </a:endParaRPr>
          </a:p>
          <a:p>
            <a:pPr>
              <a:spcBef>
                <a:spcPct val="50000"/>
              </a:spcBef>
            </a:pPr>
            <a:br>
              <a:rPr lang="zh-CN" altLang="en-US" dirty="0">
                <a:latin typeface="Arial" panose="020B0604020202020204" pitchFamily="34" charset="0"/>
                <a:ea typeface="宋体" panose="02010600030101010101" pitchFamily="2" charset="-122"/>
              </a:rPr>
            </a:br>
            <a:endParaRPr lang="zh-CN" altLang="en-US" dirty="0">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3"/>
          <a:stretch>
            <a:fillRect/>
          </a:stretch>
        </p:blipFill>
        <p:spPr>
          <a:xfrm>
            <a:off x="7947025" y="4027488"/>
            <a:ext cx="3606800" cy="2708275"/>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500" fill="hold"/>
                                        <p:tgtEl>
                                          <p:spTgt spid="34818"/>
                                        </p:tgtEl>
                                        <p:attrNameLst>
                                          <p:attrName>ppt_x</p:attrName>
                                        </p:attrNameLst>
                                      </p:cBhvr>
                                      <p:tavLst>
                                        <p:tav tm="0">
                                          <p:val>
                                            <p:strVal val="#ppt_x"/>
                                          </p:val>
                                        </p:tav>
                                        <p:tav tm="100000">
                                          <p:val>
                                            <p:strVal val="#ppt_x"/>
                                          </p:val>
                                        </p:tav>
                                      </p:tavLst>
                                    </p:anim>
                                    <p:anim calcmode="lin" valueType="num">
                                      <p:cBhvr>
                                        <p:cTn id="8" dur="500" fill="hold"/>
                                        <p:tgtEl>
                                          <p:spTgt spid="348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820"/>
                                        </p:tgtEl>
                                        <p:attrNameLst>
                                          <p:attrName>style.visibility</p:attrName>
                                        </p:attrNameLst>
                                      </p:cBhvr>
                                      <p:to>
                                        <p:strVal val="visible"/>
                                      </p:to>
                                    </p:set>
                                    <p:anim calcmode="lin" valueType="num">
                                      <p:cBhvr>
                                        <p:cTn id="17" dur="500" fill="hold"/>
                                        <p:tgtEl>
                                          <p:spTgt spid="34820"/>
                                        </p:tgtEl>
                                        <p:attrNameLst>
                                          <p:attrName>ppt_x</p:attrName>
                                        </p:attrNameLst>
                                      </p:cBhvr>
                                      <p:tavLst>
                                        <p:tav tm="0">
                                          <p:val>
                                            <p:strVal val="#ppt_x"/>
                                          </p:val>
                                        </p:tav>
                                        <p:tav tm="100000">
                                          <p:val>
                                            <p:strVal val="#ppt_x"/>
                                          </p:val>
                                        </p:tav>
                                      </p:tavLst>
                                    </p:anim>
                                    <p:anim calcmode="lin" valueType="num">
                                      <p:cBhvr>
                                        <p:cTn id="18" dur="500" fill="hold"/>
                                        <p:tgtEl>
                                          <p:spTgt spid="348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821"/>
                                        </p:tgtEl>
                                        <p:attrNameLst>
                                          <p:attrName>style.visibility</p:attrName>
                                        </p:attrNameLst>
                                      </p:cBhvr>
                                      <p:to>
                                        <p:strVal val="visible"/>
                                      </p:to>
                                    </p:set>
                                    <p:anim calcmode="lin" valueType="num">
                                      <p:cBhvr>
                                        <p:cTn id="21" dur="500" fill="hold"/>
                                        <p:tgtEl>
                                          <p:spTgt spid="34821"/>
                                        </p:tgtEl>
                                        <p:attrNameLst>
                                          <p:attrName>ppt_x</p:attrName>
                                        </p:attrNameLst>
                                      </p:cBhvr>
                                      <p:tavLst>
                                        <p:tav tm="0">
                                          <p:val>
                                            <p:strVal val="#ppt_x"/>
                                          </p:val>
                                        </p:tav>
                                        <p:tav tm="100000">
                                          <p:val>
                                            <p:strVal val="#ppt_x"/>
                                          </p:val>
                                        </p:tav>
                                      </p:tavLst>
                                    </p:anim>
                                    <p:anim calcmode="lin" valueType="num">
                                      <p:cBhvr>
                                        <p:cTn id="22"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矩形 2"/>
          <p:cNvSpPr/>
          <p:nvPr/>
        </p:nvSpPr>
        <p:spPr>
          <a:xfrm>
            <a:off x="1393825" y="876300"/>
            <a:ext cx="9124950" cy="579438"/>
          </a:xfrm>
          <a:prstGeom prst="rect">
            <a:avLst/>
          </a:prstGeom>
          <a:noFill/>
          <a:ln w="9525">
            <a:noFill/>
          </a:ln>
        </p:spPr>
        <p:txBody>
          <a:bodyPr wrap="none" anchor="t">
            <a:spAutoFit/>
          </a:bodyPr>
          <a:p>
            <a:r>
              <a:rPr lang="zh-CN" altLang="en-US" sz="3200" dirty="0">
                <a:latin typeface="黑体" panose="02010609060101010101" pitchFamily="49" charset="-122"/>
                <a:ea typeface="黑体" panose="02010609060101010101" pitchFamily="49" charset="-122"/>
              </a:rPr>
              <a:t>地狱篇、炼狱篇、天堂篇（</a:t>
            </a:r>
            <a:r>
              <a:rPr lang="en-US" altLang="zh-CN" sz="3200" dirty="0">
                <a:latin typeface="黑体" panose="02010609060101010101" pitchFamily="49" charset="-122"/>
                <a:ea typeface="黑体" panose="02010609060101010101" pitchFamily="49" charset="-122"/>
              </a:rPr>
              <a:t>Gustave Doré</a:t>
            </a:r>
            <a:r>
              <a:rPr lang="zh-CN" altLang="en-US" sz="3200" dirty="0">
                <a:latin typeface="黑体" panose="02010609060101010101" pitchFamily="49" charset="-122"/>
                <a:ea typeface="黑体" panose="02010609060101010101" pitchFamily="49" charset="-122"/>
              </a:rPr>
              <a:t>插画版）</a:t>
            </a:r>
            <a:endParaRPr lang="zh-CN" altLang="en-US" sz="3200" dirty="0">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0" y="1611112"/>
            <a:ext cx="4651166" cy="4033325"/>
          </a:xfrm>
          <a:prstGeom prst="rect">
            <a:avLst/>
          </a:prstGeom>
          <a:ln>
            <a:noFill/>
          </a:ln>
          <a:effectLst>
            <a:softEdge rad="112500"/>
          </a:effectLst>
        </p:spPr>
      </p:pic>
      <p:pic>
        <p:nvPicPr>
          <p:cNvPr id="4" name="图片 3"/>
          <p:cNvPicPr>
            <a:picLocks noChangeAspect="1"/>
          </p:cNvPicPr>
          <p:nvPr/>
        </p:nvPicPr>
        <p:blipFill>
          <a:blip r:embed="rId2"/>
          <a:stretch>
            <a:fillRect/>
          </a:stretch>
        </p:blipFill>
        <p:spPr>
          <a:xfrm>
            <a:off x="4651166" y="1611111"/>
            <a:ext cx="3704360" cy="4033325"/>
          </a:xfrm>
          <a:prstGeom prst="rect">
            <a:avLst/>
          </a:prstGeom>
          <a:ln>
            <a:noFill/>
          </a:ln>
          <a:effectLst>
            <a:softEdge rad="112500"/>
          </a:effectLst>
        </p:spPr>
      </p:pic>
      <p:pic>
        <p:nvPicPr>
          <p:cNvPr id="6" name="图片 5"/>
          <p:cNvPicPr>
            <a:picLocks noChangeAspect="1"/>
          </p:cNvPicPr>
          <p:nvPr/>
        </p:nvPicPr>
        <p:blipFill>
          <a:blip r:embed="rId3"/>
          <a:stretch>
            <a:fillRect/>
          </a:stretch>
        </p:blipFill>
        <p:spPr>
          <a:xfrm>
            <a:off x="8355527" y="1611110"/>
            <a:ext cx="3791022" cy="4033325"/>
          </a:xfrm>
          <a:prstGeom prst="rect">
            <a:avLst/>
          </a:prstGeom>
          <a:ln>
            <a:noFill/>
          </a:ln>
          <a:effectLst>
            <a:softEdge rad="112500"/>
          </a:effectLst>
        </p:spPr>
      </p:pic>
      <p:sp>
        <p:nvSpPr>
          <p:cNvPr id="30725" name="矩形 4"/>
          <p:cNvSpPr/>
          <p:nvPr/>
        </p:nvSpPr>
        <p:spPr>
          <a:xfrm>
            <a:off x="15875" y="5829300"/>
            <a:ext cx="11880850" cy="828675"/>
          </a:xfrm>
          <a:prstGeom prst="rect">
            <a:avLst/>
          </a:prstGeom>
          <a:noFill/>
          <a:ln w="9525">
            <a:noFill/>
          </a:ln>
        </p:spPr>
        <p:txBody>
          <a:bodyPr anchor="t">
            <a:spAutoFit/>
          </a:bodyPr>
          <a:p>
            <a:r>
              <a:rPr lang="en-US" altLang="zh-CN" sz="2400" b="1" dirty="0">
                <a:solidFill>
                  <a:srgbClr val="C00000"/>
                </a:solidFill>
                <a:latin typeface="黑体" panose="02010609060101010101" pitchFamily="49" charset="-122"/>
                <a:ea typeface="黑体" panose="02010609060101010101" pitchFamily="49" charset="-122"/>
              </a:rPr>
              <a:t>《</a:t>
            </a:r>
            <a:r>
              <a:rPr lang="zh-CN" altLang="en-US" sz="2400" b="1" dirty="0">
                <a:solidFill>
                  <a:srgbClr val="C00000"/>
                </a:solidFill>
                <a:latin typeface="黑体" panose="02010609060101010101" pitchFamily="49" charset="-122"/>
                <a:ea typeface="黑体" panose="02010609060101010101" pitchFamily="49" charset="-122"/>
              </a:rPr>
              <a:t>神曲</a:t>
            </a:r>
            <a:r>
              <a:rPr lang="en-US" altLang="zh-CN" sz="2400" b="1" dirty="0">
                <a:solidFill>
                  <a:srgbClr val="C0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全长</a:t>
            </a:r>
            <a:r>
              <a:rPr lang="en-US" altLang="zh-CN" sz="2400" b="1" dirty="0">
                <a:latin typeface="黑体" panose="02010609060101010101" pitchFamily="49" charset="-122"/>
                <a:ea typeface="黑体" panose="02010609060101010101" pitchFamily="49" charset="-122"/>
              </a:rPr>
              <a:t>14000</a:t>
            </a:r>
            <a:r>
              <a:rPr lang="zh-CN" altLang="en-US" sz="2400" b="1" dirty="0">
                <a:latin typeface="黑体" panose="02010609060101010101" pitchFamily="49" charset="-122"/>
                <a:ea typeface="黑体" panose="02010609060101010101" pitchFamily="49" charset="-122"/>
              </a:rPr>
              <a:t>多行，分为三部分。并采用象征隐喻的方式，假想自己作为一名活人对冥府</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死人的王国进行了一次游历。从而讲述自己幻游三界时的所见所闻。</a:t>
            </a:r>
            <a:endParaRPr lang="zh-CN" altLang="en-US" sz="2400" b="1" dirty="0">
              <a:latin typeface="黑体" panose="02010609060101010101" pitchFamily="49" charset="-122"/>
              <a:ea typeface="黑体" panose="02010609060101010101" pitchFamily="49" charset="-122"/>
            </a:endParaRP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82277" y="457200"/>
            <a:ext cx="10852237" cy="441964"/>
          </a:xfrm>
        </p:spPr>
        <p:txBody>
          <a:bodyPr/>
          <a:p>
            <a:r>
              <a:rPr lang="zh-CN" altLang="en-US" sz="3600"/>
              <a:t>课程标准（</a:t>
            </a:r>
            <a:r>
              <a:rPr lang="en-US" altLang="zh-CN" sz="3600"/>
              <a:t>2011</a:t>
            </a:r>
            <a:r>
              <a:rPr sz="3600"/>
              <a:t>）</a:t>
            </a:r>
            <a:endParaRPr sz="3600"/>
          </a:p>
        </p:txBody>
      </p:sp>
      <p:sp>
        <p:nvSpPr>
          <p:cNvPr id="3" name="文本框 2"/>
          <p:cNvSpPr txBox="1"/>
          <p:nvPr/>
        </p:nvSpPr>
        <p:spPr>
          <a:xfrm>
            <a:off x="782320" y="1610995"/>
            <a:ext cx="10431780" cy="3322955"/>
          </a:xfrm>
          <a:prstGeom prst="rect">
            <a:avLst/>
          </a:prstGeom>
          <a:noFill/>
        </p:spPr>
        <p:txBody>
          <a:bodyPr wrap="square" rtlCol="0">
            <a:spAutoFit/>
          </a:bodyPr>
          <a:p>
            <a:pPr fontAlgn="auto">
              <a:lnSpc>
                <a:spcPts val="5040"/>
              </a:lnSpc>
            </a:pPr>
            <a:r>
              <a:rPr lang="zh-CN" altLang="en-US" sz="32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从</a:t>
            </a:r>
            <a:r>
              <a:rPr lang="zh-CN" altLang="en-US" sz="32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租地农场</a:t>
            </a:r>
            <a:r>
              <a:rPr lang="zh-CN" altLang="en-US" sz="32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和</a:t>
            </a:r>
            <a:r>
              <a:rPr lang="zh-CN" altLang="en-US" sz="32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手工工场</a:t>
            </a:r>
            <a:r>
              <a:rPr lang="zh-CN" altLang="en-US" sz="32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的产生，初步理解近代早期西欧社会经济的重要变化。</a:t>
            </a:r>
            <a:endParaRPr lang="zh-CN" altLang="en-US" sz="32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a:p>
            <a:pPr fontAlgn="auto">
              <a:lnSpc>
                <a:spcPts val="5040"/>
              </a:lnSpc>
            </a:pPr>
            <a:endParaRPr lang="zh-CN" altLang="en-US" sz="32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a:p>
            <a:pPr fontAlgn="auto">
              <a:lnSpc>
                <a:spcPts val="5040"/>
              </a:lnSpc>
            </a:pPr>
            <a:r>
              <a:rPr lang="zh-CN" altLang="en-US" sz="32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知道《神曲》、莎士比亚的戏剧等，初步理解文艺复兴对人的思想解放的意义。</a:t>
            </a:r>
            <a:endParaRPr lang="zh-CN" altLang="en-US" sz="32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37795" y="843280"/>
            <a:ext cx="12798743" cy="4330700"/>
            <a:chOff x="265" y="1651"/>
            <a:chExt cx="20156" cy="6820"/>
          </a:xfrm>
        </p:grpSpPr>
        <p:sp>
          <p:nvSpPr>
            <p:cNvPr id="35842" name="文本框 4"/>
            <p:cNvSpPr txBox="1"/>
            <p:nvPr/>
          </p:nvSpPr>
          <p:spPr>
            <a:xfrm>
              <a:off x="6961" y="1967"/>
              <a:ext cx="13460" cy="917"/>
            </a:xfrm>
            <a:prstGeom prst="rect">
              <a:avLst/>
            </a:prstGeom>
            <a:noFill/>
            <a:ln w="9525">
              <a:noFill/>
            </a:ln>
          </p:spPr>
          <p:txBody>
            <a:bodyPr anchor="t">
              <a:spAutoFit/>
            </a:bodyPr>
            <a:p>
              <a:r>
                <a:rPr lang="zh-CN" altLang="en-US" sz="3200" dirty="0">
                  <a:solidFill>
                    <a:srgbClr val="000000"/>
                  </a:solidFill>
                  <a:latin typeface="黑体" panose="02010609060101010101" pitchFamily="49" charset="-122"/>
                  <a:ea typeface="黑体" panose="02010609060101010101" pitchFamily="49" charset="-122"/>
                </a:rPr>
                <a:t>“意大利怪才巨匠”</a:t>
              </a:r>
              <a:endParaRPr lang="en-US" altLang="zh-CN" sz="3200" dirty="0">
                <a:solidFill>
                  <a:srgbClr val="000000"/>
                </a:solidFill>
                <a:latin typeface="黑体" panose="02010609060101010101" pitchFamily="49" charset="-122"/>
                <a:ea typeface="黑体" panose="02010609060101010101" pitchFamily="49" charset="-122"/>
              </a:endParaRPr>
            </a:p>
          </p:txBody>
        </p:sp>
        <p:sp>
          <p:nvSpPr>
            <p:cNvPr id="35843" name="Rectangle 3"/>
            <p:cNvSpPr/>
            <p:nvPr/>
          </p:nvSpPr>
          <p:spPr>
            <a:xfrm>
              <a:off x="5024" y="3824"/>
              <a:ext cx="13476" cy="4647"/>
            </a:xfrm>
            <a:prstGeom prst="rect">
              <a:avLst/>
            </a:prstGeom>
            <a:noFill/>
            <a:ln w="9525" cap="flat" cmpd="sng">
              <a:solidFill>
                <a:schemeClr val="tx1"/>
              </a:solidFill>
              <a:prstDash val="solid"/>
              <a:round/>
              <a:headEnd type="none" w="med" len="med"/>
              <a:tailEnd type="none" w="med" len="med"/>
            </a:ln>
          </p:spPr>
          <p:txBody>
            <a:bodyPr wrap="square" anchor="t">
              <a:spAutoFit/>
            </a:bodyPr>
            <a:p>
              <a:pPr eaLnBrk="0" fontAlgn="auto" hangingPunct="0">
                <a:lnSpc>
                  <a:spcPts val="4460"/>
                </a:lnSpc>
              </a:pPr>
              <a:r>
                <a:rPr lang="zh-CN" altLang="zh-CN" sz="2800" b="1" dirty="0">
                  <a:latin typeface="黑体" panose="02010609060101010101" pitchFamily="49" charset="-122"/>
                  <a:ea typeface="黑体" panose="02010609060101010101" pitchFamily="49" charset="-122"/>
                </a:rPr>
                <a:t>    达芬奇说：</a:t>
              </a:r>
              <a:r>
                <a:rPr lang="zh-CN" altLang="zh-CN" sz="2800" b="1" dirty="0">
                  <a:solidFill>
                    <a:srgbClr val="FF3300"/>
                  </a:solidFill>
                  <a:latin typeface="Arial" panose="020B0604020202020204" pitchFamily="34" charset="0"/>
                  <a:ea typeface="黑体" panose="02010609060101010101" pitchFamily="49" charset="-122"/>
                </a:rPr>
                <a:t>“</a:t>
              </a:r>
              <a:r>
                <a:rPr lang="zh-CN" altLang="zh-CN" sz="2800" b="1" dirty="0">
                  <a:solidFill>
                    <a:srgbClr val="FF3300"/>
                  </a:solidFill>
                  <a:latin typeface="黑体" panose="02010609060101010101" pitchFamily="49" charset="-122"/>
                  <a:ea typeface="黑体" panose="02010609060101010101" pitchFamily="49" charset="-122"/>
                </a:rPr>
                <a:t>真理只有一个，他不是在宗教之中，而是在科学之中</a:t>
              </a:r>
              <a:r>
                <a:rPr lang="zh-CN" altLang="zh-CN" sz="2800" b="1" dirty="0">
                  <a:solidFill>
                    <a:srgbClr val="FF3300"/>
                  </a:solidFill>
                  <a:latin typeface="Arial" panose="020B0604020202020204" pitchFamily="34" charset="0"/>
                  <a:ea typeface="黑体" panose="02010609060101010101" pitchFamily="49" charset="-122"/>
                </a:rPr>
                <a:t>”</a:t>
              </a:r>
              <a:r>
                <a:rPr lang="zh-CN" altLang="en-US" sz="2800" b="1" dirty="0">
                  <a:solidFill>
                    <a:srgbClr val="FF3300"/>
                  </a:solidFill>
                  <a:latin typeface="Arial" panose="020B0604020202020204" pitchFamily="34" charset="0"/>
                  <a:ea typeface="黑体" panose="02010609060101010101" pitchFamily="49" charset="-122"/>
                </a:rPr>
                <a:t>。</a:t>
              </a:r>
              <a:r>
                <a:rPr lang="zh-CN" altLang="zh-CN" sz="2800" b="1" dirty="0">
                  <a:latin typeface="黑体" panose="02010609060101010101" pitchFamily="49" charset="-122"/>
                  <a:ea typeface="黑体" panose="02010609060101010101" pitchFamily="49" charset="-122"/>
                </a:rPr>
                <a:t> 在解剖学和生理学上他取得了巨大的成就，被认为是近代生理解剖学的始祖。他的研究和发明还涉及到军事和机械方面。他还在数学领域和水利工程等方面作出了重大的贡献。</a:t>
              </a:r>
              <a:endParaRPr lang="zh-CN" altLang="zh-CN" sz="2800" b="1" dirty="0">
                <a:latin typeface="黑体" panose="02010609060101010101" pitchFamily="49" charset="-122"/>
                <a:ea typeface="黑体" panose="02010609060101010101" pitchFamily="49" charset="-122"/>
              </a:endParaRPr>
            </a:p>
          </p:txBody>
        </p:sp>
        <p:pic>
          <p:nvPicPr>
            <p:cNvPr id="3" name="图片 1"/>
            <p:cNvPicPr>
              <a:picLocks noChangeAspect="1"/>
            </p:cNvPicPr>
            <p:nvPr/>
          </p:nvPicPr>
          <p:blipFill>
            <a:blip r:embed="rId1"/>
            <a:stretch>
              <a:fillRect/>
            </a:stretch>
          </p:blipFill>
          <p:spPr>
            <a:xfrm>
              <a:off x="544" y="1651"/>
              <a:ext cx="3642" cy="4430"/>
            </a:xfrm>
            <a:prstGeom prst="rect">
              <a:avLst/>
            </a:prstGeom>
            <a:noFill/>
            <a:ln w="9525">
              <a:noFill/>
            </a:ln>
          </p:spPr>
        </p:pic>
        <p:sp>
          <p:nvSpPr>
            <p:cNvPr id="4" name="文本框 6"/>
            <p:cNvSpPr txBox="1"/>
            <p:nvPr/>
          </p:nvSpPr>
          <p:spPr>
            <a:xfrm>
              <a:off x="265" y="6319"/>
              <a:ext cx="4201" cy="1307"/>
            </a:xfrm>
            <a:prstGeom prst="rect">
              <a:avLst/>
            </a:prstGeom>
            <a:solidFill>
              <a:schemeClr val="tx1">
                <a:alpha val="38039"/>
              </a:schemeClr>
            </a:solidFill>
            <a:ln w="9525">
              <a:noFill/>
            </a:ln>
          </p:spPr>
          <p:txBody>
            <a:bodyPr wrap="square" anchor="t">
              <a:spAutoFit/>
            </a:bodyPr>
            <a:p>
              <a:pPr algn="ctr"/>
              <a:r>
                <a:rPr lang="zh-CN" altLang="en-US" sz="2400" b="1" dirty="0">
                  <a:latin typeface="黑体" panose="02010609060101010101" pitchFamily="49" charset="-122"/>
                  <a:ea typeface="黑体" panose="02010609060101010101" pitchFamily="49" charset="-122"/>
                  <a:sym typeface="黑体" panose="02010609060101010101" pitchFamily="49" charset="-122"/>
                </a:rPr>
                <a:t>达芬奇</a:t>
              </a:r>
              <a:endParaRPr lang="zh-CN" altLang="en-US" sz="2400" b="1" dirty="0">
                <a:latin typeface="黑体" panose="02010609060101010101" pitchFamily="49" charset="-122"/>
                <a:ea typeface="黑体" panose="02010609060101010101" pitchFamily="49" charset="-122"/>
                <a:sym typeface="黑体" panose="02010609060101010101" pitchFamily="49" charset="-122"/>
              </a:endParaRPr>
            </a:p>
            <a:p>
              <a:pPr algn="ctr"/>
              <a:r>
                <a:rPr lang="zh-CN" altLang="en-US" sz="2400" b="1" dirty="0">
                  <a:latin typeface="黑体" panose="02010609060101010101" pitchFamily="49" charset="-122"/>
                  <a:ea typeface="黑体" panose="02010609060101010101" pitchFamily="49" charset="-122"/>
                  <a:sym typeface="黑体" panose="02010609060101010101" pitchFamily="49" charset="-122"/>
                </a:rPr>
                <a:t>（1</a:t>
              </a:r>
              <a:r>
                <a:rPr lang="en-US" altLang="zh-CN" sz="2400" b="1" dirty="0">
                  <a:latin typeface="黑体" panose="02010609060101010101" pitchFamily="49" charset="-122"/>
                  <a:ea typeface="黑体" panose="02010609060101010101" pitchFamily="49" charset="-122"/>
                  <a:sym typeface="黑体" panose="02010609060101010101" pitchFamily="49" charset="-122"/>
                </a:rPr>
                <a:t>452-1519</a:t>
              </a:r>
              <a:r>
                <a:rPr lang="zh-CN" altLang="en-US" sz="2400" b="1" dirty="0">
                  <a:latin typeface="黑体" panose="02010609060101010101" pitchFamily="49" charset="-122"/>
                  <a:ea typeface="黑体" panose="02010609060101010101" pitchFamily="49" charset="-122"/>
                  <a:sym typeface="黑体" panose="02010609060101010101" pitchFamily="49" charset="-122"/>
                </a:rPr>
                <a:t>）</a:t>
              </a:r>
              <a:endParaRPr lang="zh-CN" altLang="en-US" sz="2400" b="1" dirty="0">
                <a:latin typeface="黑体" panose="02010609060101010101" pitchFamily="49" charset="-122"/>
                <a:ea typeface="黑体" panose="02010609060101010101" pitchFamily="49" charset="-122"/>
                <a:sym typeface="黑体" panose="02010609060101010101" pitchFamily="49" charset="-122"/>
              </a:endParaRPr>
            </a:p>
          </p:txBody>
        </p:sp>
      </p:grpSp>
      <p:grpSp>
        <p:nvGrpSpPr>
          <p:cNvPr id="6" name="组合 5"/>
          <p:cNvGrpSpPr/>
          <p:nvPr/>
        </p:nvGrpSpPr>
        <p:grpSpPr>
          <a:xfrm>
            <a:off x="2846070" y="2143760"/>
            <a:ext cx="9224645" cy="3108960"/>
            <a:chOff x="4482" y="3376"/>
            <a:chExt cx="14527" cy="4896"/>
          </a:xfrm>
        </p:grpSpPr>
        <p:pic>
          <p:nvPicPr>
            <p:cNvPr id="2" name="图片 1" descr="捕获"/>
            <p:cNvPicPr>
              <a:picLocks noChangeAspect="1"/>
            </p:cNvPicPr>
            <p:nvPr/>
          </p:nvPicPr>
          <p:blipFill>
            <a:blip r:embed="rId2">
              <a:lum bright="6000" contrast="6000"/>
            </a:blip>
            <a:stretch>
              <a:fillRect/>
            </a:stretch>
          </p:blipFill>
          <p:spPr>
            <a:xfrm>
              <a:off x="4482" y="3418"/>
              <a:ext cx="10257" cy="4814"/>
            </a:xfrm>
            <a:prstGeom prst="rect">
              <a:avLst/>
            </a:prstGeom>
          </p:spPr>
        </p:pic>
        <p:pic>
          <p:nvPicPr>
            <p:cNvPr id="11" name="图片 10"/>
            <p:cNvPicPr>
              <a:picLocks noChangeAspect="1"/>
            </p:cNvPicPr>
            <p:nvPr/>
          </p:nvPicPr>
          <p:blipFill>
            <a:blip r:embed="rId3">
              <a:lum contrast="6000"/>
            </a:blip>
            <a:stretch>
              <a:fillRect/>
            </a:stretch>
          </p:blipFill>
          <p:spPr>
            <a:xfrm>
              <a:off x="14739" y="3376"/>
              <a:ext cx="4271" cy="4897"/>
            </a:xfrm>
            <a:prstGeom prst="rect">
              <a:avLst/>
            </a:prstGeom>
            <a:noFill/>
            <a:ln w="9525">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plus(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AutoShape 2"/>
          <p:cNvSpPr>
            <a:spLocks noChangeArrowheads="1"/>
          </p:cNvSpPr>
          <p:nvPr/>
        </p:nvSpPr>
        <p:spPr bwMode="auto">
          <a:xfrm>
            <a:off x="998538" y="1331913"/>
            <a:ext cx="4400550" cy="3924300"/>
          </a:xfrm>
          <a:prstGeom prst="roundRect">
            <a:avLst>
              <a:gd name="adj" fmla="val 2241"/>
            </a:avLst>
          </a:prstGeom>
          <a:solidFill>
            <a:schemeClr val="accent3">
              <a:lumMod val="40000"/>
              <a:lumOff val="60000"/>
            </a:schemeClr>
          </a:solidFill>
          <a:ln w="9525">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Freeform 3"/>
          <p:cNvSpPr/>
          <p:nvPr/>
        </p:nvSpPr>
        <p:spPr bwMode="auto">
          <a:xfrm>
            <a:off x="1093788" y="1320800"/>
            <a:ext cx="4303713" cy="3649663"/>
          </a:xfrm>
          <a:custGeom>
            <a:avLst/>
            <a:gdLst>
              <a:gd name="T0" fmla="*/ 2147483647 w 3899"/>
              <a:gd name="T1" fmla="*/ 2147483647 h 3456"/>
              <a:gd name="T2" fmla="*/ 2147483647 w 3899"/>
              <a:gd name="T3" fmla="*/ 2147483647 h 3456"/>
              <a:gd name="T4" fmla="*/ 2147483647 w 3899"/>
              <a:gd name="T5" fmla="*/ 2147483647 h 3456"/>
              <a:gd name="T6" fmla="*/ 2147483647 w 3899"/>
              <a:gd name="T7" fmla="*/ 2147483647 h 3456"/>
              <a:gd name="T8" fmla="*/ 2147483647 w 3899"/>
              <a:gd name="T9" fmla="*/ 2147483647 h 3456"/>
              <a:gd name="T10" fmla="*/ 2147483647 w 3899"/>
              <a:gd name="T11" fmla="*/ 2147483647 h 3456"/>
              <a:gd name="T12" fmla="*/ 2147483647 w 3899"/>
              <a:gd name="T13" fmla="*/ 2147483647 h 3456"/>
              <a:gd name="T14" fmla="*/ 2147483647 w 3899"/>
              <a:gd name="T15" fmla="*/ 2147483647 h 3456"/>
              <a:gd name="T16" fmla="*/ 2147483647 w 3899"/>
              <a:gd name="T17" fmla="*/ 2147483647 h 3456"/>
              <a:gd name="T18" fmla="*/ 2147483647 w 3899"/>
              <a:gd name="T19" fmla="*/ 2147483647 h 3456"/>
              <a:gd name="T20" fmla="*/ 2147483647 w 3899"/>
              <a:gd name="T21" fmla="*/ 2147483647 h 3456"/>
              <a:gd name="T22" fmla="*/ 2147483647 w 3899"/>
              <a:gd name="T23" fmla="*/ 2147483647 h 3456"/>
              <a:gd name="T24" fmla="*/ 2147483647 w 3899"/>
              <a:gd name="T25" fmla="*/ 2147483647 h 3456"/>
              <a:gd name="T26" fmla="*/ 2147483647 w 3899"/>
              <a:gd name="T27" fmla="*/ 2147483647 h 3456"/>
              <a:gd name="T28" fmla="*/ 2147483647 w 3899"/>
              <a:gd name="T29" fmla="*/ 2147483647 h 3456"/>
              <a:gd name="T30" fmla="*/ 2147483647 w 3899"/>
              <a:gd name="T31" fmla="*/ 2147483647 h 3456"/>
              <a:gd name="T32" fmla="*/ 2147483647 w 3899"/>
              <a:gd name="T33" fmla="*/ 2147483647 h 3456"/>
              <a:gd name="T34" fmla="*/ 2147483647 w 3899"/>
              <a:gd name="T35" fmla="*/ 2147483647 h 3456"/>
              <a:gd name="T36" fmla="*/ 2147483647 w 3899"/>
              <a:gd name="T37" fmla="*/ 2147483647 h 3456"/>
              <a:gd name="T38" fmla="*/ 2147483647 w 3899"/>
              <a:gd name="T39" fmla="*/ 2147483647 h 3456"/>
              <a:gd name="T40" fmla="*/ 2147483647 w 3899"/>
              <a:gd name="T41" fmla="*/ 2147483647 h 3456"/>
              <a:gd name="T42" fmla="*/ 2147483647 w 3899"/>
              <a:gd name="T43" fmla="*/ 2147483647 h 3456"/>
              <a:gd name="T44" fmla="*/ 2147483647 w 3899"/>
              <a:gd name="T45" fmla="*/ 2147483647 h 3456"/>
              <a:gd name="T46" fmla="*/ 2147483647 w 3899"/>
              <a:gd name="T47" fmla="*/ 2147483647 h 3456"/>
              <a:gd name="T48" fmla="*/ 2147483647 w 3899"/>
              <a:gd name="T49" fmla="*/ 2147483647 h 3456"/>
              <a:gd name="T50" fmla="*/ 2147483647 w 3899"/>
              <a:gd name="T51" fmla="*/ 2147483647 h 3456"/>
              <a:gd name="T52" fmla="*/ 2147483647 w 3899"/>
              <a:gd name="T53" fmla="*/ 2147483647 h 3456"/>
              <a:gd name="T54" fmla="*/ 2147483647 w 3899"/>
              <a:gd name="T55" fmla="*/ 2147483647 h 3456"/>
              <a:gd name="T56" fmla="*/ 2147483647 w 3899"/>
              <a:gd name="T57" fmla="*/ 2147483647 h 3456"/>
              <a:gd name="T58" fmla="*/ 2147483647 w 3899"/>
              <a:gd name="T59" fmla="*/ 2147483647 h 3456"/>
              <a:gd name="T60" fmla="*/ 2147483647 w 3899"/>
              <a:gd name="T61" fmla="*/ 2147483647 h 3456"/>
              <a:gd name="T62" fmla="*/ 2147483647 w 3899"/>
              <a:gd name="T63" fmla="*/ 2147483647 h 3456"/>
              <a:gd name="T64" fmla="*/ 2147483647 w 3899"/>
              <a:gd name="T65" fmla="*/ 2147483647 h 3456"/>
              <a:gd name="T66" fmla="*/ 2147483647 w 3899"/>
              <a:gd name="T67" fmla="*/ 2147483647 h 3456"/>
              <a:gd name="T68" fmla="*/ 2147483647 w 3899"/>
              <a:gd name="T69" fmla="*/ 2147483647 h 3456"/>
              <a:gd name="T70" fmla="*/ 2147483647 w 3899"/>
              <a:gd name="T71" fmla="*/ 2147483647 h 3456"/>
              <a:gd name="T72" fmla="*/ 2147483647 w 3899"/>
              <a:gd name="T73" fmla="*/ 2147483647 h 3456"/>
              <a:gd name="T74" fmla="*/ 2147483647 w 3899"/>
              <a:gd name="T75" fmla="*/ 2147483647 h 3456"/>
              <a:gd name="T76" fmla="*/ 2147483647 w 3899"/>
              <a:gd name="T77" fmla="*/ 2147483647 h 3456"/>
              <a:gd name="T78" fmla="*/ 2147483647 w 3899"/>
              <a:gd name="T79" fmla="*/ 2147483647 h 3456"/>
              <a:gd name="T80" fmla="*/ 2147483647 w 3899"/>
              <a:gd name="T81" fmla="*/ 2147483647 h 3456"/>
              <a:gd name="T82" fmla="*/ 2147483647 w 3899"/>
              <a:gd name="T83" fmla="*/ 2147483647 h 3456"/>
              <a:gd name="T84" fmla="*/ 2147483647 w 3899"/>
              <a:gd name="T85" fmla="*/ 2147483647 h 3456"/>
              <a:gd name="T86" fmla="*/ 2147483647 w 3899"/>
              <a:gd name="T87" fmla="*/ 2147483647 h 3456"/>
              <a:gd name="T88" fmla="*/ 2147483647 w 3899"/>
              <a:gd name="T89" fmla="*/ 2147483647 h 3456"/>
              <a:gd name="T90" fmla="*/ 2147483647 w 3899"/>
              <a:gd name="T91" fmla="*/ 2147483647 h 3456"/>
              <a:gd name="T92" fmla="*/ 2147483647 w 3899"/>
              <a:gd name="T93" fmla="*/ 2147483647 h 3456"/>
              <a:gd name="T94" fmla="*/ 2147483647 w 3899"/>
              <a:gd name="T95" fmla="*/ 2147483647 h 3456"/>
              <a:gd name="T96" fmla="*/ 2147483647 w 3899"/>
              <a:gd name="T97" fmla="*/ 2147483647 h 3456"/>
              <a:gd name="T98" fmla="*/ 2147483647 w 3899"/>
              <a:gd name="T99" fmla="*/ 2147483647 h 3456"/>
              <a:gd name="T100" fmla="*/ 2147483647 w 3899"/>
              <a:gd name="T101" fmla="*/ 2147483647 h 3456"/>
              <a:gd name="T102" fmla="*/ 2147483647 w 3899"/>
              <a:gd name="T103" fmla="*/ 2147483647 h 3456"/>
              <a:gd name="T104" fmla="*/ 2147483647 w 3899"/>
              <a:gd name="T105" fmla="*/ 2147483647 h 3456"/>
              <a:gd name="T106" fmla="*/ 2147483647 w 3899"/>
              <a:gd name="T107" fmla="*/ 2147483647 h 3456"/>
              <a:gd name="T108" fmla="*/ 2147483647 w 3899"/>
              <a:gd name="T109" fmla="*/ 2147483647 h 3456"/>
              <a:gd name="T110" fmla="*/ 2147483647 w 3899"/>
              <a:gd name="T111" fmla="*/ 2147483647 h 3456"/>
              <a:gd name="T112" fmla="*/ 2147483647 w 3899"/>
              <a:gd name="T113" fmla="*/ 2147483647 h 3456"/>
              <a:gd name="T114" fmla="*/ 2147483647 w 3899"/>
              <a:gd name="T115" fmla="*/ 2147483647 h 3456"/>
              <a:gd name="T116" fmla="*/ 2147483647 w 3899"/>
              <a:gd name="T117" fmla="*/ 2147483647 h 34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99"/>
              <a:gd name="T178" fmla="*/ 0 h 3456"/>
              <a:gd name="T179" fmla="*/ 3899 w 3899"/>
              <a:gd name="T180" fmla="*/ 3456 h 34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99" h="3456">
                <a:moveTo>
                  <a:pt x="1731" y="1095"/>
                </a:moveTo>
                <a:cubicBezTo>
                  <a:pt x="1722" y="1102"/>
                  <a:pt x="1716" y="1120"/>
                  <a:pt x="1697" y="1126"/>
                </a:cubicBezTo>
                <a:cubicBezTo>
                  <a:pt x="1678" y="1132"/>
                  <a:pt x="1637" y="1126"/>
                  <a:pt x="1614" y="1134"/>
                </a:cubicBezTo>
                <a:cubicBezTo>
                  <a:pt x="1591" y="1142"/>
                  <a:pt x="1565" y="1163"/>
                  <a:pt x="1560" y="1176"/>
                </a:cubicBezTo>
                <a:cubicBezTo>
                  <a:pt x="1555" y="1189"/>
                  <a:pt x="1583" y="1205"/>
                  <a:pt x="1583" y="1213"/>
                </a:cubicBezTo>
                <a:cubicBezTo>
                  <a:pt x="1583" y="1221"/>
                  <a:pt x="1566" y="1218"/>
                  <a:pt x="1557" y="1222"/>
                </a:cubicBezTo>
                <a:cubicBezTo>
                  <a:pt x="1548" y="1226"/>
                  <a:pt x="1539" y="1238"/>
                  <a:pt x="1526" y="1236"/>
                </a:cubicBezTo>
                <a:cubicBezTo>
                  <a:pt x="1513" y="1234"/>
                  <a:pt x="1492" y="1217"/>
                  <a:pt x="1481" y="1213"/>
                </a:cubicBezTo>
                <a:cubicBezTo>
                  <a:pt x="1470" y="1209"/>
                  <a:pt x="1470" y="1212"/>
                  <a:pt x="1461" y="1210"/>
                </a:cubicBezTo>
                <a:cubicBezTo>
                  <a:pt x="1452" y="1208"/>
                  <a:pt x="1435" y="1201"/>
                  <a:pt x="1427" y="1201"/>
                </a:cubicBezTo>
                <a:cubicBezTo>
                  <a:pt x="1419" y="1201"/>
                  <a:pt x="1417" y="1209"/>
                  <a:pt x="1413" y="1209"/>
                </a:cubicBezTo>
                <a:cubicBezTo>
                  <a:pt x="1409" y="1209"/>
                  <a:pt x="1402" y="1206"/>
                  <a:pt x="1400" y="1203"/>
                </a:cubicBezTo>
                <a:cubicBezTo>
                  <a:pt x="1398" y="1200"/>
                  <a:pt x="1401" y="1196"/>
                  <a:pt x="1400" y="1189"/>
                </a:cubicBezTo>
                <a:cubicBezTo>
                  <a:pt x="1399" y="1182"/>
                  <a:pt x="1394" y="1168"/>
                  <a:pt x="1394" y="1161"/>
                </a:cubicBezTo>
                <a:cubicBezTo>
                  <a:pt x="1394" y="1154"/>
                  <a:pt x="1403" y="1150"/>
                  <a:pt x="1401" y="1146"/>
                </a:cubicBezTo>
                <a:cubicBezTo>
                  <a:pt x="1399" y="1142"/>
                  <a:pt x="1390" y="1138"/>
                  <a:pt x="1383" y="1137"/>
                </a:cubicBezTo>
                <a:cubicBezTo>
                  <a:pt x="1376" y="1136"/>
                  <a:pt x="1364" y="1142"/>
                  <a:pt x="1356" y="1141"/>
                </a:cubicBezTo>
                <a:cubicBezTo>
                  <a:pt x="1348" y="1140"/>
                  <a:pt x="1339" y="1120"/>
                  <a:pt x="1335" y="1128"/>
                </a:cubicBezTo>
                <a:cubicBezTo>
                  <a:pt x="1331" y="1136"/>
                  <a:pt x="1331" y="1174"/>
                  <a:pt x="1334" y="1188"/>
                </a:cubicBezTo>
                <a:cubicBezTo>
                  <a:pt x="1337" y="1202"/>
                  <a:pt x="1349" y="1197"/>
                  <a:pt x="1352" y="1213"/>
                </a:cubicBezTo>
                <a:cubicBezTo>
                  <a:pt x="1355" y="1229"/>
                  <a:pt x="1355" y="1269"/>
                  <a:pt x="1353" y="1284"/>
                </a:cubicBezTo>
                <a:cubicBezTo>
                  <a:pt x="1351" y="1299"/>
                  <a:pt x="1343" y="1296"/>
                  <a:pt x="1343" y="1305"/>
                </a:cubicBezTo>
                <a:cubicBezTo>
                  <a:pt x="1343" y="1314"/>
                  <a:pt x="1354" y="1332"/>
                  <a:pt x="1353" y="1338"/>
                </a:cubicBezTo>
                <a:cubicBezTo>
                  <a:pt x="1352" y="1344"/>
                  <a:pt x="1345" y="1343"/>
                  <a:pt x="1338" y="1341"/>
                </a:cubicBezTo>
                <a:cubicBezTo>
                  <a:pt x="1331" y="1339"/>
                  <a:pt x="1318" y="1331"/>
                  <a:pt x="1313" y="1327"/>
                </a:cubicBezTo>
                <a:cubicBezTo>
                  <a:pt x="1308" y="1323"/>
                  <a:pt x="1310" y="1318"/>
                  <a:pt x="1307" y="1317"/>
                </a:cubicBezTo>
                <a:cubicBezTo>
                  <a:pt x="1304" y="1316"/>
                  <a:pt x="1299" y="1316"/>
                  <a:pt x="1295" y="1318"/>
                </a:cubicBezTo>
                <a:cubicBezTo>
                  <a:pt x="1291" y="1320"/>
                  <a:pt x="1290" y="1330"/>
                  <a:pt x="1284" y="1332"/>
                </a:cubicBezTo>
                <a:cubicBezTo>
                  <a:pt x="1278" y="1334"/>
                  <a:pt x="1267" y="1336"/>
                  <a:pt x="1259" y="1333"/>
                </a:cubicBezTo>
                <a:cubicBezTo>
                  <a:pt x="1251" y="1330"/>
                  <a:pt x="1245" y="1314"/>
                  <a:pt x="1235" y="1314"/>
                </a:cubicBezTo>
                <a:cubicBezTo>
                  <a:pt x="1225" y="1314"/>
                  <a:pt x="1207" y="1338"/>
                  <a:pt x="1200" y="1335"/>
                </a:cubicBezTo>
                <a:cubicBezTo>
                  <a:pt x="1193" y="1332"/>
                  <a:pt x="1197" y="1308"/>
                  <a:pt x="1191" y="1299"/>
                </a:cubicBezTo>
                <a:cubicBezTo>
                  <a:pt x="1185" y="1290"/>
                  <a:pt x="1171" y="1290"/>
                  <a:pt x="1167" y="1284"/>
                </a:cubicBezTo>
                <a:cubicBezTo>
                  <a:pt x="1163" y="1278"/>
                  <a:pt x="1181" y="1260"/>
                  <a:pt x="1166" y="1261"/>
                </a:cubicBezTo>
                <a:cubicBezTo>
                  <a:pt x="1151" y="1262"/>
                  <a:pt x="1094" y="1286"/>
                  <a:pt x="1074" y="1290"/>
                </a:cubicBezTo>
                <a:cubicBezTo>
                  <a:pt x="1054" y="1294"/>
                  <a:pt x="1052" y="1285"/>
                  <a:pt x="1043" y="1285"/>
                </a:cubicBezTo>
                <a:cubicBezTo>
                  <a:pt x="1034" y="1285"/>
                  <a:pt x="1028" y="1290"/>
                  <a:pt x="1020" y="1290"/>
                </a:cubicBezTo>
                <a:cubicBezTo>
                  <a:pt x="1012" y="1290"/>
                  <a:pt x="1002" y="1286"/>
                  <a:pt x="995" y="1287"/>
                </a:cubicBezTo>
                <a:cubicBezTo>
                  <a:pt x="988" y="1288"/>
                  <a:pt x="983" y="1297"/>
                  <a:pt x="978" y="1299"/>
                </a:cubicBezTo>
                <a:cubicBezTo>
                  <a:pt x="973" y="1301"/>
                  <a:pt x="965" y="1295"/>
                  <a:pt x="962" y="1299"/>
                </a:cubicBezTo>
                <a:cubicBezTo>
                  <a:pt x="959" y="1303"/>
                  <a:pt x="955" y="1320"/>
                  <a:pt x="960" y="1324"/>
                </a:cubicBezTo>
                <a:cubicBezTo>
                  <a:pt x="965" y="1328"/>
                  <a:pt x="985" y="1319"/>
                  <a:pt x="992" y="1323"/>
                </a:cubicBezTo>
                <a:cubicBezTo>
                  <a:pt x="999" y="1327"/>
                  <a:pt x="1003" y="1344"/>
                  <a:pt x="1001" y="1348"/>
                </a:cubicBezTo>
                <a:cubicBezTo>
                  <a:pt x="999" y="1352"/>
                  <a:pt x="985" y="1346"/>
                  <a:pt x="981" y="1347"/>
                </a:cubicBezTo>
                <a:cubicBezTo>
                  <a:pt x="977" y="1348"/>
                  <a:pt x="975" y="1352"/>
                  <a:pt x="977" y="1354"/>
                </a:cubicBezTo>
                <a:cubicBezTo>
                  <a:pt x="979" y="1356"/>
                  <a:pt x="993" y="1358"/>
                  <a:pt x="996" y="1362"/>
                </a:cubicBezTo>
                <a:cubicBezTo>
                  <a:pt x="999" y="1366"/>
                  <a:pt x="999" y="1378"/>
                  <a:pt x="996" y="1380"/>
                </a:cubicBezTo>
                <a:cubicBezTo>
                  <a:pt x="993" y="1382"/>
                  <a:pt x="983" y="1374"/>
                  <a:pt x="977" y="1375"/>
                </a:cubicBezTo>
                <a:cubicBezTo>
                  <a:pt x="971" y="1376"/>
                  <a:pt x="961" y="1382"/>
                  <a:pt x="962" y="1386"/>
                </a:cubicBezTo>
                <a:cubicBezTo>
                  <a:pt x="963" y="1390"/>
                  <a:pt x="980" y="1394"/>
                  <a:pt x="984" y="1401"/>
                </a:cubicBezTo>
                <a:cubicBezTo>
                  <a:pt x="988" y="1408"/>
                  <a:pt x="985" y="1426"/>
                  <a:pt x="987" y="1431"/>
                </a:cubicBezTo>
                <a:cubicBezTo>
                  <a:pt x="989" y="1436"/>
                  <a:pt x="993" y="1434"/>
                  <a:pt x="996" y="1432"/>
                </a:cubicBezTo>
                <a:cubicBezTo>
                  <a:pt x="999" y="1430"/>
                  <a:pt x="997" y="1420"/>
                  <a:pt x="1004" y="1420"/>
                </a:cubicBezTo>
                <a:cubicBezTo>
                  <a:pt x="1011" y="1420"/>
                  <a:pt x="1030" y="1429"/>
                  <a:pt x="1038" y="1434"/>
                </a:cubicBezTo>
                <a:cubicBezTo>
                  <a:pt x="1046" y="1439"/>
                  <a:pt x="1042" y="1445"/>
                  <a:pt x="1050" y="1450"/>
                </a:cubicBezTo>
                <a:cubicBezTo>
                  <a:pt x="1058" y="1455"/>
                  <a:pt x="1078" y="1464"/>
                  <a:pt x="1088" y="1467"/>
                </a:cubicBezTo>
                <a:cubicBezTo>
                  <a:pt x="1098" y="1470"/>
                  <a:pt x="1103" y="1467"/>
                  <a:pt x="1109" y="1471"/>
                </a:cubicBezTo>
                <a:cubicBezTo>
                  <a:pt x="1115" y="1475"/>
                  <a:pt x="1115" y="1488"/>
                  <a:pt x="1122" y="1491"/>
                </a:cubicBezTo>
                <a:cubicBezTo>
                  <a:pt x="1129" y="1494"/>
                  <a:pt x="1146" y="1488"/>
                  <a:pt x="1154" y="1488"/>
                </a:cubicBezTo>
                <a:cubicBezTo>
                  <a:pt x="1162" y="1488"/>
                  <a:pt x="1166" y="1488"/>
                  <a:pt x="1169" y="1492"/>
                </a:cubicBezTo>
                <a:cubicBezTo>
                  <a:pt x="1172" y="1496"/>
                  <a:pt x="1164" y="1509"/>
                  <a:pt x="1169" y="1513"/>
                </a:cubicBezTo>
                <a:cubicBezTo>
                  <a:pt x="1174" y="1517"/>
                  <a:pt x="1196" y="1513"/>
                  <a:pt x="1200" y="1519"/>
                </a:cubicBezTo>
                <a:cubicBezTo>
                  <a:pt x="1204" y="1525"/>
                  <a:pt x="1190" y="1546"/>
                  <a:pt x="1194" y="1551"/>
                </a:cubicBezTo>
                <a:cubicBezTo>
                  <a:pt x="1198" y="1556"/>
                  <a:pt x="1219" y="1547"/>
                  <a:pt x="1227" y="1549"/>
                </a:cubicBezTo>
                <a:cubicBezTo>
                  <a:pt x="1235" y="1551"/>
                  <a:pt x="1241" y="1557"/>
                  <a:pt x="1241" y="1561"/>
                </a:cubicBezTo>
                <a:cubicBezTo>
                  <a:pt x="1241" y="1565"/>
                  <a:pt x="1224" y="1568"/>
                  <a:pt x="1224" y="1575"/>
                </a:cubicBezTo>
                <a:cubicBezTo>
                  <a:pt x="1224" y="1582"/>
                  <a:pt x="1244" y="1597"/>
                  <a:pt x="1244" y="1606"/>
                </a:cubicBezTo>
                <a:cubicBezTo>
                  <a:pt x="1244" y="1615"/>
                  <a:pt x="1225" y="1619"/>
                  <a:pt x="1226" y="1629"/>
                </a:cubicBezTo>
                <a:cubicBezTo>
                  <a:pt x="1227" y="1639"/>
                  <a:pt x="1241" y="1654"/>
                  <a:pt x="1248" y="1666"/>
                </a:cubicBezTo>
                <a:cubicBezTo>
                  <a:pt x="1255" y="1678"/>
                  <a:pt x="1257" y="1691"/>
                  <a:pt x="1271" y="1704"/>
                </a:cubicBezTo>
                <a:cubicBezTo>
                  <a:pt x="1285" y="1717"/>
                  <a:pt x="1321" y="1736"/>
                  <a:pt x="1331" y="1747"/>
                </a:cubicBezTo>
                <a:cubicBezTo>
                  <a:pt x="1341" y="1758"/>
                  <a:pt x="1330" y="1761"/>
                  <a:pt x="1332" y="1768"/>
                </a:cubicBezTo>
                <a:cubicBezTo>
                  <a:pt x="1334" y="1775"/>
                  <a:pt x="1341" y="1786"/>
                  <a:pt x="1341" y="1792"/>
                </a:cubicBezTo>
                <a:cubicBezTo>
                  <a:pt x="1341" y="1798"/>
                  <a:pt x="1337" y="1797"/>
                  <a:pt x="1335" y="1804"/>
                </a:cubicBezTo>
                <a:cubicBezTo>
                  <a:pt x="1333" y="1811"/>
                  <a:pt x="1334" y="1830"/>
                  <a:pt x="1331" y="1837"/>
                </a:cubicBezTo>
                <a:cubicBezTo>
                  <a:pt x="1328" y="1844"/>
                  <a:pt x="1310" y="1838"/>
                  <a:pt x="1317" y="1848"/>
                </a:cubicBezTo>
                <a:cubicBezTo>
                  <a:pt x="1324" y="1858"/>
                  <a:pt x="1365" y="1885"/>
                  <a:pt x="1376" y="1899"/>
                </a:cubicBezTo>
                <a:cubicBezTo>
                  <a:pt x="1387" y="1913"/>
                  <a:pt x="1385" y="1922"/>
                  <a:pt x="1386" y="1930"/>
                </a:cubicBezTo>
                <a:cubicBezTo>
                  <a:pt x="1387" y="1938"/>
                  <a:pt x="1383" y="1937"/>
                  <a:pt x="1382" y="1945"/>
                </a:cubicBezTo>
                <a:cubicBezTo>
                  <a:pt x="1381" y="1953"/>
                  <a:pt x="1383" y="1977"/>
                  <a:pt x="1379" y="1977"/>
                </a:cubicBezTo>
                <a:cubicBezTo>
                  <a:pt x="1375" y="1977"/>
                  <a:pt x="1363" y="1955"/>
                  <a:pt x="1358" y="1944"/>
                </a:cubicBezTo>
                <a:cubicBezTo>
                  <a:pt x="1353" y="1933"/>
                  <a:pt x="1356" y="1918"/>
                  <a:pt x="1350" y="1909"/>
                </a:cubicBezTo>
                <a:cubicBezTo>
                  <a:pt x="1344" y="1900"/>
                  <a:pt x="1329" y="1890"/>
                  <a:pt x="1323" y="1893"/>
                </a:cubicBezTo>
                <a:cubicBezTo>
                  <a:pt x="1317" y="1896"/>
                  <a:pt x="1321" y="1910"/>
                  <a:pt x="1316" y="1929"/>
                </a:cubicBezTo>
                <a:cubicBezTo>
                  <a:pt x="1311" y="1948"/>
                  <a:pt x="1294" y="1992"/>
                  <a:pt x="1293" y="2005"/>
                </a:cubicBezTo>
                <a:cubicBezTo>
                  <a:pt x="1292" y="2018"/>
                  <a:pt x="1307" y="2006"/>
                  <a:pt x="1311" y="2008"/>
                </a:cubicBezTo>
                <a:cubicBezTo>
                  <a:pt x="1315" y="2010"/>
                  <a:pt x="1324" y="2012"/>
                  <a:pt x="1320" y="2019"/>
                </a:cubicBezTo>
                <a:cubicBezTo>
                  <a:pt x="1316" y="2026"/>
                  <a:pt x="1294" y="2031"/>
                  <a:pt x="1286" y="2049"/>
                </a:cubicBezTo>
                <a:cubicBezTo>
                  <a:pt x="1278" y="2067"/>
                  <a:pt x="1279" y="2101"/>
                  <a:pt x="1271" y="2125"/>
                </a:cubicBezTo>
                <a:cubicBezTo>
                  <a:pt x="1263" y="2149"/>
                  <a:pt x="1245" y="2179"/>
                  <a:pt x="1238" y="2196"/>
                </a:cubicBezTo>
                <a:cubicBezTo>
                  <a:pt x="1231" y="2213"/>
                  <a:pt x="1246" y="2216"/>
                  <a:pt x="1230" y="2226"/>
                </a:cubicBezTo>
                <a:cubicBezTo>
                  <a:pt x="1214" y="2236"/>
                  <a:pt x="1161" y="2250"/>
                  <a:pt x="1143" y="2254"/>
                </a:cubicBezTo>
                <a:cubicBezTo>
                  <a:pt x="1125" y="2258"/>
                  <a:pt x="1131" y="2251"/>
                  <a:pt x="1122" y="2248"/>
                </a:cubicBezTo>
                <a:cubicBezTo>
                  <a:pt x="1113" y="2245"/>
                  <a:pt x="1099" y="2240"/>
                  <a:pt x="1089" y="2236"/>
                </a:cubicBezTo>
                <a:cubicBezTo>
                  <a:pt x="1079" y="2232"/>
                  <a:pt x="1076" y="2224"/>
                  <a:pt x="1061" y="2221"/>
                </a:cubicBezTo>
                <a:cubicBezTo>
                  <a:pt x="1046" y="2218"/>
                  <a:pt x="1017" y="2222"/>
                  <a:pt x="998" y="2218"/>
                </a:cubicBezTo>
                <a:cubicBezTo>
                  <a:pt x="979" y="2214"/>
                  <a:pt x="967" y="2201"/>
                  <a:pt x="947" y="2197"/>
                </a:cubicBezTo>
                <a:cubicBezTo>
                  <a:pt x="927" y="2193"/>
                  <a:pt x="901" y="2196"/>
                  <a:pt x="878" y="2194"/>
                </a:cubicBezTo>
                <a:cubicBezTo>
                  <a:pt x="855" y="2192"/>
                  <a:pt x="836" y="2191"/>
                  <a:pt x="810" y="2184"/>
                </a:cubicBezTo>
                <a:cubicBezTo>
                  <a:pt x="784" y="2177"/>
                  <a:pt x="740" y="2160"/>
                  <a:pt x="720" y="2154"/>
                </a:cubicBezTo>
                <a:cubicBezTo>
                  <a:pt x="700" y="2148"/>
                  <a:pt x="697" y="2150"/>
                  <a:pt x="690" y="2146"/>
                </a:cubicBezTo>
                <a:cubicBezTo>
                  <a:pt x="683" y="2142"/>
                  <a:pt x="683" y="2132"/>
                  <a:pt x="675" y="2131"/>
                </a:cubicBezTo>
                <a:cubicBezTo>
                  <a:pt x="667" y="2130"/>
                  <a:pt x="668" y="2140"/>
                  <a:pt x="639" y="2137"/>
                </a:cubicBezTo>
                <a:cubicBezTo>
                  <a:pt x="610" y="2134"/>
                  <a:pt x="527" y="2121"/>
                  <a:pt x="501" y="2113"/>
                </a:cubicBezTo>
                <a:cubicBezTo>
                  <a:pt x="475" y="2105"/>
                  <a:pt x="489" y="2094"/>
                  <a:pt x="482" y="2086"/>
                </a:cubicBezTo>
                <a:cubicBezTo>
                  <a:pt x="475" y="2078"/>
                  <a:pt x="469" y="2069"/>
                  <a:pt x="459" y="2067"/>
                </a:cubicBezTo>
                <a:cubicBezTo>
                  <a:pt x="449" y="2065"/>
                  <a:pt x="430" y="2076"/>
                  <a:pt x="422" y="2074"/>
                </a:cubicBezTo>
                <a:cubicBezTo>
                  <a:pt x="414" y="2072"/>
                  <a:pt x="421" y="2055"/>
                  <a:pt x="413" y="2056"/>
                </a:cubicBezTo>
                <a:cubicBezTo>
                  <a:pt x="405" y="2057"/>
                  <a:pt x="383" y="2074"/>
                  <a:pt x="374" y="2079"/>
                </a:cubicBezTo>
                <a:cubicBezTo>
                  <a:pt x="365" y="2084"/>
                  <a:pt x="357" y="2082"/>
                  <a:pt x="356" y="2088"/>
                </a:cubicBezTo>
                <a:cubicBezTo>
                  <a:pt x="355" y="2094"/>
                  <a:pt x="368" y="2112"/>
                  <a:pt x="368" y="2118"/>
                </a:cubicBezTo>
                <a:cubicBezTo>
                  <a:pt x="368" y="2124"/>
                  <a:pt x="362" y="2128"/>
                  <a:pt x="356" y="2127"/>
                </a:cubicBezTo>
                <a:cubicBezTo>
                  <a:pt x="350" y="2126"/>
                  <a:pt x="340" y="2116"/>
                  <a:pt x="330" y="2115"/>
                </a:cubicBezTo>
                <a:cubicBezTo>
                  <a:pt x="320" y="2114"/>
                  <a:pt x="307" y="2119"/>
                  <a:pt x="297" y="2119"/>
                </a:cubicBezTo>
                <a:cubicBezTo>
                  <a:pt x="287" y="2119"/>
                  <a:pt x="281" y="2108"/>
                  <a:pt x="267" y="2112"/>
                </a:cubicBezTo>
                <a:cubicBezTo>
                  <a:pt x="253" y="2116"/>
                  <a:pt x="223" y="2132"/>
                  <a:pt x="213" y="2140"/>
                </a:cubicBezTo>
                <a:cubicBezTo>
                  <a:pt x="203" y="2148"/>
                  <a:pt x="201" y="2155"/>
                  <a:pt x="204" y="2160"/>
                </a:cubicBezTo>
                <a:cubicBezTo>
                  <a:pt x="207" y="2165"/>
                  <a:pt x="226" y="2164"/>
                  <a:pt x="230" y="2170"/>
                </a:cubicBezTo>
                <a:cubicBezTo>
                  <a:pt x="234" y="2176"/>
                  <a:pt x="227" y="2188"/>
                  <a:pt x="227" y="2194"/>
                </a:cubicBezTo>
                <a:cubicBezTo>
                  <a:pt x="227" y="2200"/>
                  <a:pt x="232" y="2200"/>
                  <a:pt x="231" y="2205"/>
                </a:cubicBezTo>
                <a:cubicBezTo>
                  <a:pt x="230" y="2210"/>
                  <a:pt x="222" y="2222"/>
                  <a:pt x="221" y="2227"/>
                </a:cubicBezTo>
                <a:cubicBezTo>
                  <a:pt x="220" y="2232"/>
                  <a:pt x="219" y="2236"/>
                  <a:pt x="224" y="2235"/>
                </a:cubicBezTo>
                <a:cubicBezTo>
                  <a:pt x="229" y="2234"/>
                  <a:pt x="245" y="2220"/>
                  <a:pt x="249" y="2223"/>
                </a:cubicBezTo>
                <a:cubicBezTo>
                  <a:pt x="253" y="2226"/>
                  <a:pt x="246" y="2243"/>
                  <a:pt x="246" y="2251"/>
                </a:cubicBezTo>
                <a:cubicBezTo>
                  <a:pt x="246" y="2259"/>
                  <a:pt x="253" y="2267"/>
                  <a:pt x="251" y="2272"/>
                </a:cubicBezTo>
                <a:cubicBezTo>
                  <a:pt x="249" y="2277"/>
                  <a:pt x="236" y="2278"/>
                  <a:pt x="234" y="2280"/>
                </a:cubicBezTo>
                <a:cubicBezTo>
                  <a:pt x="232" y="2282"/>
                  <a:pt x="236" y="2286"/>
                  <a:pt x="240" y="2287"/>
                </a:cubicBezTo>
                <a:cubicBezTo>
                  <a:pt x="244" y="2288"/>
                  <a:pt x="254" y="2284"/>
                  <a:pt x="258" y="2286"/>
                </a:cubicBezTo>
                <a:cubicBezTo>
                  <a:pt x="262" y="2288"/>
                  <a:pt x="273" y="2296"/>
                  <a:pt x="267" y="2302"/>
                </a:cubicBezTo>
                <a:cubicBezTo>
                  <a:pt x="261" y="2308"/>
                  <a:pt x="234" y="2310"/>
                  <a:pt x="224" y="2322"/>
                </a:cubicBezTo>
                <a:cubicBezTo>
                  <a:pt x="214" y="2334"/>
                  <a:pt x="209" y="2361"/>
                  <a:pt x="207" y="2374"/>
                </a:cubicBezTo>
                <a:cubicBezTo>
                  <a:pt x="205" y="2387"/>
                  <a:pt x="209" y="2395"/>
                  <a:pt x="209" y="2403"/>
                </a:cubicBezTo>
                <a:cubicBezTo>
                  <a:pt x="209" y="2411"/>
                  <a:pt x="206" y="2407"/>
                  <a:pt x="207" y="2425"/>
                </a:cubicBezTo>
                <a:cubicBezTo>
                  <a:pt x="208" y="2443"/>
                  <a:pt x="226" y="2476"/>
                  <a:pt x="216" y="2509"/>
                </a:cubicBezTo>
                <a:cubicBezTo>
                  <a:pt x="206" y="2542"/>
                  <a:pt x="161" y="2598"/>
                  <a:pt x="149" y="2626"/>
                </a:cubicBezTo>
                <a:cubicBezTo>
                  <a:pt x="137" y="2654"/>
                  <a:pt x="148" y="2664"/>
                  <a:pt x="143" y="2677"/>
                </a:cubicBezTo>
                <a:cubicBezTo>
                  <a:pt x="138" y="2690"/>
                  <a:pt x="127" y="2690"/>
                  <a:pt x="116" y="2703"/>
                </a:cubicBezTo>
                <a:cubicBezTo>
                  <a:pt x="105" y="2716"/>
                  <a:pt x="87" y="2748"/>
                  <a:pt x="75" y="2757"/>
                </a:cubicBezTo>
                <a:cubicBezTo>
                  <a:pt x="63" y="2766"/>
                  <a:pt x="55" y="2749"/>
                  <a:pt x="47" y="2758"/>
                </a:cubicBezTo>
                <a:cubicBezTo>
                  <a:pt x="39" y="2767"/>
                  <a:pt x="31" y="2794"/>
                  <a:pt x="24" y="2811"/>
                </a:cubicBezTo>
                <a:cubicBezTo>
                  <a:pt x="17" y="2828"/>
                  <a:pt x="4" y="2849"/>
                  <a:pt x="2" y="2860"/>
                </a:cubicBezTo>
                <a:cubicBezTo>
                  <a:pt x="0" y="2871"/>
                  <a:pt x="7" y="2877"/>
                  <a:pt x="12" y="2880"/>
                </a:cubicBezTo>
                <a:cubicBezTo>
                  <a:pt x="17" y="2883"/>
                  <a:pt x="20" y="2882"/>
                  <a:pt x="30" y="2880"/>
                </a:cubicBezTo>
                <a:cubicBezTo>
                  <a:pt x="40" y="2878"/>
                  <a:pt x="69" y="2864"/>
                  <a:pt x="74" y="2868"/>
                </a:cubicBezTo>
                <a:cubicBezTo>
                  <a:pt x="79" y="2872"/>
                  <a:pt x="69" y="2900"/>
                  <a:pt x="63" y="2904"/>
                </a:cubicBezTo>
                <a:cubicBezTo>
                  <a:pt x="57" y="2908"/>
                  <a:pt x="42" y="2893"/>
                  <a:pt x="38" y="2895"/>
                </a:cubicBezTo>
                <a:cubicBezTo>
                  <a:pt x="34" y="2897"/>
                  <a:pt x="37" y="2909"/>
                  <a:pt x="39" y="2914"/>
                </a:cubicBezTo>
                <a:cubicBezTo>
                  <a:pt x="41" y="2919"/>
                  <a:pt x="39" y="2925"/>
                  <a:pt x="48" y="2926"/>
                </a:cubicBezTo>
                <a:cubicBezTo>
                  <a:pt x="57" y="2927"/>
                  <a:pt x="87" y="2916"/>
                  <a:pt x="95" y="2920"/>
                </a:cubicBezTo>
                <a:cubicBezTo>
                  <a:pt x="103" y="2924"/>
                  <a:pt x="93" y="2940"/>
                  <a:pt x="93" y="2949"/>
                </a:cubicBezTo>
                <a:cubicBezTo>
                  <a:pt x="93" y="2958"/>
                  <a:pt x="95" y="2969"/>
                  <a:pt x="92" y="2976"/>
                </a:cubicBezTo>
                <a:cubicBezTo>
                  <a:pt x="89" y="2983"/>
                  <a:pt x="79" y="2986"/>
                  <a:pt x="77" y="2991"/>
                </a:cubicBezTo>
                <a:cubicBezTo>
                  <a:pt x="75" y="2996"/>
                  <a:pt x="81" y="3004"/>
                  <a:pt x="80" y="3009"/>
                </a:cubicBezTo>
                <a:cubicBezTo>
                  <a:pt x="79" y="3014"/>
                  <a:pt x="72" y="3014"/>
                  <a:pt x="71" y="3021"/>
                </a:cubicBezTo>
                <a:cubicBezTo>
                  <a:pt x="70" y="3028"/>
                  <a:pt x="74" y="3039"/>
                  <a:pt x="71" y="3051"/>
                </a:cubicBezTo>
                <a:cubicBezTo>
                  <a:pt x="68" y="3063"/>
                  <a:pt x="58" y="3081"/>
                  <a:pt x="54" y="3093"/>
                </a:cubicBezTo>
                <a:cubicBezTo>
                  <a:pt x="50" y="3105"/>
                  <a:pt x="51" y="3110"/>
                  <a:pt x="44" y="3124"/>
                </a:cubicBezTo>
                <a:cubicBezTo>
                  <a:pt x="37" y="3138"/>
                  <a:pt x="13" y="3164"/>
                  <a:pt x="9" y="3174"/>
                </a:cubicBezTo>
                <a:cubicBezTo>
                  <a:pt x="5" y="3184"/>
                  <a:pt x="14" y="3186"/>
                  <a:pt x="21" y="3187"/>
                </a:cubicBezTo>
                <a:cubicBezTo>
                  <a:pt x="28" y="3188"/>
                  <a:pt x="45" y="3180"/>
                  <a:pt x="53" y="3178"/>
                </a:cubicBezTo>
                <a:cubicBezTo>
                  <a:pt x="61" y="3176"/>
                  <a:pt x="62" y="3171"/>
                  <a:pt x="72" y="3174"/>
                </a:cubicBezTo>
                <a:cubicBezTo>
                  <a:pt x="82" y="3177"/>
                  <a:pt x="103" y="3195"/>
                  <a:pt x="114" y="3199"/>
                </a:cubicBezTo>
                <a:cubicBezTo>
                  <a:pt x="125" y="3203"/>
                  <a:pt x="132" y="3198"/>
                  <a:pt x="141" y="3201"/>
                </a:cubicBezTo>
                <a:cubicBezTo>
                  <a:pt x="150" y="3204"/>
                  <a:pt x="157" y="3220"/>
                  <a:pt x="171" y="3219"/>
                </a:cubicBezTo>
                <a:cubicBezTo>
                  <a:pt x="185" y="3218"/>
                  <a:pt x="209" y="3195"/>
                  <a:pt x="225" y="3193"/>
                </a:cubicBezTo>
                <a:cubicBezTo>
                  <a:pt x="241" y="3191"/>
                  <a:pt x="258" y="3202"/>
                  <a:pt x="270" y="3204"/>
                </a:cubicBezTo>
                <a:cubicBezTo>
                  <a:pt x="282" y="3206"/>
                  <a:pt x="285" y="3194"/>
                  <a:pt x="299" y="3204"/>
                </a:cubicBezTo>
                <a:cubicBezTo>
                  <a:pt x="313" y="3214"/>
                  <a:pt x="344" y="3250"/>
                  <a:pt x="354" y="3265"/>
                </a:cubicBezTo>
                <a:cubicBezTo>
                  <a:pt x="364" y="3280"/>
                  <a:pt x="361" y="3286"/>
                  <a:pt x="360" y="3295"/>
                </a:cubicBezTo>
                <a:cubicBezTo>
                  <a:pt x="359" y="3304"/>
                  <a:pt x="346" y="3312"/>
                  <a:pt x="350" y="3318"/>
                </a:cubicBezTo>
                <a:cubicBezTo>
                  <a:pt x="354" y="3324"/>
                  <a:pt x="375" y="3326"/>
                  <a:pt x="383" y="3331"/>
                </a:cubicBezTo>
                <a:cubicBezTo>
                  <a:pt x="391" y="3336"/>
                  <a:pt x="398" y="3343"/>
                  <a:pt x="398" y="3348"/>
                </a:cubicBezTo>
                <a:cubicBezTo>
                  <a:pt x="398" y="3353"/>
                  <a:pt x="386" y="3358"/>
                  <a:pt x="381" y="3360"/>
                </a:cubicBezTo>
                <a:cubicBezTo>
                  <a:pt x="376" y="3362"/>
                  <a:pt x="359" y="3352"/>
                  <a:pt x="366" y="3363"/>
                </a:cubicBezTo>
                <a:cubicBezTo>
                  <a:pt x="373" y="3374"/>
                  <a:pt x="404" y="3411"/>
                  <a:pt x="420" y="3424"/>
                </a:cubicBezTo>
                <a:cubicBezTo>
                  <a:pt x="436" y="3437"/>
                  <a:pt x="452" y="3437"/>
                  <a:pt x="464" y="3442"/>
                </a:cubicBezTo>
                <a:cubicBezTo>
                  <a:pt x="476" y="3447"/>
                  <a:pt x="487" y="3456"/>
                  <a:pt x="495" y="3453"/>
                </a:cubicBezTo>
                <a:cubicBezTo>
                  <a:pt x="503" y="3450"/>
                  <a:pt x="504" y="3436"/>
                  <a:pt x="512" y="3426"/>
                </a:cubicBezTo>
                <a:cubicBezTo>
                  <a:pt x="520" y="3416"/>
                  <a:pt x="528" y="3398"/>
                  <a:pt x="542" y="3393"/>
                </a:cubicBezTo>
                <a:cubicBezTo>
                  <a:pt x="556" y="3388"/>
                  <a:pt x="579" y="3399"/>
                  <a:pt x="594" y="3393"/>
                </a:cubicBezTo>
                <a:cubicBezTo>
                  <a:pt x="609" y="3387"/>
                  <a:pt x="620" y="3358"/>
                  <a:pt x="632" y="3355"/>
                </a:cubicBezTo>
                <a:cubicBezTo>
                  <a:pt x="644" y="3352"/>
                  <a:pt x="656" y="3371"/>
                  <a:pt x="668" y="3372"/>
                </a:cubicBezTo>
                <a:cubicBezTo>
                  <a:pt x="680" y="3373"/>
                  <a:pt x="685" y="3360"/>
                  <a:pt x="704" y="3361"/>
                </a:cubicBezTo>
                <a:cubicBezTo>
                  <a:pt x="723" y="3362"/>
                  <a:pt x="756" y="3376"/>
                  <a:pt x="780" y="3379"/>
                </a:cubicBezTo>
                <a:cubicBezTo>
                  <a:pt x="804" y="3382"/>
                  <a:pt x="830" y="3377"/>
                  <a:pt x="846" y="3379"/>
                </a:cubicBezTo>
                <a:cubicBezTo>
                  <a:pt x="862" y="3381"/>
                  <a:pt x="869" y="3392"/>
                  <a:pt x="878" y="3394"/>
                </a:cubicBezTo>
                <a:cubicBezTo>
                  <a:pt x="887" y="3396"/>
                  <a:pt x="895" y="3393"/>
                  <a:pt x="903" y="3390"/>
                </a:cubicBezTo>
                <a:cubicBezTo>
                  <a:pt x="911" y="3387"/>
                  <a:pt x="913" y="3374"/>
                  <a:pt x="926" y="3375"/>
                </a:cubicBezTo>
                <a:cubicBezTo>
                  <a:pt x="939" y="3376"/>
                  <a:pt x="964" y="3404"/>
                  <a:pt x="983" y="3393"/>
                </a:cubicBezTo>
                <a:cubicBezTo>
                  <a:pt x="1002" y="3382"/>
                  <a:pt x="1021" y="3326"/>
                  <a:pt x="1038" y="3309"/>
                </a:cubicBezTo>
                <a:cubicBezTo>
                  <a:pt x="1055" y="3292"/>
                  <a:pt x="1071" y="3297"/>
                  <a:pt x="1083" y="3291"/>
                </a:cubicBezTo>
                <a:cubicBezTo>
                  <a:pt x="1095" y="3285"/>
                  <a:pt x="1101" y="3272"/>
                  <a:pt x="1113" y="3271"/>
                </a:cubicBezTo>
                <a:cubicBezTo>
                  <a:pt x="1125" y="3270"/>
                  <a:pt x="1145" y="3284"/>
                  <a:pt x="1157" y="3285"/>
                </a:cubicBezTo>
                <a:cubicBezTo>
                  <a:pt x="1169" y="3286"/>
                  <a:pt x="1180" y="3287"/>
                  <a:pt x="1184" y="3279"/>
                </a:cubicBezTo>
                <a:cubicBezTo>
                  <a:pt x="1188" y="3271"/>
                  <a:pt x="1176" y="3250"/>
                  <a:pt x="1182" y="3237"/>
                </a:cubicBezTo>
                <a:cubicBezTo>
                  <a:pt x="1188" y="3224"/>
                  <a:pt x="1215" y="3209"/>
                  <a:pt x="1223" y="3199"/>
                </a:cubicBezTo>
                <a:cubicBezTo>
                  <a:pt x="1231" y="3189"/>
                  <a:pt x="1223" y="3190"/>
                  <a:pt x="1229" y="3178"/>
                </a:cubicBezTo>
                <a:cubicBezTo>
                  <a:pt x="1235" y="3166"/>
                  <a:pt x="1248" y="3137"/>
                  <a:pt x="1262" y="3127"/>
                </a:cubicBezTo>
                <a:cubicBezTo>
                  <a:pt x="1276" y="3117"/>
                  <a:pt x="1299" y="3125"/>
                  <a:pt x="1311" y="3121"/>
                </a:cubicBezTo>
                <a:cubicBezTo>
                  <a:pt x="1323" y="3117"/>
                  <a:pt x="1327" y="3109"/>
                  <a:pt x="1335" y="3102"/>
                </a:cubicBezTo>
                <a:cubicBezTo>
                  <a:pt x="1343" y="3095"/>
                  <a:pt x="1358" y="3089"/>
                  <a:pt x="1358" y="3081"/>
                </a:cubicBezTo>
                <a:cubicBezTo>
                  <a:pt x="1358" y="3073"/>
                  <a:pt x="1343" y="3062"/>
                  <a:pt x="1335" y="3055"/>
                </a:cubicBezTo>
                <a:cubicBezTo>
                  <a:pt x="1327" y="3048"/>
                  <a:pt x="1314" y="3049"/>
                  <a:pt x="1308" y="3039"/>
                </a:cubicBezTo>
                <a:cubicBezTo>
                  <a:pt x="1302" y="3029"/>
                  <a:pt x="1302" y="3007"/>
                  <a:pt x="1299" y="2992"/>
                </a:cubicBezTo>
                <a:cubicBezTo>
                  <a:pt x="1296" y="2977"/>
                  <a:pt x="1285" y="2962"/>
                  <a:pt x="1287" y="2950"/>
                </a:cubicBezTo>
                <a:cubicBezTo>
                  <a:pt x="1289" y="2938"/>
                  <a:pt x="1302" y="2937"/>
                  <a:pt x="1313" y="2922"/>
                </a:cubicBezTo>
                <a:cubicBezTo>
                  <a:pt x="1324" y="2907"/>
                  <a:pt x="1336" y="2880"/>
                  <a:pt x="1355" y="2859"/>
                </a:cubicBezTo>
                <a:cubicBezTo>
                  <a:pt x="1374" y="2838"/>
                  <a:pt x="1414" y="2812"/>
                  <a:pt x="1428" y="2799"/>
                </a:cubicBezTo>
                <a:cubicBezTo>
                  <a:pt x="1442" y="2786"/>
                  <a:pt x="1433" y="2785"/>
                  <a:pt x="1440" y="2779"/>
                </a:cubicBezTo>
                <a:cubicBezTo>
                  <a:pt x="1447" y="2773"/>
                  <a:pt x="1468" y="2770"/>
                  <a:pt x="1472" y="2763"/>
                </a:cubicBezTo>
                <a:cubicBezTo>
                  <a:pt x="1476" y="2756"/>
                  <a:pt x="1465" y="2745"/>
                  <a:pt x="1467" y="2739"/>
                </a:cubicBezTo>
                <a:cubicBezTo>
                  <a:pt x="1469" y="2733"/>
                  <a:pt x="1476" y="2732"/>
                  <a:pt x="1482" y="2725"/>
                </a:cubicBezTo>
                <a:cubicBezTo>
                  <a:pt x="1488" y="2718"/>
                  <a:pt x="1476" y="2706"/>
                  <a:pt x="1503" y="2697"/>
                </a:cubicBezTo>
                <a:cubicBezTo>
                  <a:pt x="1530" y="2688"/>
                  <a:pt x="1612" y="2683"/>
                  <a:pt x="1647" y="2671"/>
                </a:cubicBezTo>
                <a:cubicBezTo>
                  <a:pt x="1682" y="2659"/>
                  <a:pt x="1694" y="2638"/>
                  <a:pt x="1716" y="2625"/>
                </a:cubicBezTo>
                <a:cubicBezTo>
                  <a:pt x="1738" y="2612"/>
                  <a:pt x="1764" y="2607"/>
                  <a:pt x="1782" y="2595"/>
                </a:cubicBezTo>
                <a:cubicBezTo>
                  <a:pt x="1800" y="2583"/>
                  <a:pt x="1815" y="2568"/>
                  <a:pt x="1821" y="2556"/>
                </a:cubicBezTo>
                <a:cubicBezTo>
                  <a:pt x="1827" y="2544"/>
                  <a:pt x="1815" y="2533"/>
                  <a:pt x="1818" y="2523"/>
                </a:cubicBezTo>
                <a:cubicBezTo>
                  <a:pt x="1821" y="2513"/>
                  <a:pt x="1835" y="2502"/>
                  <a:pt x="1836" y="2494"/>
                </a:cubicBezTo>
                <a:cubicBezTo>
                  <a:pt x="1837" y="2486"/>
                  <a:pt x="1826" y="2482"/>
                  <a:pt x="1823" y="2476"/>
                </a:cubicBezTo>
                <a:cubicBezTo>
                  <a:pt x="1820" y="2470"/>
                  <a:pt x="1817" y="2462"/>
                  <a:pt x="1815" y="2455"/>
                </a:cubicBezTo>
                <a:cubicBezTo>
                  <a:pt x="1813" y="2448"/>
                  <a:pt x="1809" y="2440"/>
                  <a:pt x="1808" y="2433"/>
                </a:cubicBezTo>
                <a:cubicBezTo>
                  <a:pt x="1807" y="2426"/>
                  <a:pt x="1809" y="2424"/>
                  <a:pt x="1811" y="2413"/>
                </a:cubicBezTo>
                <a:cubicBezTo>
                  <a:pt x="1813" y="2402"/>
                  <a:pt x="1817" y="2379"/>
                  <a:pt x="1820" y="2368"/>
                </a:cubicBezTo>
                <a:cubicBezTo>
                  <a:pt x="1823" y="2357"/>
                  <a:pt x="1827" y="2353"/>
                  <a:pt x="1832" y="2347"/>
                </a:cubicBezTo>
                <a:cubicBezTo>
                  <a:pt x="1837" y="2341"/>
                  <a:pt x="1841" y="2336"/>
                  <a:pt x="1850" y="2331"/>
                </a:cubicBezTo>
                <a:cubicBezTo>
                  <a:pt x="1859" y="2326"/>
                  <a:pt x="1876" y="2323"/>
                  <a:pt x="1887" y="2319"/>
                </a:cubicBezTo>
                <a:cubicBezTo>
                  <a:pt x="1898" y="2315"/>
                  <a:pt x="1906" y="2310"/>
                  <a:pt x="1916" y="2304"/>
                </a:cubicBezTo>
                <a:cubicBezTo>
                  <a:pt x="1926" y="2298"/>
                  <a:pt x="1926" y="2281"/>
                  <a:pt x="1946" y="2283"/>
                </a:cubicBezTo>
                <a:cubicBezTo>
                  <a:pt x="1966" y="2285"/>
                  <a:pt x="2015" y="2315"/>
                  <a:pt x="2034" y="2317"/>
                </a:cubicBezTo>
                <a:cubicBezTo>
                  <a:pt x="2053" y="2319"/>
                  <a:pt x="2056" y="2302"/>
                  <a:pt x="2063" y="2298"/>
                </a:cubicBezTo>
                <a:cubicBezTo>
                  <a:pt x="2070" y="2294"/>
                  <a:pt x="2074" y="2293"/>
                  <a:pt x="2078" y="2293"/>
                </a:cubicBezTo>
                <a:cubicBezTo>
                  <a:pt x="2082" y="2293"/>
                  <a:pt x="2088" y="2295"/>
                  <a:pt x="2090" y="2298"/>
                </a:cubicBezTo>
                <a:cubicBezTo>
                  <a:pt x="2092" y="2301"/>
                  <a:pt x="2089" y="2310"/>
                  <a:pt x="2093" y="2314"/>
                </a:cubicBezTo>
                <a:cubicBezTo>
                  <a:pt x="2097" y="2318"/>
                  <a:pt x="2110" y="2316"/>
                  <a:pt x="2115" y="2320"/>
                </a:cubicBezTo>
                <a:cubicBezTo>
                  <a:pt x="2120" y="2324"/>
                  <a:pt x="2118" y="2336"/>
                  <a:pt x="2124" y="2341"/>
                </a:cubicBezTo>
                <a:cubicBezTo>
                  <a:pt x="2130" y="2346"/>
                  <a:pt x="2138" y="2343"/>
                  <a:pt x="2151" y="2349"/>
                </a:cubicBezTo>
                <a:cubicBezTo>
                  <a:pt x="2164" y="2355"/>
                  <a:pt x="2187" y="2375"/>
                  <a:pt x="2202" y="2377"/>
                </a:cubicBezTo>
                <a:cubicBezTo>
                  <a:pt x="2217" y="2379"/>
                  <a:pt x="2227" y="2365"/>
                  <a:pt x="2240" y="2362"/>
                </a:cubicBezTo>
                <a:cubicBezTo>
                  <a:pt x="2253" y="2359"/>
                  <a:pt x="2274" y="2362"/>
                  <a:pt x="2282" y="2356"/>
                </a:cubicBezTo>
                <a:cubicBezTo>
                  <a:pt x="2290" y="2350"/>
                  <a:pt x="2275" y="2336"/>
                  <a:pt x="2289" y="2323"/>
                </a:cubicBezTo>
                <a:cubicBezTo>
                  <a:pt x="2303" y="2310"/>
                  <a:pt x="2349" y="2289"/>
                  <a:pt x="2363" y="2278"/>
                </a:cubicBezTo>
                <a:cubicBezTo>
                  <a:pt x="2377" y="2267"/>
                  <a:pt x="2364" y="2261"/>
                  <a:pt x="2375" y="2256"/>
                </a:cubicBezTo>
                <a:cubicBezTo>
                  <a:pt x="2386" y="2251"/>
                  <a:pt x="2412" y="2252"/>
                  <a:pt x="2430" y="2247"/>
                </a:cubicBezTo>
                <a:cubicBezTo>
                  <a:pt x="2448" y="2242"/>
                  <a:pt x="2471" y="2233"/>
                  <a:pt x="2483" y="2224"/>
                </a:cubicBezTo>
                <a:cubicBezTo>
                  <a:pt x="2495" y="2215"/>
                  <a:pt x="2493" y="2206"/>
                  <a:pt x="2505" y="2194"/>
                </a:cubicBezTo>
                <a:cubicBezTo>
                  <a:pt x="2517" y="2182"/>
                  <a:pt x="2536" y="2158"/>
                  <a:pt x="2555" y="2151"/>
                </a:cubicBezTo>
                <a:cubicBezTo>
                  <a:pt x="2574" y="2144"/>
                  <a:pt x="2599" y="2143"/>
                  <a:pt x="2622" y="2151"/>
                </a:cubicBezTo>
                <a:cubicBezTo>
                  <a:pt x="2645" y="2159"/>
                  <a:pt x="2679" y="2193"/>
                  <a:pt x="2696" y="2202"/>
                </a:cubicBezTo>
                <a:cubicBezTo>
                  <a:pt x="2713" y="2211"/>
                  <a:pt x="2713" y="2201"/>
                  <a:pt x="2723" y="2205"/>
                </a:cubicBezTo>
                <a:cubicBezTo>
                  <a:pt x="2733" y="2209"/>
                  <a:pt x="2746" y="2211"/>
                  <a:pt x="2756" y="2226"/>
                </a:cubicBezTo>
                <a:cubicBezTo>
                  <a:pt x="2766" y="2241"/>
                  <a:pt x="2773" y="2279"/>
                  <a:pt x="2783" y="2298"/>
                </a:cubicBezTo>
                <a:cubicBezTo>
                  <a:pt x="2793" y="2317"/>
                  <a:pt x="2808" y="2326"/>
                  <a:pt x="2813" y="2340"/>
                </a:cubicBezTo>
                <a:cubicBezTo>
                  <a:pt x="2818" y="2354"/>
                  <a:pt x="2809" y="2372"/>
                  <a:pt x="2810" y="2380"/>
                </a:cubicBezTo>
                <a:cubicBezTo>
                  <a:pt x="2811" y="2388"/>
                  <a:pt x="2814" y="2388"/>
                  <a:pt x="2819" y="2389"/>
                </a:cubicBezTo>
                <a:cubicBezTo>
                  <a:pt x="2824" y="2390"/>
                  <a:pt x="2834" y="2384"/>
                  <a:pt x="2838" y="2388"/>
                </a:cubicBezTo>
                <a:cubicBezTo>
                  <a:pt x="2842" y="2392"/>
                  <a:pt x="2837" y="2405"/>
                  <a:pt x="2843" y="2413"/>
                </a:cubicBezTo>
                <a:cubicBezTo>
                  <a:pt x="2849" y="2421"/>
                  <a:pt x="2865" y="2425"/>
                  <a:pt x="2873" y="2434"/>
                </a:cubicBezTo>
                <a:cubicBezTo>
                  <a:pt x="2881" y="2443"/>
                  <a:pt x="2885" y="2457"/>
                  <a:pt x="2889" y="2466"/>
                </a:cubicBezTo>
                <a:cubicBezTo>
                  <a:pt x="2893" y="2475"/>
                  <a:pt x="2893" y="2486"/>
                  <a:pt x="2897" y="2488"/>
                </a:cubicBezTo>
                <a:cubicBezTo>
                  <a:pt x="2901" y="2490"/>
                  <a:pt x="2906" y="2477"/>
                  <a:pt x="2916" y="2479"/>
                </a:cubicBezTo>
                <a:cubicBezTo>
                  <a:pt x="2926" y="2481"/>
                  <a:pt x="2945" y="2492"/>
                  <a:pt x="2955" y="2502"/>
                </a:cubicBezTo>
                <a:cubicBezTo>
                  <a:pt x="2965" y="2512"/>
                  <a:pt x="2967" y="2527"/>
                  <a:pt x="2978" y="2539"/>
                </a:cubicBezTo>
                <a:cubicBezTo>
                  <a:pt x="2989" y="2551"/>
                  <a:pt x="3010" y="2561"/>
                  <a:pt x="3020" y="2572"/>
                </a:cubicBezTo>
                <a:cubicBezTo>
                  <a:pt x="3030" y="2583"/>
                  <a:pt x="3029" y="2593"/>
                  <a:pt x="3041" y="2605"/>
                </a:cubicBezTo>
                <a:cubicBezTo>
                  <a:pt x="3053" y="2617"/>
                  <a:pt x="3073" y="2634"/>
                  <a:pt x="3093" y="2647"/>
                </a:cubicBezTo>
                <a:cubicBezTo>
                  <a:pt x="3113" y="2660"/>
                  <a:pt x="3144" y="2681"/>
                  <a:pt x="3161" y="2686"/>
                </a:cubicBezTo>
                <a:cubicBezTo>
                  <a:pt x="3178" y="2691"/>
                  <a:pt x="3187" y="2680"/>
                  <a:pt x="3197" y="2680"/>
                </a:cubicBezTo>
                <a:cubicBezTo>
                  <a:pt x="3207" y="2680"/>
                  <a:pt x="3213" y="2686"/>
                  <a:pt x="3222" y="2688"/>
                </a:cubicBezTo>
                <a:cubicBezTo>
                  <a:pt x="3231" y="2690"/>
                  <a:pt x="3240" y="2682"/>
                  <a:pt x="3251" y="2692"/>
                </a:cubicBezTo>
                <a:cubicBezTo>
                  <a:pt x="3262" y="2702"/>
                  <a:pt x="3278" y="2740"/>
                  <a:pt x="3291" y="2751"/>
                </a:cubicBezTo>
                <a:cubicBezTo>
                  <a:pt x="3304" y="2762"/>
                  <a:pt x="3319" y="2751"/>
                  <a:pt x="3329" y="2757"/>
                </a:cubicBezTo>
                <a:cubicBezTo>
                  <a:pt x="3339" y="2763"/>
                  <a:pt x="3339" y="2785"/>
                  <a:pt x="3350" y="2788"/>
                </a:cubicBezTo>
                <a:cubicBezTo>
                  <a:pt x="3361" y="2791"/>
                  <a:pt x="3384" y="2767"/>
                  <a:pt x="3395" y="2775"/>
                </a:cubicBezTo>
                <a:cubicBezTo>
                  <a:pt x="3406" y="2783"/>
                  <a:pt x="3407" y="2825"/>
                  <a:pt x="3416" y="2839"/>
                </a:cubicBezTo>
                <a:cubicBezTo>
                  <a:pt x="3425" y="2853"/>
                  <a:pt x="3437" y="2857"/>
                  <a:pt x="3449" y="2859"/>
                </a:cubicBezTo>
                <a:cubicBezTo>
                  <a:pt x="3461" y="2861"/>
                  <a:pt x="3479" y="2843"/>
                  <a:pt x="3491" y="2853"/>
                </a:cubicBezTo>
                <a:cubicBezTo>
                  <a:pt x="3503" y="2863"/>
                  <a:pt x="3514" y="2900"/>
                  <a:pt x="3524" y="2917"/>
                </a:cubicBezTo>
                <a:cubicBezTo>
                  <a:pt x="3534" y="2934"/>
                  <a:pt x="3541" y="2944"/>
                  <a:pt x="3548" y="2955"/>
                </a:cubicBezTo>
                <a:cubicBezTo>
                  <a:pt x="3555" y="2966"/>
                  <a:pt x="3565" y="2968"/>
                  <a:pt x="3569" y="2980"/>
                </a:cubicBezTo>
                <a:cubicBezTo>
                  <a:pt x="3573" y="2992"/>
                  <a:pt x="3567" y="3016"/>
                  <a:pt x="3570" y="3030"/>
                </a:cubicBezTo>
                <a:cubicBezTo>
                  <a:pt x="3573" y="3044"/>
                  <a:pt x="3585" y="3056"/>
                  <a:pt x="3585" y="3066"/>
                </a:cubicBezTo>
                <a:cubicBezTo>
                  <a:pt x="3585" y="3076"/>
                  <a:pt x="3579" y="3085"/>
                  <a:pt x="3573" y="3090"/>
                </a:cubicBezTo>
                <a:cubicBezTo>
                  <a:pt x="3567" y="3095"/>
                  <a:pt x="3553" y="3093"/>
                  <a:pt x="3548" y="3096"/>
                </a:cubicBezTo>
                <a:cubicBezTo>
                  <a:pt x="3543" y="3099"/>
                  <a:pt x="3543" y="3104"/>
                  <a:pt x="3545" y="3108"/>
                </a:cubicBezTo>
                <a:cubicBezTo>
                  <a:pt x="3547" y="3112"/>
                  <a:pt x="3558" y="3112"/>
                  <a:pt x="3561" y="3121"/>
                </a:cubicBezTo>
                <a:cubicBezTo>
                  <a:pt x="3564" y="3130"/>
                  <a:pt x="3564" y="3150"/>
                  <a:pt x="3561" y="3163"/>
                </a:cubicBezTo>
                <a:cubicBezTo>
                  <a:pt x="3558" y="3176"/>
                  <a:pt x="3544" y="3187"/>
                  <a:pt x="3542" y="3198"/>
                </a:cubicBezTo>
                <a:cubicBezTo>
                  <a:pt x="3540" y="3209"/>
                  <a:pt x="3542" y="3224"/>
                  <a:pt x="3549" y="3229"/>
                </a:cubicBezTo>
                <a:cubicBezTo>
                  <a:pt x="3556" y="3234"/>
                  <a:pt x="3579" y="3232"/>
                  <a:pt x="3587" y="3229"/>
                </a:cubicBezTo>
                <a:cubicBezTo>
                  <a:pt x="3595" y="3226"/>
                  <a:pt x="3593" y="3215"/>
                  <a:pt x="3599" y="3208"/>
                </a:cubicBezTo>
                <a:cubicBezTo>
                  <a:pt x="3605" y="3201"/>
                  <a:pt x="3617" y="3193"/>
                  <a:pt x="3621" y="3186"/>
                </a:cubicBezTo>
                <a:cubicBezTo>
                  <a:pt x="3625" y="3179"/>
                  <a:pt x="3620" y="3174"/>
                  <a:pt x="3626" y="3163"/>
                </a:cubicBezTo>
                <a:cubicBezTo>
                  <a:pt x="3632" y="3152"/>
                  <a:pt x="3654" y="3135"/>
                  <a:pt x="3656" y="3120"/>
                </a:cubicBezTo>
                <a:cubicBezTo>
                  <a:pt x="3658" y="3105"/>
                  <a:pt x="3638" y="3086"/>
                  <a:pt x="3638" y="3075"/>
                </a:cubicBezTo>
                <a:cubicBezTo>
                  <a:pt x="3638" y="3064"/>
                  <a:pt x="3649" y="3059"/>
                  <a:pt x="3656" y="3054"/>
                </a:cubicBezTo>
                <a:cubicBezTo>
                  <a:pt x="3663" y="3049"/>
                  <a:pt x="3672" y="3044"/>
                  <a:pt x="3681" y="3043"/>
                </a:cubicBezTo>
                <a:cubicBezTo>
                  <a:pt x="3690" y="3042"/>
                  <a:pt x="3705" y="3053"/>
                  <a:pt x="3711" y="3049"/>
                </a:cubicBezTo>
                <a:cubicBezTo>
                  <a:pt x="3717" y="3045"/>
                  <a:pt x="3721" y="3027"/>
                  <a:pt x="3720" y="3018"/>
                </a:cubicBezTo>
                <a:cubicBezTo>
                  <a:pt x="3719" y="3009"/>
                  <a:pt x="3710" y="3005"/>
                  <a:pt x="3708" y="2995"/>
                </a:cubicBezTo>
                <a:cubicBezTo>
                  <a:pt x="3706" y="2985"/>
                  <a:pt x="3709" y="2967"/>
                  <a:pt x="3707" y="2958"/>
                </a:cubicBezTo>
                <a:cubicBezTo>
                  <a:pt x="3705" y="2949"/>
                  <a:pt x="3699" y="2942"/>
                  <a:pt x="3695" y="2938"/>
                </a:cubicBezTo>
                <a:cubicBezTo>
                  <a:pt x="3691" y="2934"/>
                  <a:pt x="3685" y="2935"/>
                  <a:pt x="3680" y="2931"/>
                </a:cubicBezTo>
                <a:cubicBezTo>
                  <a:pt x="3675" y="2927"/>
                  <a:pt x="3671" y="2916"/>
                  <a:pt x="3662" y="2914"/>
                </a:cubicBezTo>
                <a:cubicBezTo>
                  <a:pt x="3653" y="2912"/>
                  <a:pt x="3632" y="2921"/>
                  <a:pt x="3623" y="2916"/>
                </a:cubicBezTo>
                <a:cubicBezTo>
                  <a:pt x="3614" y="2911"/>
                  <a:pt x="3610" y="2892"/>
                  <a:pt x="3609" y="2883"/>
                </a:cubicBezTo>
                <a:cubicBezTo>
                  <a:pt x="3608" y="2874"/>
                  <a:pt x="3616" y="2868"/>
                  <a:pt x="3618" y="2860"/>
                </a:cubicBezTo>
                <a:cubicBezTo>
                  <a:pt x="3620" y="2852"/>
                  <a:pt x="3618" y="2845"/>
                  <a:pt x="3621" y="2836"/>
                </a:cubicBezTo>
                <a:cubicBezTo>
                  <a:pt x="3624" y="2827"/>
                  <a:pt x="3628" y="2821"/>
                  <a:pt x="3635" y="2808"/>
                </a:cubicBezTo>
                <a:cubicBezTo>
                  <a:pt x="3642" y="2795"/>
                  <a:pt x="3650" y="2761"/>
                  <a:pt x="3665" y="2757"/>
                </a:cubicBezTo>
                <a:cubicBezTo>
                  <a:pt x="3680" y="2753"/>
                  <a:pt x="3709" y="2780"/>
                  <a:pt x="3726" y="2784"/>
                </a:cubicBezTo>
                <a:cubicBezTo>
                  <a:pt x="3743" y="2788"/>
                  <a:pt x="3751" y="2779"/>
                  <a:pt x="3765" y="2781"/>
                </a:cubicBezTo>
                <a:cubicBezTo>
                  <a:pt x="3779" y="2783"/>
                  <a:pt x="3800" y="2785"/>
                  <a:pt x="3809" y="2794"/>
                </a:cubicBezTo>
                <a:cubicBezTo>
                  <a:pt x="3818" y="2803"/>
                  <a:pt x="3814" y="2827"/>
                  <a:pt x="3819" y="2836"/>
                </a:cubicBezTo>
                <a:cubicBezTo>
                  <a:pt x="3824" y="2845"/>
                  <a:pt x="3833" y="2844"/>
                  <a:pt x="3839" y="2848"/>
                </a:cubicBezTo>
                <a:cubicBezTo>
                  <a:pt x="3845" y="2852"/>
                  <a:pt x="3853" y="2863"/>
                  <a:pt x="3857" y="2863"/>
                </a:cubicBezTo>
                <a:cubicBezTo>
                  <a:pt x="3861" y="2863"/>
                  <a:pt x="3862" y="2852"/>
                  <a:pt x="3864" y="2848"/>
                </a:cubicBezTo>
                <a:cubicBezTo>
                  <a:pt x="3866" y="2844"/>
                  <a:pt x="3871" y="2841"/>
                  <a:pt x="3872" y="2836"/>
                </a:cubicBezTo>
                <a:cubicBezTo>
                  <a:pt x="3873" y="2831"/>
                  <a:pt x="3871" y="2823"/>
                  <a:pt x="3872" y="2817"/>
                </a:cubicBezTo>
                <a:cubicBezTo>
                  <a:pt x="3873" y="2811"/>
                  <a:pt x="3879" y="2808"/>
                  <a:pt x="3876" y="2797"/>
                </a:cubicBezTo>
                <a:cubicBezTo>
                  <a:pt x="3873" y="2786"/>
                  <a:pt x="3862" y="2763"/>
                  <a:pt x="3852" y="2752"/>
                </a:cubicBezTo>
                <a:cubicBezTo>
                  <a:pt x="3842" y="2741"/>
                  <a:pt x="3826" y="2736"/>
                  <a:pt x="3815" y="2728"/>
                </a:cubicBezTo>
                <a:cubicBezTo>
                  <a:pt x="3804" y="2720"/>
                  <a:pt x="3803" y="2710"/>
                  <a:pt x="3788" y="2706"/>
                </a:cubicBezTo>
                <a:cubicBezTo>
                  <a:pt x="3773" y="2702"/>
                  <a:pt x="3742" y="2708"/>
                  <a:pt x="3726" y="2703"/>
                </a:cubicBezTo>
                <a:cubicBezTo>
                  <a:pt x="3710" y="2698"/>
                  <a:pt x="3723" y="2690"/>
                  <a:pt x="3692" y="2677"/>
                </a:cubicBezTo>
                <a:cubicBezTo>
                  <a:pt x="3661" y="2664"/>
                  <a:pt x="3565" y="2640"/>
                  <a:pt x="3542" y="2623"/>
                </a:cubicBezTo>
                <a:cubicBezTo>
                  <a:pt x="3519" y="2606"/>
                  <a:pt x="3551" y="2591"/>
                  <a:pt x="3551" y="2578"/>
                </a:cubicBezTo>
                <a:cubicBezTo>
                  <a:pt x="3551" y="2565"/>
                  <a:pt x="3559" y="2547"/>
                  <a:pt x="3543" y="2542"/>
                </a:cubicBezTo>
                <a:cubicBezTo>
                  <a:pt x="3527" y="2537"/>
                  <a:pt x="3477" y="2552"/>
                  <a:pt x="3452" y="2550"/>
                </a:cubicBezTo>
                <a:cubicBezTo>
                  <a:pt x="3427" y="2548"/>
                  <a:pt x="3420" y="2540"/>
                  <a:pt x="3396" y="2527"/>
                </a:cubicBezTo>
                <a:cubicBezTo>
                  <a:pt x="3372" y="2514"/>
                  <a:pt x="3338" y="2510"/>
                  <a:pt x="3306" y="2469"/>
                </a:cubicBezTo>
                <a:cubicBezTo>
                  <a:pt x="3274" y="2428"/>
                  <a:pt x="3247" y="2328"/>
                  <a:pt x="3206" y="2280"/>
                </a:cubicBezTo>
                <a:cubicBezTo>
                  <a:pt x="3165" y="2232"/>
                  <a:pt x="3086" y="2216"/>
                  <a:pt x="3057" y="2182"/>
                </a:cubicBezTo>
                <a:cubicBezTo>
                  <a:pt x="3028" y="2148"/>
                  <a:pt x="3029" y="2101"/>
                  <a:pt x="3030" y="2079"/>
                </a:cubicBezTo>
                <a:cubicBezTo>
                  <a:pt x="3031" y="2057"/>
                  <a:pt x="3059" y="2060"/>
                  <a:pt x="3062" y="2050"/>
                </a:cubicBezTo>
                <a:cubicBezTo>
                  <a:pt x="3065" y="2040"/>
                  <a:pt x="3058" y="2029"/>
                  <a:pt x="3051" y="2019"/>
                </a:cubicBezTo>
                <a:cubicBezTo>
                  <a:pt x="3044" y="2009"/>
                  <a:pt x="3020" y="1998"/>
                  <a:pt x="3023" y="1989"/>
                </a:cubicBezTo>
                <a:cubicBezTo>
                  <a:pt x="3026" y="1980"/>
                  <a:pt x="3060" y="1975"/>
                  <a:pt x="3071" y="1966"/>
                </a:cubicBezTo>
                <a:cubicBezTo>
                  <a:pt x="3082" y="1957"/>
                  <a:pt x="3084" y="1942"/>
                  <a:pt x="3092" y="1935"/>
                </a:cubicBezTo>
                <a:cubicBezTo>
                  <a:pt x="3100" y="1928"/>
                  <a:pt x="3113" y="1932"/>
                  <a:pt x="3120" y="1926"/>
                </a:cubicBezTo>
                <a:cubicBezTo>
                  <a:pt x="3127" y="1920"/>
                  <a:pt x="3127" y="1901"/>
                  <a:pt x="3135" y="1897"/>
                </a:cubicBezTo>
                <a:cubicBezTo>
                  <a:pt x="3143" y="1893"/>
                  <a:pt x="3156" y="1902"/>
                  <a:pt x="3167" y="1900"/>
                </a:cubicBezTo>
                <a:cubicBezTo>
                  <a:pt x="3178" y="1898"/>
                  <a:pt x="3193" y="1883"/>
                  <a:pt x="3200" y="1887"/>
                </a:cubicBezTo>
                <a:cubicBezTo>
                  <a:pt x="3207" y="1891"/>
                  <a:pt x="3211" y="1916"/>
                  <a:pt x="3210" y="1924"/>
                </a:cubicBezTo>
                <a:cubicBezTo>
                  <a:pt x="3209" y="1932"/>
                  <a:pt x="3197" y="1930"/>
                  <a:pt x="3192" y="1935"/>
                </a:cubicBezTo>
                <a:cubicBezTo>
                  <a:pt x="3187" y="1940"/>
                  <a:pt x="3181" y="1948"/>
                  <a:pt x="3182" y="1956"/>
                </a:cubicBezTo>
                <a:cubicBezTo>
                  <a:pt x="3183" y="1964"/>
                  <a:pt x="3195" y="1975"/>
                  <a:pt x="3200" y="1984"/>
                </a:cubicBezTo>
                <a:cubicBezTo>
                  <a:pt x="3205" y="1993"/>
                  <a:pt x="3201" y="2002"/>
                  <a:pt x="3210" y="2013"/>
                </a:cubicBezTo>
                <a:cubicBezTo>
                  <a:pt x="3219" y="2024"/>
                  <a:pt x="3239" y="2051"/>
                  <a:pt x="3251" y="2047"/>
                </a:cubicBezTo>
                <a:cubicBezTo>
                  <a:pt x="3263" y="2043"/>
                  <a:pt x="3270" y="1999"/>
                  <a:pt x="3279" y="1990"/>
                </a:cubicBezTo>
                <a:cubicBezTo>
                  <a:pt x="3288" y="1981"/>
                  <a:pt x="3288" y="1980"/>
                  <a:pt x="3308" y="1995"/>
                </a:cubicBezTo>
                <a:cubicBezTo>
                  <a:pt x="3328" y="2010"/>
                  <a:pt x="3387" y="2064"/>
                  <a:pt x="3399" y="2079"/>
                </a:cubicBezTo>
                <a:cubicBezTo>
                  <a:pt x="3411" y="2094"/>
                  <a:pt x="3387" y="2091"/>
                  <a:pt x="3381" y="2088"/>
                </a:cubicBezTo>
                <a:cubicBezTo>
                  <a:pt x="3375" y="2085"/>
                  <a:pt x="3365" y="2065"/>
                  <a:pt x="3360" y="2062"/>
                </a:cubicBezTo>
                <a:cubicBezTo>
                  <a:pt x="3355" y="2059"/>
                  <a:pt x="3338" y="2056"/>
                  <a:pt x="3354" y="2068"/>
                </a:cubicBezTo>
                <a:cubicBezTo>
                  <a:pt x="3370" y="2080"/>
                  <a:pt x="3433" y="2119"/>
                  <a:pt x="3458" y="2137"/>
                </a:cubicBezTo>
                <a:cubicBezTo>
                  <a:pt x="3483" y="2155"/>
                  <a:pt x="3491" y="2164"/>
                  <a:pt x="3503" y="2175"/>
                </a:cubicBezTo>
                <a:cubicBezTo>
                  <a:pt x="3515" y="2186"/>
                  <a:pt x="3516" y="2196"/>
                  <a:pt x="3528" y="2206"/>
                </a:cubicBezTo>
                <a:cubicBezTo>
                  <a:pt x="3540" y="2216"/>
                  <a:pt x="3545" y="2218"/>
                  <a:pt x="3573" y="2236"/>
                </a:cubicBezTo>
                <a:cubicBezTo>
                  <a:pt x="3601" y="2254"/>
                  <a:pt x="3671" y="2295"/>
                  <a:pt x="3696" y="2314"/>
                </a:cubicBezTo>
                <a:cubicBezTo>
                  <a:pt x="3721" y="2333"/>
                  <a:pt x="3728" y="2348"/>
                  <a:pt x="3723" y="2350"/>
                </a:cubicBezTo>
                <a:cubicBezTo>
                  <a:pt x="3718" y="2352"/>
                  <a:pt x="3671" y="2330"/>
                  <a:pt x="3663" y="2329"/>
                </a:cubicBezTo>
                <a:cubicBezTo>
                  <a:pt x="3654" y="2328"/>
                  <a:pt x="3665" y="2335"/>
                  <a:pt x="3675" y="2341"/>
                </a:cubicBezTo>
                <a:cubicBezTo>
                  <a:pt x="3685" y="2347"/>
                  <a:pt x="3709" y="2362"/>
                  <a:pt x="3723" y="2364"/>
                </a:cubicBezTo>
                <a:cubicBezTo>
                  <a:pt x="3737" y="2366"/>
                  <a:pt x="3747" y="2354"/>
                  <a:pt x="3759" y="2356"/>
                </a:cubicBezTo>
                <a:cubicBezTo>
                  <a:pt x="3771" y="2358"/>
                  <a:pt x="3786" y="2369"/>
                  <a:pt x="3797" y="2377"/>
                </a:cubicBezTo>
                <a:cubicBezTo>
                  <a:pt x="3808" y="2385"/>
                  <a:pt x="3815" y="2400"/>
                  <a:pt x="3828" y="2406"/>
                </a:cubicBezTo>
                <a:cubicBezTo>
                  <a:pt x="3841" y="2412"/>
                  <a:pt x="3862" y="2408"/>
                  <a:pt x="3873" y="2412"/>
                </a:cubicBezTo>
                <a:cubicBezTo>
                  <a:pt x="3884" y="2416"/>
                  <a:pt x="3892" y="2427"/>
                  <a:pt x="3896" y="2430"/>
                </a:cubicBezTo>
                <a:lnTo>
                  <a:pt x="3896" y="78"/>
                </a:lnTo>
                <a:lnTo>
                  <a:pt x="3899" y="78"/>
                </a:lnTo>
                <a:cubicBezTo>
                  <a:pt x="3899" y="74"/>
                  <a:pt x="3896" y="60"/>
                  <a:pt x="3893" y="51"/>
                </a:cubicBezTo>
                <a:cubicBezTo>
                  <a:pt x="3890" y="42"/>
                  <a:pt x="3884" y="32"/>
                  <a:pt x="3878" y="25"/>
                </a:cubicBezTo>
                <a:cubicBezTo>
                  <a:pt x="3872" y="18"/>
                  <a:pt x="3861" y="11"/>
                  <a:pt x="3855" y="7"/>
                </a:cubicBezTo>
                <a:cubicBezTo>
                  <a:pt x="3849" y="3"/>
                  <a:pt x="3842" y="2"/>
                  <a:pt x="3839" y="1"/>
                </a:cubicBezTo>
                <a:lnTo>
                  <a:pt x="3837" y="0"/>
                </a:lnTo>
                <a:cubicBezTo>
                  <a:pt x="3841" y="13"/>
                  <a:pt x="3862" y="58"/>
                  <a:pt x="3866" y="78"/>
                </a:cubicBezTo>
                <a:cubicBezTo>
                  <a:pt x="3870" y="98"/>
                  <a:pt x="3860" y="108"/>
                  <a:pt x="3860" y="121"/>
                </a:cubicBezTo>
                <a:cubicBezTo>
                  <a:pt x="3860" y="134"/>
                  <a:pt x="3873" y="150"/>
                  <a:pt x="3869" y="157"/>
                </a:cubicBezTo>
                <a:cubicBezTo>
                  <a:pt x="3865" y="164"/>
                  <a:pt x="3847" y="163"/>
                  <a:pt x="3836" y="163"/>
                </a:cubicBezTo>
                <a:cubicBezTo>
                  <a:pt x="3825" y="163"/>
                  <a:pt x="3805" y="171"/>
                  <a:pt x="3804" y="159"/>
                </a:cubicBezTo>
                <a:cubicBezTo>
                  <a:pt x="3803" y="147"/>
                  <a:pt x="3824" y="113"/>
                  <a:pt x="3828" y="93"/>
                </a:cubicBezTo>
                <a:cubicBezTo>
                  <a:pt x="3832" y="73"/>
                  <a:pt x="3833" y="43"/>
                  <a:pt x="3828" y="39"/>
                </a:cubicBezTo>
                <a:cubicBezTo>
                  <a:pt x="3823" y="35"/>
                  <a:pt x="3827" y="69"/>
                  <a:pt x="3822" y="85"/>
                </a:cubicBezTo>
                <a:cubicBezTo>
                  <a:pt x="3817" y="101"/>
                  <a:pt x="3808" y="122"/>
                  <a:pt x="3801" y="136"/>
                </a:cubicBezTo>
                <a:cubicBezTo>
                  <a:pt x="3794" y="150"/>
                  <a:pt x="3789" y="166"/>
                  <a:pt x="3780" y="172"/>
                </a:cubicBezTo>
                <a:cubicBezTo>
                  <a:pt x="3771" y="178"/>
                  <a:pt x="3756" y="163"/>
                  <a:pt x="3749" y="171"/>
                </a:cubicBezTo>
                <a:cubicBezTo>
                  <a:pt x="3742" y="179"/>
                  <a:pt x="3733" y="210"/>
                  <a:pt x="3740" y="217"/>
                </a:cubicBezTo>
                <a:cubicBezTo>
                  <a:pt x="3747" y="224"/>
                  <a:pt x="3785" y="211"/>
                  <a:pt x="3792" y="213"/>
                </a:cubicBezTo>
                <a:cubicBezTo>
                  <a:pt x="3799" y="215"/>
                  <a:pt x="3790" y="221"/>
                  <a:pt x="3783" y="228"/>
                </a:cubicBezTo>
                <a:cubicBezTo>
                  <a:pt x="3776" y="235"/>
                  <a:pt x="3760" y="245"/>
                  <a:pt x="3749" y="256"/>
                </a:cubicBezTo>
                <a:cubicBezTo>
                  <a:pt x="3738" y="267"/>
                  <a:pt x="3725" y="284"/>
                  <a:pt x="3719" y="294"/>
                </a:cubicBezTo>
                <a:cubicBezTo>
                  <a:pt x="3713" y="304"/>
                  <a:pt x="3715" y="312"/>
                  <a:pt x="3711" y="315"/>
                </a:cubicBezTo>
                <a:cubicBezTo>
                  <a:pt x="3707" y="318"/>
                  <a:pt x="3701" y="313"/>
                  <a:pt x="3696" y="310"/>
                </a:cubicBezTo>
                <a:cubicBezTo>
                  <a:pt x="3691" y="307"/>
                  <a:pt x="3674" y="309"/>
                  <a:pt x="3680" y="298"/>
                </a:cubicBezTo>
                <a:cubicBezTo>
                  <a:pt x="3686" y="287"/>
                  <a:pt x="3735" y="250"/>
                  <a:pt x="3732" y="243"/>
                </a:cubicBezTo>
                <a:cubicBezTo>
                  <a:pt x="3729" y="236"/>
                  <a:pt x="3705" y="265"/>
                  <a:pt x="3690" y="274"/>
                </a:cubicBezTo>
                <a:cubicBezTo>
                  <a:pt x="3675" y="283"/>
                  <a:pt x="3656" y="301"/>
                  <a:pt x="3639" y="298"/>
                </a:cubicBezTo>
                <a:cubicBezTo>
                  <a:pt x="3622" y="295"/>
                  <a:pt x="3597" y="268"/>
                  <a:pt x="3590" y="258"/>
                </a:cubicBezTo>
                <a:cubicBezTo>
                  <a:pt x="3583" y="248"/>
                  <a:pt x="3591" y="238"/>
                  <a:pt x="3596" y="235"/>
                </a:cubicBezTo>
                <a:cubicBezTo>
                  <a:pt x="3601" y="232"/>
                  <a:pt x="3619" y="241"/>
                  <a:pt x="3623" y="241"/>
                </a:cubicBezTo>
                <a:cubicBezTo>
                  <a:pt x="3627" y="241"/>
                  <a:pt x="3634" y="237"/>
                  <a:pt x="3620" y="234"/>
                </a:cubicBezTo>
                <a:cubicBezTo>
                  <a:pt x="3606" y="231"/>
                  <a:pt x="3572" y="214"/>
                  <a:pt x="3540" y="223"/>
                </a:cubicBezTo>
                <a:cubicBezTo>
                  <a:pt x="3508" y="232"/>
                  <a:pt x="3452" y="274"/>
                  <a:pt x="3425" y="288"/>
                </a:cubicBezTo>
                <a:cubicBezTo>
                  <a:pt x="3398" y="302"/>
                  <a:pt x="3385" y="300"/>
                  <a:pt x="3375" y="310"/>
                </a:cubicBezTo>
                <a:cubicBezTo>
                  <a:pt x="3365" y="320"/>
                  <a:pt x="3392" y="329"/>
                  <a:pt x="3366" y="346"/>
                </a:cubicBezTo>
                <a:cubicBezTo>
                  <a:pt x="3340" y="363"/>
                  <a:pt x="3247" y="389"/>
                  <a:pt x="3219" y="412"/>
                </a:cubicBezTo>
                <a:cubicBezTo>
                  <a:pt x="3191" y="435"/>
                  <a:pt x="3207" y="475"/>
                  <a:pt x="3197" y="484"/>
                </a:cubicBezTo>
                <a:cubicBezTo>
                  <a:pt x="3187" y="493"/>
                  <a:pt x="3173" y="472"/>
                  <a:pt x="3161" y="468"/>
                </a:cubicBezTo>
                <a:cubicBezTo>
                  <a:pt x="3149" y="464"/>
                  <a:pt x="3132" y="466"/>
                  <a:pt x="3123" y="460"/>
                </a:cubicBezTo>
                <a:cubicBezTo>
                  <a:pt x="3114" y="454"/>
                  <a:pt x="3110" y="441"/>
                  <a:pt x="3107" y="432"/>
                </a:cubicBezTo>
                <a:cubicBezTo>
                  <a:pt x="3104" y="423"/>
                  <a:pt x="3109" y="409"/>
                  <a:pt x="3104" y="405"/>
                </a:cubicBezTo>
                <a:cubicBezTo>
                  <a:pt x="3099" y="401"/>
                  <a:pt x="3092" y="411"/>
                  <a:pt x="3080" y="409"/>
                </a:cubicBezTo>
                <a:cubicBezTo>
                  <a:pt x="3068" y="407"/>
                  <a:pt x="3040" y="397"/>
                  <a:pt x="3030" y="390"/>
                </a:cubicBezTo>
                <a:cubicBezTo>
                  <a:pt x="3020" y="383"/>
                  <a:pt x="3032" y="365"/>
                  <a:pt x="3020" y="364"/>
                </a:cubicBezTo>
                <a:cubicBezTo>
                  <a:pt x="3008" y="363"/>
                  <a:pt x="2970" y="378"/>
                  <a:pt x="2957" y="385"/>
                </a:cubicBezTo>
                <a:cubicBezTo>
                  <a:pt x="2944" y="392"/>
                  <a:pt x="2950" y="401"/>
                  <a:pt x="2940" y="406"/>
                </a:cubicBezTo>
                <a:cubicBezTo>
                  <a:pt x="2930" y="411"/>
                  <a:pt x="2907" y="411"/>
                  <a:pt x="2897" y="417"/>
                </a:cubicBezTo>
                <a:cubicBezTo>
                  <a:pt x="2887" y="423"/>
                  <a:pt x="2883" y="435"/>
                  <a:pt x="2877" y="441"/>
                </a:cubicBezTo>
                <a:cubicBezTo>
                  <a:pt x="2871" y="447"/>
                  <a:pt x="2863" y="452"/>
                  <a:pt x="2858" y="454"/>
                </a:cubicBezTo>
                <a:cubicBezTo>
                  <a:pt x="2853" y="456"/>
                  <a:pt x="2849" y="458"/>
                  <a:pt x="2844" y="456"/>
                </a:cubicBezTo>
                <a:cubicBezTo>
                  <a:pt x="2839" y="454"/>
                  <a:pt x="2832" y="439"/>
                  <a:pt x="2826" y="442"/>
                </a:cubicBezTo>
                <a:cubicBezTo>
                  <a:pt x="2820" y="445"/>
                  <a:pt x="2812" y="470"/>
                  <a:pt x="2807" y="475"/>
                </a:cubicBezTo>
                <a:cubicBezTo>
                  <a:pt x="2802" y="480"/>
                  <a:pt x="2796" y="479"/>
                  <a:pt x="2795" y="471"/>
                </a:cubicBezTo>
                <a:cubicBezTo>
                  <a:pt x="2794" y="463"/>
                  <a:pt x="2796" y="434"/>
                  <a:pt x="2801" y="424"/>
                </a:cubicBezTo>
                <a:cubicBezTo>
                  <a:pt x="2806" y="414"/>
                  <a:pt x="2824" y="418"/>
                  <a:pt x="2826" y="411"/>
                </a:cubicBezTo>
                <a:cubicBezTo>
                  <a:pt x="2828" y="404"/>
                  <a:pt x="2818" y="387"/>
                  <a:pt x="2811" y="384"/>
                </a:cubicBezTo>
                <a:cubicBezTo>
                  <a:pt x="2804" y="381"/>
                  <a:pt x="2793" y="395"/>
                  <a:pt x="2783" y="394"/>
                </a:cubicBezTo>
                <a:cubicBezTo>
                  <a:pt x="2773" y="393"/>
                  <a:pt x="2764" y="380"/>
                  <a:pt x="2753" y="378"/>
                </a:cubicBezTo>
                <a:cubicBezTo>
                  <a:pt x="2742" y="376"/>
                  <a:pt x="2726" y="389"/>
                  <a:pt x="2717" y="385"/>
                </a:cubicBezTo>
                <a:cubicBezTo>
                  <a:pt x="2708" y="381"/>
                  <a:pt x="2703" y="365"/>
                  <a:pt x="2700" y="355"/>
                </a:cubicBezTo>
                <a:cubicBezTo>
                  <a:pt x="2697" y="345"/>
                  <a:pt x="2705" y="337"/>
                  <a:pt x="2699" y="327"/>
                </a:cubicBezTo>
                <a:cubicBezTo>
                  <a:pt x="2693" y="317"/>
                  <a:pt x="2668" y="302"/>
                  <a:pt x="2663" y="294"/>
                </a:cubicBezTo>
                <a:cubicBezTo>
                  <a:pt x="2658" y="286"/>
                  <a:pt x="2667" y="280"/>
                  <a:pt x="2666" y="277"/>
                </a:cubicBezTo>
                <a:cubicBezTo>
                  <a:pt x="2665" y="274"/>
                  <a:pt x="2662" y="273"/>
                  <a:pt x="2658" y="273"/>
                </a:cubicBezTo>
                <a:cubicBezTo>
                  <a:pt x="2654" y="273"/>
                  <a:pt x="2646" y="276"/>
                  <a:pt x="2643" y="274"/>
                </a:cubicBezTo>
                <a:cubicBezTo>
                  <a:pt x="2640" y="272"/>
                  <a:pt x="2636" y="266"/>
                  <a:pt x="2640" y="259"/>
                </a:cubicBezTo>
                <a:cubicBezTo>
                  <a:pt x="2644" y="252"/>
                  <a:pt x="2665" y="244"/>
                  <a:pt x="2667" y="235"/>
                </a:cubicBezTo>
                <a:cubicBezTo>
                  <a:pt x="2669" y="226"/>
                  <a:pt x="2652" y="214"/>
                  <a:pt x="2649" y="207"/>
                </a:cubicBezTo>
                <a:cubicBezTo>
                  <a:pt x="2646" y="200"/>
                  <a:pt x="2644" y="196"/>
                  <a:pt x="2646" y="190"/>
                </a:cubicBezTo>
                <a:cubicBezTo>
                  <a:pt x="2648" y="184"/>
                  <a:pt x="2659" y="179"/>
                  <a:pt x="2661" y="172"/>
                </a:cubicBezTo>
                <a:cubicBezTo>
                  <a:pt x="2663" y="165"/>
                  <a:pt x="2657" y="155"/>
                  <a:pt x="2661" y="150"/>
                </a:cubicBezTo>
                <a:cubicBezTo>
                  <a:pt x="2665" y="145"/>
                  <a:pt x="2678" y="148"/>
                  <a:pt x="2685" y="145"/>
                </a:cubicBezTo>
                <a:cubicBezTo>
                  <a:pt x="2692" y="142"/>
                  <a:pt x="2701" y="137"/>
                  <a:pt x="2702" y="133"/>
                </a:cubicBezTo>
                <a:cubicBezTo>
                  <a:pt x="2703" y="129"/>
                  <a:pt x="2691" y="122"/>
                  <a:pt x="2691" y="118"/>
                </a:cubicBezTo>
                <a:cubicBezTo>
                  <a:pt x="2691" y="114"/>
                  <a:pt x="2693" y="110"/>
                  <a:pt x="2699" y="108"/>
                </a:cubicBezTo>
                <a:cubicBezTo>
                  <a:pt x="2705" y="106"/>
                  <a:pt x="2722" y="109"/>
                  <a:pt x="2727" y="105"/>
                </a:cubicBezTo>
                <a:cubicBezTo>
                  <a:pt x="2732" y="101"/>
                  <a:pt x="2725" y="91"/>
                  <a:pt x="2727" y="82"/>
                </a:cubicBezTo>
                <a:cubicBezTo>
                  <a:pt x="2729" y="73"/>
                  <a:pt x="2736" y="52"/>
                  <a:pt x="2741" y="49"/>
                </a:cubicBezTo>
                <a:cubicBezTo>
                  <a:pt x="2746" y="46"/>
                  <a:pt x="2751" y="68"/>
                  <a:pt x="2757" y="64"/>
                </a:cubicBezTo>
                <a:cubicBezTo>
                  <a:pt x="2763" y="60"/>
                  <a:pt x="2776" y="36"/>
                  <a:pt x="2780" y="25"/>
                </a:cubicBezTo>
                <a:cubicBezTo>
                  <a:pt x="2784" y="14"/>
                  <a:pt x="2782" y="4"/>
                  <a:pt x="2783" y="0"/>
                </a:cubicBezTo>
                <a:lnTo>
                  <a:pt x="2784" y="0"/>
                </a:lnTo>
                <a:lnTo>
                  <a:pt x="2510" y="0"/>
                </a:lnTo>
                <a:cubicBezTo>
                  <a:pt x="2511" y="2"/>
                  <a:pt x="2511" y="3"/>
                  <a:pt x="2513" y="10"/>
                </a:cubicBezTo>
                <a:cubicBezTo>
                  <a:pt x="2515" y="17"/>
                  <a:pt x="2523" y="34"/>
                  <a:pt x="2523" y="40"/>
                </a:cubicBezTo>
                <a:cubicBezTo>
                  <a:pt x="2523" y="46"/>
                  <a:pt x="2519" y="44"/>
                  <a:pt x="2516" y="45"/>
                </a:cubicBezTo>
                <a:cubicBezTo>
                  <a:pt x="2513" y="46"/>
                  <a:pt x="2508" y="39"/>
                  <a:pt x="2507" y="43"/>
                </a:cubicBezTo>
                <a:cubicBezTo>
                  <a:pt x="2506" y="47"/>
                  <a:pt x="2509" y="65"/>
                  <a:pt x="2511" y="69"/>
                </a:cubicBezTo>
                <a:cubicBezTo>
                  <a:pt x="2513" y="73"/>
                  <a:pt x="2517" y="63"/>
                  <a:pt x="2520" y="67"/>
                </a:cubicBezTo>
                <a:cubicBezTo>
                  <a:pt x="2523" y="71"/>
                  <a:pt x="2530" y="86"/>
                  <a:pt x="2532" y="94"/>
                </a:cubicBezTo>
                <a:cubicBezTo>
                  <a:pt x="2534" y="102"/>
                  <a:pt x="2536" y="114"/>
                  <a:pt x="2534" y="118"/>
                </a:cubicBezTo>
                <a:cubicBezTo>
                  <a:pt x="2532" y="122"/>
                  <a:pt x="2524" y="122"/>
                  <a:pt x="2520" y="120"/>
                </a:cubicBezTo>
                <a:cubicBezTo>
                  <a:pt x="2516" y="118"/>
                  <a:pt x="2509" y="97"/>
                  <a:pt x="2508" y="106"/>
                </a:cubicBezTo>
                <a:cubicBezTo>
                  <a:pt x="2507" y="115"/>
                  <a:pt x="2509" y="164"/>
                  <a:pt x="2513" y="175"/>
                </a:cubicBezTo>
                <a:cubicBezTo>
                  <a:pt x="2517" y="186"/>
                  <a:pt x="2527" y="168"/>
                  <a:pt x="2535" y="174"/>
                </a:cubicBezTo>
                <a:cubicBezTo>
                  <a:pt x="2543" y="180"/>
                  <a:pt x="2556" y="190"/>
                  <a:pt x="2561" y="211"/>
                </a:cubicBezTo>
                <a:cubicBezTo>
                  <a:pt x="2566" y="232"/>
                  <a:pt x="2558" y="276"/>
                  <a:pt x="2564" y="303"/>
                </a:cubicBezTo>
                <a:cubicBezTo>
                  <a:pt x="2570" y="330"/>
                  <a:pt x="2597" y="359"/>
                  <a:pt x="2597" y="373"/>
                </a:cubicBezTo>
                <a:cubicBezTo>
                  <a:pt x="2597" y="387"/>
                  <a:pt x="2568" y="386"/>
                  <a:pt x="2561" y="390"/>
                </a:cubicBezTo>
                <a:cubicBezTo>
                  <a:pt x="2554" y="394"/>
                  <a:pt x="2552" y="398"/>
                  <a:pt x="2556" y="400"/>
                </a:cubicBezTo>
                <a:cubicBezTo>
                  <a:pt x="2560" y="402"/>
                  <a:pt x="2579" y="396"/>
                  <a:pt x="2583" y="400"/>
                </a:cubicBezTo>
                <a:cubicBezTo>
                  <a:pt x="2587" y="404"/>
                  <a:pt x="2579" y="418"/>
                  <a:pt x="2580" y="424"/>
                </a:cubicBezTo>
                <a:cubicBezTo>
                  <a:pt x="2581" y="430"/>
                  <a:pt x="2588" y="432"/>
                  <a:pt x="2589" y="436"/>
                </a:cubicBezTo>
                <a:cubicBezTo>
                  <a:pt x="2590" y="440"/>
                  <a:pt x="2588" y="444"/>
                  <a:pt x="2589" y="451"/>
                </a:cubicBezTo>
                <a:cubicBezTo>
                  <a:pt x="2590" y="458"/>
                  <a:pt x="2600" y="472"/>
                  <a:pt x="2594" y="478"/>
                </a:cubicBezTo>
                <a:cubicBezTo>
                  <a:pt x="2588" y="484"/>
                  <a:pt x="2562" y="481"/>
                  <a:pt x="2555" y="486"/>
                </a:cubicBezTo>
                <a:cubicBezTo>
                  <a:pt x="2548" y="491"/>
                  <a:pt x="2551" y="504"/>
                  <a:pt x="2549" y="510"/>
                </a:cubicBezTo>
                <a:cubicBezTo>
                  <a:pt x="2547" y="516"/>
                  <a:pt x="2544" y="517"/>
                  <a:pt x="2540" y="520"/>
                </a:cubicBezTo>
                <a:cubicBezTo>
                  <a:pt x="2536" y="523"/>
                  <a:pt x="2528" y="520"/>
                  <a:pt x="2525" y="526"/>
                </a:cubicBezTo>
                <a:cubicBezTo>
                  <a:pt x="2522" y="532"/>
                  <a:pt x="2526" y="554"/>
                  <a:pt x="2519" y="556"/>
                </a:cubicBezTo>
                <a:cubicBezTo>
                  <a:pt x="2512" y="558"/>
                  <a:pt x="2487" y="545"/>
                  <a:pt x="2483" y="537"/>
                </a:cubicBezTo>
                <a:cubicBezTo>
                  <a:pt x="2479" y="529"/>
                  <a:pt x="2494" y="516"/>
                  <a:pt x="2495" y="510"/>
                </a:cubicBezTo>
                <a:cubicBezTo>
                  <a:pt x="2496" y="504"/>
                  <a:pt x="2493" y="502"/>
                  <a:pt x="2487" y="502"/>
                </a:cubicBezTo>
                <a:cubicBezTo>
                  <a:pt x="2481" y="502"/>
                  <a:pt x="2468" y="505"/>
                  <a:pt x="2456" y="508"/>
                </a:cubicBezTo>
                <a:cubicBezTo>
                  <a:pt x="2444" y="511"/>
                  <a:pt x="2425" y="516"/>
                  <a:pt x="2414" y="523"/>
                </a:cubicBezTo>
                <a:cubicBezTo>
                  <a:pt x="2403" y="530"/>
                  <a:pt x="2393" y="542"/>
                  <a:pt x="2390" y="549"/>
                </a:cubicBezTo>
                <a:cubicBezTo>
                  <a:pt x="2387" y="556"/>
                  <a:pt x="2392" y="560"/>
                  <a:pt x="2396" y="565"/>
                </a:cubicBezTo>
                <a:cubicBezTo>
                  <a:pt x="2400" y="570"/>
                  <a:pt x="2417" y="573"/>
                  <a:pt x="2417" y="577"/>
                </a:cubicBezTo>
                <a:cubicBezTo>
                  <a:pt x="2417" y="581"/>
                  <a:pt x="2404" y="590"/>
                  <a:pt x="2397" y="589"/>
                </a:cubicBezTo>
                <a:cubicBezTo>
                  <a:pt x="2390" y="588"/>
                  <a:pt x="2383" y="578"/>
                  <a:pt x="2375" y="571"/>
                </a:cubicBezTo>
                <a:cubicBezTo>
                  <a:pt x="2367" y="564"/>
                  <a:pt x="2358" y="551"/>
                  <a:pt x="2348" y="550"/>
                </a:cubicBezTo>
                <a:cubicBezTo>
                  <a:pt x="2338" y="549"/>
                  <a:pt x="2320" y="559"/>
                  <a:pt x="2313" y="564"/>
                </a:cubicBezTo>
                <a:cubicBezTo>
                  <a:pt x="2306" y="569"/>
                  <a:pt x="2308" y="577"/>
                  <a:pt x="2304" y="579"/>
                </a:cubicBezTo>
                <a:cubicBezTo>
                  <a:pt x="2300" y="581"/>
                  <a:pt x="2294" y="580"/>
                  <a:pt x="2291" y="577"/>
                </a:cubicBezTo>
                <a:cubicBezTo>
                  <a:pt x="2288" y="574"/>
                  <a:pt x="2291" y="563"/>
                  <a:pt x="2288" y="559"/>
                </a:cubicBezTo>
                <a:cubicBezTo>
                  <a:pt x="2285" y="555"/>
                  <a:pt x="2285" y="550"/>
                  <a:pt x="2273" y="555"/>
                </a:cubicBezTo>
                <a:cubicBezTo>
                  <a:pt x="2261" y="560"/>
                  <a:pt x="2223" y="581"/>
                  <a:pt x="2213" y="592"/>
                </a:cubicBezTo>
                <a:cubicBezTo>
                  <a:pt x="2203" y="603"/>
                  <a:pt x="2211" y="612"/>
                  <a:pt x="2211" y="619"/>
                </a:cubicBezTo>
                <a:cubicBezTo>
                  <a:pt x="2211" y="626"/>
                  <a:pt x="2217" y="628"/>
                  <a:pt x="2216" y="633"/>
                </a:cubicBezTo>
                <a:cubicBezTo>
                  <a:pt x="2215" y="638"/>
                  <a:pt x="2205" y="645"/>
                  <a:pt x="2208" y="649"/>
                </a:cubicBezTo>
                <a:cubicBezTo>
                  <a:pt x="2211" y="653"/>
                  <a:pt x="2233" y="655"/>
                  <a:pt x="2237" y="660"/>
                </a:cubicBezTo>
                <a:cubicBezTo>
                  <a:pt x="2241" y="665"/>
                  <a:pt x="2229" y="669"/>
                  <a:pt x="2232" y="679"/>
                </a:cubicBezTo>
                <a:cubicBezTo>
                  <a:pt x="2235" y="689"/>
                  <a:pt x="2252" y="710"/>
                  <a:pt x="2255" y="718"/>
                </a:cubicBezTo>
                <a:cubicBezTo>
                  <a:pt x="2258" y="726"/>
                  <a:pt x="2260" y="725"/>
                  <a:pt x="2253" y="730"/>
                </a:cubicBezTo>
                <a:cubicBezTo>
                  <a:pt x="2246" y="735"/>
                  <a:pt x="2225" y="749"/>
                  <a:pt x="2214" y="751"/>
                </a:cubicBezTo>
                <a:cubicBezTo>
                  <a:pt x="2203" y="753"/>
                  <a:pt x="2186" y="752"/>
                  <a:pt x="2184" y="744"/>
                </a:cubicBezTo>
                <a:cubicBezTo>
                  <a:pt x="2182" y="736"/>
                  <a:pt x="2199" y="711"/>
                  <a:pt x="2199" y="702"/>
                </a:cubicBezTo>
                <a:cubicBezTo>
                  <a:pt x="2199" y="693"/>
                  <a:pt x="2189" y="693"/>
                  <a:pt x="2187" y="688"/>
                </a:cubicBezTo>
                <a:cubicBezTo>
                  <a:pt x="2185" y="683"/>
                  <a:pt x="2191" y="678"/>
                  <a:pt x="2187" y="673"/>
                </a:cubicBezTo>
                <a:cubicBezTo>
                  <a:pt x="2183" y="668"/>
                  <a:pt x="2169" y="666"/>
                  <a:pt x="2166" y="660"/>
                </a:cubicBezTo>
                <a:cubicBezTo>
                  <a:pt x="2163" y="654"/>
                  <a:pt x="2172" y="642"/>
                  <a:pt x="2169" y="639"/>
                </a:cubicBezTo>
                <a:cubicBezTo>
                  <a:pt x="2166" y="636"/>
                  <a:pt x="2157" y="639"/>
                  <a:pt x="2150" y="640"/>
                </a:cubicBezTo>
                <a:cubicBezTo>
                  <a:pt x="2143" y="641"/>
                  <a:pt x="2134" y="636"/>
                  <a:pt x="2129" y="645"/>
                </a:cubicBezTo>
                <a:cubicBezTo>
                  <a:pt x="2124" y="654"/>
                  <a:pt x="2124" y="677"/>
                  <a:pt x="2117" y="696"/>
                </a:cubicBezTo>
                <a:cubicBezTo>
                  <a:pt x="2110" y="715"/>
                  <a:pt x="2096" y="743"/>
                  <a:pt x="2087" y="760"/>
                </a:cubicBezTo>
                <a:cubicBezTo>
                  <a:pt x="2078" y="777"/>
                  <a:pt x="2059" y="791"/>
                  <a:pt x="2060" y="802"/>
                </a:cubicBezTo>
                <a:cubicBezTo>
                  <a:pt x="2061" y="813"/>
                  <a:pt x="2091" y="821"/>
                  <a:pt x="2096" y="829"/>
                </a:cubicBezTo>
                <a:cubicBezTo>
                  <a:pt x="2101" y="837"/>
                  <a:pt x="2097" y="844"/>
                  <a:pt x="2091" y="849"/>
                </a:cubicBezTo>
                <a:cubicBezTo>
                  <a:pt x="2085" y="854"/>
                  <a:pt x="2064" y="854"/>
                  <a:pt x="2060" y="859"/>
                </a:cubicBezTo>
                <a:cubicBezTo>
                  <a:pt x="2056" y="864"/>
                  <a:pt x="2067" y="872"/>
                  <a:pt x="2067" y="876"/>
                </a:cubicBezTo>
                <a:cubicBezTo>
                  <a:pt x="2067" y="880"/>
                  <a:pt x="2066" y="887"/>
                  <a:pt x="2061" y="886"/>
                </a:cubicBezTo>
                <a:cubicBezTo>
                  <a:pt x="2056" y="885"/>
                  <a:pt x="2042" y="873"/>
                  <a:pt x="2036" y="871"/>
                </a:cubicBezTo>
                <a:cubicBezTo>
                  <a:pt x="2030" y="869"/>
                  <a:pt x="2023" y="868"/>
                  <a:pt x="2022" y="873"/>
                </a:cubicBezTo>
                <a:cubicBezTo>
                  <a:pt x="2021" y="878"/>
                  <a:pt x="2033" y="896"/>
                  <a:pt x="2030" y="900"/>
                </a:cubicBezTo>
                <a:cubicBezTo>
                  <a:pt x="2027" y="904"/>
                  <a:pt x="2012" y="900"/>
                  <a:pt x="2003" y="898"/>
                </a:cubicBezTo>
                <a:cubicBezTo>
                  <a:pt x="1994" y="896"/>
                  <a:pt x="1984" y="886"/>
                  <a:pt x="1974" y="886"/>
                </a:cubicBezTo>
                <a:cubicBezTo>
                  <a:pt x="1964" y="886"/>
                  <a:pt x="1962" y="887"/>
                  <a:pt x="1943" y="895"/>
                </a:cubicBezTo>
                <a:cubicBezTo>
                  <a:pt x="1924" y="903"/>
                  <a:pt x="1892" y="925"/>
                  <a:pt x="1862" y="937"/>
                </a:cubicBezTo>
                <a:cubicBezTo>
                  <a:pt x="1832" y="949"/>
                  <a:pt x="1781" y="950"/>
                  <a:pt x="1763" y="966"/>
                </a:cubicBezTo>
                <a:cubicBezTo>
                  <a:pt x="1745" y="982"/>
                  <a:pt x="1754" y="1016"/>
                  <a:pt x="1752" y="1033"/>
                </a:cubicBezTo>
                <a:cubicBezTo>
                  <a:pt x="1750" y="1050"/>
                  <a:pt x="1748" y="1058"/>
                  <a:pt x="1748" y="1066"/>
                </a:cubicBezTo>
                <a:cubicBezTo>
                  <a:pt x="1748" y="1074"/>
                  <a:pt x="1752" y="1079"/>
                  <a:pt x="1749" y="1084"/>
                </a:cubicBezTo>
                <a:cubicBezTo>
                  <a:pt x="1746" y="1089"/>
                  <a:pt x="1741" y="1088"/>
                  <a:pt x="1731" y="1095"/>
                </a:cubicBezTo>
                <a:close/>
              </a:path>
            </a:pathLst>
          </a:custGeom>
          <a:solidFill>
            <a:srgbClr val="99CC00"/>
          </a:solidFill>
          <a:ln w="3175">
            <a:solidFill>
              <a:srgbClr val="006600"/>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6" name="Freeform 4"/>
          <p:cNvSpPr/>
          <p:nvPr/>
        </p:nvSpPr>
        <p:spPr bwMode="auto">
          <a:xfrm>
            <a:off x="3825875" y="4195763"/>
            <a:ext cx="260350" cy="447675"/>
          </a:xfrm>
          <a:custGeom>
            <a:avLst/>
            <a:gdLst>
              <a:gd name="T0" fmla="*/ 2147483647 w 237"/>
              <a:gd name="T1" fmla="*/ 2147483647 h 424"/>
              <a:gd name="T2" fmla="*/ 2147483647 w 237"/>
              <a:gd name="T3" fmla="*/ 2147483647 h 424"/>
              <a:gd name="T4" fmla="*/ 2147483647 w 237"/>
              <a:gd name="T5" fmla="*/ 2147483647 h 424"/>
              <a:gd name="T6" fmla="*/ 2147483647 w 237"/>
              <a:gd name="T7" fmla="*/ 2147483647 h 424"/>
              <a:gd name="T8" fmla="*/ 2147483647 w 237"/>
              <a:gd name="T9" fmla="*/ 2147483647 h 424"/>
              <a:gd name="T10" fmla="*/ 2147483647 w 237"/>
              <a:gd name="T11" fmla="*/ 2147483647 h 424"/>
              <a:gd name="T12" fmla="*/ 2147483647 w 237"/>
              <a:gd name="T13" fmla="*/ 2147483647 h 424"/>
              <a:gd name="T14" fmla="*/ 2147483647 w 237"/>
              <a:gd name="T15" fmla="*/ 2147483647 h 424"/>
              <a:gd name="T16" fmla="*/ 2147483647 w 237"/>
              <a:gd name="T17" fmla="*/ 2147483647 h 424"/>
              <a:gd name="T18" fmla="*/ 2147483647 w 237"/>
              <a:gd name="T19" fmla="*/ 2147483647 h 424"/>
              <a:gd name="T20" fmla="*/ 2147483647 w 237"/>
              <a:gd name="T21" fmla="*/ 2147483647 h 424"/>
              <a:gd name="T22" fmla="*/ 2147483647 w 237"/>
              <a:gd name="T23" fmla="*/ 2147483647 h 424"/>
              <a:gd name="T24" fmla="*/ 2147483647 w 237"/>
              <a:gd name="T25" fmla="*/ 2147483647 h 424"/>
              <a:gd name="T26" fmla="*/ 2147483647 w 237"/>
              <a:gd name="T27" fmla="*/ 2147483647 h 424"/>
              <a:gd name="T28" fmla="*/ 2147483647 w 237"/>
              <a:gd name="T29" fmla="*/ 2147483647 h 424"/>
              <a:gd name="T30" fmla="*/ 2147483647 w 237"/>
              <a:gd name="T31" fmla="*/ 2147483647 h 424"/>
              <a:gd name="T32" fmla="*/ 2147483647 w 237"/>
              <a:gd name="T33" fmla="*/ 2147483647 h 424"/>
              <a:gd name="T34" fmla="*/ 2147483647 w 237"/>
              <a:gd name="T35" fmla="*/ 2147483647 h 424"/>
              <a:gd name="T36" fmla="*/ 2147483647 w 237"/>
              <a:gd name="T37" fmla="*/ 2147483647 h 424"/>
              <a:gd name="T38" fmla="*/ 2147483647 w 237"/>
              <a:gd name="T39" fmla="*/ 2147483647 h 424"/>
              <a:gd name="T40" fmla="*/ 2147483647 w 237"/>
              <a:gd name="T41" fmla="*/ 2147483647 h 424"/>
              <a:gd name="T42" fmla="*/ 2147483647 w 237"/>
              <a:gd name="T43" fmla="*/ 2147483647 h 424"/>
              <a:gd name="T44" fmla="*/ 2147483647 w 237"/>
              <a:gd name="T45" fmla="*/ 2147483647 h 424"/>
              <a:gd name="T46" fmla="*/ 2147483647 w 237"/>
              <a:gd name="T47" fmla="*/ 2147483647 h 424"/>
              <a:gd name="T48" fmla="*/ 2147483647 w 237"/>
              <a:gd name="T49" fmla="*/ 2147483647 h 424"/>
              <a:gd name="T50" fmla="*/ 2147483647 w 237"/>
              <a:gd name="T51" fmla="*/ 2147483647 h 424"/>
              <a:gd name="T52" fmla="*/ 2147483647 w 237"/>
              <a:gd name="T53" fmla="*/ 2147483647 h 424"/>
              <a:gd name="T54" fmla="*/ 2147483647 w 237"/>
              <a:gd name="T55" fmla="*/ 2147483647 h 424"/>
              <a:gd name="T56" fmla="*/ 2147483647 w 237"/>
              <a:gd name="T57" fmla="*/ 2147483647 h 424"/>
              <a:gd name="T58" fmla="*/ 2147483647 w 237"/>
              <a:gd name="T59" fmla="*/ 2147483647 h 424"/>
              <a:gd name="T60" fmla="*/ 2147483647 w 237"/>
              <a:gd name="T61" fmla="*/ 2147483647 h 424"/>
              <a:gd name="T62" fmla="*/ 2147483647 w 237"/>
              <a:gd name="T63" fmla="*/ 2147483647 h 424"/>
              <a:gd name="T64" fmla="*/ 2147483647 w 237"/>
              <a:gd name="T65" fmla="*/ 2147483647 h 424"/>
              <a:gd name="T66" fmla="*/ 2147483647 w 237"/>
              <a:gd name="T67" fmla="*/ 2147483647 h 424"/>
              <a:gd name="T68" fmla="*/ 2147483647 w 237"/>
              <a:gd name="T69" fmla="*/ 2147483647 h 424"/>
              <a:gd name="T70" fmla="*/ 2147483647 w 237"/>
              <a:gd name="T71" fmla="*/ 2147483647 h 424"/>
              <a:gd name="T72" fmla="*/ 2147483647 w 237"/>
              <a:gd name="T73" fmla="*/ 2147483647 h 424"/>
              <a:gd name="T74" fmla="*/ 2147483647 w 237"/>
              <a:gd name="T75" fmla="*/ 2147483647 h 424"/>
              <a:gd name="T76" fmla="*/ 2147483647 w 237"/>
              <a:gd name="T77" fmla="*/ 2147483647 h 424"/>
              <a:gd name="T78" fmla="*/ 2147483647 w 237"/>
              <a:gd name="T79" fmla="*/ 2147483647 h 424"/>
              <a:gd name="T80" fmla="*/ 2147483647 w 237"/>
              <a:gd name="T81" fmla="*/ 2147483647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7"/>
              <a:gd name="T124" fmla="*/ 0 h 424"/>
              <a:gd name="T125" fmla="*/ 237 w 237"/>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7" h="424">
                <a:moveTo>
                  <a:pt x="6" y="57"/>
                </a:moveTo>
                <a:cubicBezTo>
                  <a:pt x="5" y="63"/>
                  <a:pt x="12" y="84"/>
                  <a:pt x="11" y="93"/>
                </a:cubicBezTo>
                <a:cubicBezTo>
                  <a:pt x="10" y="102"/>
                  <a:pt x="0" y="106"/>
                  <a:pt x="3" y="113"/>
                </a:cubicBezTo>
                <a:cubicBezTo>
                  <a:pt x="6" y="120"/>
                  <a:pt x="23" y="120"/>
                  <a:pt x="30" y="134"/>
                </a:cubicBezTo>
                <a:cubicBezTo>
                  <a:pt x="37" y="148"/>
                  <a:pt x="46" y="183"/>
                  <a:pt x="47" y="197"/>
                </a:cubicBezTo>
                <a:cubicBezTo>
                  <a:pt x="48" y="211"/>
                  <a:pt x="36" y="212"/>
                  <a:pt x="35" y="219"/>
                </a:cubicBezTo>
                <a:cubicBezTo>
                  <a:pt x="34" y="226"/>
                  <a:pt x="34" y="235"/>
                  <a:pt x="38" y="239"/>
                </a:cubicBezTo>
                <a:cubicBezTo>
                  <a:pt x="42" y="243"/>
                  <a:pt x="60" y="239"/>
                  <a:pt x="62" y="245"/>
                </a:cubicBezTo>
                <a:cubicBezTo>
                  <a:pt x="64" y="251"/>
                  <a:pt x="52" y="268"/>
                  <a:pt x="50" y="276"/>
                </a:cubicBezTo>
                <a:cubicBezTo>
                  <a:pt x="48" y="284"/>
                  <a:pt x="48" y="287"/>
                  <a:pt x="47" y="294"/>
                </a:cubicBezTo>
                <a:cubicBezTo>
                  <a:pt x="46" y="301"/>
                  <a:pt x="42" y="313"/>
                  <a:pt x="41" y="320"/>
                </a:cubicBezTo>
                <a:cubicBezTo>
                  <a:pt x="40" y="327"/>
                  <a:pt x="42" y="331"/>
                  <a:pt x="42" y="338"/>
                </a:cubicBezTo>
                <a:cubicBezTo>
                  <a:pt x="42" y="345"/>
                  <a:pt x="40" y="353"/>
                  <a:pt x="42" y="360"/>
                </a:cubicBezTo>
                <a:cubicBezTo>
                  <a:pt x="44" y="367"/>
                  <a:pt x="52" y="374"/>
                  <a:pt x="56" y="381"/>
                </a:cubicBezTo>
                <a:cubicBezTo>
                  <a:pt x="60" y="388"/>
                  <a:pt x="63" y="392"/>
                  <a:pt x="65" y="399"/>
                </a:cubicBezTo>
                <a:cubicBezTo>
                  <a:pt x="67" y="406"/>
                  <a:pt x="66" y="416"/>
                  <a:pt x="68" y="420"/>
                </a:cubicBezTo>
                <a:cubicBezTo>
                  <a:pt x="70" y="424"/>
                  <a:pt x="70" y="424"/>
                  <a:pt x="74" y="422"/>
                </a:cubicBezTo>
                <a:cubicBezTo>
                  <a:pt x="78" y="420"/>
                  <a:pt x="84" y="408"/>
                  <a:pt x="90" y="408"/>
                </a:cubicBezTo>
                <a:cubicBezTo>
                  <a:pt x="96" y="408"/>
                  <a:pt x="103" y="419"/>
                  <a:pt x="108" y="419"/>
                </a:cubicBezTo>
                <a:cubicBezTo>
                  <a:pt x="113" y="419"/>
                  <a:pt x="120" y="415"/>
                  <a:pt x="123" y="407"/>
                </a:cubicBezTo>
                <a:cubicBezTo>
                  <a:pt x="126" y="399"/>
                  <a:pt x="119" y="377"/>
                  <a:pt x="123" y="369"/>
                </a:cubicBezTo>
                <a:cubicBezTo>
                  <a:pt x="127" y="361"/>
                  <a:pt x="135" y="355"/>
                  <a:pt x="147" y="356"/>
                </a:cubicBezTo>
                <a:cubicBezTo>
                  <a:pt x="159" y="357"/>
                  <a:pt x="184" y="379"/>
                  <a:pt x="194" y="375"/>
                </a:cubicBezTo>
                <a:cubicBezTo>
                  <a:pt x="204" y="371"/>
                  <a:pt x="202" y="348"/>
                  <a:pt x="206" y="330"/>
                </a:cubicBezTo>
                <a:cubicBezTo>
                  <a:pt x="210" y="312"/>
                  <a:pt x="218" y="283"/>
                  <a:pt x="221" y="266"/>
                </a:cubicBezTo>
                <a:cubicBezTo>
                  <a:pt x="224" y="249"/>
                  <a:pt x="225" y="245"/>
                  <a:pt x="224" y="227"/>
                </a:cubicBezTo>
                <a:cubicBezTo>
                  <a:pt x="223" y="209"/>
                  <a:pt x="212" y="174"/>
                  <a:pt x="213" y="159"/>
                </a:cubicBezTo>
                <a:cubicBezTo>
                  <a:pt x="214" y="144"/>
                  <a:pt x="223" y="142"/>
                  <a:pt x="227" y="135"/>
                </a:cubicBezTo>
                <a:cubicBezTo>
                  <a:pt x="231" y="128"/>
                  <a:pt x="237" y="130"/>
                  <a:pt x="236" y="119"/>
                </a:cubicBezTo>
                <a:cubicBezTo>
                  <a:pt x="235" y="108"/>
                  <a:pt x="226" y="82"/>
                  <a:pt x="221" y="71"/>
                </a:cubicBezTo>
                <a:cubicBezTo>
                  <a:pt x="216" y="60"/>
                  <a:pt x="211" y="59"/>
                  <a:pt x="207" y="51"/>
                </a:cubicBezTo>
                <a:cubicBezTo>
                  <a:pt x="203" y="43"/>
                  <a:pt x="204" y="27"/>
                  <a:pt x="198" y="20"/>
                </a:cubicBezTo>
                <a:cubicBezTo>
                  <a:pt x="192" y="13"/>
                  <a:pt x="178" y="14"/>
                  <a:pt x="170" y="11"/>
                </a:cubicBezTo>
                <a:cubicBezTo>
                  <a:pt x="162" y="8"/>
                  <a:pt x="157" y="0"/>
                  <a:pt x="152" y="2"/>
                </a:cubicBezTo>
                <a:cubicBezTo>
                  <a:pt x="147" y="4"/>
                  <a:pt x="145" y="17"/>
                  <a:pt x="140" y="23"/>
                </a:cubicBezTo>
                <a:cubicBezTo>
                  <a:pt x="135" y="29"/>
                  <a:pt x="128" y="33"/>
                  <a:pt x="122" y="39"/>
                </a:cubicBezTo>
                <a:cubicBezTo>
                  <a:pt x="116" y="45"/>
                  <a:pt x="111" y="54"/>
                  <a:pt x="105" y="57"/>
                </a:cubicBezTo>
                <a:cubicBezTo>
                  <a:pt x="99" y="60"/>
                  <a:pt x="93" y="56"/>
                  <a:pt x="84" y="59"/>
                </a:cubicBezTo>
                <a:cubicBezTo>
                  <a:pt x="75" y="62"/>
                  <a:pt x="61" y="75"/>
                  <a:pt x="50" y="74"/>
                </a:cubicBezTo>
                <a:cubicBezTo>
                  <a:pt x="39" y="73"/>
                  <a:pt x="25" y="57"/>
                  <a:pt x="18" y="54"/>
                </a:cubicBezTo>
                <a:cubicBezTo>
                  <a:pt x="11" y="51"/>
                  <a:pt x="9" y="51"/>
                  <a:pt x="6" y="57"/>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7" name="Freeform 5"/>
          <p:cNvSpPr/>
          <p:nvPr/>
        </p:nvSpPr>
        <p:spPr bwMode="auto">
          <a:xfrm>
            <a:off x="3898900" y="3871913"/>
            <a:ext cx="158750" cy="298450"/>
          </a:xfrm>
          <a:custGeom>
            <a:avLst/>
            <a:gdLst>
              <a:gd name="T0" fmla="*/ 2147483647 w 143"/>
              <a:gd name="T1" fmla="*/ 2147483647 h 283"/>
              <a:gd name="T2" fmla="*/ 2147483647 w 143"/>
              <a:gd name="T3" fmla="*/ 2147483647 h 283"/>
              <a:gd name="T4" fmla="*/ 2147483647 w 143"/>
              <a:gd name="T5" fmla="*/ 2147483647 h 283"/>
              <a:gd name="T6" fmla="*/ 2147483647 w 143"/>
              <a:gd name="T7" fmla="*/ 2147483647 h 283"/>
              <a:gd name="T8" fmla="*/ 2147483647 w 143"/>
              <a:gd name="T9" fmla="*/ 2147483647 h 283"/>
              <a:gd name="T10" fmla="*/ 2147483647 w 143"/>
              <a:gd name="T11" fmla="*/ 2147483647 h 283"/>
              <a:gd name="T12" fmla="*/ 2147483647 w 143"/>
              <a:gd name="T13" fmla="*/ 2147483647 h 283"/>
              <a:gd name="T14" fmla="*/ 2147483647 w 143"/>
              <a:gd name="T15" fmla="*/ 2147483647 h 283"/>
              <a:gd name="T16" fmla="*/ 2147483647 w 143"/>
              <a:gd name="T17" fmla="*/ 2147483647 h 283"/>
              <a:gd name="T18" fmla="*/ 2147483647 w 143"/>
              <a:gd name="T19" fmla="*/ 2147483647 h 283"/>
              <a:gd name="T20" fmla="*/ 2147483647 w 143"/>
              <a:gd name="T21" fmla="*/ 2147483647 h 283"/>
              <a:gd name="T22" fmla="*/ 2147483647 w 143"/>
              <a:gd name="T23" fmla="*/ 2147483647 h 283"/>
              <a:gd name="T24" fmla="*/ 2147483647 w 143"/>
              <a:gd name="T25" fmla="*/ 2147483647 h 283"/>
              <a:gd name="T26" fmla="*/ 2147483647 w 143"/>
              <a:gd name="T27" fmla="*/ 2147483647 h 283"/>
              <a:gd name="T28" fmla="*/ 2147483647 w 143"/>
              <a:gd name="T29" fmla="*/ 2147483647 h 283"/>
              <a:gd name="T30" fmla="*/ 2147483647 w 143"/>
              <a:gd name="T31" fmla="*/ 2147483647 h 283"/>
              <a:gd name="T32" fmla="*/ 2147483647 w 143"/>
              <a:gd name="T33" fmla="*/ 2147483647 h 283"/>
              <a:gd name="T34" fmla="*/ 2147483647 w 143"/>
              <a:gd name="T35" fmla="*/ 2147483647 h 283"/>
              <a:gd name="T36" fmla="*/ 2147483647 w 143"/>
              <a:gd name="T37" fmla="*/ 2147483647 h 283"/>
              <a:gd name="T38" fmla="*/ 2147483647 w 143"/>
              <a:gd name="T39" fmla="*/ 2147483647 h 283"/>
              <a:gd name="T40" fmla="*/ 2147483647 w 143"/>
              <a:gd name="T41" fmla="*/ 2147483647 h 283"/>
              <a:gd name="T42" fmla="*/ 2147483647 w 143"/>
              <a:gd name="T43" fmla="*/ 2147483647 h 283"/>
              <a:gd name="T44" fmla="*/ 2147483647 w 143"/>
              <a:gd name="T45" fmla="*/ 2147483647 h 283"/>
              <a:gd name="T46" fmla="*/ 2147483647 w 143"/>
              <a:gd name="T47" fmla="*/ 2147483647 h 283"/>
              <a:gd name="T48" fmla="*/ 2147483647 w 143"/>
              <a:gd name="T49" fmla="*/ 2147483647 h 283"/>
              <a:gd name="T50" fmla="*/ 2147483647 w 143"/>
              <a:gd name="T51" fmla="*/ 2147483647 h 283"/>
              <a:gd name="T52" fmla="*/ 2147483647 w 143"/>
              <a:gd name="T53" fmla="*/ 2147483647 h 283"/>
              <a:gd name="T54" fmla="*/ 2147483647 w 143"/>
              <a:gd name="T55" fmla="*/ 2147483647 h 283"/>
              <a:gd name="T56" fmla="*/ 2147483647 w 143"/>
              <a:gd name="T57" fmla="*/ 2147483647 h 283"/>
              <a:gd name="T58" fmla="*/ 2147483647 w 143"/>
              <a:gd name="T59" fmla="*/ 2147483647 h 283"/>
              <a:gd name="T60" fmla="*/ 2147483647 w 143"/>
              <a:gd name="T61" fmla="*/ 2147483647 h 283"/>
              <a:gd name="T62" fmla="*/ 2147483647 w 143"/>
              <a:gd name="T63" fmla="*/ 2147483647 h 283"/>
              <a:gd name="T64" fmla="*/ 2147483647 w 143"/>
              <a:gd name="T65" fmla="*/ 2147483647 h 283"/>
              <a:gd name="T66" fmla="*/ 2147483647 w 143"/>
              <a:gd name="T67" fmla="*/ 2147483647 h 283"/>
              <a:gd name="T68" fmla="*/ 2147483647 w 143"/>
              <a:gd name="T69" fmla="*/ 2147483647 h 2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283"/>
              <a:gd name="T107" fmla="*/ 143 w 143"/>
              <a:gd name="T108" fmla="*/ 283 h 2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283">
                <a:moveTo>
                  <a:pt x="29" y="75"/>
                </a:moveTo>
                <a:cubicBezTo>
                  <a:pt x="25" y="80"/>
                  <a:pt x="23" y="86"/>
                  <a:pt x="20" y="90"/>
                </a:cubicBezTo>
                <a:cubicBezTo>
                  <a:pt x="17" y="94"/>
                  <a:pt x="7" y="96"/>
                  <a:pt x="8" y="101"/>
                </a:cubicBezTo>
                <a:cubicBezTo>
                  <a:pt x="9" y="106"/>
                  <a:pt x="27" y="118"/>
                  <a:pt x="26" y="123"/>
                </a:cubicBezTo>
                <a:cubicBezTo>
                  <a:pt x="25" y="128"/>
                  <a:pt x="8" y="128"/>
                  <a:pt x="4" y="131"/>
                </a:cubicBezTo>
                <a:cubicBezTo>
                  <a:pt x="0" y="134"/>
                  <a:pt x="4" y="139"/>
                  <a:pt x="4" y="140"/>
                </a:cubicBezTo>
                <a:cubicBezTo>
                  <a:pt x="4" y="141"/>
                  <a:pt x="1" y="136"/>
                  <a:pt x="4" y="140"/>
                </a:cubicBezTo>
                <a:cubicBezTo>
                  <a:pt x="7" y="144"/>
                  <a:pt x="23" y="158"/>
                  <a:pt x="25" y="165"/>
                </a:cubicBezTo>
                <a:cubicBezTo>
                  <a:pt x="27" y="172"/>
                  <a:pt x="13" y="179"/>
                  <a:pt x="14" y="182"/>
                </a:cubicBezTo>
                <a:cubicBezTo>
                  <a:pt x="15" y="185"/>
                  <a:pt x="29" y="182"/>
                  <a:pt x="31" y="185"/>
                </a:cubicBezTo>
                <a:cubicBezTo>
                  <a:pt x="33" y="188"/>
                  <a:pt x="31" y="193"/>
                  <a:pt x="29" y="198"/>
                </a:cubicBezTo>
                <a:cubicBezTo>
                  <a:pt x="27" y="203"/>
                  <a:pt x="19" y="208"/>
                  <a:pt x="20" y="213"/>
                </a:cubicBezTo>
                <a:cubicBezTo>
                  <a:pt x="21" y="218"/>
                  <a:pt x="35" y="222"/>
                  <a:pt x="37" y="227"/>
                </a:cubicBezTo>
                <a:cubicBezTo>
                  <a:pt x="39" y="232"/>
                  <a:pt x="32" y="236"/>
                  <a:pt x="35" y="243"/>
                </a:cubicBezTo>
                <a:cubicBezTo>
                  <a:pt x="38" y="250"/>
                  <a:pt x="47" y="265"/>
                  <a:pt x="53" y="270"/>
                </a:cubicBezTo>
                <a:cubicBezTo>
                  <a:pt x="59" y="275"/>
                  <a:pt x="67" y="271"/>
                  <a:pt x="73" y="273"/>
                </a:cubicBezTo>
                <a:cubicBezTo>
                  <a:pt x="79" y="275"/>
                  <a:pt x="83" y="283"/>
                  <a:pt x="88" y="281"/>
                </a:cubicBezTo>
                <a:cubicBezTo>
                  <a:pt x="93" y="279"/>
                  <a:pt x="98" y="270"/>
                  <a:pt x="103" y="261"/>
                </a:cubicBezTo>
                <a:cubicBezTo>
                  <a:pt x="108" y="252"/>
                  <a:pt x="114" y="239"/>
                  <a:pt x="116" y="230"/>
                </a:cubicBezTo>
                <a:cubicBezTo>
                  <a:pt x="118" y="221"/>
                  <a:pt x="116" y="215"/>
                  <a:pt x="116" y="207"/>
                </a:cubicBezTo>
                <a:cubicBezTo>
                  <a:pt x="116" y="199"/>
                  <a:pt x="112" y="191"/>
                  <a:pt x="116" y="182"/>
                </a:cubicBezTo>
                <a:cubicBezTo>
                  <a:pt x="120" y="173"/>
                  <a:pt x="137" y="163"/>
                  <a:pt x="140" y="150"/>
                </a:cubicBezTo>
                <a:cubicBezTo>
                  <a:pt x="143" y="137"/>
                  <a:pt x="136" y="113"/>
                  <a:pt x="136" y="101"/>
                </a:cubicBezTo>
                <a:cubicBezTo>
                  <a:pt x="136" y="89"/>
                  <a:pt x="138" y="82"/>
                  <a:pt x="137" y="75"/>
                </a:cubicBezTo>
                <a:cubicBezTo>
                  <a:pt x="136" y="68"/>
                  <a:pt x="127" y="63"/>
                  <a:pt x="127" y="56"/>
                </a:cubicBezTo>
                <a:cubicBezTo>
                  <a:pt x="127" y="49"/>
                  <a:pt x="135" y="40"/>
                  <a:pt x="136" y="32"/>
                </a:cubicBezTo>
                <a:cubicBezTo>
                  <a:pt x="137" y="24"/>
                  <a:pt x="138" y="10"/>
                  <a:pt x="134" y="5"/>
                </a:cubicBezTo>
                <a:cubicBezTo>
                  <a:pt x="130" y="0"/>
                  <a:pt x="116" y="0"/>
                  <a:pt x="113" y="5"/>
                </a:cubicBezTo>
                <a:cubicBezTo>
                  <a:pt x="110" y="10"/>
                  <a:pt x="118" y="28"/>
                  <a:pt x="118" y="36"/>
                </a:cubicBezTo>
                <a:cubicBezTo>
                  <a:pt x="118" y="44"/>
                  <a:pt x="116" y="51"/>
                  <a:pt x="113" y="53"/>
                </a:cubicBezTo>
                <a:cubicBezTo>
                  <a:pt x="110" y="55"/>
                  <a:pt x="102" y="49"/>
                  <a:pt x="97" y="47"/>
                </a:cubicBezTo>
                <a:cubicBezTo>
                  <a:pt x="92" y="45"/>
                  <a:pt x="88" y="40"/>
                  <a:pt x="83" y="41"/>
                </a:cubicBezTo>
                <a:cubicBezTo>
                  <a:pt x="78" y="42"/>
                  <a:pt x="74" y="53"/>
                  <a:pt x="68" y="56"/>
                </a:cubicBezTo>
                <a:cubicBezTo>
                  <a:pt x="62" y="59"/>
                  <a:pt x="53" y="56"/>
                  <a:pt x="47" y="59"/>
                </a:cubicBezTo>
                <a:cubicBezTo>
                  <a:pt x="41" y="62"/>
                  <a:pt x="34" y="70"/>
                  <a:pt x="29" y="75"/>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8" name="Freeform 6"/>
          <p:cNvSpPr/>
          <p:nvPr/>
        </p:nvSpPr>
        <p:spPr bwMode="auto">
          <a:xfrm>
            <a:off x="4500563" y="4706938"/>
            <a:ext cx="487363" cy="314325"/>
          </a:xfrm>
          <a:custGeom>
            <a:avLst/>
            <a:gdLst>
              <a:gd name="T0" fmla="*/ 2147483647 w 441"/>
              <a:gd name="T1" fmla="*/ 2147483647 h 299"/>
              <a:gd name="T2" fmla="*/ 2147483647 w 441"/>
              <a:gd name="T3" fmla="*/ 2147483647 h 299"/>
              <a:gd name="T4" fmla="*/ 2147483647 w 441"/>
              <a:gd name="T5" fmla="*/ 2147483647 h 299"/>
              <a:gd name="T6" fmla="*/ 2147483647 w 441"/>
              <a:gd name="T7" fmla="*/ 2147483647 h 299"/>
              <a:gd name="T8" fmla="*/ 2147483647 w 441"/>
              <a:gd name="T9" fmla="*/ 2147483647 h 299"/>
              <a:gd name="T10" fmla="*/ 2147483647 w 441"/>
              <a:gd name="T11" fmla="*/ 2147483647 h 299"/>
              <a:gd name="T12" fmla="*/ 2147483647 w 441"/>
              <a:gd name="T13" fmla="*/ 2147483647 h 299"/>
              <a:gd name="T14" fmla="*/ 2147483647 w 441"/>
              <a:gd name="T15" fmla="*/ 2147483647 h 299"/>
              <a:gd name="T16" fmla="*/ 2147483647 w 441"/>
              <a:gd name="T17" fmla="*/ 2147483647 h 299"/>
              <a:gd name="T18" fmla="*/ 2147483647 w 441"/>
              <a:gd name="T19" fmla="*/ 2147483647 h 299"/>
              <a:gd name="T20" fmla="*/ 2147483647 w 441"/>
              <a:gd name="T21" fmla="*/ 2147483647 h 299"/>
              <a:gd name="T22" fmla="*/ 2147483647 w 441"/>
              <a:gd name="T23" fmla="*/ 2147483647 h 299"/>
              <a:gd name="T24" fmla="*/ 2147483647 w 441"/>
              <a:gd name="T25" fmla="*/ 2147483647 h 299"/>
              <a:gd name="T26" fmla="*/ 2147483647 w 441"/>
              <a:gd name="T27" fmla="*/ 2147483647 h 299"/>
              <a:gd name="T28" fmla="*/ 2147483647 w 441"/>
              <a:gd name="T29" fmla="*/ 2147483647 h 299"/>
              <a:gd name="T30" fmla="*/ 2147483647 w 441"/>
              <a:gd name="T31" fmla="*/ 2147483647 h 299"/>
              <a:gd name="T32" fmla="*/ 2147483647 w 441"/>
              <a:gd name="T33" fmla="*/ 2147483647 h 299"/>
              <a:gd name="T34" fmla="*/ 2147483647 w 441"/>
              <a:gd name="T35" fmla="*/ 2147483647 h 299"/>
              <a:gd name="T36" fmla="*/ 2147483647 w 441"/>
              <a:gd name="T37" fmla="*/ 2147483647 h 299"/>
              <a:gd name="T38" fmla="*/ 2147483647 w 441"/>
              <a:gd name="T39" fmla="*/ 2147483647 h 299"/>
              <a:gd name="T40" fmla="*/ 2147483647 w 441"/>
              <a:gd name="T41" fmla="*/ 2147483647 h 299"/>
              <a:gd name="T42" fmla="*/ 2147483647 w 441"/>
              <a:gd name="T43" fmla="*/ 2147483647 h 299"/>
              <a:gd name="T44" fmla="*/ 2147483647 w 441"/>
              <a:gd name="T45" fmla="*/ 2147483647 h 299"/>
              <a:gd name="T46" fmla="*/ 2147483647 w 441"/>
              <a:gd name="T47" fmla="*/ 2147483647 h 299"/>
              <a:gd name="T48" fmla="*/ 2147483647 w 441"/>
              <a:gd name="T49" fmla="*/ 2147483647 h 299"/>
              <a:gd name="T50" fmla="*/ 2147483647 w 441"/>
              <a:gd name="T51" fmla="*/ 2147483647 h 299"/>
              <a:gd name="T52" fmla="*/ 2147483647 w 441"/>
              <a:gd name="T53" fmla="*/ 2147483647 h 299"/>
              <a:gd name="T54" fmla="*/ 2147483647 w 441"/>
              <a:gd name="T55" fmla="*/ 2147483647 h 299"/>
              <a:gd name="T56" fmla="*/ 2147483647 w 441"/>
              <a:gd name="T57" fmla="*/ 2147483647 h 299"/>
              <a:gd name="T58" fmla="*/ 2147483647 w 441"/>
              <a:gd name="T59" fmla="*/ 2147483647 h 299"/>
              <a:gd name="T60" fmla="*/ 2147483647 w 441"/>
              <a:gd name="T61" fmla="*/ 2147483647 h 299"/>
              <a:gd name="T62" fmla="*/ 2147483647 w 441"/>
              <a:gd name="T63" fmla="*/ 2147483647 h 299"/>
              <a:gd name="T64" fmla="*/ 2147483647 w 441"/>
              <a:gd name="T65" fmla="*/ 2147483647 h 299"/>
              <a:gd name="T66" fmla="*/ 2147483647 w 441"/>
              <a:gd name="T67" fmla="*/ 2147483647 h 299"/>
              <a:gd name="T68" fmla="*/ 2147483647 w 441"/>
              <a:gd name="T69" fmla="*/ 2147483647 h 299"/>
              <a:gd name="T70" fmla="*/ 2147483647 w 441"/>
              <a:gd name="T71" fmla="*/ 2147483647 h 299"/>
              <a:gd name="T72" fmla="*/ 2147483647 w 441"/>
              <a:gd name="T73" fmla="*/ 2147483647 h 299"/>
              <a:gd name="T74" fmla="*/ 2147483647 w 441"/>
              <a:gd name="T75" fmla="*/ 2147483647 h 299"/>
              <a:gd name="T76" fmla="*/ 2147483647 w 441"/>
              <a:gd name="T77" fmla="*/ 2147483647 h 299"/>
              <a:gd name="T78" fmla="*/ 2147483647 w 441"/>
              <a:gd name="T79" fmla="*/ 2147483647 h 299"/>
              <a:gd name="T80" fmla="*/ 2147483647 w 441"/>
              <a:gd name="T81" fmla="*/ 2147483647 h 2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299"/>
              <a:gd name="T125" fmla="*/ 441 w 441"/>
              <a:gd name="T126" fmla="*/ 299 h 2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299">
                <a:moveTo>
                  <a:pt x="8" y="79"/>
                </a:moveTo>
                <a:cubicBezTo>
                  <a:pt x="5" y="84"/>
                  <a:pt x="8" y="91"/>
                  <a:pt x="8" y="98"/>
                </a:cubicBezTo>
                <a:cubicBezTo>
                  <a:pt x="8" y="105"/>
                  <a:pt x="0" y="108"/>
                  <a:pt x="5" y="119"/>
                </a:cubicBezTo>
                <a:cubicBezTo>
                  <a:pt x="10" y="130"/>
                  <a:pt x="29" y="155"/>
                  <a:pt x="39" y="161"/>
                </a:cubicBezTo>
                <a:cubicBezTo>
                  <a:pt x="49" y="167"/>
                  <a:pt x="46" y="148"/>
                  <a:pt x="66" y="155"/>
                </a:cubicBezTo>
                <a:cubicBezTo>
                  <a:pt x="86" y="162"/>
                  <a:pt x="133" y="192"/>
                  <a:pt x="158" y="205"/>
                </a:cubicBezTo>
                <a:cubicBezTo>
                  <a:pt x="183" y="218"/>
                  <a:pt x="201" y="227"/>
                  <a:pt x="218" y="232"/>
                </a:cubicBezTo>
                <a:cubicBezTo>
                  <a:pt x="235" y="237"/>
                  <a:pt x="249" y="232"/>
                  <a:pt x="261" y="236"/>
                </a:cubicBezTo>
                <a:cubicBezTo>
                  <a:pt x="273" y="240"/>
                  <a:pt x="283" y="248"/>
                  <a:pt x="291" y="257"/>
                </a:cubicBezTo>
                <a:cubicBezTo>
                  <a:pt x="299" y="266"/>
                  <a:pt x="292" y="281"/>
                  <a:pt x="309" y="287"/>
                </a:cubicBezTo>
                <a:cubicBezTo>
                  <a:pt x="326" y="293"/>
                  <a:pt x="382" y="299"/>
                  <a:pt x="395" y="296"/>
                </a:cubicBezTo>
                <a:cubicBezTo>
                  <a:pt x="408" y="293"/>
                  <a:pt x="386" y="278"/>
                  <a:pt x="389" y="269"/>
                </a:cubicBezTo>
                <a:cubicBezTo>
                  <a:pt x="392" y="260"/>
                  <a:pt x="409" y="249"/>
                  <a:pt x="416" y="244"/>
                </a:cubicBezTo>
                <a:cubicBezTo>
                  <a:pt x="423" y="239"/>
                  <a:pt x="431" y="239"/>
                  <a:pt x="434" y="236"/>
                </a:cubicBezTo>
                <a:cubicBezTo>
                  <a:pt x="437" y="233"/>
                  <a:pt x="437" y="229"/>
                  <a:pt x="434" y="226"/>
                </a:cubicBezTo>
                <a:cubicBezTo>
                  <a:pt x="431" y="223"/>
                  <a:pt x="418" y="221"/>
                  <a:pt x="414" y="218"/>
                </a:cubicBezTo>
                <a:cubicBezTo>
                  <a:pt x="410" y="215"/>
                  <a:pt x="408" y="210"/>
                  <a:pt x="408" y="206"/>
                </a:cubicBezTo>
                <a:cubicBezTo>
                  <a:pt x="408" y="202"/>
                  <a:pt x="412" y="198"/>
                  <a:pt x="411" y="194"/>
                </a:cubicBezTo>
                <a:cubicBezTo>
                  <a:pt x="410" y="190"/>
                  <a:pt x="406" y="186"/>
                  <a:pt x="405" y="182"/>
                </a:cubicBezTo>
                <a:cubicBezTo>
                  <a:pt x="404" y="178"/>
                  <a:pt x="406" y="174"/>
                  <a:pt x="405" y="170"/>
                </a:cubicBezTo>
                <a:cubicBezTo>
                  <a:pt x="404" y="166"/>
                  <a:pt x="395" y="165"/>
                  <a:pt x="396" y="155"/>
                </a:cubicBezTo>
                <a:cubicBezTo>
                  <a:pt x="397" y="145"/>
                  <a:pt x="411" y="125"/>
                  <a:pt x="414" y="109"/>
                </a:cubicBezTo>
                <a:cubicBezTo>
                  <a:pt x="417" y="93"/>
                  <a:pt x="410" y="73"/>
                  <a:pt x="414" y="58"/>
                </a:cubicBezTo>
                <a:cubicBezTo>
                  <a:pt x="418" y="43"/>
                  <a:pt x="433" y="29"/>
                  <a:pt x="437" y="20"/>
                </a:cubicBezTo>
                <a:cubicBezTo>
                  <a:pt x="441" y="11"/>
                  <a:pt x="441" y="4"/>
                  <a:pt x="437" y="2"/>
                </a:cubicBezTo>
                <a:cubicBezTo>
                  <a:pt x="433" y="0"/>
                  <a:pt x="422" y="0"/>
                  <a:pt x="414" y="5"/>
                </a:cubicBezTo>
                <a:cubicBezTo>
                  <a:pt x="406" y="10"/>
                  <a:pt x="398" y="28"/>
                  <a:pt x="387" y="32"/>
                </a:cubicBezTo>
                <a:cubicBezTo>
                  <a:pt x="376" y="36"/>
                  <a:pt x="364" y="26"/>
                  <a:pt x="347" y="32"/>
                </a:cubicBezTo>
                <a:cubicBezTo>
                  <a:pt x="330" y="38"/>
                  <a:pt x="305" y="66"/>
                  <a:pt x="285" y="70"/>
                </a:cubicBezTo>
                <a:cubicBezTo>
                  <a:pt x="265" y="74"/>
                  <a:pt x="241" y="59"/>
                  <a:pt x="228" y="59"/>
                </a:cubicBezTo>
                <a:cubicBezTo>
                  <a:pt x="215" y="59"/>
                  <a:pt x="212" y="70"/>
                  <a:pt x="204" y="73"/>
                </a:cubicBezTo>
                <a:cubicBezTo>
                  <a:pt x="196" y="76"/>
                  <a:pt x="190" y="78"/>
                  <a:pt x="182" y="76"/>
                </a:cubicBezTo>
                <a:cubicBezTo>
                  <a:pt x="174" y="74"/>
                  <a:pt x="164" y="66"/>
                  <a:pt x="155" y="62"/>
                </a:cubicBezTo>
                <a:cubicBezTo>
                  <a:pt x="146" y="58"/>
                  <a:pt x="133" y="57"/>
                  <a:pt x="126" y="53"/>
                </a:cubicBezTo>
                <a:cubicBezTo>
                  <a:pt x="119" y="49"/>
                  <a:pt x="119" y="41"/>
                  <a:pt x="113" y="40"/>
                </a:cubicBezTo>
                <a:cubicBezTo>
                  <a:pt x="107" y="39"/>
                  <a:pt x="96" y="40"/>
                  <a:pt x="92" y="44"/>
                </a:cubicBezTo>
                <a:cubicBezTo>
                  <a:pt x="88" y="48"/>
                  <a:pt x="90" y="62"/>
                  <a:pt x="87" y="67"/>
                </a:cubicBezTo>
                <a:cubicBezTo>
                  <a:pt x="84" y="72"/>
                  <a:pt x="80" y="77"/>
                  <a:pt x="74" y="77"/>
                </a:cubicBezTo>
                <a:cubicBezTo>
                  <a:pt x="68" y="77"/>
                  <a:pt x="57" y="65"/>
                  <a:pt x="50" y="64"/>
                </a:cubicBezTo>
                <a:cubicBezTo>
                  <a:pt x="43" y="63"/>
                  <a:pt x="37" y="68"/>
                  <a:pt x="30" y="71"/>
                </a:cubicBezTo>
                <a:cubicBezTo>
                  <a:pt x="23" y="74"/>
                  <a:pt x="13" y="77"/>
                  <a:pt x="8" y="79"/>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9" name="Freeform 7"/>
          <p:cNvSpPr/>
          <p:nvPr/>
        </p:nvSpPr>
        <p:spPr bwMode="auto">
          <a:xfrm>
            <a:off x="2773363" y="4548188"/>
            <a:ext cx="52388" cy="50800"/>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2147483647 w 47"/>
              <a:gd name="T11" fmla="*/ 2147483647 h 47"/>
              <a:gd name="T12" fmla="*/ 2147483647 w 47"/>
              <a:gd name="T13" fmla="*/ 2147483647 h 47"/>
              <a:gd name="T14" fmla="*/ 2147483647 w 47"/>
              <a:gd name="T15" fmla="*/ 2147483647 h 47"/>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47"/>
              <a:gd name="T26" fmla="*/ 47 w 47"/>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47">
                <a:moveTo>
                  <a:pt x="29" y="1"/>
                </a:moveTo>
                <a:cubicBezTo>
                  <a:pt x="22" y="2"/>
                  <a:pt x="8" y="11"/>
                  <a:pt x="4" y="18"/>
                </a:cubicBezTo>
                <a:cubicBezTo>
                  <a:pt x="0" y="25"/>
                  <a:pt x="1" y="37"/>
                  <a:pt x="4" y="42"/>
                </a:cubicBezTo>
                <a:cubicBezTo>
                  <a:pt x="7" y="47"/>
                  <a:pt x="19" y="47"/>
                  <a:pt x="23" y="46"/>
                </a:cubicBezTo>
                <a:cubicBezTo>
                  <a:pt x="27" y="45"/>
                  <a:pt x="24" y="37"/>
                  <a:pt x="26" y="33"/>
                </a:cubicBezTo>
                <a:cubicBezTo>
                  <a:pt x="28" y="29"/>
                  <a:pt x="34" y="25"/>
                  <a:pt x="37" y="22"/>
                </a:cubicBezTo>
                <a:cubicBezTo>
                  <a:pt x="40" y="19"/>
                  <a:pt x="47" y="16"/>
                  <a:pt x="46" y="13"/>
                </a:cubicBezTo>
                <a:cubicBezTo>
                  <a:pt x="45" y="10"/>
                  <a:pt x="36" y="0"/>
                  <a:pt x="29" y="1"/>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0" name="Freeform 8"/>
          <p:cNvSpPr/>
          <p:nvPr/>
        </p:nvSpPr>
        <p:spPr bwMode="auto">
          <a:xfrm>
            <a:off x="3181350" y="4410075"/>
            <a:ext cx="71438" cy="49213"/>
          </a:xfrm>
          <a:custGeom>
            <a:avLst/>
            <a:gdLst>
              <a:gd name="T0" fmla="*/ 2147483647 w 65"/>
              <a:gd name="T1" fmla="*/ 2147483647 h 47"/>
              <a:gd name="T2" fmla="*/ 2147483647 w 65"/>
              <a:gd name="T3" fmla="*/ 0 h 47"/>
              <a:gd name="T4" fmla="*/ 2147483647 w 65"/>
              <a:gd name="T5" fmla="*/ 2147483647 h 47"/>
              <a:gd name="T6" fmla="*/ 2147483647 w 65"/>
              <a:gd name="T7" fmla="*/ 2147483647 h 47"/>
              <a:gd name="T8" fmla="*/ 2147483647 w 65"/>
              <a:gd name="T9" fmla="*/ 2147483647 h 47"/>
              <a:gd name="T10" fmla="*/ 2147483647 w 65"/>
              <a:gd name="T11" fmla="*/ 2147483647 h 47"/>
              <a:gd name="T12" fmla="*/ 2147483647 w 65"/>
              <a:gd name="T13" fmla="*/ 2147483647 h 47"/>
              <a:gd name="T14" fmla="*/ 2147483647 w 65"/>
              <a:gd name="T15" fmla="*/ 2147483647 h 47"/>
              <a:gd name="T16" fmla="*/ 2147483647 w 65"/>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7"/>
              <a:gd name="T29" fmla="*/ 65 w 65"/>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7">
                <a:moveTo>
                  <a:pt x="43" y="6"/>
                </a:moveTo>
                <a:cubicBezTo>
                  <a:pt x="38" y="3"/>
                  <a:pt x="28" y="0"/>
                  <a:pt x="22" y="0"/>
                </a:cubicBezTo>
                <a:cubicBezTo>
                  <a:pt x="16" y="0"/>
                  <a:pt x="8" y="1"/>
                  <a:pt x="5" y="4"/>
                </a:cubicBezTo>
                <a:cubicBezTo>
                  <a:pt x="2" y="7"/>
                  <a:pt x="0" y="18"/>
                  <a:pt x="4" y="21"/>
                </a:cubicBezTo>
                <a:cubicBezTo>
                  <a:pt x="8" y="24"/>
                  <a:pt x="20" y="20"/>
                  <a:pt x="29" y="24"/>
                </a:cubicBezTo>
                <a:cubicBezTo>
                  <a:pt x="38" y="28"/>
                  <a:pt x="52" y="43"/>
                  <a:pt x="58" y="45"/>
                </a:cubicBezTo>
                <a:cubicBezTo>
                  <a:pt x="64" y="47"/>
                  <a:pt x="65" y="40"/>
                  <a:pt x="64" y="36"/>
                </a:cubicBezTo>
                <a:cubicBezTo>
                  <a:pt x="63" y="32"/>
                  <a:pt x="55" y="23"/>
                  <a:pt x="52" y="18"/>
                </a:cubicBezTo>
                <a:cubicBezTo>
                  <a:pt x="49" y="13"/>
                  <a:pt x="48" y="9"/>
                  <a:pt x="43" y="6"/>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1" name="Freeform 9"/>
          <p:cNvSpPr/>
          <p:nvPr/>
        </p:nvSpPr>
        <p:spPr bwMode="auto">
          <a:xfrm>
            <a:off x="2951163" y="4416425"/>
            <a:ext cx="171450" cy="119063"/>
          </a:xfrm>
          <a:custGeom>
            <a:avLst/>
            <a:gdLst>
              <a:gd name="T0" fmla="*/ 2147483647 w 155"/>
              <a:gd name="T1" fmla="*/ 0 h 114"/>
              <a:gd name="T2" fmla="*/ 2147483647 w 155"/>
              <a:gd name="T3" fmla="*/ 2147483647 h 114"/>
              <a:gd name="T4" fmla="*/ 2147483647 w 155"/>
              <a:gd name="T5" fmla="*/ 2147483647 h 114"/>
              <a:gd name="T6" fmla="*/ 2147483647 w 155"/>
              <a:gd name="T7" fmla="*/ 2147483647 h 114"/>
              <a:gd name="T8" fmla="*/ 2147483647 w 155"/>
              <a:gd name="T9" fmla="*/ 2147483647 h 114"/>
              <a:gd name="T10" fmla="*/ 2147483647 w 155"/>
              <a:gd name="T11" fmla="*/ 2147483647 h 114"/>
              <a:gd name="T12" fmla="*/ 2147483647 w 155"/>
              <a:gd name="T13" fmla="*/ 2147483647 h 114"/>
              <a:gd name="T14" fmla="*/ 2147483647 w 155"/>
              <a:gd name="T15" fmla="*/ 2147483647 h 114"/>
              <a:gd name="T16" fmla="*/ 2147483647 w 155"/>
              <a:gd name="T17" fmla="*/ 2147483647 h 114"/>
              <a:gd name="T18" fmla="*/ 2147483647 w 155"/>
              <a:gd name="T19" fmla="*/ 2147483647 h 114"/>
              <a:gd name="T20" fmla="*/ 2147483647 w 155"/>
              <a:gd name="T21" fmla="*/ 2147483647 h 114"/>
              <a:gd name="T22" fmla="*/ 2147483647 w 155"/>
              <a:gd name="T23" fmla="*/ 2147483647 h 114"/>
              <a:gd name="T24" fmla="*/ 2147483647 w 155"/>
              <a:gd name="T25" fmla="*/ 2147483647 h 114"/>
              <a:gd name="T26" fmla="*/ 2147483647 w 155"/>
              <a:gd name="T27" fmla="*/ 2147483647 h 114"/>
              <a:gd name="T28" fmla="*/ 2147483647 w 155"/>
              <a:gd name="T29" fmla="*/ 2147483647 h 114"/>
              <a:gd name="T30" fmla="*/ 2147483647 w 155"/>
              <a:gd name="T31" fmla="*/ 2147483647 h 114"/>
              <a:gd name="T32" fmla="*/ 2147483647 w 155"/>
              <a:gd name="T33" fmla="*/ 2147483647 h 114"/>
              <a:gd name="T34" fmla="*/ 2147483647 w 155"/>
              <a:gd name="T35" fmla="*/ 2147483647 h 114"/>
              <a:gd name="T36" fmla="*/ 2147483647 w 155"/>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114"/>
              <a:gd name="T59" fmla="*/ 155 w 155"/>
              <a:gd name="T60" fmla="*/ 114 h 1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114">
                <a:moveTo>
                  <a:pt x="104" y="0"/>
                </a:moveTo>
                <a:cubicBezTo>
                  <a:pt x="97" y="0"/>
                  <a:pt x="79" y="8"/>
                  <a:pt x="71" y="12"/>
                </a:cubicBezTo>
                <a:cubicBezTo>
                  <a:pt x="63" y="16"/>
                  <a:pt x="59" y="20"/>
                  <a:pt x="53" y="25"/>
                </a:cubicBezTo>
                <a:cubicBezTo>
                  <a:pt x="47" y="30"/>
                  <a:pt x="41" y="36"/>
                  <a:pt x="33" y="42"/>
                </a:cubicBezTo>
                <a:cubicBezTo>
                  <a:pt x="25" y="48"/>
                  <a:pt x="6" y="54"/>
                  <a:pt x="3" y="60"/>
                </a:cubicBezTo>
                <a:cubicBezTo>
                  <a:pt x="0" y="66"/>
                  <a:pt x="11" y="76"/>
                  <a:pt x="17" y="78"/>
                </a:cubicBezTo>
                <a:cubicBezTo>
                  <a:pt x="23" y="80"/>
                  <a:pt x="32" y="69"/>
                  <a:pt x="38" y="70"/>
                </a:cubicBezTo>
                <a:cubicBezTo>
                  <a:pt x="44" y="71"/>
                  <a:pt x="47" y="79"/>
                  <a:pt x="51" y="84"/>
                </a:cubicBezTo>
                <a:cubicBezTo>
                  <a:pt x="55" y="89"/>
                  <a:pt x="53" y="95"/>
                  <a:pt x="60" y="100"/>
                </a:cubicBezTo>
                <a:cubicBezTo>
                  <a:pt x="67" y="105"/>
                  <a:pt x="84" y="114"/>
                  <a:pt x="93" y="114"/>
                </a:cubicBezTo>
                <a:cubicBezTo>
                  <a:pt x="102" y="114"/>
                  <a:pt x="107" y="106"/>
                  <a:pt x="113" y="100"/>
                </a:cubicBezTo>
                <a:cubicBezTo>
                  <a:pt x="119" y="94"/>
                  <a:pt x="127" y="85"/>
                  <a:pt x="131" y="78"/>
                </a:cubicBezTo>
                <a:cubicBezTo>
                  <a:pt x="135" y="71"/>
                  <a:pt x="133" y="64"/>
                  <a:pt x="137" y="60"/>
                </a:cubicBezTo>
                <a:cubicBezTo>
                  <a:pt x="141" y="56"/>
                  <a:pt x="155" y="56"/>
                  <a:pt x="155" y="52"/>
                </a:cubicBezTo>
                <a:cubicBezTo>
                  <a:pt x="155" y="48"/>
                  <a:pt x="145" y="37"/>
                  <a:pt x="138" y="36"/>
                </a:cubicBezTo>
                <a:cubicBezTo>
                  <a:pt x="131" y="35"/>
                  <a:pt x="120" y="44"/>
                  <a:pt x="114" y="43"/>
                </a:cubicBezTo>
                <a:cubicBezTo>
                  <a:pt x="108" y="42"/>
                  <a:pt x="104" y="35"/>
                  <a:pt x="104" y="30"/>
                </a:cubicBezTo>
                <a:cubicBezTo>
                  <a:pt x="104" y="25"/>
                  <a:pt x="113" y="18"/>
                  <a:pt x="113" y="13"/>
                </a:cubicBezTo>
                <a:cubicBezTo>
                  <a:pt x="113" y="8"/>
                  <a:pt x="111" y="0"/>
                  <a:pt x="104" y="0"/>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2" name="Freeform 10"/>
          <p:cNvSpPr/>
          <p:nvPr/>
        </p:nvSpPr>
        <p:spPr bwMode="auto">
          <a:xfrm>
            <a:off x="2214563" y="4837113"/>
            <a:ext cx="2051050" cy="407988"/>
          </a:xfrm>
          <a:custGeom>
            <a:avLst/>
            <a:gdLst>
              <a:gd name="T0" fmla="*/ 2147483647 w 1859"/>
              <a:gd name="T1" fmla="*/ 2147483647 h 387"/>
              <a:gd name="T2" fmla="*/ 2147483647 w 1859"/>
              <a:gd name="T3" fmla="*/ 2147483647 h 387"/>
              <a:gd name="T4" fmla="*/ 2147483647 w 1859"/>
              <a:gd name="T5" fmla="*/ 2147483647 h 387"/>
              <a:gd name="T6" fmla="*/ 2147483647 w 1859"/>
              <a:gd name="T7" fmla="*/ 2147483647 h 387"/>
              <a:gd name="T8" fmla="*/ 2147483647 w 1859"/>
              <a:gd name="T9" fmla="*/ 2147483647 h 387"/>
              <a:gd name="T10" fmla="*/ 2147483647 w 1859"/>
              <a:gd name="T11" fmla="*/ 2147483647 h 387"/>
              <a:gd name="T12" fmla="*/ 2147483647 w 1859"/>
              <a:gd name="T13" fmla="*/ 2147483647 h 387"/>
              <a:gd name="T14" fmla="*/ 2147483647 w 1859"/>
              <a:gd name="T15" fmla="*/ 2147483647 h 387"/>
              <a:gd name="T16" fmla="*/ 2147483647 w 1859"/>
              <a:gd name="T17" fmla="*/ 2147483647 h 387"/>
              <a:gd name="T18" fmla="*/ 2147483647 w 1859"/>
              <a:gd name="T19" fmla="*/ 2147483647 h 387"/>
              <a:gd name="T20" fmla="*/ 2147483647 w 1859"/>
              <a:gd name="T21" fmla="*/ 2147483647 h 387"/>
              <a:gd name="T22" fmla="*/ 2147483647 w 1859"/>
              <a:gd name="T23" fmla="*/ 2147483647 h 387"/>
              <a:gd name="T24" fmla="*/ 2147483647 w 1859"/>
              <a:gd name="T25" fmla="*/ 2147483647 h 387"/>
              <a:gd name="T26" fmla="*/ 2147483647 w 1859"/>
              <a:gd name="T27" fmla="*/ 2147483647 h 387"/>
              <a:gd name="T28" fmla="*/ 2147483647 w 1859"/>
              <a:gd name="T29" fmla="*/ 2147483647 h 387"/>
              <a:gd name="T30" fmla="*/ 2147483647 w 1859"/>
              <a:gd name="T31" fmla="*/ 2147483647 h 387"/>
              <a:gd name="T32" fmla="*/ 2147483647 w 1859"/>
              <a:gd name="T33" fmla="*/ 2147483647 h 387"/>
              <a:gd name="T34" fmla="*/ 2147483647 w 1859"/>
              <a:gd name="T35" fmla="*/ 2147483647 h 387"/>
              <a:gd name="T36" fmla="*/ 2147483647 w 1859"/>
              <a:gd name="T37" fmla="*/ 2147483647 h 387"/>
              <a:gd name="T38" fmla="*/ 2147483647 w 1859"/>
              <a:gd name="T39" fmla="*/ 2147483647 h 387"/>
              <a:gd name="T40" fmla="*/ 2147483647 w 1859"/>
              <a:gd name="T41" fmla="*/ 2147483647 h 387"/>
              <a:gd name="T42" fmla="*/ 2147483647 w 1859"/>
              <a:gd name="T43" fmla="*/ 2147483647 h 387"/>
              <a:gd name="T44" fmla="*/ 2147483647 w 1859"/>
              <a:gd name="T45" fmla="*/ 2147483647 h 387"/>
              <a:gd name="T46" fmla="*/ 2147483647 w 1859"/>
              <a:gd name="T47" fmla="*/ 2147483647 h 387"/>
              <a:gd name="T48" fmla="*/ 2147483647 w 1859"/>
              <a:gd name="T49" fmla="*/ 2147483647 h 387"/>
              <a:gd name="T50" fmla="*/ 2147483647 w 1859"/>
              <a:gd name="T51" fmla="*/ 2147483647 h 387"/>
              <a:gd name="T52" fmla="*/ 2147483647 w 1859"/>
              <a:gd name="T53" fmla="*/ 2147483647 h 387"/>
              <a:gd name="T54" fmla="*/ 2147483647 w 1859"/>
              <a:gd name="T55" fmla="*/ 2147483647 h 387"/>
              <a:gd name="T56" fmla="*/ 2147483647 w 1859"/>
              <a:gd name="T57" fmla="*/ 2147483647 h 387"/>
              <a:gd name="T58" fmla="*/ 2147483647 w 1859"/>
              <a:gd name="T59" fmla="*/ 2147483647 h 387"/>
              <a:gd name="T60" fmla="*/ 2147483647 w 1859"/>
              <a:gd name="T61" fmla="*/ 2147483647 h 387"/>
              <a:gd name="T62" fmla="*/ 2147483647 w 1859"/>
              <a:gd name="T63" fmla="*/ 2147483647 h 387"/>
              <a:gd name="T64" fmla="*/ 0 w 1859"/>
              <a:gd name="T65" fmla="*/ 2147483647 h 387"/>
              <a:gd name="T66" fmla="*/ 0 w 1859"/>
              <a:gd name="T67" fmla="*/ 2147483647 h 387"/>
              <a:gd name="T68" fmla="*/ 2147483647 w 1859"/>
              <a:gd name="T69" fmla="*/ 2147483647 h 387"/>
              <a:gd name="T70" fmla="*/ 2147483647 w 1859"/>
              <a:gd name="T71" fmla="*/ 2147483647 h 3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9"/>
              <a:gd name="T109" fmla="*/ 0 h 387"/>
              <a:gd name="T110" fmla="*/ 1859 w 1859"/>
              <a:gd name="T111" fmla="*/ 387 h 3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9" h="387">
                <a:moveTo>
                  <a:pt x="66" y="219"/>
                </a:moveTo>
                <a:cubicBezTo>
                  <a:pt x="84" y="212"/>
                  <a:pt x="122" y="210"/>
                  <a:pt x="138" y="206"/>
                </a:cubicBezTo>
                <a:cubicBezTo>
                  <a:pt x="154" y="202"/>
                  <a:pt x="151" y="192"/>
                  <a:pt x="165" y="192"/>
                </a:cubicBezTo>
                <a:cubicBezTo>
                  <a:pt x="179" y="192"/>
                  <a:pt x="194" y="220"/>
                  <a:pt x="221" y="207"/>
                </a:cubicBezTo>
                <a:cubicBezTo>
                  <a:pt x="248" y="194"/>
                  <a:pt x="270" y="133"/>
                  <a:pt x="329" y="114"/>
                </a:cubicBezTo>
                <a:cubicBezTo>
                  <a:pt x="388" y="95"/>
                  <a:pt x="523" y="97"/>
                  <a:pt x="572" y="95"/>
                </a:cubicBezTo>
                <a:cubicBezTo>
                  <a:pt x="621" y="93"/>
                  <a:pt x="608" y="105"/>
                  <a:pt x="624" y="102"/>
                </a:cubicBezTo>
                <a:cubicBezTo>
                  <a:pt x="640" y="99"/>
                  <a:pt x="657" y="80"/>
                  <a:pt x="669" y="74"/>
                </a:cubicBezTo>
                <a:cubicBezTo>
                  <a:pt x="681" y="68"/>
                  <a:pt x="685" y="67"/>
                  <a:pt x="699" y="68"/>
                </a:cubicBezTo>
                <a:cubicBezTo>
                  <a:pt x="713" y="69"/>
                  <a:pt x="735" y="78"/>
                  <a:pt x="753" y="77"/>
                </a:cubicBezTo>
                <a:cubicBezTo>
                  <a:pt x="771" y="76"/>
                  <a:pt x="792" y="64"/>
                  <a:pt x="810" y="62"/>
                </a:cubicBezTo>
                <a:cubicBezTo>
                  <a:pt x="828" y="60"/>
                  <a:pt x="844" y="68"/>
                  <a:pt x="861" y="68"/>
                </a:cubicBezTo>
                <a:cubicBezTo>
                  <a:pt x="878" y="68"/>
                  <a:pt x="893" y="59"/>
                  <a:pt x="915" y="65"/>
                </a:cubicBezTo>
                <a:cubicBezTo>
                  <a:pt x="937" y="71"/>
                  <a:pt x="955" y="103"/>
                  <a:pt x="992" y="102"/>
                </a:cubicBezTo>
                <a:cubicBezTo>
                  <a:pt x="1029" y="101"/>
                  <a:pt x="1108" y="68"/>
                  <a:pt x="1139" y="57"/>
                </a:cubicBezTo>
                <a:cubicBezTo>
                  <a:pt x="1170" y="46"/>
                  <a:pt x="1162" y="31"/>
                  <a:pt x="1176" y="33"/>
                </a:cubicBezTo>
                <a:cubicBezTo>
                  <a:pt x="1190" y="35"/>
                  <a:pt x="1205" y="66"/>
                  <a:pt x="1226" y="68"/>
                </a:cubicBezTo>
                <a:cubicBezTo>
                  <a:pt x="1247" y="70"/>
                  <a:pt x="1278" y="45"/>
                  <a:pt x="1304" y="45"/>
                </a:cubicBezTo>
                <a:cubicBezTo>
                  <a:pt x="1330" y="45"/>
                  <a:pt x="1353" y="63"/>
                  <a:pt x="1380" y="68"/>
                </a:cubicBezTo>
                <a:cubicBezTo>
                  <a:pt x="1407" y="73"/>
                  <a:pt x="1444" y="79"/>
                  <a:pt x="1467" y="78"/>
                </a:cubicBezTo>
                <a:cubicBezTo>
                  <a:pt x="1490" y="77"/>
                  <a:pt x="1500" y="71"/>
                  <a:pt x="1521" y="60"/>
                </a:cubicBezTo>
                <a:cubicBezTo>
                  <a:pt x="1542" y="49"/>
                  <a:pt x="1559" y="18"/>
                  <a:pt x="1590" y="11"/>
                </a:cubicBezTo>
                <a:cubicBezTo>
                  <a:pt x="1621" y="4"/>
                  <a:pt x="1682" y="0"/>
                  <a:pt x="1707" y="15"/>
                </a:cubicBezTo>
                <a:cubicBezTo>
                  <a:pt x="1732" y="30"/>
                  <a:pt x="1722" y="95"/>
                  <a:pt x="1742" y="101"/>
                </a:cubicBezTo>
                <a:cubicBezTo>
                  <a:pt x="1762" y="107"/>
                  <a:pt x="1810" y="59"/>
                  <a:pt x="1829" y="54"/>
                </a:cubicBezTo>
                <a:cubicBezTo>
                  <a:pt x="1848" y="49"/>
                  <a:pt x="1859" y="56"/>
                  <a:pt x="1854" y="72"/>
                </a:cubicBezTo>
                <a:cubicBezTo>
                  <a:pt x="1849" y="88"/>
                  <a:pt x="1817" y="129"/>
                  <a:pt x="1800" y="149"/>
                </a:cubicBezTo>
                <a:cubicBezTo>
                  <a:pt x="1783" y="169"/>
                  <a:pt x="1757" y="176"/>
                  <a:pt x="1754" y="194"/>
                </a:cubicBezTo>
                <a:cubicBezTo>
                  <a:pt x="1751" y="212"/>
                  <a:pt x="1767" y="239"/>
                  <a:pt x="1781" y="257"/>
                </a:cubicBezTo>
                <a:cubicBezTo>
                  <a:pt x="1795" y="275"/>
                  <a:pt x="1824" y="284"/>
                  <a:pt x="1836" y="303"/>
                </a:cubicBezTo>
                <a:cubicBezTo>
                  <a:pt x="1848" y="322"/>
                  <a:pt x="1851" y="356"/>
                  <a:pt x="1854" y="369"/>
                </a:cubicBezTo>
                <a:lnTo>
                  <a:pt x="1854" y="381"/>
                </a:lnTo>
                <a:lnTo>
                  <a:pt x="0" y="387"/>
                </a:lnTo>
                <a:lnTo>
                  <a:pt x="0" y="375"/>
                </a:lnTo>
                <a:cubicBezTo>
                  <a:pt x="4" y="352"/>
                  <a:pt x="15" y="272"/>
                  <a:pt x="26" y="246"/>
                </a:cubicBezTo>
                <a:cubicBezTo>
                  <a:pt x="37" y="220"/>
                  <a:pt x="48" y="227"/>
                  <a:pt x="66" y="219"/>
                </a:cubicBezTo>
                <a:close/>
              </a:path>
            </a:pathLst>
          </a:custGeom>
          <a:solidFill>
            <a:schemeClr val="bg1"/>
          </a:solidFill>
          <a:ln w="3175">
            <a:solidFill>
              <a:schemeClr val="bg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4" name="Freeform 12"/>
          <p:cNvSpPr/>
          <p:nvPr/>
        </p:nvSpPr>
        <p:spPr bwMode="auto">
          <a:xfrm>
            <a:off x="5173663" y="3856038"/>
            <a:ext cx="55563" cy="14288"/>
          </a:xfrm>
          <a:custGeom>
            <a:avLst/>
            <a:gdLst>
              <a:gd name="T0" fmla="*/ 0 w 51"/>
              <a:gd name="T1" fmla="*/ 2147483647 h 13"/>
              <a:gd name="T2" fmla="*/ 2147483647 w 51"/>
              <a:gd name="T3" fmla="*/ 2147483647 h 13"/>
              <a:gd name="T4" fmla="*/ 2147483647 w 51"/>
              <a:gd name="T5" fmla="*/ 2147483647 h 13"/>
              <a:gd name="T6" fmla="*/ 2147483647 w 51"/>
              <a:gd name="T7" fmla="*/ 2147483647 h 13"/>
              <a:gd name="T8" fmla="*/ 2147483647 w 51"/>
              <a:gd name="T9" fmla="*/ 2147483647 h 13"/>
              <a:gd name="T10" fmla="*/ 2147483647 w 51"/>
              <a:gd name="T11" fmla="*/ 0 h 13"/>
              <a:gd name="T12" fmla="*/ 0 w 51"/>
              <a:gd name="T13" fmla="*/ 2147483647 h 13"/>
              <a:gd name="T14" fmla="*/ 0 60000 65536"/>
              <a:gd name="T15" fmla="*/ 0 60000 65536"/>
              <a:gd name="T16" fmla="*/ 0 60000 65536"/>
              <a:gd name="T17" fmla="*/ 0 60000 65536"/>
              <a:gd name="T18" fmla="*/ 0 60000 65536"/>
              <a:gd name="T19" fmla="*/ 0 60000 65536"/>
              <a:gd name="T20" fmla="*/ 0 60000 65536"/>
              <a:gd name="T21" fmla="*/ 0 w 51"/>
              <a:gd name="T22" fmla="*/ 0 h 13"/>
              <a:gd name="T23" fmla="*/ 51 w 5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3">
                <a:moveTo>
                  <a:pt x="0" y="3"/>
                </a:moveTo>
                <a:cubicBezTo>
                  <a:pt x="2" y="4"/>
                  <a:pt x="13" y="11"/>
                  <a:pt x="20" y="12"/>
                </a:cubicBezTo>
                <a:cubicBezTo>
                  <a:pt x="27" y="13"/>
                  <a:pt x="39" y="13"/>
                  <a:pt x="44" y="12"/>
                </a:cubicBezTo>
                <a:cubicBezTo>
                  <a:pt x="49" y="11"/>
                  <a:pt x="51" y="10"/>
                  <a:pt x="48" y="9"/>
                </a:cubicBezTo>
                <a:cubicBezTo>
                  <a:pt x="45" y="8"/>
                  <a:pt x="32" y="6"/>
                  <a:pt x="26" y="5"/>
                </a:cubicBezTo>
                <a:cubicBezTo>
                  <a:pt x="20" y="4"/>
                  <a:pt x="15" y="0"/>
                  <a:pt x="11" y="0"/>
                </a:cubicBezTo>
                <a:cubicBezTo>
                  <a:pt x="7" y="0"/>
                  <a:pt x="2" y="3"/>
                  <a:pt x="0" y="3"/>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5" name="Freeform 13"/>
          <p:cNvSpPr/>
          <p:nvPr/>
        </p:nvSpPr>
        <p:spPr bwMode="auto">
          <a:xfrm>
            <a:off x="5089525" y="3824288"/>
            <a:ext cx="65088" cy="22225"/>
          </a:xfrm>
          <a:custGeom>
            <a:avLst/>
            <a:gdLst>
              <a:gd name="T0" fmla="*/ 0 w 58"/>
              <a:gd name="T1" fmla="*/ 2147483647 h 21"/>
              <a:gd name="T2" fmla="*/ 2147483647 w 58"/>
              <a:gd name="T3" fmla="*/ 2147483647 h 21"/>
              <a:gd name="T4" fmla="*/ 2147483647 w 58"/>
              <a:gd name="T5" fmla="*/ 2147483647 h 21"/>
              <a:gd name="T6" fmla="*/ 2147483647 w 58"/>
              <a:gd name="T7" fmla="*/ 2147483647 h 21"/>
              <a:gd name="T8" fmla="*/ 2147483647 w 58"/>
              <a:gd name="T9" fmla="*/ 2147483647 h 21"/>
              <a:gd name="T10" fmla="*/ 2147483647 w 58"/>
              <a:gd name="T11" fmla="*/ 0 h 21"/>
              <a:gd name="T12" fmla="*/ 0 w 58"/>
              <a:gd name="T13" fmla="*/ 2147483647 h 21"/>
              <a:gd name="T14" fmla="*/ 0 60000 65536"/>
              <a:gd name="T15" fmla="*/ 0 60000 65536"/>
              <a:gd name="T16" fmla="*/ 0 60000 65536"/>
              <a:gd name="T17" fmla="*/ 0 60000 65536"/>
              <a:gd name="T18" fmla="*/ 0 60000 65536"/>
              <a:gd name="T19" fmla="*/ 0 60000 65536"/>
              <a:gd name="T20" fmla="*/ 0 60000 65536"/>
              <a:gd name="T21" fmla="*/ 0 w 58"/>
              <a:gd name="T22" fmla="*/ 0 h 21"/>
              <a:gd name="T23" fmla="*/ 58 w 58"/>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21">
                <a:moveTo>
                  <a:pt x="0" y="6"/>
                </a:moveTo>
                <a:cubicBezTo>
                  <a:pt x="1" y="9"/>
                  <a:pt x="9" y="13"/>
                  <a:pt x="18" y="15"/>
                </a:cubicBezTo>
                <a:cubicBezTo>
                  <a:pt x="27" y="17"/>
                  <a:pt x="48" y="21"/>
                  <a:pt x="53" y="20"/>
                </a:cubicBezTo>
                <a:cubicBezTo>
                  <a:pt x="58" y="19"/>
                  <a:pt x="55" y="13"/>
                  <a:pt x="51" y="11"/>
                </a:cubicBezTo>
                <a:cubicBezTo>
                  <a:pt x="47" y="9"/>
                  <a:pt x="36" y="7"/>
                  <a:pt x="29" y="5"/>
                </a:cubicBezTo>
                <a:cubicBezTo>
                  <a:pt x="22" y="3"/>
                  <a:pt x="14" y="0"/>
                  <a:pt x="9" y="0"/>
                </a:cubicBezTo>
                <a:cubicBezTo>
                  <a:pt x="4" y="0"/>
                  <a:pt x="2" y="5"/>
                  <a:pt x="0" y="6"/>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6" name="Freeform 14"/>
          <p:cNvSpPr/>
          <p:nvPr/>
        </p:nvSpPr>
        <p:spPr bwMode="auto">
          <a:xfrm>
            <a:off x="5060950" y="3770313"/>
            <a:ext cx="61913" cy="28575"/>
          </a:xfrm>
          <a:custGeom>
            <a:avLst/>
            <a:gdLst>
              <a:gd name="T0" fmla="*/ 0 w 56"/>
              <a:gd name="T1" fmla="*/ 2147483647 h 26"/>
              <a:gd name="T2" fmla="*/ 2147483647 w 56"/>
              <a:gd name="T3" fmla="*/ 2147483647 h 26"/>
              <a:gd name="T4" fmla="*/ 2147483647 w 56"/>
              <a:gd name="T5" fmla="*/ 2147483647 h 26"/>
              <a:gd name="T6" fmla="*/ 2147483647 w 56"/>
              <a:gd name="T7" fmla="*/ 2147483647 h 26"/>
              <a:gd name="T8" fmla="*/ 2147483647 w 56"/>
              <a:gd name="T9" fmla="*/ 2147483647 h 26"/>
              <a:gd name="T10" fmla="*/ 2147483647 w 56"/>
              <a:gd name="T11" fmla="*/ 0 h 26"/>
              <a:gd name="T12" fmla="*/ 0 w 56"/>
              <a:gd name="T13" fmla="*/ 2147483647 h 26"/>
              <a:gd name="T14" fmla="*/ 0 60000 65536"/>
              <a:gd name="T15" fmla="*/ 0 60000 65536"/>
              <a:gd name="T16" fmla="*/ 0 60000 65536"/>
              <a:gd name="T17" fmla="*/ 0 60000 65536"/>
              <a:gd name="T18" fmla="*/ 0 60000 65536"/>
              <a:gd name="T19" fmla="*/ 0 60000 65536"/>
              <a:gd name="T20" fmla="*/ 0 60000 65536"/>
              <a:gd name="T21" fmla="*/ 0 w 56"/>
              <a:gd name="T22" fmla="*/ 0 h 26"/>
              <a:gd name="T23" fmla="*/ 56 w 5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26">
                <a:moveTo>
                  <a:pt x="0" y="6"/>
                </a:moveTo>
                <a:cubicBezTo>
                  <a:pt x="1" y="9"/>
                  <a:pt x="10" y="12"/>
                  <a:pt x="18" y="15"/>
                </a:cubicBezTo>
                <a:cubicBezTo>
                  <a:pt x="26" y="18"/>
                  <a:pt x="46" y="26"/>
                  <a:pt x="51" y="26"/>
                </a:cubicBezTo>
                <a:cubicBezTo>
                  <a:pt x="56" y="26"/>
                  <a:pt x="52" y="17"/>
                  <a:pt x="48" y="14"/>
                </a:cubicBezTo>
                <a:cubicBezTo>
                  <a:pt x="44" y="11"/>
                  <a:pt x="35" y="7"/>
                  <a:pt x="29" y="5"/>
                </a:cubicBezTo>
                <a:cubicBezTo>
                  <a:pt x="23" y="3"/>
                  <a:pt x="14" y="0"/>
                  <a:pt x="9" y="0"/>
                </a:cubicBezTo>
                <a:cubicBezTo>
                  <a:pt x="4" y="0"/>
                  <a:pt x="2" y="5"/>
                  <a:pt x="0" y="6"/>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7" name="Freeform 15"/>
          <p:cNvSpPr/>
          <p:nvPr/>
        </p:nvSpPr>
        <p:spPr bwMode="auto">
          <a:xfrm>
            <a:off x="5035550" y="3746500"/>
            <a:ext cx="63500" cy="22225"/>
          </a:xfrm>
          <a:custGeom>
            <a:avLst/>
            <a:gdLst>
              <a:gd name="T0" fmla="*/ 0 w 58"/>
              <a:gd name="T1" fmla="*/ 2147483647 h 21"/>
              <a:gd name="T2" fmla="*/ 2147483647 w 58"/>
              <a:gd name="T3" fmla="*/ 2147483647 h 21"/>
              <a:gd name="T4" fmla="*/ 2147483647 w 58"/>
              <a:gd name="T5" fmla="*/ 2147483647 h 21"/>
              <a:gd name="T6" fmla="*/ 2147483647 w 58"/>
              <a:gd name="T7" fmla="*/ 2147483647 h 21"/>
              <a:gd name="T8" fmla="*/ 2147483647 w 58"/>
              <a:gd name="T9" fmla="*/ 2147483647 h 21"/>
              <a:gd name="T10" fmla="*/ 2147483647 w 58"/>
              <a:gd name="T11" fmla="*/ 0 h 21"/>
              <a:gd name="T12" fmla="*/ 0 w 58"/>
              <a:gd name="T13" fmla="*/ 2147483647 h 21"/>
              <a:gd name="T14" fmla="*/ 0 60000 65536"/>
              <a:gd name="T15" fmla="*/ 0 60000 65536"/>
              <a:gd name="T16" fmla="*/ 0 60000 65536"/>
              <a:gd name="T17" fmla="*/ 0 60000 65536"/>
              <a:gd name="T18" fmla="*/ 0 60000 65536"/>
              <a:gd name="T19" fmla="*/ 0 60000 65536"/>
              <a:gd name="T20" fmla="*/ 0 60000 65536"/>
              <a:gd name="T21" fmla="*/ 0 w 58"/>
              <a:gd name="T22" fmla="*/ 0 h 21"/>
              <a:gd name="T23" fmla="*/ 58 w 58"/>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21">
                <a:moveTo>
                  <a:pt x="0" y="6"/>
                </a:moveTo>
                <a:cubicBezTo>
                  <a:pt x="1" y="9"/>
                  <a:pt x="9" y="13"/>
                  <a:pt x="18" y="15"/>
                </a:cubicBezTo>
                <a:cubicBezTo>
                  <a:pt x="27" y="17"/>
                  <a:pt x="48" y="21"/>
                  <a:pt x="53" y="20"/>
                </a:cubicBezTo>
                <a:cubicBezTo>
                  <a:pt x="58" y="19"/>
                  <a:pt x="55" y="13"/>
                  <a:pt x="51" y="11"/>
                </a:cubicBezTo>
                <a:cubicBezTo>
                  <a:pt x="47" y="9"/>
                  <a:pt x="36" y="7"/>
                  <a:pt x="29" y="5"/>
                </a:cubicBezTo>
                <a:cubicBezTo>
                  <a:pt x="22" y="3"/>
                  <a:pt x="14" y="0"/>
                  <a:pt x="9" y="0"/>
                </a:cubicBezTo>
                <a:cubicBezTo>
                  <a:pt x="4" y="0"/>
                  <a:pt x="2" y="5"/>
                  <a:pt x="0" y="6"/>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8" name="Freeform 16"/>
          <p:cNvSpPr/>
          <p:nvPr/>
        </p:nvSpPr>
        <p:spPr bwMode="auto">
          <a:xfrm>
            <a:off x="4721225" y="3467100"/>
            <a:ext cx="17463" cy="63500"/>
          </a:xfrm>
          <a:custGeom>
            <a:avLst/>
            <a:gdLst>
              <a:gd name="T0" fmla="*/ 0 w 16"/>
              <a:gd name="T1" fmla="*/ 0 h 60"/>
              <a:gd name="T2" fmla="*/ 2147483647 w 16"/>
              <a:gd name="T3" fmla="*/ 2147483647 h 60"/>
              <a:gd name="T4" fmla="*/ 2147483647 w 16"/>
              <a:gd name="T5" fmla="*/ 2147483647 h 60"/>
              <a:gd name="T6" fmla="*/ 2147483647 w 16"/>
              <a:gd name="T7" fmla="*/ 2147483647 h 60"/>
              <a:gd name="T8" fmla="*/ 2147483647 w 16"/>
              <a:gd name="T9" fmla="*/ 2147483647 h 60"/>
              <a:gd name="T10" fmla="*/ 2147483647 w 16"/>
              <a:gd name="T11" fmla="*/ 2147483647 h 60"/>
              <a:gd name="T12" fmla="*/ 0 w 16"/>
              <a:gd name="T13" fmla="*/ 0 h 60"/>
              <a:gd name="T14" fmla="*/ 0 60000 65536"/>
              <a:gd name="T15" fmla="*/ 0 60000 65536"/>
              <a:gd name="T16" fmla="*/ 0 60000 65536"/>
              <a:gd name="T17" fmla="*/ 0 60000 65536"/>
              <a:gd name="T18" fmla="*/ 0 60000 65536"/>
              <a:gd name="T19" fmla="*/ 0 60000 65536"/>
              <a:gd name="T20" fmla="*/ 0 60000 65536"/>
              <a:gd name="T21" fmla="*/ 0 w 16"/>
              <a:gd name="T22" fmla="*/ 0 h 60"/>
              <a:gd name="T23" fmla="*/ 16 w 16"/>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0">
                <a:moveTo>
                  <a:pt x="0" y="0"/>
                </a:moveTo>
                <a:cubicBezTo>
                  <a:pt x="0" y="3"/>
                  <a:pt x="4" y="17"/>
                  <a:pt x="6" y="26"/>
                </a:cubicBezTo>
                <a:cubicBezTo>
                  <a:pt x="8" y="35"/>
                  <a:pt x="8" y="52"/>
                  <a:pt x="9" y="56"/>
                </a:cubicBezTo>
                <a:cubicBezTo>
                  <a:pt x="10" y="60"/>
                  <a:pt x="14" y="55"/>
                  <a:pt x="15" y="50"/>
                </a:cubicBezTo>
                <a:cubicBezTo>
                  <a:pt x="16" y="45"/>
                  <a:pt x="15" y="33"/>
                  <a:pt x="14" y="26"/>
                </a:cubicBezTo>
                <a:cubicBezTo>
                  <a:pt x="13" y="19"/>
                  <a:pt x="12" y="10"/>
                  <a:pt x="9" y="6"/>
                </a:cubicBezTo>
                <a:cubicBezTo>
                  <a:pt x="7" y="1"/>
                  <a:pt x="2" y="2"/>
                  <a:pt x="0" y="0"/>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9" name="Freeform 17"/>
          <p:cNvSpPr/>
          <p:nvPr/>
        </p:nvSpPr>
        <p:spPr bwMode="auto">
          <a:xfrm>
            <a:off x="4735513" y="3460750"/>
            <a:ext cx="26988" cy="33338"/>
          </a:xfrm>
          <a:custGeom>
            <a:avLst/>
            <a:gdLst>
              <a:gd name="T0" fmla="*/ 2147483647 w 25"/>
              <a:gd name="T1" fmla="*/ 2147483647 h 31"/>
              <a:gd name="T2" fmla="*/ 2147483647 w 25"/>
              <a:gd name="T3" fmla="*/ 2147483647 h 31"/>
              <a:gd name="T4" fmla="*/ 2147483647 w 25"/>
              <a:gd name="T5" fmla="*/ 2147483647 h 31"/>
              <a:gd name="T6" fmla="*/ 2147483647 w 25"/>
              <a:gd name="T7" fmla="*/ 2147483647 h 31"/>
              <a:gd name="T8" fmla="*/ 2147483647 w 25"/>
              <a:gd name="T9" fmla="*/ 2147483647 h 31"/>
              <a:gd name="T10" fmla="*/ 2147483647 w 25"/>
              <a:gd name="T11" fmla="*/ 2147483647 h 31"/>
              <a:gd name="T12" fmla="*/ 2147483647 w 25"/>
              <a:gd name="T13" fmla="*/ 2147483647 h 31"/>
              <a:gd name="T14" fmla="*/ 0 60000 65536"/>
              <a:gd name="T15" fmla="*/ 0 60000 65536"/>
              <a:gd name="T16" fmla="*/ 0 60000 65536"/>
              <a:gd name="T17" fmla="*/ 0 60000 65536"/>
              <a:gd name="T18" fmla="*/ 0 60000 65536"/>
              <a:gd name="T19" fmla="*/ 0 60000 65536"/>
              <a:gd name="T20" fmla="*/ 0 60000 65536"/>
              <a:gd name="T21" fmla="*/ 0 w 25"/>
              <a:gd name="T22" fmla="*/ 0 h 31"/>
              <a:gd name="T23" fmla="*/ 25 w 2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1">
                <a:moveTo>
                  <a:pt x="3" y="2"/>
                </a:moveTo>
                <a:cubicBezTo>
                  <a:pt x="3" y="5"/>
                  <a:pt x="0" y="8"/>
                  <a:pt x="3" y="12"/>
                </a:cubicBezTo>
                <a:cubicBezTo>
                  <a:pt x="6" y="16"/>
                  <a:pt x="19" y="27"/>
                  <a:pt x="22" y="29"/>
                </a:cubicBezTo>
                <a:cubicBezTo>
                  <a:pt x="25" y="31"/>
                  <a:pt x="25" y="26"/>
                  <a:pt x="24" y="23"/>
                </a:cubicBezTo>
                <a:cubicBezTo>
                  <a:pt x="23" y="20"/>
                  <a:pt x="20" y="15"/>
                  <a:pt x="18" y="11"/>
                </a:cubicBezTo>
                <a:cubicBezTo>
                  <a:pt x="16" y="7"/>
                  <a:pt x="12" y="2"/>
                  <a:pt x="10" y="1"/>
                </a:cubicBezTo>
                <a:cubicBezTo>
                  <a:pt x="8" y="0"/>
                  <a:pt x="4" y="2"/>
                  <a:pt x="3" y="2"/>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0" name="Freeform 18"/>
          <p:cNvSpPr/>
          <p:nvPr/>
        </p:nvSpPr>
        <p:spPr bwMode="auto">
          <a:xfrm>
            <a:off x="4140200" y="3892550"/>
            <a:ext cx="44450" cy="28575"/>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0 60000 65536"/>
              <a:gd name="T15" fmla="*/ 0 60000 65536"/>
              <a:gd name="T16" fmla="*/ 0 60000 65536"/>
              <a:gd name="T17" fmla="*/ 0 60000 65536"/>
              <a:gd name="T18" fmla="*/ 0 60000 65536"/>
              <a:gd name="T19" fmla="*/ 0 60000 65536"/>
              <a:gd name="T20" fmla="*/ 0 60000 65536"/>
              <a:gd name="T21" fmla="*/ 0 w 40"/>
              <a:gd name="T22" fmla="*/ 0 h 27"/>
              <a:gd name="T23" fmla="*/ 40 w 4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7">
                <a:moveTo>
                  <a:pt x="2" y="13"/>
                </a:moveTo>
                <a:cubicBezTo>
                  <a:pt x="0" y="16"/>
                  <a:pt x="7" y="25"/>
                  <a:pt x="10" y="26"/>
                </a:cubicBezTo>
                <a:cubicBezTo>
                  <a:pt x="13" y="27"/>
                  <a:pt x="19" y="23"/>
                  <a:pt x="23" y="22"/>
                </a:cubicBezTo>
                <a:cubicBezTo>
                  <a:pt x="27" y="21"/>
                  <a:pt x="35" y="22"/>
                  <a:pt x="37" y="19"/>
                </a:cubicBezTo>
                <a:cubicBezTo>
                  <a:pt x="39" y="16"/>
                  <a:pt x="40" y="4"/>
                  <a:pt x="37" y="2"/>
                </a:cubicBezTo>
                <a:cubicBezTo>
                  <a:pt x="34" y="0"/>
                  <a:pt x="28" y="3"/>
                  <a:pt x="22" y="5"/>
                </a:cubicBezTo>
                <a:cubicBezTo>
                  <a:pt x="16" y="7"/>
                  <a:pt x="4" y="10"/>
                  <a:pt x="2" y="13"/>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1" name="Freeform 19"/>
          <p:cNvSpPr/>
          <p:nvPr/>
        </p:nvSpPr>
        <p:spPr bwMode="auto">
          <a:xfrm>
            <a:off x="2090738" y="1339850"/>
            <a:ext cx="1008063" cy="1100138"/>
          </a:xfrm>
          <a:custGeom>
            <a:avLst/>
            <a:gdLst>
              <a:gd name="T0" fmla="*/ 2147483647 w 913"/>
              <a:gd name="T1" fmla="*/ 2147483647 h 1042"/>
              <a:gd name="T2" fmla="*/ 2147483647 w 913"/>
              <a:gd name="T3" fmla="*/ 2147483647 h 1042"/>
              <a:gd name="T4" fmla="*/ 2147483647 w 913"/>
              <a:gd name="T5" fmla="*/ 2147483647 h 1042"/>
              <a:gd name="T6" fmla="*/ 2147483647 w 913"/>
              <a:gd name="T7" fmla="*/ 2147483647 h 1042"/>
              <a:gd name="T8" fmla="*/ 2147483647 w 913"/>
              <a:gd name="T9" fmla="*/ 2147483647 h 1042"/>
              <a:gd name="T10" fmla="*/ 2147483647 w 913"/>
              <a:gd name="T11" fmla="*/ 2147483647 h 1042"/>
              <a:gd name="T12" fmla="*/ 2147483647 w 913"/>
              <a:gd name="T13" fmla="*/ 2147483647 h 1042"/>
              <a:gd name="T14" fmla="*/ 2147483647 w 913"/>
              <a:gd name="T15" fmla="*/ 2147483647 h 1042"/>
              <a:gd name="T16" fmla="*/ 2147483647 w 913"/>
              <a:gd name="T17" fmla="*/ 2147483647 h 1042"/>
              <a:gd name="T18" fmla="*/ 2147483647 w 913"/>
              <a:gd name="T19" fmla="*/ 2147483647 h 1042"/>
              <a:gd name="T20" fmla="*/ 2147483647 w 913"/>
              <a:gd name="T21" fmla="*/ 2147483647 h 1042"/>
              <a:gd name="T22" fmla="*/ 2147483647 w 913"/>
              <a:gd name="T23" fmla="*/ 2147483647 h 1042"/>
              <a:gd name="T24" fmla="*/ 2147483647 w 913"/>
              <a:gd name="T25" fmla="*/ 2147483647 h 1042"/>
              <a:gd name="T26" fmla="*/ 2147483647 w 913"/>
              <a:gd name="T27" fmla="*/ 2147483647 h 1042"/>
              <a:gd name="T28" fmla="*/ 2147483647 w 913"/>
              <a:gd name="T29" fmla="*/ 2147483647 h 1042"/>
              <a:gd name="T30" fmla="*/ 2147483647 w 913"/>
              <a:gd name="T31" fmla="*/ 2147483647 h 1042"/>
              <a:gd name="T32" fmla="*/ 2147483647 w 913"/>
              <a:gd name="T33" fmla="*/ 2147483647 h 1042"/>
              <a:gd name="T34" fmla="*/ 2147483647 w 913"/>
              <a:gd name="T35" fmla="*/ 2147483647 h 1042"/>
              <a:gd name="T36" fmla="*/ 2147483647 w 913"/>
              <a:gd name="T37" fmla="*/ 2147483647 h 1042"/>
              <a:gd name="T38" fmla="*/ 2147483647 w 913"/>
              <a:gd name="T39" fmla="*/ 2147483647 h 1042"/>
              <a:gd name="T40" fmla="*/ 2147483647 w 913"/>
              <a:gd name="T41" fmla="*/ 2147483647 h 1042"/>
              <a:gd name="T42" fmla="*/ 2147483647 w 913"/>
              <a:gd name="T43" fmla="*/ 2147483647 h 1042"/>
              <a:gd name="T44" fmla="*/ 2147483647 w 913"/>
              <a:gd name="T45" fmla="*/ 2147483647 h 1042"/>
              <a:gd name="T46" fmla="*/ 2147483647 w 913"/>
              <a:gd name="T47" fmla="*/ 2147483647 h 1042"/>
              <a:gd name="T48" fmla="*/ 2147483647 w 913"/>
              <a:gd name="T49" fmla="*/ 2147483647 h 1042"/>
              <a:gd name="T50" fmla="*/ 2147483647 w 913"/>
              <a:gd name="T51" fmla="*/ 2147483647 h 1042"/>
              <a:gd name="T52" fmla="*/ 2147483647 w 913"/>
              <a:gd name="T53" fmla="*/ 2147483647 h 1042"/>
              <a:gd name="T54" fmla="*/ 2147483647 w 913"/>
              <a:gd name="T55" fmla="*/ 2147483647 h 1042"/>
              <a:gd name="T56" fmla="*/ 2147483647 w 913"/>
              <a:gd name="T57" fmla="*/ 2147483647 h 1042"/>
              <a:gd name="T58" fmla="*/ 2147483647 w 913"/>
              <a:gd name="T59" fmla="*/ 2147483647 h 1042"/>
              <a:gd name="T60" fmla="*/ 2147483647 w 913"/>
              <a:gd name="T61" fmla="*/ 2147483647 h 1042"/>
              <a:gd name="T62" fmla="*/ 2147483647 w 913"/>
              <a:gd name="T63" fmla="*/ 2147483647 h 1042"/>
              <a:gd name="T64" fmla="*/ 2147483647 w 913"/>
              <a:gd name="T65" fmla="*/ 2147483647 h 1042"/>
              <a:gd name="T66" fmla="*/ 2147483647 w 913"/>
              <a:gd name="T67" fmla="*/ 2147483647 h 1042"/>
              <a:gd name="T68" fmla="*/ 2147483647 w 913"/>
              <a:gd name="T69" fmla="*/ 2147483647 h 1042"/>
              <a:gd name="T70" fmla="*/ 2147483647 w 913"/>
              <a:gd name="T71" fmla="*/ 2147483647 h 1042"/>
              <a:gd name="T72" fmla="*/ 2147483647 w 913"/>
              <a:gd name="T73" fmla="*/ 2147483647 h 1042"/>
              <a:gd name="T74" fmla="*/ 2147483647 w 913"/>
              <a:gd name="T75" fmla="*/ 2147483647 h 1042"/>
              <a:gd name="T76" fmla="*/ 2147483647 w 913"/>
              <a:gd name="T77" fmla="*/ 2147483647 h 1042"/>
              <a:gd name="T78" fmla="*/ 2147483647 w 913"/>
              <a:gd name="T79" fmla="*/ 2147483647 h 1042"/>
              <a:gd name="T80" fmla="*/ 2147483647 w 913"/>
              <a:gd name="T81" fmla="*/ 2147483647 h 1042"/>
              <a:gd name="T82" fmla="*/ 2147483647 w 913"/>
              <a:gd name="T83" fmla="*/ 2147483647 h 1042"/>
              <a:gd name="T84" fmla="*/ 2147483647 w 913"/>
              <a:gd name="T85" fmla="*/ 2147483647 h 1042"/>
              <a:gd name="T86" fmla="*/ 2147483647 w 913"/>
              <a:gd name="T87" fmla="*/ 2147483647 h 1042"/>
              <a:gd name="T88" fmla="*/ 2147483647 w 913"/>
              <a:gd name="T89" fmla="*/ 2147483647 h 1042"/>
              <a:gd name="T90" fmla="*/ 2147483647 w 913"/>
              <a:gd name="T91" fmla="*/ 2147483647 h 1042"/>
              <a:gd name="T92" fmla="*/ 2147483647 w 913"/>
              <a:gd name="T93" fmla="*/ 2147483647 h 1042"/>
              <a:gd name="T94" fmla="*/ 2147483647 w 913"/>
              <a:gd name="T95" fmla="*/ 2147483647 h 1042"/>
              <a:gd name="T96" fmla="*/ 2147483647 w 913"/>
              <a:gd name="T97" fmla="*/ 2147483647 h 1042"/>
              <a:gd name="T98" fmla="*/ 2147483647 w 913"/>
              <a:gd name="T99" fmla="*/ 2147483647 h 1042"/>
              <a:gd name="T100" fmla="*/ 2147483647 w 913"/>
              <a:gd name="T101" fmla="*/ 2147483647 h 1042"/>
              <a:gd name="T102" fmla="*/ 2147483647 w 913"/>
              <a:gd name="T103" fmla="*/ 2147483647 h 1042"/>
              <a:gd name="T104" fmla="*/ 2147483647 w 913"/>
              <a:gd name="T105" fmla="*/ 2147483647 h 10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3"/>
              <a:gd name="T160" fmla="*/ 0 h 1042"/>
              <a:gd name="T161" fmla="*/ 913 w 913"/>
              <a:gd name="T162" fmla="*/ 1042 h 10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3" h="1042">
                <a:moveTo>
                  <a:pt x="8" y="1021"/>
                </a:moveTo>
                <a:cubicBezTo>
                  <a:pt x="16" y="1026"/>
                  <a:pt x="30" y="1005"/>
                  <a:pt x="38" y="1003"/>
                </a:cubicBezTo>
                <a:cubicBezTo>
                  <a:pt x="46" y="1001"/>
                  <a:pt x="51" y="1003"/>
                  <a:pt x="55" y="1009"/>
                </a:cubicBezTo>
                <a:cubicBezTo>
                  <a:pt x="59" y="1015"/>
                  <a:pt x="58" y="1034"/>
                  <a:pt x="61" y="1038"/>
                </a:cubicBezTo>
                <a:cubicBezTo>
                  <a:pt x="64" y="1042"/>
                  <a:pt x="68" y="1042"/>
                  <a:pt x="73" y="1036"/>
                </a:cubicBezTo>
                <a:cubicBezTo>
                  <a:pt x="78" y="1030"/>
                  <a:pt x="82" y="1009"/>
                  <a:pt x="89" y="1003"/>
                </a:cubicBezTo>
                <a:cubicBezTo>
                  <a:pt x="96" y="997"/>
                  <a:pt x="107" y="1001"/>
                  <a:pt x="113" y="999"/>
                </a:cubicBezTo>
                <a:cubicBezTo>
                  <a:pt x="119" y="997"/>
                  <a:pt x="120" y="990"/>
                  <a:pt x="125" y="988"/>
                </a:cubicBezTo>
                <a:cubicBezTo>
                  <a:pt x="130" y="986"/>
                  <a:pt x="138" y="986"/>
                  <a:pt x="146" y="985"/>
                </a:cubicBezTo>
                <a:cubicBezTo>
                  <a:pt x="154" y="984"/>
                  <a:pt x="167" y="982"/>
                  <a:pt x="175" y="982"/>
                </a:cubicBezTo>
                <a:cubicBezTo>
                  <a:pt x="183" y="982"/>
                  <a:pt x="188" y="984"/>
                  <a:pt x="196" y="988"/>
                </a:cubicBezTo>
                <a:cubicBezTo>
                  <a:pt x="204" y="992"/>
                  <a:pt x="212" y="1004"/>
                  <a:pt x="221" y="1008"/>
                </a:cubicBezTo>
                <a:cubicBezTo>
                  <a:pt x="230" y="1012"/>
                  <a:pt x="248" y="1015"/>
                  <a:pt x="253" y="1012"/>
                </a:cubicBezTo>
                <a:cubicBezTo>
                  <a:pt x="258" y="1009"/>
                  <a:pt x="252" y="997"/>
                  <a:pt x="254" y="990"/>
                </a:cubicBezTo>
                <a:cubicBezTo>
                  <a:pt x="256" y="983"/>
                  <a:pt x="262" y="978"/>
                  <a:pt x="266" y="970"/>
                </a:cubicBezTo>
                <a:cubicBezTo>
                  <a:pt x="270" y="962"/>
                  <a:pt x="273" y="948"/>
                  <a:pt x="280" y="943"/>
                </a:cubicBezTo>
                <a:cubicBezTo>
                  <a:pt x="287" y="938"/>
                  <a:pt x="300" y="943"/>
                  <a:pt x="311" y="942"/>
                </a:cubicBezTo>
                <a:cubicBezTo>
                  <a:pt x="322" y="941"/>
                  <a:pt x="334" y="932"/>
                  <a:pt x="347" y="936"/>
                </a:cubicBezTo>
                <a:cubicBezTo>
                  <a:pt x="360" y="940"/>
                  <a:pt x="377" y="961"/>
                  <a:pt x="388" y="967"/>
                </a:cubicBezTo>
                <a:cubicBezTo>
                  <a:pt x="399" y="973"/>
                  <a:pt x="404" y="971"/>
                  <a:pt x="412" y="973"/>
                </a:cubicBezTo>
                <a:cubicBezTo>
                  <a:pt x="420" y="975"/>
                  <a:pt x="433" y="981"/>
                  <a:pt x="439" y="978"/>
                </a:cubicBezTo>
                <a:cubicBezTo>
                  <a:pt x="445" y="975"/>
                  <a:pt x="435" y="958"/>
                  <a:pt x="446" y="955"/>
                </a:cubicBezTo>
                <a:cubicBezTo>
                  <a:pt x="457" y="952"/>
                  <a:pt x="493" y="960"/>
                  <a:pt x="508" y="958"/>
                </a:cubicBezTo>
                <a:cubicBezTo>
                  <a:pt x="523" y="956"/>
                  <a:pt x="520" y="944"/>
                  <a:pt x="539" y="945"/>
                </a:cubicBezTo>
                <a:cubicBezTo>
                  <a:pt x="558" y="946"/>
                  <a:pt x="604" y="960"/>
                  <a:pt x="625" y="963"/>
                </a:cubicBezTo>
                <a:cubicBezTo>
                  <a:pt x="646" y="966"/>
                  <a:pt x="652" y="960"/>
                  <a:pt x="667" y="961"/>
                </a:cubicBezTo>
                <a:cubicBezTo>
                  <a:pt x="682" y="962"/>
                  <a:pt x="689" y="976"/>
                  <a:pt x="713" y="972"/>
                </a:cubicBezTo>
                <a:cubicBezTo>
                  <a:pt x="737" y="968"/>
                  <a:pt x="791" y="947"/>
                  <a:pt x="812" y="934"/>
                </a:cubicBezTo>
                <a:cubicBezTo>
                  <a:pt x="833" y="921"/>
                  <a:pt x="833" y="905"/>
                  <a:pt x="838" y="895"/>
                </a:cubicBezTo>
                <a:cubicBezTo>
                  <a:pt x="843" y="885"/>
                  <a:pt x="852" y="879"/>
                  <a:pt x="844" y="874"/>
                </a:cubicBezTo>
                <a:cubicBezTo>
                  <a:pt x="836" y="869"/>
                  <a:pt x="801" y="869"/>
                  <a:pt x="788" y="864"/>
                </a:cubicBezTo>
                <a:cubicBezTo>
                  <a:pt x="775" y="859"/>
                  <a:pt x="767" y="849"/>
                  <a:pt x="764" y="844"/>
                </a:cubicBezTo>
                <a:cubicBezTo>
                  <a:pt x="761" y="839"/>
                  <a:pt x="767" y="832"/>
                  <a:pt x="772" y="832"/>
                </a:cubicBezTo>
                <a:cubicBezTo>
                  <a:pt x="777" y="832"/>
                  <a:pt x="787" y="844"/>
                  <a:pt x="793" y="841"/>
                </a:cubicBezTo>
                <a:cubicBezTo>
                  <a:pt x="799" y="838"/>
                  <a:pt x="799" y="819"/>
                  <a:pt x="806" y="814"/>
                </a:cubicBezTo>
                <a:cubicBezTo>
                  <a:pt x="813" y="809"/>
                  <a:pt x="825" y="818"/>
                  <a:pt x="832" y="813"/>
                </a:cubicBezTo>
                <a:cubicBezTo>
                  <a:pt x="839" y="808"/>
                  <a:pt x="841" y="792"/>
                  <a:pt x="848" y="786"/>
                </a:cubicBezTo>
                <a:cubicBezTo>
                  <a:pt x="855" y="780"/>
                  <a:pt x="866" y="780"/>
                  <a:pt x="872" y="774"/>
                </a:cubicBezTo>
                <a:cubicBezTo>
                  <a:pt x="878" y="768"/>
                  <a:pt x="878" y="759"/>
                  <a:pt x="883" y="748"/>
                </a:cubicBezTo>
                <a:cubicBezTo>
                  <a:pt x="888" y="737"/>
                  <a:pt x="901" y="721"/>
                  <a:pt x="905" y="708"/>
                </a:cubicBezTo>
                <a:cubicBezTo>
                  <a:pt x="909" y="695"/>
                  <a:pt x="913" y="684"/>
                  <a:pt x="907" y="669"/>
                </a:cubicBezTo>
                <a:cubicBezTo>
                  <a:pt x="901" y="654"/>
                  <a:pt x="888" y="627"/>
                  <a:pt x="868" y="616"/>
                </a:cubicBezTo>
                <a:cubicBezTo>
                  <a:pt x="848" y="605"/>
                  <a:pt x="802" y="602"/>
                  <a:pt x="785" y="604"/>
                </a:cubicBezTo>
                <a:cubicBezTo>
                  <a:pt x="768" y="606"/>
                  <a:pt x="775" y="626"/>
                  <a:pt x="764" y="628"/>
                </a:cubicBezTo>
                <a:cubicBezTo>
                  <a:pt x="753" y="630"/>
                  <a:pt x="727" y="624"/>
                  <a:pt x="721" y="619"/>
                </a:cubicBezTo>
                <a:cubicBezTo>
                  <a:pt x="715" y="614"/>
                  <a:pt x="719" y="603"/>
                  <a:pt x="725" y="595"/>
                </a:cubicBezTo>
                <a:cubicBezTo>
                  <a:pt x="731" y="587"/>
                  <a:pt x="750" y="584"/>
                  <a:pt x="755" y="573"/>
                </a:cubicBezTo>
                <a:cubicBezTo>
                  <a:pt x="760" y="562"/>
                  <a:pt x="760" y="539"/>
                  <a:pt x="757" y="526"/>
                </a:cubicBezTo>
                <a:cubicBezTo>
                  <a:pt x="754" y="513"/>
                  <a:pt x="740" y="501"/>
                  <a:pt x="734" y="493"/>
                </a:cubicBezTo>
                <a:cubicBezTo>
                  <a:pt x="728" y="485"/>
                  <a:pt x="720" y="480"/>
                  <a:pt x="719" y="475"/>
                </a:cubicBezTo>
                <a:cubicBezTo>
                  <a:pt x="718" y="470"/>
                  <a:pt x="722" y="463"/>
                  <a:pt x="727" y="463"/>
                </a:cubicBezTo>
                <a:cubicBezTo>
                  <a:pt x="732" y="463"/>
                  <a:pt x="747" y="477"/>
                  <a:pt x="749" y="474"/>
                </a:cubicBezTo>
                <a:cubicBezTo>
                  <a:pt x="751" y="471"/>
                  <a:pt x="746" y="467"/>
                  <a:pt x="736" y="447"/>
                </a:cubicBezTo>
                <a:cubicBezTo>
                  <a:pt x="726" y="427"/>
                  <a:pt x="713" y="409"/>
                  <a:pt x="689" y="352"/>
                </a:cubicBezTo>
                <a:cubicBezTo>
                  <a:pt x="665" y="295"/>
                  <a:pt x="616" y="155"/>
                  <a:pt x="592" y="103"/>
                </a:cubicBezTo>
                <a:cubicBezTo>
                  <a:pt x="568" y="51"/>
                  <a:pt x="559" y="57"/>
                  <a:pt x="545" y="40"/>
                </a:cubicBezTo>
                <a:cubicBezTo>
                  <a:pt x="531" y="23"/>
                  <a:pt x="517" y="6"/>
                  <a:pt x="506" y="3"/>
                </a:cubicBezTo>
                <a:cubicBezTo>
                  <a:pt x="495" y="0"/>
                  <a:pt x="493" y="23"/>
                  <a:pt x="476" y="24"/>
                </a:cubicBezTo>
                <a:cubicBezTo>
                  <a:pt x="459" y="25"/>
                  <a:pt x="416" y="13"/>
                  <a:pt x="404" y="9"/>
                </a:cubicBezTo>
                <a:lnTo>
                  <a:pt x="403" y="1"/>
                </a:lnTo>
                <a:lnTo>
                  <a:pt x="281" y="1"/>
                </a:lnTo>
                <a:cubicBezTo>
                  <a:pt x="264" y="12"/>
                  <a:pt x="301" y="48"/>
                  <a:pt x="299" y="70"/>
                </a:cubicBezTo>
                <a:cubicBezTo>
                  <a:pt x="297" y="92"/>
                  <a:pt x="262" y="99"/>
                  <a:pt x="268" y="132"/>
                </a:cubicBezTo>
                <a:cubicBezTo>
                  <a:pt x="274" y="165"/>
                  <a:pt x="312" y="226"/>
                  <a:pt x="335" y="271"/>
                </a:cubicBezTo>
                <a:cubicBezTo>
                  <a:pt x="358" y="316"/>
                  <a:pt x="391" y="377"/>
                  <a:pt x="407" y="402"/>
                </a:cubicBezTo>
                <a:cubicBezTo>
                  <a:pt x="423" y="427"/>
                  <a:pt x="430" y="419"/>
                  <a:pt x="433" y="424"/>
                </a:cubicBezTo>
                <a:cubicBezTo>
                  <a:pt x="436" y="429"/>
                  <a:pt x="431" y="434"/>
                  <a:pt x="427" y="435"/>
                </a:cubicBezTo>
                <a:cubicBezTo>
                  <a:pt x="423" y="436"/>
                  <a:pt x="409" y="429"/>
                  <a:pt x="406" y="433"/>
                </a:cubicBezTo>
                <a:cubicBezTo>
                  <a:pt x="403" y="437"/>
                  <a:pt x="410" y="450"/>
                  <a:pt x="410" y="457"/>
                </a:cubicBezTo>
                <a:cubicBezTo>
                  <a:pt x="410" y="464"/>
                  <a:pt x="405" y="468"/>
                  <a:pt x="404" y="474"/>
                </a:cubicBezTo>
                <a:cubicBezTo>
                  <a:pt x="403" y="480"/>
                  <a:pt x="406" y="487"/>
                  <a:pt x="403" y="492"/>
                </a:cubicBezTo>
                <a:cubicBezTo>
                  <a:pt x="400" y="497"/>
                  <a:pt x="394" y="505"/>
                  <a:pt x="388" y="505"/>
                </a:cubicBezTo>
                <a:cubicBezTo>
                  <a:pt x="382" y="505"/>
                  <a:pt x="381" y="492"/>
                  <a:pt x="368" y="489"/>
                </a:cubicBezTo>
                <a:cubicBezTo>
                  <a:pt x="355" y="486"/>
                  <a:pt x="326" y="481"/>
                  <a:pt x="307" y="486"/>
                </a:cubicBezTo>
                <a:cubicBezTo>
                  <a:pt x="288" y="491"/>
                  <a:pt x="271" y="512"/>
                  <a:pt x="256" y="522"/>
                </a:cubicBezTo>
                <a:cubicBezTo>
                  <a:pt x="241" y="532"/>
                  <a:pt x="223" y="538"/>
                  <a:pt x="217" y="544"/>
                </a:cubicBezTo>
                <a:cubicBezTo>
                  <a:pt x="211" y="550"/>
                  <a:pt x="214" y="558"/>
                  <a:pt x="218" y="559"/>
                </a:cubicBezTo>
                <a:cubicBezTo>
                  <a:pt x="222" y="560"/>
                  <a:pt x="235" y="552"/>
                  <a:pt x="242" y="549"/>
                </a:cubicBezTo>
                <a:cubicBezTo>
                  <a:pt x="249" y="546"/>
                  <a:pt x="257" y="543"/>
                  <a:pt x="262" y="544"/>
                </a:cubicBezTo>
                <a:cubicBezTo>
                  <a:pt x="267" y="545"/>
                  <a:pt x="268" y="550"/>
                  <a:pt x="271" y="555"/>
                </a:cubicBezTo>
                <a:cubicBezTo>
                  <a:pt x="274" y="560"/>
                  <a:pt x="281" y="569"/>
                  <a:pt x="280" y="576"/>
                </a:cubicBezTo>
                <a:cubicBezTo>
                  <a:pt x="279" y="583"/>
                  <a:pt x="271" y="588"/>
                  <a:pt x="266" y="600"/>
                </a:cubicBezTo>
                <a:cubicBezTo>
                  <a:pt x="261" y="612"/>
                  <a:pt x="266" y="633"/>
                  <a:pt x="250" y="648"/>
                </a:cubicBezTo>
                <a:cubicBezTo>
                  <a:pt x="234" y="663"/>
                  <a:pt x="189" y="678"/>
                  <a:pt x="167" y="688"/>
                </a:cubicBezTo>
                <a:cubicBezTo>
                  <a:pt x="145" y="698"/>
                  <a:pt x="124" y="699"/>
                  <a:pt x="119" y="711"/>
                </a:cubicBezTo>
                <a:cubicBezTo>
                  <a:pt x="114" y="723"/>
                  <a:pt x="130" y="757"/>
                  <a:pt x="139" y="763"/>
                </a:cubicBezTo>
                <a:cubicBezTo>
                  <a:pt x="148" y="769"/>
                  <a:pt x="165" y="750"/>
                  <a:pt x="175" y="750"/>
                </a:cubicBezTo>
                <a:cubicBezTo>
                  <a:pt x="185" y="750"/>
                  <a:pt x="190" y="759"/>
                  <a:pt x="202" y="760"/>
                </a:cubicBezTo>
                <a:cubicBezTo>
                  <a:pt x="214" y="761"/>
                  <a:pt x="238" y="752"/>
                  <a:pt x="250" y="759"/>
                </a:cubicBezTo>
                <a:cubicBezTo>
                  <a:pt x="262" y="766"/>
                  <a:pt x="266" y="790"/>
                  <a:pt x="275" y="801"/>
                </a:cubicBezTo>
                <a:cubicBezTo>
                  <a:pt x="284" y="812"/>
                  <a:pt x="295" y="819"/>
                  <a:pt x="304" y="823"/>
                </a:cubicBezTo>
                <a:cubicBezTo>
                  <a:pt x="313" y="827"/>
                  <a:pt x="324" y="828"/>
                  <a:pt x="332" y="825"/>
                </a:cubicBezTo>
                <a:cubicBezTo>
                  <a:pt x="340" y="822"/>
                  <a:pt x="342" y="811"/>
                  <a:pt x="350" y="808"/>
                </a:cubicBezTo>
                <a:cubicBezTo>
                  <a:pt x="358" y="805"/>
                  <a:pt x="380" y="803"/>
                  <a:pt x="383" y="807"/>
                </a:cubicBezTo>
                <a:cubicBezTo>
                  <a:pt x="386" y="811"/>
                  <a:pt x="372" y="824"/>
                  <a:pt x="367" y="834"/>
                </a:cubicBezTo>
                <a:cubicBezTo>
                  <a:pt x="362" y="844"/>
                  <a:pt x="366" y="860"/>
                  <a:pt x="356" y="864"/>
                </a:cubicBezTo>
                <a:cubicBezTo>
                  <a:pt x="346" y="868"/>
                  <a:pt x="324" y="864"/>
                  <a:pt x="305" y="861"/>
                </a:cubicBezTo>
                <a:cubicBezTo>
                  <a:pt x="286" y="858"/>
                  <a:pt x="259" y="842"/>
                  <a:pt x="241" y="846"/>
                </a:cubicBezTo>
                <a:cubicBezTo>
                  <a:pt x="223" y="850"/>
                  <a:pt x="211" y="875"/>
                  <a:pt x="199" y="882"/>
                </a:cubicBezTo>
                <a:cubicBezTo>
                  <a:pt x="187" y="889"/>
                  <a:pt x="178" y="882"/>
                  <a:pt x="169" y="888"/>
                </a:cubicBezTo>
                <a:cubicBezTo>
                  <a:pt x="160" y="894"/>
                  <a:pt x="155" y="911"/>
                  <a:pt x="145" y="918"/>
                </a:cubicBezTo>
                <a:cubicBezTo>
                  <a:pt x="135" y="925"/>
                  <a:pt x="120" y="920"/>
                  <a:pt x="110" y="928"/>
                </a:cubicBezTo>
                <a:cubicBezTo>
                  <a:pt x="100" y="936"/>
                  <a:pt x="93" y="955"/>
                  <a:pt x="85" y="964"/>
                </a:cubicBezTo>
                <a:cubicBezTo>
                  <a:pt x="77" y="973"/>
                  <a:pt x="73" y="977"/>
                  <a:pt x="62" y="982"/>
                </a:cubicBezTo>
                <a:cubicBezTo>
                  <a:pt x="51" y="987"/>
                  <a:pt x="26" y="990"/>
                  <a:pt x="17" y="996"/>
                </a:cubicBezTo>
                <a:cubicBezTo>
                  <a:pt x="8" y="1002"/>
                  <a:pt x="0" y="1016"/>
                  <a:pt x="8" y="1021"/>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2" name="Freeform 20"/>
          <p:cNvSpPr/>
          <p:nvPr/>
        </p:nvSpPr>
        <p:spPr bwMode="auto">
          <a:xfrm>
            <a:off x="2347913" y="1814513"/>
            <a:ext cx="60325" cy="47625"/>
          </a:xfrm>
          <a:custGeom>
            <a:avLst/>
            <a:gdLst>
              <a:gd name="T0" fmla="*/ 2147483647 w 55"/>
              <a:gd name="T1" fmla="*/ 2147483647 h 45"/>
              <a:gd name="T2" fmla="*/ 2147483647 w 55"/>
              <a:gd name="T3" fmla="*/ 2147483647 h 45"/>
              <a:gd name="T4" fmla="*/ 2147483647 w 55"/>
              <a:gd name="T5" fmla="*/ 2147483647 h 45"/>
              <a:gd name="T6" fmla="*/ 2147483647 w 55"/>
              <a:gd name="T7" fmla="*/ 2147483647 h 45"/>
              <a:gd name="T8" fmla="*/ 2147483647 w 55"/>
              <a:gd name="T9" fmla="*/ 2147483647 h 45"/>
              <a:gd name="T10" fmla="*/ 2147483647 w 55"/>
              <a:gd name="T11" fmla="*/ 2147483647 h 45"/>
              <a:gd name="T12" fmla="*/ 2147483647 w 55"/>
              <a:gd name="T13" fmla="*/ 2147483647 h 45"/>
              <a:gd name="T14" fmla="*/ 0 60000 65536"/>
              <a:gd name="T15" fmla="*/ 0 60000 65536"/>
              <a:gd name="T16" fmla="*/ 0 60000 65536"/>
              <a:gd name="T17" fmla="*/ 0 60000 65536"/>
              <a:gd name="T18" fmla="*/ 0 60000 65536"/>
              <a:gd name="T19" fmla="*/ 0 60000 65536"/>
              <a:gd name="T20" fmla="*/ 0 60000 65536"/>
              <a:gd name="T21" fmla="*/ 0 w 55"/>
              <a:gd name="T22" fmla="*/ 0 h 45"/>
              <a:gd name="T23" fmla="*/ 55 w 55"/>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5">
                <a:moveTo>
                  <a:pt x="6" y="7"/>
                </a:moveTo>
                <a:cubicBezTo>
                  <a:pt x="0" y="14"/>
                  <a:pt x="10" y="13"/>
                  <a:pt x="12" y="19"/>
                </a:cubicBezTo>
                <a:cubicBezTo>
                  <a:pt x="14" y="25"/>
                  <a:pt x="15" y="39"/>
                  <a:pt x="19" y="42"/>
                </a:cubicBezTo>
                <a:cubicBezTo>
                  <a:pt x="23" y="45"/>
                  <a:pt x="30" y="37"/>
                  <a:pt x="36" y="36"/>
                </a:cubicBezTo>
                <a:cubicBezTo>
                  <a:pt x="42" y="35"/>
                  <a:pt x="55" y="40"/>
                  <a:pt x="54" y="36"/>
                </a:cubicBezTo>
                <a:cubicBezTo>
                  <a:pt x="53" y="32"/>
                  <a:pt x="39" y="15"/>
                  <a:pt x="31" y="10"/>
                </a:cubicBezTo>
                <a:cubicBezTo>
                  <a:pt x="23" y="5"/>
                  <a:pt x="12" y="0"/>
                  <a:pt x="6" y="7"/>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3" name="Freeform 21"/>
          <p:cNvSpPr/>
          <p:nvPr/>
        </p:nvSpPr>
        <p:spPr bwMode="auto">
          <a:xfrm>
            <a:off x="2347913" y="1376363"/>
            <a:ext cx="17463" cy="46038"/>
          </a:xfrm>
          <a:custGeom>
            <a:avLst/>
            <a:gdLst>
              <a:gd name="T0" fmla="*/ 0 w 15"/>
              <a:gd name="T1" fmla="*/ 2147483647 h 45"/>
              <a:gd name="T2" fmla="*/ 2147483647 w 15"/>
              <a:gd name="T3" fmla="*/ 2147483647 h 45"/>
              <a:gd name="T4" fmla="*/ 2147483647 w 15"/>
              <a:gd name="T5" fmla="*/ 2147483647 h 45"/>
              <a:gd name="T6" fmla="*/ 2147483647 w 15"/>
              <a:gd name="T7" fmla="*/ 2147483647 h 45"/>
              <a:gd name="T8" fmla="*/ 2147483647 w 15"/>
              <a:gd name="T9" fmla="*/ 2147483647 h 45"/>
              <a:gd name="T10" fmla="*/ 0 w 15"/>
              <a:gd name="T11" fmla="*/ 2147483647 h 45"/>
              <a:gd name="T12" fmla="*/ 0 60000 65536"/>
              <a:gd name="T13" fmla="*/ 0 60000 65536"/>
              <a:gd name="T14" fmla="*/ 0 60000 65536"/>
              <a:gd name="T15" fmla="*/ 0 60000 65536"/>
              <a:gd name="T16" fmla="*/ 0 60000 65536"/>
              <a:gd name="T17" fmla="*/ 0 60000 65536"/>
              <a:gd name="T18" fmla="*/ 0 w 15"/>
              <a:gd name="T19" fmla="*/ 0 h 45"/>
              <a:gd name="T20" fmla="*/ 15 w 1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5" h="45">
                <a:moveTo>
                  <a:pt x="0" y="31"/>
                </a:moveTo>
                <a:cubicBezTo>
                  <a:pt x="0" y="37"/>
                  <a:pt x="3" y="45"/>
                  <a:pt x="5" y="44"/>
                </a:cubicBezTo>
                <a:cubicBezTo>
                  <a:pt x="7" y="43"/>
                  <a:pt x="13" y="30"/>
                  <a:pt x="14" y="23"/>
                </a:cubicBezTo>
                <a:cubicBezTo>
                  <a:pt x="15" y="16"/>
                  <a:pt x="14" y="4"/>
                  <a:pt x="12" y="2"/>
                </a:cubicBezTo>
                <a:cubicBezTo>
                  <a:pt x="10" y="0"/>
                  <a:pt x="5" y="4"/>
                  <a:pt x="3" y="9"/>
                </a:cubicBezTo>
                <a:cubicBezTo>
                  <a:pt x="1" y="14"/>
                  <a:pt x="1" y="27"/>
                  <a:pt x="0" y="31"/>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4" name="Freeform 22"/>
          <p:cNvSpPr/>
          <p:nvPr/>
        </p:nvSpPr>
        <p:spPr bwMode="auto">
          <a:xfrm>
            <a:off x="2282825" y="1343025"/>
            <a:ext cx="65088" cy="95250"/>
          </a:xfrm>
          <a:custGeom>
            <a:avLst/>
            <a:gdLst>
              <a:gd name="T0" fmla="*/ 2147483647 w 59"/>
              <a:gd name="T1" fmla="*/ 2147483647 h 91"/>
              <a:gd name="T2" fmla="*/ 2147483647 w 59"/>
              <a:gd name="T3" fmla="*/ 2147483647 h 91"/>
              <a:gd name="T4" fmla="*/ 2147483647 w 59"/>
              <a:gd name="T5" fmla="*/ 2147483647 h 91"/>
              <a:gd name="T6" fmla="*/ 2147483647 w 59"/>
              <a:gd name="T7" fmla="*/ 2147483647 h 91"/>
              <a:gd name="T8" fmla="*/ 2147483647 w 59"/>
              <a:gd name="T9" fmla="*/ 0 h 91"/>
              <a:gd name="T10" fmla="*/ 2147483647 w 59"/>
              <a:gd name="T11" fmla="*/ 2147483647 h 91"/>
              <a:gd name="T12" fmla="*/ 2147483647 w 59"/>
              <a:gd name="T13" fmla="*/ 2147483647 h 91"/>
              <a:gd name="T14" fmla="*/ 0 60000 65536"/>
              <a:gd name="T15" fmla="*/ 0 60000 65536"/>
              <a:gd name="T16" fmla="*/ 0 60000 65536"/>
              <a:gd name="T17" fmla="*/ 0 60000 65536"/>
              <a:gd name="T18" fmla="*/ 0 60000 65536"/>
              <a:gd name="T19" fmla="*/ 0 60000 65536"/>
              <a:gd name="T20" fmla="*/ 0 60000 65536"/>
              <a:gd name="T21" fmla="*/ 0 w 59"/>
              <a:gd name="T22" fmla="*/ 0 h 91"/>
              <a:gd name="T23" fmla="*/ 59 w 59"/>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91">
                <a:moveTo>
                  <a:pt x="1" y="81"/>
                </a:moveTo>
                <a:cubicBezTo>
                  <a:pt x="0" y="88"/>
                  <a:pt x="5" y="91"/>
                  <a:pt x="8" y="90"/>
                </a:cubicBezTo>
                <a:cubicBezTo>
                  <a:pt x="11" y="89"/>
                  <a:pt x="14" y="90"/>
                  <a:pt x="22" y="75"/>
                </a:cubicBezTo>
                <a:cubicBezTo>
                  <a:pt x="30" y="60"/>
                  <a:pt x="55" y="13"/>
                  <a:pt x="59" y="1"/>
                </a:cubicBezTo>
                <a:lnTo>
                  <a:pt x="47" y="0"/>
                </a:lnTo>
                <a:cubicBezTo>
                  <a:pt x="41" y="7"/>
                  <a:pt x="28" y="33"/>
                  <a:pt x="20" y="46"/>
                </a:cubicBezTo>
                <a:cubicBezTo>
                  <a:pt x="12" y="59"/>
                  <a:pt x="5" y="74"/>
                  <a:pt x="1" y="81"/>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5" name="Freeform 23"/>
          <p:cNvSpPr/>
          <p:nvPr/>
        </p:nvSpPr>
        <p:spPr bwMode="auto">
          <a:xfrm>
            <a:off x="2233613" y="1341438"/>
            <a:ext cx="33338" cy="26988"/>
          </a:xfrm>
          <a:custGeom>
            <a:avLst/>
            <a:gdLst>
              <a:gd name="T0" fmla="*/ 2147483647 w 30"/>
              <a:gd name="T1" fmla="*/ 2147483647 h 26"/>
              <a:gd name="T2" fmla="*/ 2147483647 w 30"/>
              <a:gd name="T3" fmla="*/ 2147483647 h 26"/>
              <a:gd name="T4" fmla="*/ 2147483647 w 30"/>
              <a:gd name="T5" fmla="*/ 2147483647 h 26"/>
              <a:gd name="T6" fmla="*/ 2147483647 w 30"/>
              <a:gd name="T7" fmla="*/ 2147483647 h 26"/>
              <a:gd name="T8" fmla="*/ 2147483647 w 30"/>
              <a:gd name="T9" fmla="*/ 0 h 26"/>
              <a:gd name="T10" fmla="*/ 2147483647 w 30"/>
              <a:gd name="T11" fmla="*/ 2147483647 h 26"/>
              <a:gd name="T12" fmla="*/ 0 60000 65536"/>
              <a:gd name="T13" fmla="*/ 0 60000 65536"/>
              <a:gd name="T14" fmla="*/ 0 60000 65536"/>
              <a:gd name="T15" fmla="*/ 0 60000 65536"/>
              <a:gd name="T16" fmla="*/ 0 60000 65536"/>
              <a:gd name="T17" fmla="*/ 0 60000 65536"/>
              <a:gd name="T18" fmla="*/ 0 w 30"/>
              <a:gd name="T19" fmla="*/ 0 h 26"/>
              <a:gd name="T20" fmla="*/ 30 w 30"/>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0" h="26">
                <a:moveTo>
                  <a:pt x="1" y="22"/>
                </a:moveTo>
                <a:cubicBezTo>
                  <a:pt x="2" y="26"/>
                  <a:pt x="9" y="19"/>
                  <a:pt x="13" y="19"/>
                </a:cubicBezTo>
                <a:cubicBezTo>
                  <a:pt x="17" y="19"/>
                  <a:pt x="24" y="22"/>
                  <a:pt x="26" y="19"/>
                </a:cubicBezTo>
                <a:cubicBezTo>
                  <a:pt x="28" y="16"/>
                  <a:pt x="30" y="5"/>
                  <a:pt x="26" y="2"/>
                </a:cubicBezTo>
                <a:lnTo>
                  <a:pt x="4" y="0"/>
                </a:lnTo>
                <a:cubicBezTo>
                  <a:pt x="0" y="3"/>
                  <a:pt x="2" y="18"/>
                  <a:pt x="1" y="22"/>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6" name="Freeform 24"/>
          <p:cNvSpPr/>
          <p:nvPr/>
        </p:nvSpPr>
        <p:spPr bwMode="auto">
          <a:xfrm>
            <a:off x="1601788" y="1398588"/>
            <a:ext cx="642938" cy="671513"/>
          </a:xfrm>
          <a:custGeom>
            <a:avLst/>
            <a:gdLst>
              <a:gd name="T0" fmla="*/ 2147483647 w 582"/>
              <a:gd name="T1" fmla="*/ 2147483647 h 635"/>
              <a:gd name="T2" fmla="*/ 2147483647 w 582"/>
              <a:gd name="T3" fmla="*/ 2147483647 h 635"/>
              <a:gd name="T4" fmla="*/ 2147483647 w 582"/>
              <a:gd name="T5" fmla="*/ 2147483647 h 635"/>
              <a:gd name="T6" fmla="*/ 2147483647 w 582"/>
              <a:gd name="T7" fmla="*/ 2147483647 h 635"/>
              <a:gd name="T8" fmla="*/ 2147483647 w 582"/>
              <a:gd name="T9" fmla="*/ 2147483647 h 635"/>
              <a:gd name="T10" fmla="*/ 2147483647 w 582"/>
              <a:gd name="T11" fmla="*/ 2147483647 h 635"/>
              <a:gd name="T12" fmla="*/ 2147483647 w 582"/>
              <a:gd name="T13" fmla="*/ 2147483647 h 635"/>
              <a:gd name="T14" fmla="*/ 2147483647 w 582"/>
              <a:gd name="T15" fmla="*/ 2147483647 h 635"/>
              <a:gd name="T16" fmla="*/ 2147483647 w 582"/>
              <a:gd name="T17" fmla="*/ 2147483647 h 635"/>
              <a:gd name="T18" fmla="*/ 2147483647 w 582"/>
              <a:gd name="T19" fmla="*/ 2147483647 h 635"/>
              <a:gd name="T20" fmla="*/ 2147483647 w 582"/>
              <a:gd name="T21" fmla="*/ 2147483647 h 635"/>
              <a:gd name="T22" fmla="*/ 2147483647 w 582"/>
              <a:gd name="T23" fmla="*/ 2147483647 h 635"/>
              <a:gd name="T24" fmla="*/ 2147483647 w 582"/>
              <a:gd name="T25" fmla="*/ 2147483647 h 635"/>
              <a:gd name="T26" fmla="*/ 2147483647 w 582"/>
              <a:gd name="T27" fmla="*/ 2147483647 h 635"/>
              <a:gd name="T28" fmla="*/ 2147483647 w 582"/>
              <a:gd name="T29" fmla="*/ 2147483647 h 635"/>
              <a:gd name="T30" fmla="*/ 2147483647 w 582"/>
              <a:gd name="T31" fmla="*/ 2147483647 h 635"/>
              <a:gd name="T32" fmla="*/ 2147483647 w 582"/>
              <a:gd name="T33" fmla="*/ 2147483647 h 635"/>
              <a:gd name="T34" fmla="*/ 2147483647 w 582"/>
              <a:gd name="T35" fmla="*/ 2147483647 h 635"/>
              <a:gd name="T36" fmla="*/ 2147483647 w 582"/>
              <a:gd name="T37" fmla="*/ 2147483647 h 635"/>
              <a:gd name="T38" fmla="*/ 2147483647 w 582"/>
              <a:gd name="T39" fmla="*/ 2147483647 h 635"/>
              <a:gd name="T40" fmla="*/ 2147483647 w 582"/>
              <a:gd name="T41" fmla="*/ 2147483647 h 635"/>
              <a:gd name="T42" fmla="*/ 2147483647 w 582"/>
              <a:gd name="T43" fmla="*/ 2147483647 h 635"/>
              <a:gd name="T44" fmla="*/ 2147483647 w 582"/>
              <a:gd name="T45" fmla="*/ 2147483647 h 635"/>
              <a:gd name="T46" fmla="*/ 2147483647 w 582"/>
              <a:gd name="T47" fmla="*/ 2147483647 h 635"/>
              <a:gd name="T48" fmla="*/ 2147483647 w 582"/>
              <a:gd name="T49" fmla="*/ 2147483647 h 635"/>
              <a:gd name="T50" fmla="*/ 2147483647 w 582"/>
              <a:gd name="T51" fmla="*/ 2147483647 h 635"/>
              <a:gd name="T52" fmla="*/ 2147483647 w 582"/>
              <a:gd name="T53" fmla="*/ 2147483647 h 635"/>
              <a:gd name="T54" fmla="*/ 2147483647 w 582"/>
              <a:gd name="T55" fmla="*/ 2147483647 h 635"/>
              <a:gd name="T56" fmla="*/ 2147483647 w 582"/>
              <a:gd name="T57" fmla="*/ 2147483647 h 635"/>
              <a:gd name="T58" fmla="*/ 2147483647 w 582"/>
              <a:gd name="T59" fmla="*/ 2147483647 h 635"/>
              <a:gd name="T60" fmla="*/ 2147483647 w 582"/>
              <a:gd name="T61" fmla="*/ 2147483647 h 635"/>
              <a:gd name="T62" fmla="*/ 2147483647 w 582"/>
              <a:gd name="T63" fmla="*/ 2147483647 h 635"/>
              <a:gd name="T64" fmla="*/ 2147483647 w 582"/>
              <a:gd name="T65" fmla="*/ 2147483647 h 635"/>
              <a:gd name="T66" fmla="*/ 2147483647 w 582"/>
              <a:gd name="T67" fmla="*/ 2147483647 h 635"/>
              <a:gd name="T68" fmla="*/ 2147483647 w 582"/>
              <a:gd name="T69" fmla="*/ 2147483647 h 635"/>
              <a:gd name="T70" fmla="*/ 2147483647 w 582"/>
              <a:gd name="T71" fmla="*/ 2147483647 h 635"/>
              <a:gd name="T72" fmla="*/ 2147483647 w 582"/>
              <a:gd name="T73" fmla="*/ 2147483647 h 635"/>
              <a:gd name="T74" fmla="*/ 2147483647 w 582"/>
              <a:gd name="T75" fmla="*/ 2147483647 h 635"/>
              <a:gd name="T76" fmla="*/ 2147483647 w 582"/>
              <a:gd name="T77" fmla="*/ 2147483647 h 635"/>
              <a:gd name="T78" fmla="*/ 2147483647 w 582"/>
              <a:gd name="T79" fmla="*/ 2147483647 h 635"/>
              <a:gd name="T80" fmla="*/ 2147483647 w 582"/>
              <a:gd name="T81" fmla="*/ 2147483647 h 635"/>
              <a:gd name="T82" fmla="*/ 2147483647 w 582"/>
              <a:gd name="T83" fmla="*/ 2147483647 h 635"/>
              <a:gd name="T84" fmla="*/ 2147483647 w 582"/>
              <a:gd name="T85" fmla="*/ 2147483647 h 635"/>
              <a:gd name="T86" fmla="*/ 2147483647 w 582"/>
              <a:gd name="T87" fmla="*/ 2147483647 h 635"/>
              <a:gd name="T88" fmla="*/ 2147483647 w 582"/>
              <a:gd name="T89" fmla="*/ 2147483647 h 635"/>
              <a:gd name="T90" fmla="*/ 2147483647 w 582"/>
              <a:gd name="T91" fmla="*/ 2147483647 h 635"/>
              <a:gd name="T92" fmla="*/ 2147483647 w 582"/>
              <a:gd name="T93" fmla="*/ 2147483647 h 635"/>
              <a:gd name="T94" fmla="*/ 2147483647 w 582"/>
              <a:gd name="T95" fmla="*/ 2147483647 h 635"/>
              <a:gd name="T96" fmla="*/ 2147483647 w 582"/>
              <a:gd name="T97" fmla="*/ 2147483647 h 635"/>
              <a:gd name="T98" fmla="*/ 2147483647 w 582"/>
              <a:gd name="T99" fmla="*/ 2147483647 h 635"/>
              <a:gd name="T100" fmla="*/ 2147483647 w 582"/>
              <a:gd name="T101" fmla="*/ 2147483647 h 635"/>
              <a:gd name="T102" fmla="*/ 2147483647 w 582"/>
              <a:gd name="T103" fmla="*/ 2147483647 h 635"/>
              <a:gd name="T104" fmla="*/ 2147483647 w 582"/>
              <a:gd name="T105" fmla="*/ 2147483647 h 635"/>
              <a:gd name="T106" fmla="*/ 2147483647 w 582"/>
              <a:gd name="T107" fmla="*/ 2147483647 h 635"/>
              <a:gd name="T108" fmla="*/ 2147483647 w 582"/>
              <a:gd name="T109" fmla="*/ 2147483647 h 635"/>
              <a:gd name="T110" fmla="*/ 2147483647 w 582"/>
              <a:gd name="T111" fmla="*/ 2147483647 h 635"/>
              <a:gd name="T112" fmla="*/ 2147483647 w 582"/>
              <a:gd name="T113" fmla="*/ 2147483647 h 635"/>
              <a:gd name="T114" fmla="*/ 2147483647 w 582"/>
              <a:gd name="T115" fmla="*/ 2147483647 h 635"/>
              <a:gd name="T116" fmla="*/ 2147483647 w 582"/>
              <a:gd name="T117" fmla="*/ 2147483647 h 635"/>
              <a:gd name="T118" fmla="*/ 2147483647 w 582"/>
              <a:gd name="T119" fmla="*/ 2147483647 h 635"/>
              <a:gd name="T120" fmla="*/ 2147483647 w 582"/>
              <a:gd name="T121" fmla="*/ 2147483647 h 635"/>
              <a:gd name="T122" fmla="*/ 2147483647 w 582"/>
              <a:gd name="T123" fmla="*/ 2147483647 h 6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82"/>
              <a:gd name="T187" fmla="*/ 0 h 635"/>
              <a:gd name="T188" fmla="*/ 582 w 582"/>
              <a:gd name="T189" fmla="*/ 635 h 6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82" h="635">
                <a:moveTo>
                  <a:pt x="460" y="575"/>
                </a:moveTo>
                <a:cubicBezTo>
                  <a:pt x="459" y="578"/>
                  <a:pt x="456" y="579"/>
                  <a:pt x="450" y="577"/>
                </a:cubicBezTo>
                <a:cubicBezTo>
                  <a:pt x="444" y="575"/>
                  <a:pt x="446" y="565"/>
                  <a:pt x="426" y="563"/>
                </a:cubicBezTo>
                <a:cubicBezTo>
                  <a:pt x="406" y="561"/>
                  <a:pt x="350" y="559"/>
                  <a:pt x="328" y="563"/>
                </a:cubicBezTo>
                <a:cubicBezTo>
                  <a:pt x="306" y="567"/>
                  <a:pt x="303" y="581"/>
                  <a:pt x="294" y="586"/>
                </a:cubicBezTo>
                <a:cubicBezTo>
                  <a:pt x="285" y="591"/>
                  <a:pt x="278" y="589"/>
                  <a:pt x="271" y="592"/>
                </a:cubicBezTo>
                <a:cubicBezTo>
                  <a:pt x="264" y="595"/>
                  <a:pt x="270" y="595"/>
                  <a:pt x="250" y="602"/>
                </a:cubicBezTo>
                <a:cubicBezTo>
                  <a:pt x="230" y="609"/>
                  <a:pt x="180" y="629"/>
                  <a:pt x="151" y="632"/>
                </a:cubicBezTo>
                <a:cubicBezTo>
                  <a:pt x="122" y="635"/>
                  <a:pt x="91" y="626"/>
                  <a:pt x="75" y="623"/>
                </a:cubicBezTo>
                <a:cubicBezTo>
                  <a:pt x="59" y="620"/>
                  <a:pt x="55" y="621"/>
                  <a:pt x="55" y="616"/>
                </a:cubicBezTo>
                <a:cubicBezTo>
                  <a:pt x="55" y="611"/>
                  <a:pt x="73" y="600"/>
                  <a:pt x="76" y="595"/>
                </a:cubicBezTo>
                <a:cubicBezTo>
                  <a:pt x="79" y="590"/>
                  <a:pt x="80" y="583"/>
                  <a:pt x="72" y="583"/>
                </a:cubicBezTo>
                <a:cubicBezTo>
                  <a:pt x="64" y="583"/>
                  <a:pt x="41" y="591"/>
                  <a:pt x="30" y="593"/>
                </a:cubicBezTo>
                <a:cubicBezTo>
                  <a:pt x="19" y="595"/>
                  <a:pt x="2" y="602"/>
                  <a:pt x="7" y="598"/>
                </a:cubicBezTo>
                <a:cubicBezTo>
                  <a:pt x="0" y="589"/>
                  <a:pt x="51" y="577"/>
                  <a:pt x="60" y="571"/>
                </a:cubicBezTo>
                <a:cubicBezTo>
                  <a:pt x="67" y="564"/>
                  <a:pt x="59" y="558"/>
                  <a:pt x="51" y="557"/>
                </a:cubicBezTo>
                <a:cubicBezTo>
                  <a:pt x="43" y="556"/>
                  <a:pt x="21" y="566"/>
                  <a:pt x="13" y="562"/>
                </a:cubicBezTo>
                <a:cubicBezTo>
                  <a:pt x="5" y="558"/>
                  <a:pt x="0" y="542"/>
                  <a:pt x="1" y="536"/>
                </a:cubicBezTo>
                <a:cubicBezTo>
                  <a:pt x="2" y="530"/>
                  <a:pt x="16" y="526"/>
                  <a:pt x="22" y="523"/>
                </a:cubicBezTo>
                <a:cubicBezTo>
                  <a:pt x="28" y="520"/>
                  <a:pt x="37" y="523"/>
                  <a:pt x="40" y="520"/>
                </a:cubicBezTo>
                <a:cubicBezTo>
                  <a:pt x="43" y="517"/>
                  <a:pt x="45" y="509"/>
                  <a:pt x="40" y="505"/>
                </a:cubicBezTo>
                <a:cubicBezTo>
                  <a:pt x="35" y="501"/>
                  <a:pt x="16" y="502"/>
                  <a:pt x="10" y="497"/>
                </a:cubicBezTo>
                <a:cubicBezTo>
                  <a:pt x="4" y="492"/>
                  <a:pt x="0" y="483"/>
                  <a:pt x="3" y="478"/>
                </a:cubicBezTo>
                <a:cubicBezTo>
                  <a:pt x="6" y="473"/>
                  <a:pt x="24" y="468"/>
                  <a:pt x="31" y="469"/>
                </a:cubicBezTo>
                <a:cubicBezTo>
                  <a:pt x="38" y="470"/>
                  <a:pt x="38" y="483"/>
                  <a:pt x="45" y="485"/>
                </a:cubicBezTo>
                <a:cubicBezTo>
                  <a:pt x="52" y="487"/>
                  <a:pt x="70" y="486"/>
                  <a:pt x="76" y="481"/>
                </a:cubicBezTo>
                <a:cubicBezTo>
                  <a:pt x="82" y="476"/>
                  <a:pt x="79" y="462"/>
                  <a:pt x="82" y="458"/>
                </a:cubicBezTo>
                <a:cubicBezTo>
                  <a:pt x="85" y="454"/>
                  <a:pt x="89" y="457"/>
                  <a:pt x="96" y="454"/>
                </a:cubicBezTo>
                <a:cubicBezTo>
                  <a:pt x="103" y="451"/>
                  <a:pt x="112" y="442"/>
                  <a:pt x="123" y="442"/>
                </a:cubicBezTo>
                <a:cubicBezTo>
                  <a:pt x="134" y="442"/>
                  <a:pt x="154" y="451"/>
                  <a:pt x="162" y="451"/>
                </a:cubicBezTo>
                <a:cubicBezTo>
                  <a:pt x="170" y="451"/>
                  <a:pt x="170" y="443"/>
                  <a:pt x="174" y="440"/>
                </a:cubicBezTo>
                <a:cubicBezTo>
                  <a:pt x="178" y="437"/>
                  <a:pt x="187" y="438"/>
                  <a:pt x="189" y="434"/>
                </a:cubicBezTo>
                <a:cubicBezTo>
                  <a:pt x="191" y="430"/>
                  <a:pt x="193" y="419"/>
                  <a:pt x="189" y="418"/>
                </a:cubicBezTo>
                <a:cubicBezTo>
                  <a:pt x="185" y="417"/>
                  <a:pt x="176" y="424"/>
                  <a:pt x="165" y="425"/>
                </a:cubicBezTo>
                <a:cubicBezTo>
                  <a:pt x="154" y="426"/>
                  <a:pt x="131" y="424"/>
                  <a:pt x="124" y="422"/>
                </a:cubicBezTo>
                <a:cubicBezTo>
                  <a:pt x="117" y="420"/>
                  <a:pt x="120" y="419"/>
                  <a:pt x="121" y="415"/>
                </a:cubicBezTo>
                <a:cubicBezTo>
                  <a:pt x="122" y="411"/>
                  <a:pt x="127" y="402"/>
                  <a:pt x="132" y="398"/>
                </a:cubicBezTo>
                <a:cubicBezTo>
                  <a:pt x="137" y="394"/>
                  <a:pt x="151" y="392"/>
                  <a:pt x="154" y="388"/>
                </a:cubicBezTo>
                <a:cubicBezTo>
                  <a:pt x="157" y="384"/>
                  <a:pt x="148" y="382"/>
                  <a:pt x="151" y="373"/>
                </a:cubicBezTo>
                <a:cubicBezTo>
                  <a:pt x="154" y="364"/>
                  <a:pt x="146" y="378"/>
                  <a:pt x="175" y="331"/>
                </a:cubicBezTo>
                <a:cubicBezTo>
                  <a:pt x="204" y="284"/>
                  <a:pt x="303" y="138"/>
                  <a:pt x="328" y="91"/>
                </a:cubicBezTo>
                <a:cubicBezTo>
                  <a:pt x="353" y="44"/>
                  <a:pt x="320" y="59"/>
                  <a:pt x="324" y="49"/>
                </a:cubicBezTo>
                <a:cubicBezTo>
                  <a:pt x="328" y="39"/>
                  <a:pt x="344" y="36"/>
                  <a:pt x="351" y="28"/>
                </a:cubicBezTo>
                <a:cubicBezTo>
                  <a:pt x="358" y="20"/>
                  <a:pt x="359" y="7"/>
                  <a:pt x="364" y="4"/>
                </a:cubicBezTo>
                <a:cubicBezTo>
                  <a:pt x="369" y="1"/>
                  <a:pt x="375" y="4"/>
                  <a:pt x="381" y="7"/>
                </a:cubicBezTo>
                <a:cubicBezTo>
                  <a:pt x="387" y="10"/>
                  <a:pt x="394" y="21"/>
                  <a:pt x="399" y="22"/>
                </a:cubicBezTo>
                <a:cubicBezTo>
                  <a:pt x="404" y="23"/>
                  <a:pt x="408" y="13"/>
                  <a:pt x="414" y="11"/>
                </a:cubicBezTo>
                <a:cubicBezTo>
                  <a:pt x="420" y="9"/>
                  <a:pt x="431" y="8"/>
                  <a:pt x="438" y="7"/>
                </a:cubicBezTo>
                <a:cubicBezTo>
                  <a:pt x="445" y="6"/>
                  <a:pt x="450" y="0"/>
                  <a:pt x="459" y="2"/>
                </a:cubicBezTo>
                <a:cubicBezTo>
                  <a:pt x="468" y="4"/>
                  <a:pt x="491" y="15"/>
                  <a:pt x="492" y="20"/>
                </a:cubicBezTo>
                <a:cubicBezTo>
                  <a:pt x="493" y="25"/>
                  <a:pt x="474" y="29"/>
                  <a:pt x="468" y="34"/>
                </a:cubicBezTo>
                <a:cubicBezTo>
                  <a:pt x="462" y="39"/>
                  <a:pt x="453" y="48"/>
                  <a:pt x="454" y="52"/>
                </a:cubicBezTo>
                <a:cubicBezTo>
                  <a:pt x="455" y="56"/>
                  <a:pt x="469" y="57"/>
                  <a:pt x="474" y="58"/>
                </a:cubicBezTo>
                <a:cubicBezTo>
                  <a:pt x="479" y="59"/>
                  <a:pt x="477" y="61"/>
                  <a:pt x="483" y="58"/>
                </a:cubicBezTo>
                <a:cubicBezTo>
                  <a:pt x="489" y="55"/>
                  <a:pt x="496" y="43"/>
                  <a:pt x="508" y="40"/>
                </a:cubicBezTo>
                <a:cubicBezTo>
                  <a:pt x="520" y="37"/>
                  <a:pt x="542" y="29"/>
                  <a:pt x="553" y="38"/>
                </a:cubicBezTo>
                <a:cubicBezTo>
                  <a:pt x="564" y="47"/>
                  <a:pt x="582" y="37"/>
                  <a:pt x="576" y="92"/>
                </a:cubicBezTo>
                <a:cubicBezTo>
                  <a:pt x="570" y="147"/>
                  <a:pt x="526" y="311"/>
                  <a:pt x="517" y="367"/>
                </a:cubicBezTo>
                <a:cubicBezTo>
                  <a:pt x="508" y="423"/>
                  <a:pt x="529" y="405"/>
                  <a:pt x="520" y="431"/>
                </a:cubicBezTo>
                <a:cubicBezTo>
                  <a:pt x="511" y="457"/>
                  <a:pt x="476" y="502"/>
                  <a:pt x="465" y="523"/>
                </a:cubicBezTo>
                <a:cubicBezTo>
                  <a:pt x="454" y="544"/>
                  <a:pt x="458" y="550"/>
                  <a:pt x="457" y="559"/>
                </a:cubicBezTo>
                <a:cubicBezTo>
                  <a:pt x="456" y="568"/>
                  <a:pt x="462" y="572"/>
                  <a:pt x="460" y="575"/>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7" name="Freeform 26"/>
          <p:cNvSpPr/>
          <p:nvPr/>
        </p:nvSpPr>
        <p:spPr bwMode="auto">
          <a:xfrm>
            <a:off x="4064000" y="1514475"/>
            <a:ext cx="112713" cy="107950"/>
          </a:xfrm>
          <a:custGeom>
            <a:avLst/>
            <a:gdLst>
              <a:gd name="T0" fmla="*/ 2147483647 w 102"/>
              <a:gd name="T1" fmla="*/ 2147483647 h 101"/>
              <a:gd name="T2" fmla="*/ 2147483647 w 102"/>
              <a:gd name="T3" fmla="*/ 2147483647 h 101"/>
              <a:gd name="T4" fmla="*/ 2147483647 w 102"/>
              <a:gd name="T5" fmla="*/ 2147483647 h 101"/>
              <a:gd name="T6" fmla="*/ 2147483647 w 102"/>
              <a:gd name="T7" fmla="*/ 2147483647 h 101"/>
              <a:gd name="T8" fmla="*/ 2147483647 w 102"/>
              <a:gd name="T9" fmla="*/ 2147483647 h 101"/>
              <a:gd name="T10" fmla="*/ 2147483647 w 102"/>
              <a:gd name="T11" fmla="*/ 2147483647 h 101"/>
              <a:gd name="T12" fmla="*/ 2147483647 w 102"/>
              <a:gd name="T13" fmla="*/ 2147483647 h 101"/>
              <a:gd name="T14" fmla="*/ 2147483647 w 102"/>
              <a:gd name="T15" fmla="*/ 2147483647 h 101"/>
              <a:gd name="T16" fmla="*/ 2147483647 w 102"/>
              <a:gd name="T17" fmla="*/ 2147483647 h 101"/>
              <a:gd name="T18" fmla="*/ 2147483647 w 102"/>
              <a:gd name="T19" fmla="*/ 2147483647 h 101"/>
              <a:gd name="T20" fmla="*/ 2147483647 w 102"/>
              <a:gd name="T21" fmla="*/ 2147483647 h 101"/>
              <a:gd name="T22" fmla="*/ 2147483647 w 102"/>
              <a:gd name="T23" fmla="*/ 2147483647 h 101"/>
              <a:gd name="T24" fmla="*/ 2147483647 w 102"/>
              <a:gd name="T25" fmla="*/ 2147483647 h 101"/>
              <a:gd name="T26" fmla="*/ 2147483647 w 102"/>
              <a:gd name="T27" fmla="*/ 2147483647 h 101"/>
              <a:gd name="T28" fmla="*/ 2147483647 w 102"/>
              <a:gd name="T29" fmla="*/ 2147483647 h 101"/>
              <a:gd name="T30" fmla="*/ 2147483647 w 102"/>
              <a:gd name="T31" fmla="*/ 2147483647 h 101"/>
              <a:gd name="T32" fmla="*/ 2147483647 w 102"/>
              <a:gd name="T33" fmla="*/ 2147483647 h 101"/>
              <a:gd name="T34" fmla="*/ 2147483647 w 102"/>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101"/>
              <a:gd name="T56" fmla="*/ 102 w 102"/>
              <a:gd name="T57" fmla="*/ 101 h 1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101">
                <a:moveTo>
                  <a:pt x="3" y="32"/>
                </a:moveTo>
                <a:cubicBezTo>
                  <a:pt x="0" y="40"/>
                  <a:pt x="2" y="63"/>
                  <a:pt x="6" y="71"/>
                </a:cubicBezTo>
                <a:cubicBezTo>
                  <a:pt x="10" y="79"/>
                  <a:pt x="21" y="77"/>
                  <a:pt x="26" y="81"/>
                </a:cubicBezTo>
                <a:cubicBezTo>
                  <a:pt x="31" y="85"/>
                  <a:pt x="33" y="92"/>
                  <a:pt x="38" y="95"/>
                </a:cubicBezTo>
                <a:cubicBezTo>
                  <a:pt x="43" y="98"/>
                  <a:pt x="48" y="97"/>
                  <a:pt x="54" y="98"/>
                </a:cubicBezTo>
                <a:cubicBezTo>
                  <a:pt x="60" y="99"/>
                  <a:pt x="71" y="101"/>
                  <a:pt x="77" y="99"/>
                </a:cubicBezTo>
                <a:cubicBezTo>
                  <a:pt x="83" y="97"/>
                  <a:pt x="85" y="88"/>
                  <a:pt x="89" y="84"/>
                </a:cubicBezTo>
                <a:cubicBezTo>
                  <a:pt x="93" y="80"/>
                  <a:pt x="102" y="80"/>
                  <a:pt x="102" y="74"/>
                </a:cubicBezTo>
                <a:cubicBezTo>
                  <a:pt x="102" y="68"/>
                  <a:pt x="94" y="51"/>
                  <a:pt x="90" y="45"/>
                </a:cubicBezTo>
                <a:cubicBezTo>
                  <a:pt x="86" y="39"/>
                  <a:pt x="81" y="43"/>
                  <a:pt x="80" y="38"/>
                </a:cubicBezTo>
                <a:cubicBezTo>
                  <a:pt x="79" y="33"/>
                  <a:pt x="85" y="15"/>
                  <a:pt x="83" y="15"/>
                </a:cubicBezTo>
                <a:cubicBezTo>
                  <a:pt x="74" y="21"/>
                  <a:pt x="73" y="31"/>
                  <a:pt x="69" y="35"/>
                </a:cubicBezTo>
                <a:cubicBezTo>
                  <a:pt x="65" y="39"/>
                  <a:pt x="61" y="42"/>
                  <a:pt x="59" y="38"/>
                </a:cubicBezTo>
                <a:cubicBezTo>
                  <a:pt x="57" y="34"/>
                  <a:pt x="58" y="14"/>
                  <a:pt x="57" y="9"/>
                </a:cubicBezTo>
                <a:cubicBezTo>
                  <a:pt x="56" y="4"/>
                  <a:pt x="52" y="7"/>
                  <a:pt x="50" y="6"/>
                </a:cubicBezTo>
                <a:cubicBezTo>
                  <a:pt x="48" y="5"/>
                  <a:pt x="46" y="0"/>
                  <a:pt x="42" y="3"/>
                </a:cubicBezTo>
                <a:cubicBezTo>
                  <a:pt x="38" y="6"/>
                  <a:pt x="30" y="19"/>
                  <a:pt x="24" y="24"/>
                </a:cubicBezTo>
                <a:cubicBezTo>
                  <a:pt x="18" y="29"/>
                  <a:pt x="6" y="24"/>
                  <a:pt x="3" y="32"/>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8" name="Freeform 27"/>
          <p:cNvSpPr/>
          <p:nvPr/>
        </p:nvSpPr>
        <p:spPr bwMode="auto">
          <a:xfrm>
            <a:off x="4210050" y="1638300"/>
            <a:ext cx="87313" cy="58738"/>
          </a:xfrm>
          <a:custGeom>
            <a:avLst/>
            <a:gdLst>
              <a:gd name="T0" fmla="*/ 2147483647 w 80"/>
              <a:gd name="T1" fmla="*/ 2147483647 h 56"/>
              <a:gd name="T2" fmla="*/ 2147483647 w 80"/>
              <a:gd name="T3" fmla="*/ 2147483647 h 56"/>
              <a:gd name="T4" fmla="*/ 2147483647 w 80"/>
              <a:gd name="T5" fmla="*/ 2147483647 h 56"/>
              <a:gd name="T6" fmla="*/ 2147483647 w 80"/>
              <a:gd name="T7" fmla="*/ 2147483647 h 56"/>
              <a:gd name="T8" fmla="*/ 2147483647 w 80"/>
              <a:gd name="T9" fmla="*/ 2147483647 h 56"/>
              <a:gd name="T10" fmla="*/ 2147483647 w 80"/>
              <a:gd name="T11" fmla="*/ 2147483647 h 56"/>
              <a:gd name="T12" fmla="*/ 2147483647 w 80"/>
              <a:gd name="T13" fmla="*/ 2147483647 h 56"/>
              <a:gd name="T14" fmla="*/ 2147483647 w 80"/>
              <a:gd name="T15" fmla="*/ 2147483647 h 56"/>
              <a:gd name="T16" fmla="*/ 2147483647 w 80"/>
              <a:gd name="T17" fmla="*/ 2147483647 h 56"/>
              <a:gd name="T18" fmla="*/ 2147483647 w 80"/>
              <a:gd name="T19" fmla="*/ 2147483647 h 56"/>
              <a:gd name="T20" fmla="*/ 2147483647 w 80"/>
              <a:gd name="T21" fmla="*/ 2147483647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56"/>
              <a:gd name="T35" fmla="*/ 80 w 80"/>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56">
                <a:moveTo>
                  <a:pt x="2" y="31"/>
                </a:moveTo>
                <a:cubicBezTo>
                  <a:pt x="5" y="34"/>
                  <a:pt x="15" y="35"/>
                  <a:pt x="21" y="39"/>
                </a:cubicBezTo>
                <a:cubicBezTo>
                  <a:pt x="27" y="43"/>
                  <a:pt x="32" y="52"/>
                  <a:pt x="38" y="54"/>
                </a:cubicBezTo>
                <a:cubicBezTo>
                  <a:pt x="44" y="56"/>
                  <a:pt x="50" y="51"/>
                  <a:pt x="57" y="49"/>
                </a:cubicBezTo>
                <a:cubicBezTo>
                  <a:pt x="64" y="47"/>
                  <a:pt x="80" y="48"/>
                  <a:pt x="80" y="42"/>
                </a:cubicBezTo>
                <a:cubicBezTo>
                  <a:pt x="80" y="36"/>
                  <a:pt x="65" y="17"/>
                  <a:pt x="60" y="13"/>
                </a:cubicBezTo>
                <a:cubicBezTo>
                  <a:pt x="55" y="9"/>
                  <a:pt x="56" y="19"/>
                  <a:pt x="51" y="19"/>
                </a:cubicBezTo>
                <a:cubicBezTo>
                  <a:pt x="46" y="19"/>
                  <a:pt x="38" y="15"/>
                  <a:pt x="32" y="12"/>
                </a:cubicBezTo>
                <a:cubicBezTo>
                  <a:pt x="26" y="9"/>
                  <a:pt x="17" y="0"/>
                  <a:pt x="12" y="1"/>
                </a:cubicBezTo>
                <a:cubicBezTo>
                  <a:pt x="7" y="2"/>
                  <a:pt x="5" y="16"/>
                  <a:pt x="3" y="21"/>
                </a:cubicBezTo>
                <a:cubicBezTo>
                  <a:pt x="1" y="26"/>
                  <a:pt x="0" y="27"/>
                  <a:pt x="2" y="31"/>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9" name="Freeform 28"/>
          <p:cNvSpPr/>
          <p:nvPr/>
        </p:nvSpPr>
        <p:spPr bwMode="auto">
          <a:xfrm>
            <a:off x="4200525" y="1408113"/>
            <a:ext cx="165100" cy="220663"/>
          </a:xfrm>
          <a:custGeom>
            <a:avLst/>
            <a:gdLst>
              <a:gd name="T0" fmla="*/ 2147483647 w 150"/>
              <a:gd name="T1" fmla="*/ 2147483647 h 209"/>
              <a:gd name="T2" fmla="*/ 2147483647 w 150"/>
              <a:gd name="T3" fmla="*/ 2147483647 h 209"/>
              <a:gd name="T4" fmla="*/ 2147483647 w 150"/>
              <a:gd name="T5" fmla="*/ 2147483647 h 209"/>
              <a:gd name="T6" fmla="*/ 2147483647 w 150"/>
              <a:gd name="T7" fmla="*/ 2147483647 h 209"/>
              <a:gd name="T8" fmla="*/ 2147483647 w 150"/>
              <a:gd name="T9" fmla="*/ 2147483647 h 209"/>
              <a:gd name="T10" fmla="*/ 2147483647 w 150"/>
              <a:gd name="T11" fmla="*/ 2147483647 h 209"/>
              <a:gd name="T12" fmla="*/ 2147483647 w 150"/>
              <a:gd name="T13" fmla="*/ 2147483647 h 209"/>
              <a:gd name="T14" fmla="*/ 2147483647 w 150"/>
              <a:gd name="T15" fmla="*/ 2147483647 h 209"/>
              <a:gd name="T16" fmla="*/ 2147483647 w 150"/>
              <a:gd name="T17" fmla="*/ 2147483647 h 209"/>
              <a:gd name="T18" fmla="*/ 2147483647 w 150"/>
              <a:gd name="T19" fmla="*/ 2147483647 h 209"/>
              <a:gd name="T20" fmla="*/ 2147483647 w 150"/>
              <a:gd name="T21" fmla="*/ 2147483647 h 209"/>
              <a:gd name="T22" fmla="*/ 2147483647 w 150"/>
              <a:gd name="T23" fmla="*/ 2147483647 h 209"/>
              <a:gd name="T24" fmla="*/ 2147483647 w 150"/>
              <a:gd name="T25" fmla="*/ 2147483647 h 209"/>
              <a:gd name="T26" fmla="*/ 2147483647 w 150"/>
              <a:gd name="T27" fmla="*/ 2147483647 h 209"/>
              <a:gd name="T28" fmla="*/ 2147483647 w 150"/>
              <a:gd name="T29" fmla="*/ 2147483647 h 209"/>
              <a:gd name="T30" fmla="*/ 2147483647 w 150"/>
              <a:gd name="T31" fmla="*/ 2147483647 h 209"/>
              <a:gd name="T32" fmla="*/ 2147483647 w 150"/>
              <a:gd name="T33" fmla="*/ 2147483647 h 209"/>
              <a:gd name="T34" fmla="*/ 2147483647 w 150"/>
              <a:gd name="T35" fmla="*/ 2147483647 h 209"/>
              <a:gd name="T36" fmla="*/ 2147483647 w 150"/>
              <a:gd name="T37" fmla="*/ 2147483647 h 209"/>
              <a:gd name="T38" fmla="*/ 2147483647 w 150"/>
              <a:gd name="T39" fmla="*/ 2147483647 h 209"/>
              <a:gd name="T40" fmla="*/ 2147483647 w 150"/>
              <a:gd name="T41" fmla="*/ 2147483647 h 209"/>
              <a:gd name="T42" fmla="*/ 2147483647 w 150"/>
              <a:gd name="T43" fmla="*/ 2147483647 h 2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0"/>
              <a:gd name="T67" fmla="*/ 0 h 209"/>
              <a:gd name="T68" fmla="*/ 150 w 150"/>
              <a:gd name="T69" fmla="*/ 209 h 2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0" h="209">
                <a:moveTo>
                  <a:pt x="2" y="74"/>
                </a:moveTo>
                <a:cubicBezTo>
                  <a:pt x="3" y="87"/>
                  <a:pt x="19" y="138"/>
                  <a:pt x="32" y="154"/>
                </a:cubicBezTo>
                <a:cubicBezTo>
                  <a:pt x="45" y="170"/>
                  <a:pt x="69" y="161"/>
                  <a:pt x="79" y="169"/>
                </a:cubicBezTo>
                <a:cubicBezTo>
                  <a:pt x="89" y="177"/>
                  <a:pt x="85" y="201"/>
                  <a:pt x="91" y="205"/>
                </a:cubicBezTo>
                <a:cubicBezTo>
                  <a:pt x="97" y="209"/>
                  <a:pt x="111" y="199"/>
                  <a:pt x="115" y="194"/>
                </a:cubicBezTo>
                <a:cubicBezTo>
                  <a:pt x="119" y="189"/>
                  <a:pt x="112" y="182"/>
                  <a:pt x="113" y="175"/>
                </a:cubicBezTo>
                <a:cubicBezTo>
                  <a:pt x="114" y="168"/>
                  <a:pt x="116" y="159"/>
                  <a:pt x="121" y="154"/>
                </a:cubicBezTo>
                <a:cubicBezTo>
                  <a:pt x="126" y="149"/>
                  <a:pt x="139" y="151"/>
                  <a:pt x="142" y="148"/>
                </a:cubicBezTo>
                <a:cubicBezTo>
                  <a:pt x="145" y="145"/>
                  <a:pt x="140" y="141"/>
                  <a:pt x="137" y="136"/>
                </a:cubicBezTo>
                <a:cubicBezTo>
                  <a:pt x="134" y="131"/>
                  <a:pt x="122" y="126"/>
                  <a:pt x="121" y="119"/>
                </a:cubicBezTo>
                <a:cubicBezTo>
                  <a:pt x="120" y="112"/>
                  <a:pt x="128" y="102"/>
                  <a:pt x="130" y="94"/>
                </a:cubicBezTo>
                <a:cubicBezTo>
                  <a:pt x="132" y="86"/>
                  <a:pt x="127" y="78"/>
                  <a:pt x="130" y="71"/>
                </a:cubicBezTo>
                <a:cubicBezTo>
                  <a:pt x="133" y="64"/>
                  <a:pt x="146" y="59"/>
                  <a:pt x="148" y="52"/>
                </a:cubicBezTo>
                <a:cubicBezTo>
                  <a:pt x="150" y="45"/>
                  <a:pt x="148" y="39"/>
                  <a:pt x="145" y="31"/>
                </a:cubicBezTo>
                <a:cubicBezTo>
                  <a:pt x="142" y="23"/>
                  <a:pt x="142" y="4"/>
                  <a:pt x="133" y="2"/>
                </a:cubicBezTo>
                <a:cubicBezTo>
                  <a:pt x="124" y="0"/>
                  <a:pt x="95" y="9"/>
                  <a:pt x="89" y="17"/>
                </a:cubicBezTo>
                <a:cubicBezTo>
                  <a:pt x="83" y="25"/>
                  <a:pt x="98" y="41"/>
                  <a:pt x="95" y="50"/>
                </a:cubicBezTo>
                <a:cubicBezTo>
                  <a:pt x="92" y="59"/>
                  <a:pt x="74" y="74"/>
                  <a:pt x="68" y="74"/>
                </a:cubicBezTo>
                <a:cubicBezTo>
                  <a:pt x="62" y="74"/>
                  <a:pt x="60" y="59"/>
                  <a:pt x="58" y="53"/>
                </a:cubicBezTo>
                <a:cubicBezTo>
                  <a:pt x="56" y="47"/>
                  <a:pt x="60" y="33"/>
                  <a:pt x="55" y="37"/>
                </a:cubicBezTo>
                <a:cubicBezTo>
                  <a:pt x="50" y="41"/>
                  <a:pt x="34" y="71"/>
                  <a:pt x="25" y="77"/>
                </a:cubicBezTo>
                <a:cubicBezTo>
                  <a:pt x="16" y="83"/>
                  <a:pt x="0" y="61"/>
                  <a:pt x="2" y="74"/>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0" name="Freeform 29"/>
          <p:cNvSpPr/>
          <p:nvPr/>
        </p:nvSpPr>
        <p:spPr bwMode="auto">
          <a:xfrm>
            <a:off x="4362450" y="1341438"/>
            <a:ext cx="382588" cy="200025"/>
          </a:xfrm>
          <a:custGeom>
            <a:avLst/>
            <a:gdLst>
              <a:gd name="T0" fmla="*/ 2147483647 w 346"/>
              <a:gd name="T1" fmla="*/ 2147483647 h 190"/>
              <a:gd name="T2" fmla="*/ 2147483647 w 346"/>
              <a:gd name="T3" fmla="*/ 2147483647 h 190"/>
              <a:gd name="T4" fmla="*/ 2147483647 w 346"/>
              <a:gd name="T5" fmla="*/ 2147483647 h 190"/>
              <a:gd name="T6" fmla="*/ 2147483647 w 346"/>
              <a:gd name="T7" fmla="*/ 2147483647 h 190"/>
              <a:gd name="T8" fmla="*/ 2147483647 w 346"/>
              <a:gd name="T9" fmla="*/ 2147483647 h 190"/>
              <a:gd name="T10" fmla="*/ 2147483647 w 346"/>
              <a:gd name="T11" fmla="*/ 2147483647 h 190"/>
              <a:gd name="T12" fmla="*/ 2147483647 w 346"/>
              <a:gd name="T13" fmla="*/ 2147483647 h 190"/>
              <a:gd name="T14" fmla="*/ 2147483647 w 346"/>
              <a:gd name="T15" fmla="*/ 2147483647 h 190"/>
              <a:gd name="T16" fmla="*/ 2147483647 w 346"/>
              <a:gd name="T17" fmla="*/ 2147483647 h 190"/>
              <a:gd name="T18" fmla="*/ 2147483647 w 346"/>
              <a:gd name="T19" fmla="*/ 2147483647 h 190"/>
              <a:gd name="T20" fmla="*/ 2147483647 w 346"/>
              <a:gd name="T21" fmla="*/ 2147483647 h 190"/>
              <a:gd name="T22" fmla="*/ 2147483647 w 346"/>
              <a:gd name="T23" fmla="*/ 2147483647 h 190"/>
              <a:gd name="T24" fmla="*/ 2147483647 w 346"/>
              <a:gd name="T25" fmla="*/ 2147483647 h 190"/>
              <a:gd name="T26" fmla="*/ 2147483647 w 346"/>
              <a:gd name="T27" fmla="*/ 2147483647 h 190"/>
              <a:gd name="T28" fmla="*/ 2147483647 w 346"/>
              <a:gd name="T29" fmla="*/ 2147483647 h 190"/>
              <a:gd name="T30" fmla="*/ 2147483647 w 346"/>
              <a:gd name="T31" fmla="*/ 2147483647 h 190"/>
              <a:gd name="T32" fmla="*/ 2147483647 w 346"/>
              <a:gd name="T33" fmla="*/ 2147483647 h 190"/>
              <a:gd name="T34" fmla="*/ 2147483647 w 346"/>
              <a:gd name="T35" fmla="*/ 2147483647 h 190"/>
              <a:gd name="T36" fmla="*/ 2147483647 w 346"/>
              <a:gd name="T37" fmla="*/ 2147483647 h 190"/>
              <a:gd name="T38" fmla="*/ 2147483647 w 346"/>
              <a:gd name="T39" fmla="*/ 2147483647 h 190"/>
              <a:gd name="T40" fmla="*/ 2147483647 w 346"/>
              <a:gd name="T41" fmla="*/ 2147483647 h 190"/>
              <a:gd name="T42" fmla="*/ 2147483647 w 346"/>
              <a:gd name="T43" fmla="*/ 2147483647 h 190"/>
              <a:gd name="T44" fmla="*/ 2147483647 w 346"/>
              <a:gd name="T45" fmla="*/ 2147483647 h 190"/>
              <a:gd name="T46" fmla="*/ 2147483647 w 346"/>
              <a:gd name="T47" fmla="*/ 0 h 190"/>
              <a:gd name="T48" fmla="*/ 2147483647 w 346"/>
              <a:gd name="T49" fmla="*/ 2147483647 h 190"/>
              <a:gd name="T50" fmla="*/ 2147483647 w 346"/>
              <a:gd name="T51" fmla="*/ 2147483647 h 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6"/>
              <a:gd name="T79" fmla="*/ 0 h 190"/>
              <a:gd name="T80" fmla="*/ 346 w 346"/>
              <a:gd name="T81" fmla="*/ 190 h 1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6" h="190">
                <a:moveTo>
                  <a:pt x="11" y="2"/>
                </a:moveTo>
                <a:lnTo>
                  <a:pt x="14" y="3"/>
                </a:lnTo>
                <a:cubicBezTo>
                  <a:pt x="16" y="10"/>
                  <a:pt x="27" y="39"/>
                  <a:pt x="25" y="45"/>
                </a:cubicBezTo>
                <a:cubicBezTo>
                  <a:pt x="23" y="51"/>
                  <a:pt x="2" y="37"/>
                  <a:pt x="1" y="42"/>
                </a:cubicBezTo>
                <a:cubicBezTo>
                  <a:pt x="0" y="47"/>
                  <a:pt x="9" y="64"/>
                  <a:pt x="16" y="75"/>
                </a:cubicBezTo>
                <a:cubicBezTo>
                  <a:pt x="23" y="86"/>
                  <a:pt x="41" y="100"/>
                  <a:pt x="46" y="110"/>
                </a:cubicBezTo>
                <a:cubicBezTo>
                  <a:pt x="51" y="120"/>
                  <a:pt x="46" y="129"/>
                  <a:pt x="49" y="135"/>
                </a:cubicBezTo>
                <a:cubicBezTo>
                  <a:pt x="52" y="141"/>
                  <a:pt x="63" y="145"/>
                  <a:pt x="62" y="149"/>
                </a:cubicBezTo>
                <a:cubicBezTo>
                  <a:pt x="61" y="153"/>
                  <a:pt x="48" y="157"/>
                  <a:pt x="46" y="161"/>
                </a:cubicBezTo>
                <a:cubicBezTo>
                  <a:pt x="44" y="165"/>
                  <a:pt x="51" y="172"/>
                  <a:pt x="52" y="176"/>
                </a:cubicBezTo>
                <a:cubicBezTo>
                  <a:pt x="53" y="180"/>
                  <a:pt x="51" y="186"/>
                  <a:pt x="55" y="188"/>
                </a:cubicBezTo>
                <a:cubicBezTo>
                  <a:pt x="59" y="190"/>
                  <a:pt x="66" y="189"/>
                  <a:pt x="77" y="188"/>
                </a:cubicBezTo>
                <a:cubicBezTo>
                  <a:pt x="88" y="187"/>
                  <a:pt x="111" y="186"/>
                  <a:pt x="124" y="183"/>
                </a:cubicBezTo>
                <a:cubicBezTo>
                  <a:pt x="137" y="180"/>
                  <a:pt x="144" y="174"/>
                  <a:pt x="154" y="171"/>
                </a:cubicBezTo>
                <a:cubicBezTo>
                  <a:pt x="164" y="168"/>
                  <a:pt x="184" y="175"/>
                  <a:pt x="187" y="162"/>
                </a:cubicBezTo>
                <a:cubicBezTo>
                  <a:pt x="190" y="149"/>
                  <a:pt x="173" y="109"/>
                  <a:pt x="175" y="93"/>
                </a:cubicBezTo>
                <a:cubicBezTo>
                  <a:pt x="177" y="77"/>
                  <a:pt x="189" y="74"/>
                  <a:pt x="197" y="68"/>
                </a:cubicBezTo>
                <a:cubicBezTo>
                  <a:pt x="205" y="62"/>
                  <a:pt x="222" y="62"/>
                  <a:pt x="226" y="57"/>
                </a:cubicBezTo>
                <a:cubicBezTo>
                  <a:pt x="230" y="52"/>
                  <a:pt x="216" y="41"/>
                  <a:pt x="224" y="36"/>
                </a:cubicBezTo>
                <a:cubicBezTo>
                  <a:pt x="232" y="31"/>
                  <a:pt x="262" y="31"/>
                  <a:pt x="275" y="29"/>
                </a:cubicBezTo>
                <a:cubicBezTo>
                  <a:pt x="288" y="27"/>
                  <a:pt x="294" y="23"/>
                  <a:pt x="305" y="24"/>
                </a:cubicBezTo>
                <a:cubicBezTo>
                  <a:pt x="316" y="25"/>
                  <a:pt x="334" y="35"/>
                  <a:pt x="340" y="35"/>
                </a:cubicBezTo>
                <a:cubicBezTo>
                  <a:pt x="346" y="35"/>
                  <a:pt x="343" y="27"/>
                  <a:pt x="344" y="21"/>
                </a:cubicBezTo>
                <a:cubicBezTo>
                  <a:pt x="345" y="15"/>
                  <a:pt x="346" y="3"/>
                  <a:pt x="346" y="0"/>
                </a:cubicBezTo>
                <a:lnTo>
                  <a:pt x="346" y="2"/>
                </a:lnTo>
                <a:lnTo>
                  <a:pt x="11" y="2"/>
                </a:ln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1" name="Freeform 30"/>
          <p:cNvSpPr/>
          <p:nvPr/>
        </p:nvSpPr>
        <p:spPr bwMode="auto">
          <a:xfrm>
            <a:off x="4462463" y="1671638"/>
            <a:ext cx="66675" cy="74613"/>
          </a:xfrm>
          <a:custGeom>
            <a:avLst/>
            <a:gdLst>
              <a:gd name="T0" fmla="*/ 2147483647 w 61"/>
              <a:gd name="T1" fmla="*/ 2147483647 h 70"/>
              <a:gd name="T2" fmla="*/ 2147483647 w 61"/>
              <a:gd name="T3" fmla="*/ 2147483647 h 70"/>
              <a:gd name="T4" fmla="*/ 2147483647 w 61"/>
              <a:gd name="T5" fmla="*/ 2147483647 h 70"/>
              <a:gd name="T6" fmla="*/ 2147483647 w 61"/>
              <a:gd name="T7" fmla="*/ 2147483647 h 70"/>
              <a:gd name="T8" fmla="*/ 2147483647 w 61"/>
              <a:gd name="T9" fmla="*/ 2147483647 h 70"/>
              <a:gd name="T10" fmla="*/ 2147483647 w 61"/>
              <a:gd name="T11" fmla="*/ 2147483647 h 70"/>
              <a:gd name="T12" fmla="*/ 2147483647 w 61"/>
              <a:gd name="T13" fmla="*/ 2147483647 h 70"/>
              <a:gd name="T14" fmla="*/ 2147483647 w 61"/>
              <a:gd name="T15" fmla="*/ 2147483647 h 70"/>
              <a:gd name="T16" fmla="*/ 2147483647 w 61"/>
              <a:gd name="T17" fmla="*/ 2147483647 h 70"/>
              <a:gd name="T18" fmla="*/ 2147483647 w 61"/>
              <a:gd name="T19" fmla="*/ 2147483647 h 70"/>
              <a:gd name="T20" fmla="*/ 2147483647 w 61"/>
              <a:gd name="T21" fmla="*/ 2147483647 h 70"/>
              <a:gd name="T22" fmla="*/ 2147483647 w 61"/>
              <a:gd name="T23" fmla="*/ 2147483647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70"/>
              <a:gd name="T38" fmla="*/ 61 w 61"/>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70">
                <a:moveTo>
                  <a:pt x="1" y="34"/>
                </a:moveTo>
                <a:cubicBezTo>
                  <a:pt x="0" y="39"/>
                  <a:pt x="12" y="62"/>
                  <a:pt x="17" y="66"/>
                </a:cubicBezTo>
                <a:cubicBezTo>
                  <a:pt x="22" y="70"/>
                  <a:pt x="25" y="58"/>
                  <a:pt x="32" y="57"/>
                </a:cubicBezTo>
                <a:cubicBezTo>
                  <a:pt x="39" y="56"/>
                  <a:pt x="55" y="59"/>
                  <a:pt x="58" y="58"/>
                </a:cubicBezTo>
                <a:cubicBezTo>
                  <a:pt x="61" y="57"/>
                  <a:pt x="52" y="57"/>
                  <a:pt x="50" y="51"/>
                </a:cubicBezTo>
                <a:cubicBezTo>
                  <a:pt x="48" y="45"/>
                  <a:pt x="46" y="27"/>
                  <a:pt x="43" y="21"/>
                </a:cubicBezTo>
                <a:cubicBezTo>
                  <a:pt x="40" y="15"/>
                  <a:pt x="34" y="15"/>
                  <a:pt x="31" y="12"/>
                </a:cubicBezTo>
                <a:cubicBezTo>
                  <a:pt x="28" y="9"/>
                  <a:pt x="29" y="0"/>
                  <a:pt x="26" y="1"/>
                </a:cubicBezTo>
                <a:cubicBezTo>
                  <a:pt x="23" y="2"/>
                  <a:pt x="10" y="12"/>
                  <a:pt x="10" y="16"/>
                </a:cubicBezTo>
                <a:cubicBezTo>
                  <a:pt x="10" y="20"/>
                  <a:pt x="23" y="21"/>
                  <a:pt x="26" y="24"/>
                </a:cubicBezTo>
                <a:cubicBezTo>
                  <a:pt x="29" y="27"/>
                  <a:pt x="29" y="32"/>
                  <a:pt x="25" y="34"/>
                </a:cubicBezTo>
                <a:cubicBezTo>
                  <a:pt x="21" y="36"/>
                  <a:pt x="2" y="29"/>
                  <a:pt x="1" y="34"/>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2" name="Freeform 31"/>
          <p:cNvSpPr/>
          <p:nvPr/>
        </p:nvSpPr>
        <p:spPr bwMode="auto">
          <a:xfrm>
            <a:off x="4619625" y="1555750"/>
            <a:ext cx="50800" cy="41275"/>
          </a:xfrm>
          <a:custGeom>
            <a:avLst/>
            <a:gdLst>
              <a:gd name="T0" fmla="*/ 2147483647 w 45"/>
              <a:gd name="T1" fmla="*/ 0 h 40"/>
              <a:gd name="T2" fmla="*/ 2147483647 w 45"/>
              <a:gd name="T3" fmla="*/ 2147483647 h 40"/>
              <a:gd name="T4" fmla="*/ 2147483647 w 45"/>
              <a:gd name="T5" fmla="*/ 2147483647 h 40"/>
              <a:gd name="T6" fmla="*/ 2147483647 w 45"/>
              <a:gd name="T7" fmla="*/ 2147483647 h 40"/>
              <a:gd name="T8" fmla="*/ 2147483647 w 45"/>
              <a:gd name="T9" fmla="*/ 2147483647 h 40"/>
              <a:gd name="T10" fmla="*/ 2147483647 w 45"/>
              <a:gd name="T11" fmla="*/ 2147483647 h 40"/>
              <a:gd name="T12" fmla="*/ 2147483647 w 45"/>
              <a:gd name="T13" fmla="*/ 2147483647 h 40"/>
              <a:gd name="T14" fmla="*/ 2147483647 w 45"/>
              <a:gd name="T15" fmla="*/ 2147483647 h 40"/>
              <a:gd name="T16" fmla="*/ 2147483647 w 45"/>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40"/>
              <a:gd name="T29" fmla="*/ 45 w 45"/>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40">
                <a:moveTo>
                  <a:pt x="5" y="0"/>
                </a:moveTo>
                <a:cubicBezTo>
                  <a:pt x="2" y="1"/>
                  <a:pt x="0" y="12"/>
                  <a:pt x="3" y="15"/>
                </a:cubicBezTo>
                <a:cubicBezTo>
                  <a:pt x="6" y="18"/>
                  <a:pt x="18" y="15"/>
                  <a:pt x="21" y="19"/>
                </a:cubicBezTo>
                <a:cubicBezTo>
                  <a:pt x="24" y="23"/>
                  <a:pt x="20" y="34"/>
                  <a:pt x="23" y="37"/>
                </a:cubicBezTo>
                <a:cubicBezTo>
                  <a:pt x="26" y="40"/>
                  <a:pt x="39" y="40"/>
                  <a:pt x="42" y="37"/>
                </a:cubicBezTo>
                <a:cubicBezTo>
                  <a:pt x="45" y="34"/>
                  <a:pt x="44" y="24"/>
                  <a:pt x="42" y="19"/>
                </a:cubicBezTo>
                <a:cubicBezTo>
                  <a:pt x="40" y="14"/>
                  <a:pt x="36" y="8"/>
                  <a:pt x="32" y="6"/>
                </a:cubicBezTo>
                <a:cubicBezTo>
                  <a:pt x="28" y="4"/>
                  <a:pt x="22" y="8"/>
                  <a:pt x="18" y="7"/>
                </a:cubicBezTo>
                <a:cubicBezTo>
                  <a:pt x="14" y="6"/>
                  <a:pt x="8" y="1"/>
                  <a:pt x="5" y="0"/>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3" name="Freeform 32"/>
          <p:cNvSpPr/>
          <p:nvPr/>
        </p:nvSpPr>
        <p:spPr bwMode="auto">
          <a:xfrm>
            <a:off x="4292600" y="1639888"/>
            <a:ext cx="39688" cy="38100"/>
          </a:xfrm>
          <a:custGeom>
            <a:avLst/>
            <a:gdLst>
              <a:gd name="T0" fmla="*/ 2147483647 w 36"/>
              <a:gd name="T1" fmla="*/ 2147483647 h 36"/>
              <a:gd name="T2" fmla="*/ 2147483647 w 36"/>
              <a:gd name="T3" fmla="*/ 2147483647 h 36"/>
              <a:gd name="T4" fmla="*/ 2147483647 w 36"/>
              <a:gd name="T5" fmla="*/ 2147483647 h 36"/>
              <a:gd name="T6" fmla="*/ 2147483647 w 36"/>
              <a:gd name="T7" fmla="*/ 2147483647 h 36"/>
              <a:gd name="T8" fmla="*/ 2147483647 w 36"/>
              <a:gd name="T9" fmla="*/ 2147483647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3" y="2"/>
                </a:moveTo>
                <a:cubicBezTo>
                  <a:pt x="0" y="4"/>
                  <a:pt x="10" y="15"/>
                  <a:pt x="14" y="20"/>
                </a:cubicBezTo>
                <a:cubicBezTo>
                  <a:pt x="18" y="25"/>
                  <a:pt x="26" y="36"/>
                  <a:pt x="29" y="34"/>
                </a:cubicBezTo>
                <a:cubicBezTo>
                  <a:pt x="32" y="32"/>
                  <a:pt x="36" y="16"/>
                  <a:pt x="32" y="11"/>
                </a:cubicBezTo>
                <a:cubicBezTo>
                  <a:pt x="28" y="6"/>
                  <a:pt x="6" y="0"/>
                  <a:pt x="3" y="2"/>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4" name="Freeform 33"/>
          <p:cNvSpPr/>
          <p:nvPr/>
        </p:nvSpPr>
        <p:spPr bwMode="auto">
          <a:xfrm>
            <a:off x="4173538" y="1600200"/>
            <a:ext cx="28575" cy="71438"/>
          </a:xfrm>
          <a:custGeom>
            <a:avLst/>
            <a:gdLst>
              <a:gd name="T0" fmla="*/ 2147483647 w 27"/>
              <a:gd name="T1" fmla="*/ 2147483647 h 67"/>
              <a:gd name="T2" fmla="*/ 2147483647 w 27"/>
              <a:gd name="T3" fmla="*/ 2147483647 h 67"/>
              <a:gd name="T4" fmla="*/ 2147483647 w 27"/>
              <a:gd name="T5" fmla="*/ 2147483647 h 67"/>
              <a:gd name="T6" fmla="*/ 2147483647 w 27"/>
              <a:gd name="T7" fmla="*/ 2147483647 h 67"/>
              <a:gd name="T8" fmla="*/ 2147483647 w 27"/>
              <a:gd name="T9" fmla="*/ 2147483647 h 67"/>
              <a:gd name="T10" fmla="*/ 0 60000 65536"/>
              <a:gd name="T11" fmla="*/ 0 60000 65536"/>
              <a:gd name="T12" fmla="*/ 0 60000 65536"/>
              <a:gd name="T13" fmla="*/ 0 60000 65536"/>
              <a:gd name="T14" fmla="*/ 0 60000 65536"/>
              <a:gd name="T15" fmla="*/ 0 w 27"/>
              <a:gd name="T16" fmla="*/ 0 h 67"/>
              <a:gd name="T17" fmla="*/ 27 w 27"/>
              <a:gd name="T18" fmla="*/ 67 h 67"/>
            </a:gdLst>
            <a:ahLst/>
            <a:cxnLst>
              <a:cxn ang="T10">
                <a:pos x="T0" y="T1"/>
              </a:cxn>
              <a:cxn ang="T11">
                <a:pos x="T2" y="T3"/>
              </a:cxn>
              <a:cxn ang="T12">
                <a:pos x="T4" y="T5"/>
              </a:cxn>
              <a:cxn ang="T13">
                <a:pos x="T6" y="T7"/>
              </a:cxn>
              <a:cxn ang="T14">
                <a:pos x="T8" y="T9"/>
              </a:cxn>
            </a:cxnLst>
            <a:rect l="T15" t="T16" r="T17" b="T18"/>
            <a:pathLst>
              <a:path w="27" h="67">
                <a:moveTo>
                  <a:pt x="21" y="3"/>
                </a:moveTo>
                <a:cubicBezTo>
                  <a:pt x="15" y="0"/>
                  <a:pt x="6" y="31"/>
                  <a:pt x="3" y="41"/>
                </a:cubicBezTo>
                <a:cubicBezTo>
                  <a:pt x="0" y="51"/>
                  <a:pt x="0" y="67"/>
                  <a:pt x="2" y="66"/>
                </a:cubicBezTo>
                <a:cubicBezTo>
                  <a:pt x="4" y="65"/>
                  <a:pt x="11" y="45"/>
                  <a:pt x="14" y="35"/>
                </a:cubicBezTo>
                <a:cubicBezTo>
                  <a:pt x="17" y="25"/>
                  <a:pt x="27" y="6"/>
                  <a:pt x="21" y="3"/>
                </a:cubicBezTo>
                <a:close/>
              </a:path>
            </a:pathLst>
          </a:custGeom>
          <a:solidFill>
            <a:srgbClr val="99CC00"/>
          </a:solidFill>
          <a:ln w="3175">
            <a:solidFill>
              <a:srgbClr val="339966"/>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5" name="Freeform 34"/>
          <p:cNvSpPr/>
          <p:nvPr/>
        </p:nvSpPr>
        <p:spPr bwMode="auto">
          <a:xfrm>
            <a:off x="3906838" y="3235325"/>
            <a:ext cx="987425" cy="1066800"/>
          </a:xfrm>
          <a:custGeom>
            <a:avLst/>
            <a:gdLst>
              <a:gd name="T0" fmla="*/ 2147483647 w 894"/>
              <a:gd name="T1" fmla="*/ 2147483647 h 1011"/>
              <a:gd name="T2" fmla="*/ 2147483647 w 894"/>
              <a:gd name="T3" fmla="*/ 2147483647 h 1011"/>
              <a:gd name="T4" fmla="*/ 2147483647 w 894"/>
              <a:gd name="T5" fmla="*/ 2147483647 h 1011"/>
              <a:gd name="T6" fmla="*/ 2147483647 w 894"/>
              <a:gd name="T7" fmla="*/ 2147483647 h 1011"/>
              <a:gd name="T8" fmla="*/ 2147483647 w 894"/>
              <a:gd name="T9" fmla="*/ 2147483647 h 1011"/>
              <a:gd name="T10" fmla="*/ 2147483647 w 894"/>
              <a:gd name="T11" fmla="*/ 2147483647 h 1011"/>
              <a:gd name="T12" fmla="*/ 2147483647 w 894"/>
              <a:gd name="T13" fmla="*/ 2147483647 h 1011"/>
              <a:gd name="T14" fmla="*/ 2147483647 w 894"/>
              <a:gd name="T15" fmla="*/ 2147483647 h 1011"/>
              <a:gd name="T16" fmla="*/ 2147483647 w 894"/>
              <a:gd name="T17" fmla="*/ 2147483647 h 1011"/>
              <a:gd name="T18" fmla="*/ 2147483647 w 894"/>
              <a:gd name="T19" fmla="*/ 2147483647 h 1011"/>
              <a:gd name="T20" fmla="*/ 2147483647 w 894"/>
              <a:gd name="T21" fmla="*/ 2147483647 h 1011"/>
              <a:gd name="T22" fmla="*/ 2147483647 w 894"/>
              <a:gd name="T23" fmla="*/ 2147483647 h 1011"/>
              <a:gd name="T24" fmla="*/ 2147483647 w 894"/>
              <a:gd name="T25" fmla="*/ 2147483647 h 1011"/>
              <a:gd name="T26" fmla="*/ 2147483647 w 894"/>
              <a:gd name="T27" fmla="*/ 2147483647 h 1011"/>
              <a:gd name="T28" fmla="*/ 2147483647 w 894"/>
              <a:gd name="T29" fmla="*/ 2147483647 h 1011"/>
              <a:gd name="T30" fmla="*/ 2147483647 w 894"/>
              <a:gd name="T31" fmla="*/ 2147483647 h 1011"/>
              <a:gd name="T32" fmla="*/ 2147483647 w 894"/>
              <a:gd name="T33" fmla="*/ 2147483647 h 1011"/>
              <a:gd name="T34" fmla="*/ 2147483647 w 894"/>
              <a:gd name="T35" fmla="*/ 2147483647 h 1011"/>
              <a:gd name="T36" fmla="*/ 2147483647 w 894"/>
              <a:gd name="T37" fmla="*/ 2147483647 h 1011"/>
              <a:gd name="T38" fmla="*/ 2147483647 w 894"/>
              <a:gd name="T39" fmla="*/ 2147483647 h 1011"/>
              <a:gd name="T40" fmla="*/ 2147483647 w 894"/>
              <a:gd name="T41" fmla="*/ 2147483647 h 1011"/>
              <a:gd name="T42" fmla="*/ 2147483647 w 894"/>
              <a:gd name="T43" fmla="*/ 2147483647 h 1011"/>
              <a:gd name="T44" fmla="*/ 2147483647 w 894"/>
              <a:gd name="T45" fmla="*/ 2147483647 h 1011"/>
              <a:gd name="T46" fmla="*/ 2147483647 w 894"/>
              <a:gd name="T47" fmla="*/ 2147483647 h 1011"/>
              <a:gd name="T48" fmla="*/ 2147483647 w 894"/>
              <a:gd name="T49" fmla="*/ 2147483647 h 1011"/>
              <a:gd name="T50" fmla="*/ 2147483647 w 894"/>
              <a:gd name="T51" fmla="*/ 2147483647 h 1011"/>
              <a:gd name="T52" fmla="*/ 2147483647 w 894"/>
              <a:gd name="T53" fmla="*/ 2147483647 h 1011"/>
              <a:gd name="T54" fmla="*/ 2147483647 w 894"/>
              <a:gd name="T55" fmla="*/ 2147483647 h 1011"/>
              <a:gd name="T56" fmla="*/ 2147483647 w 894"/>
              <a:gd name="T57" fmla="*/ 2147483647 h 1011"/>
              <a:gd name="T58" fmla="*/ 2147483647 w 894"/>
              <a:gd name="T59" fmla="*/ 2147483647 h 1011"/>
              <a:gd name="T60" fmla="*/ 2147483647 w 894"/>
              <a:gd name="T61" fmla="*/ 2147483647 h 1011"/>
              <a:gd name="T62" fmla="*/ 2147483647 w 894"/>
              <a:gd name="T63" fmla="*/ 2147483647 h 1011"/>
              <a:gd name="T64" fmla="*/ 2147483647 w 894"/>
              <a:gd name="T65" fmla="*/ 2147483647 h 1011"/>
              <a:gd name="T66" fmla="*/ 2147483647 w 894"/>
              <a:gd name="T67" fmla="*/ 2147483647 h 1011"/>
              <a:gd name="T68" fmla="*/ 2147483647 w 894"/>
              <a:gd name="T69" fmla="*/ 2147483647 h 1011"/>
              <a:gd name="T70" fmla="*/ 2147483647 w 894"/>
              <a:gd name="T71" fmla="*/ 2147483647 h 1011"/>
              <a:gd name="T72" fmla="*/ 2147483647 w 894"/>
              <a:gd name="T73" fmla="*/ 2147483647 h 1011"/>
              <a:gd name="T74" fmla="*/ 2147483647 w 894"/>
              <a:gd name="T75" fmla="*/ 2147483647 h 1011"/>
              <a:gd name="T76" fmla="*/ 2147483647 w 894"/>
              <a:gd name="T77" fmla="*/ 2147483647 h 1011"/>
              <a:gd name="T78" fmla="*/ 2147483647 w 894"/>
              <a:gd name="T79" fmla="*/ 2147483647 h 1011"/>
              <a:gd name="T80" fmla="*/ 2147483647 w 894"/>
              <a:gd name="T81" fmla="*/ 2147483647 h 1011"/>
              <a:gd name="T82" fmla="*/ 2147483647 w 894"/>
              <a:gd name="T83" fmla="*/ 2147483647 h 1011"/>
              <a:gd name="T84" fmla="*/ 2147483647 w 894"/>
              <a:gd name="T85" fmla="*/ 2147483647 h 1011"/>
              <a:gd name="T86" fmla="*/ 2147483647 w 894"/>
              <a:gd name="T87" fmla="*/ 2147483647 h 10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94"/>
              <a:gd name="T133" fmla="*/ 0 h 1011"/>
              <a:gd name="T134" fmla="*/ 894 w 894"/>
              <a:gd name="T135" fmla="*/ 1011 h 10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94" h="1011">
                <a:moveTo>
                  <a:pt x="21" y="134"/>
                </a:moveTo>
                <a:cubicBezTo>
                  <a:pt x="0" y="187"/>
                  <a:pt x="32" y="290"/>
                  <a:pt x="36" y="327"/>
                </a:cubicBezTo>
                <a:cubicBezTo>
                  <a:pt x="40" y="364"/>
                  <a:pt x="38" y="350"/>
                  <a:pt x="46" y="356"/>
                </a:cubicBezTo>
                <a:cubicBezTo>
                  <a:pt x="54" y="362"/>
                  <a:pt x="66" y="354"/>
                  <a:pt x="84" y="363"/>
                </a:cubicBezTo>
                <a:cubicBezTo>
                  <a:pt x="102" y="372"/>
                  <a:pt x="138" y="404"/>
                  <a:pt x="154" y="413"/>
                </a:cubicBezTo>
                <a:cubicBezTo>
                  <a:pt x="170" y="422"/>
                  <a:pt x="169" y="412"/>
                  <a:pt x="178" y="416"/>
                </a:cubicBezTo>
                <a:cubicBezTo>
                  <a:pt x="187" y="420"/>
                  <a:pt x="201" y="420"/>
                  <a:pt x="211" y="435"/>
                </a:cubicBezTo>
                <a:cubicBezTo>
                  <a:pt x="221" y="450"/>
                  <a:pt x="230" y="488"/>
                  <a:pt x="240" y="507"/>
                </a:cubicBezTo>
                <a:cubicBezTo>
                  <a:pt x="250" y="526"/>
                  <a:pt x="266" y="537"/>
                  <a:pt x="271" y="552"/>
                </a:cubicBezTo>
                <a:cubicBezTo>
                  <a:pt x="276" y="567"/>
                  <a:pt x="264" y="588"/>
                  <a:pt x="268" y="596"/>
                </a:cubicBezTo>
                <a:cubicBezTo>
                  <a:pt x="272" y="604"/>
                  <a:pt x="289" y="595"/>
                  <a:pt x="295" y="600"/>
                </a:cubicBezTo>
                <a:cubicBezTo>
                  <a:pt x="301" y="605"/>
                  <a:pt x="296" y="619"/>
                  <a:pt x="303" y="627"/>
                </a:cubicBezTo>
                <a:cubicBezTo>
                  <a:pt x="310" y="635"/>
                  <a:pt x="326" y="636"/>
                  <a:pt x="334" y="648"/>
                </a:cubicBezTo>
                <a:cubicBezTo>
                  <a:pt x="342" y="660"/>
                  <a:pt x="349" y="691"/>
                  <a:pt x="354" y="698"/>
                </a:cubicBezTo>
                <a:cubicBezTo>
                  <a:pt x="359" y="705"/>
                  <a:pt x="362" y="691"/>
                  <a:pt x="366" y="690"/>
                </a:cubicBezTo>
                <a:cubicBezTo>
                  <a:pt x="370" y="689"/>
                  <a:pt x="373" y="689"/>
                  <a:pt x="381" y="693"/>
                </a:cubicBezTo>
                <a:cubicBezTo>
                  <a:pt x="389" y="697"/>
                  <a:pt x="406" y="707"/>
                  <a:pt x="415" y="716"/>
                </a:cubicBezTo>
                <a:cubicBezTo>
                  <a:pt x="424" y="725"/>
                  <a:pt x="426" y="738"/>
                  <a:pt x="436" y="749"/>
                </a:cubicBezTo>
                <a:cubicBezTo>
                  <a:pt x="446" y="760"/>
                  <a:pt x="461" y="770"/>
                  <a:pt x="475" y="785"/>
                </a:cubicBezTo>
                <a:cubicBezTo>
                  <a:pt x="489" y="800"/>
                  <a:pt x="497" y="819"/>
                  <a:pt x="520" y="837"/>
                </a:cubicBezTo>
                <a:cubicBezTo>
                  <a:pt x="543" y="855"/>
                  <a:pt x="593" y="887"/>
                  <a:pt x="615" y="896"/>
                </a:cubicBezTo>
                <a:cubicBezTo>
                  <a:pt x="637" y="905"/>
                  <a:pt x="641" y="891"/>
                  <a:pt x="652" y="891"/>
                </a:cubicBezTo>
                <a:cubicBezTo>
                  <a:pt x="663" y="891"/>
                  <a:pt x="672" y="897"/>
                  <a:pt x="681" y="899"/>
                </a:cubicBezTo>
                <a:cubicBezTo>
                  <a:pt x="690" y="901"/>
                  <a:pt x="698" y="892"/>
                  <a:pt x="709" y="902"/>
                </a:cubicBezTo>
                <a:cubicBezTo>
                  <a:pt x="720" y="912"/>
                  <a:pt x="735" y="951"/>
                  <a:pt x="747" y="962"/>
                </a:cubicBezTo>
                <a:cubicBezTo>
                  <a:pt x="759" y="973"/>
                  <a:pt x="772" y="962"/>
                  <a:pt x="784" y="968"/>
                </a:cubicBezTo>
                <a:cubicBezTo>
                  <a:pt x="796" y="974"/>
                  <a:pt x="802" y="1011"/>
                  <a:pt x="819" y="996"/>
                </a:cubicBezTo>
                <a:cubicBezTo>
                  <a:pt x="836" y="981"/>
                  <a:pt x="894" y="937"/>
                  <a:pt x="883" y="881"/>
                </a:cubicBezTo>
                <a:cubicBezTo>
                  <a:pt x="872" y="825"/>
                  <a:pt x="787" y="725"/>
                  <a:pt x="750" y="660"/>
                </a:cubicBezTo>
                <a:cubicBezTo>
                  <a:pt x="713" y="595"/>
                  <a:pt x="700" y="533"/>
                  <a:pt x="661" y="488"/>
                </a:cubicBezTo>
                <a:cubicBezTo>
                  <a:pt x="622" y="443"/>
                  <a:pt x="542" y="423"/>
                  <a:pt x="513" y="392"/>
                </a:cubicBezTo>
                <a:cubicBezTo>
                  <a:pt x="484" y="361"/>
                  <a:pt x="489" y="322"/>
                  <a:pt x="486" y="303"/>
                </a:cubicBezTo>
                <a:cubicBezTo>
                  <a:pt x="483" y="284"/>
                  <a:pt x="491" y="281"/>
                  <a:pt x="496" y="275"/>
                </a:cubicBezTo>
                <a:cubicBezTo>
                  <a:pt x="501" y="269"/>
                  <a:pt x="514" y="270"/>
                  <a:pt x="517" y="264"/>
                </a:cubicBezTo>
                <a:cubicBezTo>
                  <a:pt x="520" y="258"/>
                  <a:pt x="522" y="251"/>
                  <a:pt x="516" y="240"/>
                </a:cubicBezTo>
                <a:cubicBezTo>
                  <a:pt x="510" y="229"/>
                  <a:pt x="479" y="211"/>
                  <a:pt x="481" y="200"/>
                </a:cubicBezTo>
                <a:cubicBezTo>
                  <a:pt x="483" y="189"/>
                  <a:pt x="518" y="185"/>
                  <a:pt x="529" y="176"/>
                </a:cubicBezTo>
                <a:cubicBezTo>
                  <a:pt x="540" y="167"/>
                  <a:pt x="542" y="153"/>
                  <a:pt x="550" y="146"/>
                </a:cubicBezTo>
                <a:cubicBezTo>
                  <a:pt x="558" y="139"/>
                  <a:pt x="571" y="142"/>
                  <a:pt x="577" y="137"/>
                </a:cubicBezTo>
                <a:cubicBezTo>
                  <a:pt x="583" y="132"/>
                  <a:pt x="585" y="119"/>
                  <a:pt x="585" y="113"/>
                </a:cubicBezTo>
                <a:cubicBezTo>
                  <a:pt x="585" y="107"/>
                  <a:pt x="597" y="110"/>
                  <a:pt x="576" y="102"/>
                </a:cubicBezTo>
                <a:cubicBezTo>
                  <a:pt x="555" y="94"/>
                  <a:pt x="528" y="78"/>
                  <a:pt x="459" y="63"/>
                </a:cubicBezTo>
                <a:cubicBezTo>
                  <a:pt x="390" y="48"/>
                  <a:pt x="233" y="0"/>
                  <a:pt x="160" y="12"/>
                </a:cubicBezTo>
                <a:cubicBezTo>
                  <a:pt x="87" y="24"/>
                  <a:pt x="41" y="87"/>
                  <a:pt x="21" y="134"/>
                </a:cubicBezTo>
                <a:close/>
              </a:path>
            </a:pathLst>
          </a:custGeom>
          <a:solidFill>
            <a:srgbClr val="FF5399"/>
          </a:solidFill>
          <a:ln w="3175">
            <a:solidFill>
              <a:srgbClr val="FF5399"/>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6" name="Freeform 35"/>
          <p:cNvSpPr/>
          <p:nvPr/>
        </p:nvSpPr>
        <p:spPr bwMode="auto">
          <a:xfrm>
            <a:off x="1162050" y="4186238"/>
            <a:ext cx="1165225" cy="188913"/>
          </a:xfrm>
          <a:custGeom>
            <a:avLst/>
            <a:gdLst>
              <a:gd name="T0" fmla="*/ 2147483647 w 1055"/>
              <a:gd name="T1" fmla="*/ 2147483647 h 179"/>
              <a:gd name="T2" fmla="*/ 2147483647 w 1055"/>
              <a:gd name="T3" fmla="*/ 2147483647 h 179"/>
              <a:gd name="T4" fmla="*/ 2147483647 w 1055"/>
              <a:gd name="T5" fmla="*/ 2147483647 h 179"/>
              <a:gd name="T6" fmla="*/ 2147483647 w 1055"/>
              <a:gd name="T7" fmla="*/ 2147483647 h 179"/>
              <a:gd name="T8" fmla="*/ 2147483647 w 1055"/>
              <a:gd name="T9" fmla="*/ 2147483647 h 179"/>
              <a:gd name="T10" fmla="*/ 2147483647 w 1055"/>
              <a:gd name="T11" fmla="*/ 2147483647 h 179"/>
              <a:gd name="T12" fmla="*/ 2147483647 w 1055"/>
              <a:gd name="T13" fmla="*/ 2147483647 h 179"/>
              <a:gd name="T14" fmla="*/ 2147483647 w 1055"/>
              <a:gd name="T15" fmla="*/ 2147483647 h 179"/>
              <a:gd name="T16" fmla="*/ 2147483647 w 1055"/>
              <a:gd name="T17" fmla="*/ 2147483647 h 179"/>
              <a:gd name="T18" fmla="*/ 2147483647 w 1055"/>
              <a:gd name="T19" fmla="*/ 2147483647 h 179"/>
              <a:gd name="T20" fmla="*/ 2147483647 w 1055"/>
              <a:gd name="T21" fmla="*/ 2147483647 h 179"/>
              <a:gd name="T22" fmla="*/ 2147483647 w 1055"/>
              <a:gd name="T23" fmla="*/ 2147483647 h 179"/>
              <a:gd name="T24" fmla="*/ 2147483647 w 1055"/>
              <a:gd name="T25" fmla="*/ 2147483647 h 179"/>
              <a:gd name="T26" fmla="*/ 2147483647 w 1055"/>
              <a:gd name="T27" fmla="*/ 2147483647 h 179"/>
              <a:gd name="T28" fmla="*/ 2147483647 w 1055"/>
              <a:gd name="T29" fmla="*/ 2147483647 h 179"/>
              <a:gd name="T30" fmla="*/ 2147483647 w 1055"/>
              <a:gd name="T31" fmla="*/ 2147483647 h 179"/>
              <a:gd name="T32" fmla="*/ 2147483647 w 1055"/>
              <a:gd name="T33" fmla="*/ 2147483647 h 179"/>
              <a:gd name="T34" fmla="*/ 2147483647 w 1055"/>
              <a:gd name="T35" fmla="*/ 2147483647 h 179"/>
              <a:gd name="T36" fmla="*/ 2147483647 w 1055"/>
              <a:gd name="T37" fmla="*/ 2147483647 h 179"/>
              <a:gd name="T38" fmla="*/ 2147483647 w 1055"/>
              <a:gd name="T39" fmla="*/ 2147483647 h 179"/>
              <a:gd name="T40" fmla="*/ 2147483647 w 1055"/>
              <a:gd name="T41" fmla="*/ 2147483647 h 179"/>
              <a:gd name="T42" fmla="*/ 2147483647 w 1055"/>
              <a:gd name="T43" fmla="*/ 2147483647 h 179"/>
              <a:gd name="T44" fmla="*/ 2147483647 w 1055"/>
              <a:gd name="T45" fmla="*/ 2147483647 h 179"/>
              <a:gd name="T46" fmla="*/ 2147483647 w 1055"/>
              <a:gd name="T47" fmla="*/ 2147483647 h 179"/>
              <a:gd name="T48" fmla="*/ 2147483647 w 1055"/>
              <a:gd name="T49" fmla="*/ 2147483647 h 179"/>
              <a:gd name="T50" fmla="*/ 2147483647 w 1055"/>
              <a:gd name="T51" fmla="*/ 2147483647 h 179"/>
              <a:gd name="T52" fmla="*/ 0 w 1055"/>
              <a:gd name="T53" fmla="*/ 2147483647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55"/>
              <a:gd name="T82" fmla="*/ 0 h 179"/>
              <a:gd name="T83" fmla="*/ 1055 w 1055"/>
              <a:gd name="T84" fmla="*/ 179 h 1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55" h="179">
                <a:moveTo>
                  <a:pt x="1055" y="90"/>
                </a:moveTo>
                <a:cubicBezTo>
                  <a:pt x="1054" y="89"/>
                  <a:pt x="1048" y="85"/>
                  <a:pt x="1046" y="81"/>
                </a:cubicBezTo>
                <a:cubicBezTo>
                  <a:pt x="1044" y="77"/>
                  <a:pt x="1047" y="72"/>
                  <a:pt x="1044" y="66"/>
                </a:cubicBezTo>
                <a:cubicBezTo>
                  <a:pt x="1041" y="60"/>
                  <a:pt x="1036" y="55"/>
                  <a:pt x="1028" y="44"/>
                </a:cubicBezTo>
                <a:cubicBezTo>
                  <a:pt x="1020" y="33"/>
                  <a:pt x="1014" y="6"/>
                  <a:pt x="999" y="3"/>
                </a:cubicBezTo>
                <a:cubicBezTo>
                  <a:pt x="984" y="0"/>
                  <a:pt x="952" y="17"/>
                  <a:pt x="939" y="26"/>
                </a:cubicBezTo>
                <a:cubicBezTo>
                  <a:pt x="926" y="35"/>
                  <a:pt x="928" y="48"/>
                  <a:pt x="920" y="56"/>
                </a:cubicBezTo>
                <a:cubicBezTo>
                  <a:pt x="912" y="64"/>
                  <a:pt x="901" y="65"/>
                  <a:pt x="893" y="72"/>
                </a:cubicBezTo>
                <a:cubicBezTo>
                  <a:pt x="885" y="79"/>
                  <a:pt x="881" y="91"/>
                  <a:pt x="873" y="98"/>
                </a:cubicBezTo>
                <a:cubicBezTo>
                  <a:pt x="865" y="105"/>
                  <a:pt x="858" y="113"/>
                  <a:pt x="846" y="114"/>
                </a:cubicBezTo>
                <a:cubicBezTo>
                  <a:pt x="834" y="115"/>
                  <a:pt x="818" y="105"/>
                  <a:pt x="801" y="107"/>
                </a:cubicBezTo>
                <a:cubicBezTo>
                  <a:pt x="784" y="109"/>
                  <a:pt x="762" y="123"/>
                  <a:pt x="741" y="126"/>
                </a:cubicBezTo>
                <a:cubicBezTo>
                  <a:pt x="720" y="129"/>
                  <a:pt x="693" y="130"/>
                  <a:pt x="677" y="126"/>
                </a:cubicBezTo>
                <a:cubicBezTo>
                  <a:pt x="661" y="122"/>
                  <a:pt x="660" y="105"/>
                  <a:pt x="645" y="104"/>
                </a:cubicBezTo>
                <a:cubicBezTo>
                  <a:pt x="630" y="103"/>
                  <a:pt x="613" y="120"/>
                  <a:pt x="588" y="120"/>
                </a:cubicBezTo>
                <a:cubicBezTo>
                  <a:pt x="563" y="120"/>
                  <a:pt x="517" y="111"/>
                  <a:pt x="494" y="107"/>
                </a:cubicBezTo>
                <a:cubicBezTo>
                  <a:pt x="471" y="103"/>
                  <a:pt x="467" y="94"/>
                  <a:pt x="450" y="95"/>
                </a:cubicBezTo>
                <a:cubicBezTo>
                  <a:pt x="433" y="96"/>
                  <a:pt x="404" y="113"/>
                  <a:pt x="389" y="111"/>
                </a:cubicBezTo>
                <a:cubicBezTo>
                  <a:pt x="374" y="109"/>
                  <a:pt x="373" y="83"/>
                  <a:pt x="360" y="81"/>
                </a:cubicBezTo>
                <a:cubicBezTo>
                  <a:pt x="347" y="79"/>
                  <a:pt x="330" y="99"/>
                  <a:pt x="309" y="99"/>
                </a:cubicBezTo>
                <a:cubicBezTo>
                  <a:pt x="288" y="99"/>
                  <a:pt x="252" y="81"/>
                  <a:pt x="233" y="80"/>
                </a:cubicBezTo>
                <a:cubicBezTo>
                  <a:pt x="214" y="79"/>
                  <a:pt x="212" y="94"/>
                  <a:pt x="195" y="96"/>
                </a:cubicBezTo>
                <a:cubicBezTo>
                  <a:pt x="178" y="98"/>
                  <a:pt x="146" y="89"/>
                  <a:pt x="128" y="92"/>
                </a:cubicBezTo>
                <a:cubicBezTo>
                  <a:pt x="110" y="95"/>
                  <a:pt x="97" y="107"/>
                  <a:pt x="86" y="117"/>
                </a:cubicBezTo>
                <a:cubicBezTo>
                  <a:pt x="75" y="127"/>
                  <a:pt x="70" y="145"/>
                  <a:pt x="60" y="152"/>
                </a:cubicBezTo>
                <a:cubicBezTo>
                  <a:pt x="50" y="159"/>
                  <a:pt x="37" y="154"/>
                  <a:pt x="27" y="158"/>
                </a:cubicBezTo>
                <a:cubicBezTo>
                  <a:pt x="17" y="162"/>
                  <a:pt x="6" y="175"/>
                  <a:pt x="0" y="179"/>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7" name="Freeform 36"/>
          <p:cNvSpPr/>
          <p:nvPr/>
        </p:nvSpPr>
        <p:spPr bwMode="auto">
          <a:xfrm>
            <a:off x="1341438" y="3949700"/>
            <a:ext cx="931863" cy="112713"/>
          </a:xfrm>
          <a:custGeom>
            <a:avLst/>
            <a:gdLst>
              <a:gd name="T0" fmla="*/ 2147483647 w 844"/>
              <a:gd name="T1" fmla="*/ 0 h 106"/>
              <a:gd name="T2" fmla="*/ 2147483647 w 844"/>
              <a:gd name="T3" fmla="*/ 2147483647 h 106"/>
              <a:gd name="T4" fmla="*/ 2147483647 w 844"/>
              <a:gd name="T5" fmla="*/ 2147483647 h 106"/>
              <a:gd name="T6" fmla="*/ 2147483647 w 844"/>
              <a:gd name="T7" fmla="*/ 2147483647 h 106"/>
              <a:gd name="T8" fmla="*/ 2147483647 w 844"/>
              <a:gd name="T9" fmla="*/ 2147483647 h 106"/>
              <a:gd name="T10" fmla="*/ 2147483647 w 844"/>
              <a:gd name="T11" fmla="*/ 2147483647 h 106"/>
              <a:gd name="T12" fmla="*/ 2147483647 w 844"/>
              <a:gd name="T13" fmla="*/ 2147483647 h 106"/>
              <a:gd name="T14" fmla="*/ 2147483647 w 844"/>
              <a:gd name="T15" fmla="*/ 2147483647 h 106"/>
              <a:gd name="T16" fmla="*/ 2147483647 w 844"/>
              <a:gd name="T17" fmla="*/ 2147483647 h 106"/>
              <a:gd name="T18" fmla="*/ 2147483647 w 844"/>
              <a:gd name="T19" fmla="*/ 2147483647 h 106"/>
              <a:gd name="T20" fmla="*/ 2147483647 w 844"/>
              <a:gd name="T21" fmla="*/ 2147483647 h 106"/>
              <a:gd name="T22" fmla="*/ 2147483647 w 844"/>
              <a:gd name="T23" fmla="*/ 2147483647 h 106"/>
              <a:gd name="T24" fmla="*/ 2147483647 w 844"/>
              <a:gd name="T25" fmla="*/ 2147483647 h 106"/>
              <a:gd name="T26" fmla="*/ 2147483647 w 844"/>
              <a:gd name="T27" fmla="*/ 2147483647 h 106"/>
              <a:gd name="T28" fmla="*/ 2147483647 w 844"/>
              <a:gd name="T29" fmla="*/ 2147483647 h 106"/>
              <a:gd name="T30" fmla="*/ 2147483647 w 844"/>
              <a:gd name="T31" fmla="*/ 2147483647 h 106"/>
              <a:gd name="T32" fmla="*/ 2147483647 w 844"/>
              <a:gd name="T33" fmla="*/ 2147483647 h 106"/>
              <a:gd name="T34" fmla="*/ 2147483647 w 844"/>
              <a:gd name="T35" fmla="*/ 2147483647 h 106"/>
              <a:gd name="T36" fmla="*/ 2147483647 w 844"/>
              <a:gd name="T37" fmla="*/ 2147483647 h 106"/>
              <a:gd name="T38" fmla="*/ 2147483647 w 844"/>
              <a:gd name="T39" fmla="*/ 2147483647 h 106"/>
              <a:gd name="T40" fmla="*/ 2147483647 w 844"/>
              <a:gd name="T41" fmla="*/ 2147483647 h 106"/>
              <a:gd name="T42" fmla="*/ 2147483647 w 844"/>
              <a:gd name="T43" fmla="*/ 2147483647 h 106"/>
              <a:gd name="T44" fmla="*/ 2147483647 w 844"/>
              <a:gd name="T45" fmla="*/ 2147483647 h 106"/>
              <a:gd name="T46" fmla="*/ 2147483647 w 844"/>
              <a:gd name="T47" fmla="*/ 2147483647 h 106"/>
              <a:gd name="T48" fmla="*/ 2147483647 w 844"/>
              <a:gd name="T49" fmla="*/ 2147483647 h 106"/>
              <a:gd name="T50" fmla="*/ 2147483647 w 844"/>
              <a:gd name="T51" fmla="*/ 2147483647 h 106"/>
              <a:gd name="T52" fmla="*/ 2147483647 w 844"/>
              <a:gd name="T53" fmla="*/ 2147483647 h 106"/>
              <a:gd name="T54" fmla="*/ 2147483647 w 844"/>
              <a:gd name="T55" fmla="*/ 2147483647 h 106"/>
              <a:gd name="T56" fmla="*/ 2147483647 w 844"/>
              <a:gd name="T57" fmla="*/ 2147483647 h 106"/>
              <a:gd name="T58" fmla="*/ 2147483647 w 844"/>
              <a:gd name="T59" fmla="*/ 2147483647 h 106"/>
              <a:gd name="T60" fmla="*/ 2147483647 w 844"/>
              <a:gd name="T61" fmla="*/ 2147483647 h 106"/>
              <a:gd name="T62" fmla="*/ 2147483647 w 844"/>
              <a:gd name="T63" fmla="*/ 2147483647 h 106"/>
              <a:gd name="T64" fmla="*/ 2147483647 w 844"/>
              <a:gd name="T65" fmla="*/ 2147483647 h 106"/>
              <a:gd name="T66" fmla="*/ 0 w 844"/>
              <a:gd name="T67" fmla="*/ 2147483647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4"/>
              <a:gd name="T103" fmla="*/ 0 h 106"/>
              <a:gd name="T104" fmla="*/ 844 w 844"/>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4" h="106">
                <a:moveTo>
                  <a:pt x="771" y="0"/>
                </a:moveTo>
                <a:cubicBezTo>
                  <a:pt x="774" y="4"/>
                  <a:pt x="784" y="17"/>
                  <a:pt x="792" y="22"/>
                </a:cubicBezTo>
                <a:cubicBezTo>
                  <a:pt x="800" y="27"/>
                  <a:pt x="813" y="26"/>
                  <a:pt x="819" y="30"/>
                </a:cubicBezTo>
                <a:cubicBezTo>
                  <a:pt x="825" y="34"/>
                  <a:pt x="828" y="40"/>
                  <a:pt x="830" y="46"/>
                </a:cubicBezTo>
                <a:cubicBezTo>
                  <a:pt x="832" y="52"/>
                  <a:pt x="832" y="62"/>
                  <a:pt x="834" y="69"/>
                </a:cubicBezTo>
                <a:cubicBezTo>
                  <a:pt x="836" y="76"/>
                  <a:pt x="844" y="85"/>
                  <a:pt x="840" y="91"/>
                </a:cubicBezTo>
                <a:cubicBezTo>
                  <a:pt x="836" y="97"/>
                  <a:pt x="818" y="104"/>
                  <a:pt x="809" y="105"/>
                </a:cubicBezTo>
                <a:cubicBezTo>
                  <a:pt x="800" y="106"/>
                  <a:pt x="797" y="95"/>
                  <a:pt x="788" y="94"/>
                </a:cubicBezTo>
                <a:cubicBezTo>
                  <a:pt x="779" y="93"/>
                  <a:pt x="768" y="104"/>
                  <a:pt x="756" y="99"/>
                </a:cubicBezTo>
                <a:cubicBezTo>
                  <a:pt x="744" y="94"/>
                  <a:pt x="731" y="73"/>
                  <a:pt x="716" y="64"/>
                </a:cubicBezTo>
                <a:cubicBezTo>
                  <a:pt x="701" y="55"/>
                  <a:pt x="678" y="51"/>
                  <a:pt x="665" y="46"/>
                </a:cubicBezTo>
                <a:cubicBezTo>
                  <a:pt x="652" y="41"/>
                  <a:pt x="646" y="36"/>
                  <a:pt x="639" y="36"/>
                </a:cubicBezTo>
                <a:cubicBezTo>
                  <a:pt x="632" y="36"/>
                  <a:pt x="630" y="48"/>
                  <a:pt x="621" y="48"/>
                </a:cubicBezTo>
                <a:cubicBezTo>
                  <a:pt x="612" y="48"/>
                  <a:pt x="593" y="39"/>
                  <a:pt x="582" y="39"/>
                </a:cubicBezTo>
                <a:cubicBezTo>
                  <a:pt x="571" y="39"/>
                  <a:pt x="561" y="44"/>
                  <a:pt x="552" y="45"/>
                </a:cubicBezTo>
                <a:cubicBezTo>
                  <a:pt x="543" y="46"/>
                  <a:pt x="535" y="42"/>
                  <a:pt x="527" y="43"/>
                </a:cubicBezTo>
                <a:cubicBezTo>
                  <a:pt x="519" y="44"/>
                  <a:pt x="510" y="50"/>
                  <a:pt x="503" y="52"/>
                </a:cubicBezTo>
                <a:cubicBezTo>
                  <a:pt x="496" y="54"/>
                  <a:pt x="490" y="54"/>
                  <a:pt x="483" y="55"/>
                </a:cubicBezTo>
                <a:cubicBezTo>
                  <a:pt x="476" y="56"/>
                  <a:pt x="470" y="61"/>
                  <a:pt x="464" y="60"/>
                </a:cubicBezTo>
                <a:cubicBezTo>
                  <a:pt x="458" y="59"/>
                  <a:pt x="454" y="50"/>
                  <a:pt x="449" y="46"/>
                </a:cubicBezTo>
                <a:cubicBezTo>
                  <a:pt x="444" y="42"/>
                  <a:pt x="441" y="38"/>
                  <a:pt x="431" y="36"/>
                </a:cubicBezTo>
                <a:cubicBezTo>
                  <a:pt x="421" y="34"/>
                  <a:pt x="401" y="32"/>
                  <a:pt x="390" y="31"/>
                </a:cubicBezTo>
                <a:cubicBezTo>
                  <a:pt x="379" y="30"/>
                  <a:pt x="374" y="37"/>
                  <a:pt x="365" y="33"/>
                </a:cubicBezTo>
                <a:cubicBezTo>
                  <a:pt x="356" y="29"/>
                  <a:pt x="350" y="4"/>
                  <a:pt x="338" y="6"/>
                </a:cubicBezTo>
                <a:cubicBezTo>
                  <a:pt x="326" y="8"/>
                  <a:pt x="307" y="40"/>
                  <a:pt x="293" y="48"/>
                </a:cubicBezTo>
                <a:cubicBezTo>
                  <a:pt x="279" y="56"/>
                  <a:pt x="263" y="46"/>
                  <a:pt x="254" y="51"/>
                </a:cubicBezTo>
                <a:cubicBezTo>
                  <a:pt x="245" y="56"/>
                  <a:pt x="244" y="72"/>
                  <a:pt x="237" y="78"/>
                </a:cubicBezTo>
                <a:cubicBezTo>
                  <a:pt x="230" y="84"/>
                  <a:pt x="220" y="87"/>
                  <a:pt x="213" y="85"/>
                </a:cubicBezTo>
                <a:cubicBezTo>
                  <a:pt x="206" y="83"/>
                  <a:pt x="201" y="70"/>
                  <a:pt x="192" y="64"/>
                </a:cubicBezTo>
                <a:cubicBezTo>
                  <a:pt x="183" y="58"/>
                  <a:pt x="172" y="51"/>
                  <a:pt x="161" y="49"/>
                </a:cubicBezTo>
                <a:cubicBezTo>
                  <a:pt x="150" y="47"/>
                  <a:pt x="132" y="52"/>
                  <a:pt x="123" y="52"/>
                </a:cubicBezTo>
                <a:cubicBezTo>
                  <a:pt x="114" y="52"/>
                  <a:pt x="111" y="48"/>
                  <a:pt x="104" y="48"/>
                </a:cubicBezTo>
                <a:cubicBezTo>
                  <a:pt x="97" y="48"/>
                  <a:pt x="98" y="57"/>
                  <a:pt x="81" y="55"/>
                </a:cubicBezTo>
                <a:cubicBezTo>
                  <a:pt x="64" y="53"/>
                  <a:pt x="17" y="38"/>
                  <a:pt x="0" y="33"/>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8" name="Freeform 37"/>
          <p:cNvSpPr/>
          <p:nvPr/>
        </p:nvSpPr>
        <p:spPr bwMode="auto">
          <a:xfrm>
            <a:off x="2046288" y="3741738"/>
            <a:ext cx="676275" cy="520700"/>
          </a:xfrm>
          <a:custGeom>
            <a:avLst/>
            <a:gdLst>
              <a:gd name="T0" fmla="*/ 0 w 612"/>
              <a:gd name="T1" fmla="*/ 0 h 493"/>
              <a:gd name="T2" fmla="*/ 2147483647 w 612"/>
              <a:gd name="T3" fmla="*/ 2147483647 h 493"/>
              <a:gd name="T4" fmla="*/ 2147483647 w 612"/>
              <a:gd name="T5" fmla="*/ 2147483647 h 493"/>
              <a:gd name="T6" fmla="*/ 2147483647 w 612"/>
              <a:gd name="T7" fmla="*/ 2147483647 h 493"/>
              <a:gd name="T8" fmla="*/ 2147483647 w 612"/>
              <a:gd name="T9" fmla="*/ 2147483647 h 493"/>
              <a:gd name="T10" fmla="*/ 2147483647 w 612"/>
              <a:gd name="T11" fmla="*/ 2147483647 h 493"/>
              <a:gd name="T12" fmla="*/ 2147483647 w 612"/>
              <a:gd name="T13" fmla="*/ 2147483647 h 493"/>
              <a:gd name="T14" fmla="*/ 2147483647 w 612"/>
              <a:gd name="T15" fmla="*/ 2147483647 h 493"/>
              <a:gd name="T16" fmla="*/ 2147483647 w 612"/>
              <a:gd name="T17" fmla="*/ 2147483647 h 493"/>
              <a:gd name="T18" fmla="*/ 2147483647 w 612"/>
              <a:gd name="T19" fmla="*/ 2147483647 h 493"/>
              <a:gd name="T20" fmla="*/ 2147483647 w 612"/>
              <a:gd name="T21" fmla="*/ 2147483647 h 493"/>
              <a:gd name="T22" fmla="*/ 2147483647 w 612"/>
              <a:gd name="T23" fmla="*/ 2147483647 h 493"/>
              <a:gd name="T24" fmla="*/ 2147483647 w 612"/>
              <a:gd name="T25" fmla="*/ 2147483647 h 493"/>
              <a:gd name="T26" fmla="*/ 2147483647 w 612"/>
              <a:gd name="T27" fmla="*/ 2147483647 h 493"/>
              <a:gd name="T28" fmla="*/ 2147483647 w 612"/>
              <a:gd name="T29" fmla="*/ 2147483647 h 493"/>
              <a:gd name="T30" fmla="*/ 2147483647 w 612"/>
              <a:gd name="T31" fmla="*/ 2147483647 h 493"/>
              <a:gd name="T32" fmla="*/ 2147483647 w 612"/>
              <a:gd name="T33" fmla="*/ 2147483647 h 493"/>
              <a:gd name="T34" fmla="*/ 2147483647 w 612"/>
              <a:gd name="T35" fmla="*/ 2147483647 h 493"/>
              <a:gd name="T36" fmla="*/ 2147483647 w 612"/>
              <a:gd name="T37" fmla="*/ 2147483647 h 493"/>
              <a:gd name="T38" fmla="*/ 2147483647 w 612"/>
              <a:gd name="T39" fmla="*/ 2147483647 h 493"/>
              <a:gd name="T40" fmla="*/ 2147483647 w 612"/>
              <a:gd name="T41" fmla="*/ 2147483647 h 493"/>
              <a:gd name="T42" fmla="*/ 2147483647 w 612"/>
              <a:gd name="T43" fmla="*/ 2147483647 h 493"/>
              <a:gd name="T44" fmla="*/ 2147483647 w 612"/>
              <a:gd name="T45" fmla="*/ 2147483647 h 493"/>
              <a:gd name="T46" fmla="*/ 2147483647 w 612"/>
              <a:gd name="T47" fmla="*/ 2147483647 h 493"/>
              <a:gd name="T48" fmla="*/ 2147483647 w 612"/>
              <a:gd name="T49" fmla="*/ 2147483647 h 493"/>
              <a:gd name="T50" fmla="*/ 2147483647 w 612"/>
              <a:gd name="T51" fmla="*/ 2147483647 h 4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2"/>
              <a:gd name="T79" fmla="*/ 0 h 493"/>
              <a:gd name="T80" fmla="*/ 612 w 612"/>
              <a:gd name="T81" fmla="*/ 493 h 4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2" h="493">
                <a:moveTo>
                  <a:pt x="0" y="0"/>
                </a:moveTo>
                <a:cubicBezTo>
                  <a:pt x="3" y="3"/>
                  <a:pt x="13" y="8"/>
                  <a:pt x="18" y="16"/>
                </a:cubicBezTo>
                <a:cubicBezTo>
                  <a:pt x="23" y="24"/>
                  <a:pt x="21" y="41"/>
                  <a:pt x="29" y="45"/>
                </a:cubicBezTo>
                <a:cubicBezTo>
                  <a:pt x="37" y="49"/>
                  <a:pt x="53" y="37"/>
                  <a:pt x="65" y="40"/>
                </a:cubicBezTo>
                <a:cubicBezTo>
                  <a:pt x="77" y="43"/>
                  <a:pt x="89" y="57"/>
                  <a:pt x="98" y="61"/>
                </a:cubicBezTo>
                <a:cubicBezTo>
                  <a:pt x="107" y="65"/>
                  <a:pt x="110" y="63"/>
                  <a:pt x="120" y="66"/>
                </a:cubicBezTo>
                <a:cubicBezTo>
                  <a:pt x="130" y="69"/>
                  <a:pt x="146" y="69"/>
                  <a:pt x="158" y="79"/>
                </a:cubicBezTo>
                <a:cubicBezTo>
                  <a:pt x="170" y="89"/>
                  <a:pt x="180" y="118"/>
                  <a:pt x="191" y="127"/>
                </a:cubicBezTo>
                <a:cubicBezTo>
                  <a:pt x="202" y="136"/>
                  <a:pt x="211" y="128"/>
                  <a:pt x="225" y="132"/>
                </a:cubicBezTo>
                <a:cubicBezTo>
                  <a:pt x="239" y="136"/>
                  <a:pt x="268" y="143"/>
                  <a:pt x="278" y="150"/>
                </a:cubicBezTo>
                <a:cubicBezTo>
                  <a:pt x="288" y="157"/>
                  <a:pt x="279" y="162"/>
                  <a:pt x="287" y="172"/>
                </a:cubicBezTo>
                <a:cubicBezTo>
                  <a:pt x="295" y="182"/>
                  <a:pt x="312" y="193"/>
                  <a:pt x="327" y="210"/>
                </a:cubicBezTo>
                <a:cubicBezTo>
                  <a:pt x="342" y="227"/>
                  <a:pt x="363" y="257"/>
                  <a:pt x="378" y="273"/>
                </a:cubicBezTo>
                <a:cubicBezTo>
                  <a:pt x="393" y="289"/>
                  <a:pt x="401" y="296"/>
                  <a:pt x="416" y="307"/>
                </a:cubicBezTo>
                <a:cubicBezTo>
                  <a:pt x="431" y="318"/>
                  <a:pt x="462" y="331"/>
                  <a:pt x="471" y="342"/>
                </a:cubicBezTo>
                <a:cubicBezTo>
                  <a:pt x="480" y="353"/>
                  <a:pt x="465" y="367"/>
                  <a:pt x="468" y="372"/>
                </a:cubicBezTo>
                <a:cubicBezTo>
                  <a:pt x="471" y="377"/>
                  <a:pt x="481" y="375"/>
                  <a:pt x="491" y="375"/>
                </a:cubicBezTo>
                <a:cubicBezTo>
                  <a:pt x="501" y="375"/>
                  <a:pt x="516" y="376"/>
                  <a:pt x="528" y="373"/>
                </a:cubicBezTo>
                <a:cubicBezTo>
                  <a:pt x="540" y="370"/>
                  <a:pt x="556" y="357"/>
                  <a:pt x="563" y="358"/>
                </a:cubicBezTo>
                <a:cubicBezTo>
                  <a:pt x="570" y="359"/>
                  <a:pt x="565" y="374"/>
                  <a:pt x="569" y="378"/>
                </a:cubicBezTo>
                <a:cubicBezTo>
                  <a:pt x="573" y="382"/>
                  <a:pt x="578" y="379"/>
                  <a:pt x="584" y="384"/>
                </a:cubicBezTo>
                <a:cubicBezTo>
                  <a:pt x="590" y="389"/>
                  <a:pt x="600" y="400"/>
                  <a:pt x="603" y="406"/>
                </a:cubicBezTo>
                <a:cubicBezTo>
                  <a:pt x="606" y="412"/>
                  <a:pt x="606" y="413"/>
                  <a:pt x="603" y="421"/>
                </a:cubicBezTo>
                <a:cubicBezTo>
                  <a:pt x="600" y="429"/>
                  <a:pt x="584" y="446"/>
                  <a:pt x="582" y="457"/>
                </a:cubicBezTo>
                <a:cubicBezTo>
                  <a:pt x="580" y="468"/>
                  <a:pt x="588" y="478"/>
                  <a:pt x="593" y="484"/>
                </a:cubicBezTo>
                <a:cubicBezTo>
                  <a:pt x="598" y="490"/>
                  <a:pt x="608" y="491"/>
                  <a:pt x="612" y="493"/>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9" name="Freeform 38"/>
          <p:cNvSpPr/>
          <p:nvPr/>
        </p:nvSpPr>
        <p:spPr bwMode="auto">
          <a:xfrm>
            <a:off x="2470150" y="2932113"/>
            <a:ext cx="850900" cy="593725"/>
          </a:xfrm>
          <a:custGeom>
            <a:avLst/>
            <a:gdLst>
              <a:gd name="T0" fmla="*/ 2147483647 w 770"/>
              <a:gd name="T1" fmla="*/ 2147483647 h 562"/>
              <a:gd name="T2" fmla="*/ 2147483647 w 770"/>
              <a:gd name="T3" fmla="*/ 2147483647 h 562"/>
              <a:gd name="T4" fmla="*/ 2147483647 w 770"/>
              <a:gd name="T5" fmla="*/ 2147483647 h 562"/>
              <a:gd name="T6" fmla="*/ 2147483647 w 770"/>
              <a:gd name="T7" fmla="*/ 2147483647 h 562"/>
              <a:gd name="T8" fmla="*/ 2147483647 w 770"/>
              <a:gd name="T9" fmla="*/ 2147483647 h 562"/>
              <a:gd name="T10" fmla="*/ 2147483647 w 770"/>
              <a:gd name="T11" fmla="*/ 2147483647 h 562"/>
              <a:gd name="T12" fmla="*/ 2147483647 w 770"/>
              <a:gd name="T13" fmla="*/ 2147483647 h 562"/>
              <a:gd name="T14" fmla="*/ 2147483647 w 770"/>
              <a:gd name="T15" fmla="*/ 2147483647 h 562"/>
              <a:gd name="T16" fmla="*/ 2147483647 w 770"/>
              <a:gd name="T17" fmla="*/ 2147483647 h 562"/>
              <a:gd name="T18" fmla="*/ 2147483647 w 770"/>
              <a:gd name="T19" fmla="*/ 2147483647 h 562"/>
              <a:gd name="T20" fmla="*/ 2147483647 w 770"/>
              <a:gd name="T21" fmla="*/ 2147483647 h 562"/>
              <a:gd name="T22" fmla="*/ 2147483647 w 770"/>
              <a:gd name="T23" fmla="*/ 2147483647 h 562"/>
              <a:gd name="T24" fmla="*/ 2147483647 w 770"/>
              <a:gd name="T25" fmla="*/ 2147483647 h 562"/>
              <a:gd name="T26" fmla="*/ 2147483647 w 770"/>
              <a:gd name="T27" fmla="*/ 2147483647 h 562"/>
              <a:gd name="T28" fmla="*/ 2147483647 w 770"/>
              <a:gd name="T29" fmla="*/ 2147483647 h 562"/>
              <a:gd name="T30" fmla="*/ 2147483647 w 770"/>
              <a:gd name="T31" fmla="*/ 2147483647 h 562"/>
              <a:gd name="T32" fmla="*/ 2147483647 w 770"/>
              <a:gd name="T33" fmla="*/ 2147483647 h 562"/>
              <a:gd name="T34" fmla="*/ 2147483647 w 770"/>
              <a:gd name="T35" fmla="*/ 2147483647 h 562"/>
              <a:gd name="T36" fmla="*/ 2147483647 w 770"/>
              <a:gd name="T37" fmla="*/ 2147483647 h 562"/>
              <a:gd name="T38" fmla="*/ 2147483647 w 770"/>
              <a:gd name="T39" fmla="*/ 2147483647 h 562"/>
              <a:gd name="T40" fmla="*/ 2147483647 w 770"/>
              <a:gd name="T41" fmla="*/ 2147483647 h 562"/>
              <a:gd name="T42" fmla="*/ 2147483647 w 770"/>
              <a:gd name="T43" fmla="*/ 2147483647 h 562"/>
              <a:gd name="T44" fmla="*/ 2147483647 w 770"/>
              <a:gd name="T45" fmla="*/ 2147483647 h 562"/>
              <a:gd name="T46" fmla="*/ 0 w 770"/>
              <a:gd name="T47" fmla="*/ 2147483647 h 5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0"/>
              <a:gd name="T73" fmla="*/ 0 h 562"/>
              <a:gd name="T74" fmla="*/ 770 w 770"/>
              <a:gd name="T75" fmla="*/ 562 h 5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0" h="562">
                <a:moveTo>
                  <a:pt x="761" y="562"/>
                </a:moveTo>
                <a:cubicBezTo>
                  <a:pt x="753" y="556"/>
                  <a:pt x="719" y="535"/>
                  <a:pt x="713" y="524"/>
                </a:cubicBezTo>
                <a:cubicBezTo>
                  <a:pt x="707" y="513"/>
                  <a:pt x="719" y="501"/>
                  <a:pt x="722" y="493"/>
                </a:cubicBezTo>
                <a:cubicBezTo>
                  <a:pt x="725" y="485"/>
                  <a:pt x="721" y="482"/>
                  <a:pt x="729" y="473"/>
                </a:cubicBezTo>
                <a:cubicBezTo>
                  <a:pt x="737" y="464"/>
                  <a:pt x="764" y="460"/>
                  <a:pt x="767" y="439"/>
                </a:cubicBezTo>
                <a:cubicBezTo>
                  <a:pt x="770" y="418"/>
                  <a:pt x="753" y="376"/>
                  <a:pt x="749" y="349"/>
                </a:cubicBezTo>
                <a:cubicBezTo>
                  <a:pt x="745" y="322"/>
                  <a:pt x="747" y="296"/>
                  <a:pt x="740" y="278"/>
                </a:cubicBezTo>
                <a:cubicBezTo>
                  <a:pt x="733" y="260"/>
                  <a:pt x="712" y="250"/>
                  <a:pt x="705" y="238"/>
                </a:cubicBezTo>
                <a:cubicBezTo>
                  <a:pt x="698" y="226"/>
                  <a:pt x="711" y="223"/>
                  <a:pt x="698" y="208"/>
                </a:cubicBezTo>
                <a:cubicBezTo>
                  <a:pt x="685" y="193"/>
                  <a:pt x="640" y="168"/>
                  <a:pt x="627" y="146"/>
                </a:cubicBezTo>
                <a:cubicBezTo>
                  <a:pt x="614" y="124"/>
                  <a:pt x="627" y="96"/>
                  <a:pt x="617" y="76"/>
                </a:cubicBezTo>
                <a:cubicBezTo>
                  <a:pt x="607" y="56"/>
                  <a:pt x="588" y="35"/>
                  <a:pt x="566" y="23"/>
                </a:cubicBezTo>
                <a:cubicBezTo>
                  <a:pt x="544" y="11"/>
                  <a:pt x="506" y="0"/>
                  <a:pt x="483" y="5"/>
                </a:cubicBezTo>
                <a:cubicBezTo>
                  <a:pt x="460" y="10"/>
                  <a:pt x="451" y="38"/>
                  <a:pt x="426" y="50"/>
                </a:cubicBezTo>
                <a:cubicBezTo>
                  <a:pt x="401" y="62"/>
                  <a:pt x="351" y="75"/>
                  <a:pt x="332" y="80"/>
                </a:cubicBezTo>
                <a:cubicBezTo>
                  <a:pt x="313" y="85"/>
                  <a:pt x="319" y="81"/>
                  <a:pt x="309" y="83"/>
                </a:cubicBezTo>
                <a:cubicBezTo>
                  <a:pt x="299" y="85"/>
                  <a:pt x="287" y="96"/>
                  <a:pt x="269" y="91"/>
                </a:cubicBezTo>
                <a:cubicBezTo>
                  <a:pt x="251" y="86"/>
                  <a:pt x="217" y="58"/>
                  <a:pt x="201" y="53"/>
                </a:cubicBezTo>
                <a:cubicBezTo>
                  <a:pt x="185" y="48"/>
                  <a:pt x="181" y="58"/>
                  <a:pt x="173" y="58"/>
                </a:cubicBezTo>
                <a:cubicBezTo>
                  <a:pt x="165" y="58"/>
                  <a:pt x="162" y="52"/>
                  <a:pt x="150" y="53"/>
                </a:cubicBezTo>
                <a:cubicBezTo>
                  <a:pt x="138" y="54"/>
                  <a:pt x="113" y="58"/>
                  <a:pt x="98" y="62"/>
                </a:cubicBezTo>
                <a:cubicBezTo>
                  <a:pt x="83" y="66"/>
                  <a:pt x="74" y="75"/>
                  <a:pt x="60" y="74"/>
                </a:cubicBezTo>
                <a:cubicBezTo>
                  <a:pt x="46" y="73"/>
                  <a:pt x="24" y="61"/>
                  <a:pt x="14" y="58"/>
                </a:cubicBezTo>
                <a:cubicBezTo>
                  <a:pt x="4" y="55"/>
                  <a:pt x="3" y="58"/>
                  <a:pt x="0" y="58"/>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0" name="Freeform 39"/>
          <p:cNvSpPr/>
          <p:nvPr/>
        </p:nvSpPr>
        <p:spPr bwMode="auto">
          <a:xfrm>
            <a:off x="2843213" y="2603500"/>
            <a:ext cx="550863" cy="406400"/>
          </a:xfrm>
          <a:custGeom>
            <a:avLst/>
            <a:gdLst>
              <a:gd name="T0" fmla="*/ 2147483647 w 499"/>
              <a:gd name="T1" fmla="*/ 2147483647 h 386"/>
              <a:gd name="T2" fmla="*/ 2147483647 w 499"/>
              <a:gd name="T3" fmla="*/ 2147483647 h 386"/>
              <a:gd name="T4" fmla="*/ 2147483647 w 499"/>
              <a:gd name="T5" fmla="*/ 2147483647 h 386"/>
              <a:gd name="T6" fmla="*/ 2147483647 w 499"/>
              <a:gd name="T7" fmla="*/ 2147483647 h 386"/>
              <a:gd name="T8" fmla="*/ 2147483647 w 499"/>
              <a:gd name="T9" fmla="*/ 2147483647 h 386"/>
              <a:gd name="T10" fmla="*/ 2147483647 w 499"/>
              <a:gd name="T11" fmla="*/ 2147483647 h 386"/>
              <a:gd name="T12" fmla="*/ 2147483647 w 499"/>
              <a:gd name="T13" fmla="*/ 2147483647 h 386"/>
              <a:gd name="T14" fmla="*/ 2147483647 w 499"/>
              <a:gd name="T15" fmla="*/ 2147483647 h 386"/>
              <a:gd name="T16" fmla="*/ 2147483647 w 499"/>
              <a:gd name="T17" fmla="*/ 2147483647 h 386"/>
              <a:gd name="T18" fmla="*/ 2147483647 w 499"/>
              <a:gd name="T19" fmla="*/ 2147483647 h 386"/>
              <a:gd name="T20" fmla="*/ 2147483647 w 499"/>
              <a:gd name="T21" fmla="*/ 2147483647 h 386"/>
              <a:gd name="T22" fmla="*/ 2147483647 w 499"/>
              <a:gd name="T23" fmla="*/ 2147483647 h 386"/>
              <a:gd name="T24" fmla="*/ 2147483647 w 499"/>
              <a:gd name="T25" fmla="*/ 2147483647 h 386"/>
              <a:gd name="T26" fmla="*/ 2147483647 w 499"/>
              <a:gd name="T27" fmla="*/ 2147483647 h 386"/>
              <a:gd name="T28" fmla="*/ 2147483647 w 499"/>
              <a:gd name="T29" fmla="*/ 2147483647 h 386"/>
              <a:gd name="T30" fmla="*/ 2147483647 w 499"/>
              <a:gd name="T31" fmla="*/ 2147483647 h 386"/>
              <a:gd name="T32" fmla="*/ 2147483647 w 499"/>
              <a:gd name="T33" fmla="*/ 2147483647 h 386"/>
              <a:gd name="T34" fmla="*/ 2147483647 w 499"/>
              <a:gd name="T35" fmla="*/ 2147483647 h 386"/>
              <a:gd name="T36" fmla="*/ 2147483647 w 499"/>
              <a:gd name="T37" fmla="*/ 2147483647 h 386"/>
              <a:gd name="T38" fmla="*/ 2147483647 w 499"/>
              <a:gd name="T39" fmla="*/ 2147483647 h 386"/>
              <a:gd name="T40" fmla="*/ 0 w 499"/>
              <a:gd name="T41" fmla="*/ 2147483647 h 3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9"/>
              <a:gd name="T64" fmla="*/ 0 h 386"/>
              <a:gd name="T65" fmla="*/ 499 w 499"/>
              <a:gd name="T66" fmla="*/ 386 h 3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9" h="386">
                <a:moveTo>
                  <a:pt x="499" y="386"/>
                </a:moveTo>
                <a:cubicBezTo>
                  <a:pt x="496" y="377"/>
                  <a:pt x="484" y="346"/>
                  <a:pt x="480" y="332"/>
                </a:cubicBezTo>
                <a:cubicBezTo>
                  <a:pt x="476" y="318"/>
                  <a:pt x="486" y="312"/>
                  <a:pt x="477" y="299"/>
                </a:cubicBezTo>
                <a:cubicBezTo>
                  <a:pt x="468" y="286"/>
                  <a:pt x="441" y="270"/>
                  <a:pt x="426" y="254"/>
                </a:cubicBezTo>
                <a:cubicBezTo>
                  <a:pt x="411" y="238"/>
                  <a:pt x="405" y="213"/>
                  <a:pt x="390" y="206"/>
                </a:cubicBezTo>
                <a:cubicBezTo>
                  <a:pt x="375" y="199"/>
                  <a:pt x="352" y="211"/>
                  <a:pt x="337" y="214"/>
                </a:cubicBezTo>
                <a:cubicBezTo>
                  <a:pt x="322" y="217"/>
                  <a:pt x="315" y="228"/>
                  <a:pt x="300" y="223"/>
                </a:cubicBezTo>
                <a:cubicBezTo>
                  <a:pt x="285" y="218"/>
                  <a:pt x="259" y="199"/>
                  <a:pt x="244" y="184"/>
                </a:cubicBezTo>
                <a:cubicBezTo>
                  <a:pt x="229" y="169"/>
                  <a:pt x="216" y="143"/>
                  <a:pt x="208" y="133"/>
                </a:cubicBezTo>
                <a:cubicBezTo>
                  <a:pt x="200" y="123"/>
                  <a:pt x="204" y="126"/>
                  <a:pt x="196" y="122"/>
                </a:cubicBezTo>
                <a:cubicBezTo>
                  <a:pt x="188" y="118"/>
                  <a:pt x="171" y="116"/>
                  <a:pt x="159" y="110"/>
                </a:cubicBezTo>
                <a:cubicBezTo>
                  <a:pt x="147" y="104"/>
                  <a:pt x="128" y="96"/>
                  <a:pt x="123" y="88"/>
                </a:cubicBezTo>
                <a:cubicBezTo>
                  <a:pt x="118" y="80"/>
                  <a:pt x="130" y="67"/>
                  <a:pt x="126" y="62"/>
                </a:cubicBezTo>
                <a:cubicBezTo>
                  <a:pt x="122" y="57"/>
                  <a:pt x="103" y="59"/>
                  <a:pt x="97" y="56"/>
                </a:cubicBezTo>
                <a:cubicBezTo>
                  <a:pt x="91" y="53"/>
                  <a:pt x="91" y="50"/>
                  <a:pt x="90" y="46"/>
                </a:cubicBezTo>
                <a:cubicBezTo>
                  <a:pt x="89" y="42"/>
                  <a:pt x="93" y="33"/>
                  <a:pt x="88" y="29"/>
                </a:cubicBezTo>
                <a:cubicBezTo>
                  <a:pt x="83" y="25"/>
                  <a:pt x="65" y="23"/>
                  <a:pt x="60" y="19"/>
                </a:cubicBezTo>
                <a:cubicBezTo>
                  <a:pt x="55" y="15"/>
                  <a:pt x="61" y="7"/>
                  <a:pt x="58" y="4"/>
                </a:cubicBezTo>
                <a:cubicBezTo>
                  <a:pt x="55" y="1"/>
                  <a:pt x="48" y="0"/>
                  <a:pt x="42" y="1"/>
                </a:cubicBezTo>
                <a:cubicBezTo>
                  <a:pt x="36" y="2"/>
                  <a:pt x="29" y="9"/>
                  <a:pt x="22" y="11"/>
                </a:cubicBezTo>
                <a:cubicBezTo>
                  <a:pt x="15" y="13"/>
                  <a:pt x="5" y="13"/>
                  <a:pt x="0" y="13"/>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1" name="Freeform 40"/>
          <p:cNvSpPr/>
          <p:nvPr/>
        </p:nvSpPr>
        <p:spPr bwMode="auto">
          <a:xfrm>
            <a:off x="3421063" y="2179638"/>
            <a:ext cx="663575" cy="996950"/>
          </a:xfrm>
          <a:custGeom>
            <a:avLst/>
            <a:gdLst>
              <a:gd name="T0" fmla="*/ 2147483647 w 601"/>
              <a:gd name="T1" fmla="*/ 2147483647 h 945"/>
              <a:gd name="T2" fmla="*/ 2147483647 w 601"/>
              <a:gd name="T3" fmla="*/ 2147483647 h 945"/>
              <a:gd name="T4" fmla="*/ 2147483647 w 601"/>
              <a:gd name="T5" fmla="*/ 2147483647 h 945"/>
              <a:gd name="T6" fmla="*/ 2147483647 w 601"/>
              <a:gd name="T7" fmla="*/ 2147483647 h 945"/>
              <a:gd name="T8" fmla="*/ 2147483647 w 601"/>
              <a:gd name="T9" fmla="*/ 2147483647 h 945"/>
              <a:gd name="T10" fmla="*/ 2147483647 w 601"/>
              <a:gd name="T11" fmla="*/ 2147483647 h 945"/>
              <a:gd name="T12" fmla="*/ 2147483647 w 601"/>
              <a:gd name="T13" fmla="*/ 2147483647 h 945"/>
              <a:gd name="T14" fmla="*/ 2147483647 w 601"/>
              <a:gd name="T15" fmla="*/ 2147483647 h 945"/>
              <a:gd name="T16" fmla="*/ 2147483647 w 601"/>
              <a:gd name="T17" fmla="*/ 2147483647 h 945"/>
              <a:gd name="T18" fmla="*/ 2147483647 w 601"/>
              <a:gd name="T19" fmla="*/ 2147483647 h 945"/>
              <a:gd name="T20" fmla="*/ 2147483647 w 601"/>
              <a:gd name="T21" fmla="*/ 2147483647 h 945"/>
              <a:gd name="T22" fmla="*/ 2147483647 w 601"/>
              <a:gd name="T23" fmla="*/ 2147483647 h 945"/>
              <a:gd name="T24" fmla="*/ 2147483647 w 601"/>
              <a:gd name="T25" fmla="*/ 2147483647 h 945"/>
              <a:gd name="T26" fmla="*/ 2147483647 w 601"/>
              <a:gd name="T27" fmla="*/ 2147483647 h 945"/>
              <a:gd name="T28" fmla="*/ 2147483647 w 601"/>
              <a:gd name="T29" fmla="*/ 2147483647 h 945"/>
              <a:gd name="T30" fmla="*/ 2147483647 w 601"/>
              <a:gd name="T31" fmla="*/ 2147483647 h 945"/>
              <a:gd name="T32" fmla="*/ 2147483647 w 601"/>
              <a:gd name="T33" fmla="*/ 2147483647 h 945"/>
              <a:gd name="T34" fmla="*/ 2147483647 w 601"/>
              <a:gd name="T35" fmla="*/ 2147483647 h 945"/>
              <a:gd name="T36" fmla="*/ 2147483647 w 601"/>
              <a:gd name="T37" fmla="*/ 2147483647 h 945"/>
              <a:gd name="T38" fmla="*/ 2147483647 w 601"/>
              <a:gd name="T39" fmla="*/ 2147483647 h 945"/>
              <a:gd name="T40" fmla="*/ 2147483647 w 601"/>
              <a:gd name="T41" fmla="*/ 2147483647 h 945"/>
              <a:gd name="T42" fmla="*/ 2147483647 w 601"/>
              <a:gd name="T43" fmla="*/ 2147483647 h 945"/>
              <a:gd name="T44" fmla="*/ 2147483647 w 601"/>
              <a:gd name="T45" fmla="*/ 2147483647 h 945"/>
              <a:gd name="T46" fmla="*/ 2147483647 w 601"/>
              <a:gd name="T47" fmla="*/ 2147483647 h 945"/>
              <a:gd name="T48" fmla="*/ 2147483647 w 601"/>
              <a:gd name="T49" fmla="*/ 2147483647 h 945"/>
              <a:gd name="T50" fmla="*/ 2147483647 w 601"/>
              <a:gd name="T51" fmla="*/ 2147483647 h 945"/>
              <a:gd name="T52" fmla="*/ 2147483647 w 601"/>
              <a:gd name="T53" fmla="*/ 2147483647 h 945"/>
              <a:gd name="T54" fmla="*/ 2147483647 w 601"/>
              <a:gd name="T55" fmla="*/ 2147483647 h 945"/>
              <a:gd name="T56" fmla="*/ 2147483647 w 601"/>
              <a:gd name="T57" fmla="*/ 2147483647 h 945"/>
              <a:gd name="T58" fmla="*/ 2147483647 w 601"/>
              <a:gd name="T59" fmla="*/ 2147483647 h 945"/>
              <a:gd name="T60" fmla="*/ 0 w 601"/>
              <a:gd name="T61" fmla="*/ 2147483647 h 9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01"/>
              <a:gd name="T94" fmla="*/ 0 h 945"/>
              <a:gd name="T95" fmla="*/ 601 w 601"/>
              <a:gd name="T96" fmla="*/ 945 h 9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01" h="945">
                <a:moveTo>
                  <a:pt x="486" y="945"/>
                </a:moveTo>
                <a:cubicBezTo>
                  <a:pt x="499" y="941"/>
                  <a:pt x="547" y="929"/>
                  <a:pt x="563" y="919"/>
                </a:cubicBezTo>
                <a:cubicBezTo>
                  <a:pt x="579" y="909"/>
                  <a:pt x="580" y="896"/>
                  <a:pt x="582" y="885"/>
                </a:cubicBezTo>
                <a:cubicBezTo>
                  <a:pt x="584" y="874"/>
                  <a:pt x="571" y="866"/>
                  <a:pt x="573" y="853"/>
                </a:cubicBezTo>
                <a:cubicBezTo>
                  <a:pt x="575" y="840"/>
                  <a:pt x="601" y="823"/>
                  <a:pt x="594" y="808"/>
                </a:cubicBezTo>
                <a:cubicBezTo>
                  <a:pt x="587" y="793"/>
                  <a:pt x="553" y="767"/>
                  <a:pt x="533" y="762"/>
                </a:cubicBezTo>
                <a:cubicBezTo>
                  <a:pt x="513" y="757"/>
                  <a:pt x="493" y="776"/>
                  <a:pt x="473" y="780"/>
                </a:cubicBezTo>
                <a:cubicBezTo>
                  <a:pt x="453" y="784"/>
                  <a:pt x="432" y="784"/>
                  <a:pt x="410" y="786"/>
                </a:cubicBezTo>
                <a:cubicBezTo>
                  <a:pt x="388" y="788"/>
                  <a:pt x="355" y="797"/>
                  <a:pt x="342" y="792"/>
                </a:cubicBezTo>
                <a:cubicBezTo>
                  <a:pt x="329" y="787"/>
                  <a:pt x="331" y="765"/>
                  <a:pt x="332" y="753"/>
                </a:cubicBezTo>
                <a:cubicBezTo>
                  <a:pt x="333" y="741"/>
                  <a:pt x="346" y="730"/>
                  <a:pt x="347" y="717"/>
                </a:cubicBezTo>
                <a:cubicBezTo>
                  <a:pt x="348" y="704"/>
                  <a:pt x="335" y="687"/>
                  <a:pt x="336" y="676"/>
                </a:cubicBezTo>
                <a:cubicBezTo>
                  <a:pt x="337" y="665"/>
                  <a:pt x="343" y="665"/>
                  <a:pt x="351" y="649"/>
                </a:cubicBezTo>
                <a:cubicBezTo>
                  <a:pt x="359" y="633"/>
                  <a:pt x="369" y="598"/>
                  <a:pt x="384" y="577"/>
                </a:cubicBezTo>
                <a:cubicBezTo>
                  <a:pt x="399" y="556"/>
                  <a:pt x="429" y="541"/>
                  <a:pt x="441" y="523"/>
                </a:cubicBezTo>
                <a:cubicBezTo>
                  <a:pt x="453" y="505"/>
                  <a:pt x="458" y="487"/>
                  <a:pt x="459" y="469"/>
                </a:cubicBezTo>
                <a:cubicBezTo>
                  <a:pt x="460" y="451"/>
                  <a:pt x="447" y="428"/>
                  <a:pt x="446" y="417"/>
                </a:cubicBezTo>
                <a:cubicBezTo>
                  <a:pt x="445" y="406"/>
                  <a:pt x="457" y="409"/>
                  <a:pt x="455" y="402"/>
                </a:cubicBezTo>
                <a:cubicBezTo>
                  <a:pt x="453" y="395"/>
                  <a:pt x="440" y="385"/>
                  <a:pt x="435" y="375"/>
                </a:cubicBezTo>
                <a:cubicBezTo>
                  <a:pt x="430" y="365"/>
                  <a:pt x="431" y="343"/>
                  <a:pt x="422" y="340"/>
                </a:cubicBezTo>
                <a:cubicBezTo>
                  <a:pt x="413" y="337"/>
                  <a:pt x="391" y="362"/>
                  <a:pt x="381" y="355"/>
                </a:cubicBezTo>
                <a:cubicBezTo>
                  <a:pt x="371" y="348"/>
                  <a:pt x="368" y="315"/>
                  <a:pt x="359" y="300"/>
                </a:cubicBezTo>
                <a:cubicBezTo>
                  <a:pt x="350" y="285"/>
                  <a:pt x="336" y="286"/>
                  <a:pt x="324" y="265"/>
                </a:cubicBezTo>
                <a:cubicBezTo>
                  <a:pt x="312" y="244"/>
                  <a:pt x="296" y="195"/>
                  <a:pt x="284" y="172"/>
                </a:cubicBezTo>
                <a:cubicBezTo>
                  <a:pt x="272" y="149"/>
                  <a:pt x="258" y="144"/>
                  <a:pt x="254" y="130"/>
                </a:cubicBezTo>
                <a:cubicBezTo>
                  <a:pt x="250" y="116"/>
                  <a:pt x="267" y="107"/>
                  <a:pt x="258" y="90"/>
                </a:cubicBezTo>
                <a:cubicBezTo>
                  <a:pt x="249" y="73"/>
                  <a:pt x="219" y="43"/>
                  <a:pt x="200" y="28"/>
                </a:cubicBezTo>
                <a:cubicBezTo>
                  <a:pt x="181" y="13"/>
                  <a:pt x="164" y="6"/>
                  <a:pt x="146" y="3"/>
                </a:cubicBezTo>
                <a:cubicBezTo>
                  <a:pt x="128" y="0"/>
                  <a:pt x="109" y="9"/>
                  <a:pt x="90" y="12"/>
                </a:cubicBezTo>
                <a:cubicBezTo>
                  <a:pt x="71" y="15"/>
                  <a:pt x="44" y="17"/>
                  <a:pt x="29" y="21"/>
                </a:cubicBezTo>
                <a:cubicBezTo>
                  <a:pt x="14" y="25"/>
                  <a:pt x="6" y="35"/>
                  <a:pt x="0" y="39"/>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4" name="Freeform 41"/>
          <p:cNvSpPr/>
          <p:nvPr/>
        </p:nvSpPr>
        <p:spPr bwMode="auto">
          <a:xfrm>
            <a:off x="3887788" y="2733675"/>
            <a:ext cx="1516063" cy="547688"/>
          </a:xfrm>
          <a:custGeom>
            <a:avLst/>
            <a:gdLst>
              <a:gd name="T0" fmla="*/ 0 w 1373"/>
              <a:gd name="T1" fmla="*/ 2147483647 h 519"/>
              <a:gd name="T2" fmla="*/ 2147483647 w 1373"/>
              <a:gd name="T3" fmla="*/ 2147483647 h 519"/>
              <a:gd name="T4" fmla="*/ 2147483647 w 1373"/>
              <a:gd name="T5" fmla="*/ 2147483647 h 519"/>
              <a:gd name="T6" fmla="*/ 2147483647 w 1373"/>
              <a:gd name="T7" fmla="*/ 2147483647 h 519"/>
              <a:gd name="T8" fmla="*/ 2147483647 w 1373"/>
              <a:gd name="T9" fmla="*/ 2147483647 h 519"/>
              <a:gd name="T10" fmla="*/ 2147483647 w 1373"/>
              <a:gd name="T11" fmla="*/ 2147483647 h 519"/>
              <a:gd name="T12" fmla="*/ 2147483647 w 1373"/>
              <a:gd name="T13" fmla="*/ 2147483647 h 519"/>
              <a:gd name="T14" fmla="*/ 2147483647 w 1373"/>
              <a:gd name="T15" fmla="*/ 2147483647 h 519"/>
              <a:gd name="T16" fmla="*/ 2147483647 w 1373"/>
              <a:gd name="T17" fmla="*/ 2147483647 h 519"/>
              <a:gd name="T18" fmla="*/ 2147483647 w 1373"/>
              <a:gd name="T19" fmla="*/ 2147483647 h 519"/>
              <a:gd name="T20" fmla="*/ 2147483647 w 1373"/>
              <a:gd name="T21" fmla="*/ 0 h 519"/>
              <a:gd name="T22" fmla="*/ 2147483647 w 1373"/>
              <a:gd name="T23" fmla="*/ 2147483647 h 519"/>
              <a:gd name="T24" fmla="*/ 2147483647 w 1373"/>
              <a:gd name="T25" fmla="*/ 2147483647 h 519"/>
              <a:gd name="T26" fmla="*/ 2147483647 w 1373"/>
              <a:gd name="T27" fmla="*/ 2147483647 h 519"/>
              <a:gd name="T28" fmla="*/ 2147483647 w 1373"/>
              <a:gd name="T29" fmla="*/ 2147483647 h 519"/>
              <a:gd name="T30" fmla="*/ 2147483647 w 1373"/>
              <a:gd name="T31" fmla="*/ 2147483647 h 519"/>
              <a:gd name="T32" fmla="*/ 2147483647 w 1373"/>
              <a:gd name="T33" fmla="*/ 2147483647 h 519"/>
              <a:gd name="T34" fmla="*/ 2147483647 w 1373"/>
              <a:gd name="T35" fmla="*/ 2147483647 h 519"/>
              <a:gd name="T36" fmla="*/ 2147483647 w 1373"/>
              <a:gd name="T37" fmla="*/ 2147483647 h 519"/>
              <a:gd name="T38" fmla="*/ 2147483647 w 1373"/>
              <a:gd name="T39" fmla="*/ 2147483647 h 519"/>
              <a:gd name="T40" fmla="*/ 2147483647 w 1373"/>
              <a:gd name="T41" fmla="*/ 2147483647 h 519"/>
              <a:gd name="T42" fmla="*/ 2147483647 w 1373"/>
              <a:gd name="T43" fmla="*/ 2147483647 h 519"/>
              <a:gd name="T44" fmla="*/ 2147483647 w 1373"/>
              <a:gd name="T45" fmla="*/ 2147483647 h 519"/>
              <a:gd name="T46" fmla="*/ 2147483647 w 1373"/>
              <a:gd name="T47" fmla="*/ 2147483647 h 519"/>
              <a:gd name="T48" fmla="*/ 2147483647 w 1373"/>
              <a:gd name="T49" fmla="*/ 2147483647 h 519"/>
              <a:gd name="T50" fmla="*/ 2147483647 w 1373"/>
              <a:gd name="T51" fmla="*/ 2147483647 h 519"/>
              <a:gd name="T52" fmla="*/ 2147483647 w 1373"/>
              <a:gd name="T53" fmla="*/ 2147483647 h 519"/>
              <a:gd name="T54" fmla="*/ 2147483647 w 1373"/>
              <a:gd name="T55" fmla="*/ 2147483647 h 519"/>
              <a:gd name="T56" fmla="*/ 2147483647 w 1373"/>
              <a:gd name="T57" fmla="*/ 2147483647 h 519"/>
              <a:gd name="T58" fmla="*/ 2147483647 w 1373"/>
              <a:gd name="T59" fmla="*/ 2147483647 h 519"/>
              <a:gd name="T60" fmla="*/ 2147483647 w 1373"/>
              <a:gd name="T61" fmla="*/ 2147483647 h 519"/>
              <a:gd name="T62" fmla="*/ 2147483647 w 1373"/>
              <a:gd name="T63" fmla="*/ 2147483647 h 519"/>
              <a:gd name="T64" fmla="*/ 2147483647 w 1373"/>
              <a:gd name="T65" fmla="*/ 2147483647 h 519"/>
              <a:gd name="T66" fmla="*/ 2147483647 w 1373"/>
              <a:gd name="T67" fmla="*/ 2147483647 h 519"/>
              <a:gd name="T68" fmla="*/ 2147483647 w 1373"/>
              <a:gd name="T69" fmla="*/ 2147483647 h 519"/>
              <a:gd name="T70" fmla="*/ 2147483647 w 1373"/>
              <a:gd name="T71" fmla="*/ 2147483647 h 519"/>
              <a:gd name="T72" fmla="*/ 2147483647 w 1373"/>
              <a:gd name="T73" fmla="*/ 2147483647 h 519"/>
              <a:gd name="T74" fmla="*/ 2147483647 w 1373"/>
              <a:gd name="T75" fmla="*/ 2147483647 h 519"/>
              <a:gd name="T76" fmla="*/ 2147483647 w 1373"/>
              <a:gd name="T77" fmla="*/ 2147483647 h 519"/>
              <a:gd name="T78" fmla="*/ 2147483647 w 1373"/>
              <a:gd name="T79" fmla="*/ 2147483647 h 5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3"/>
              <a:gd name="T121" fmla="*/ 0 h 519"/>
              <a:gd name="T122" fmla="*/ 1373 w 1373"/>
              <a:gd name="T123" fmla="*/ 519 h 5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3" h="519">
                <a:moveTo>
                  <a:pt x="0" y="183"/>
                </a:moveTo>
                <a:cubicBezTo>
                  <a:pt x="4" y="184"/>
                  <a:pt x="16" y="189"/>
                  <a:pt x="26" y="192"/>
                </a:cubicBezTo>
                <a:cubicBezTo>
                  <a:pt x="36" y="195"/>
                  <a:pt x="48" y="201"/>
                  <a:pt x="60" y="198"/>
                </a:cubicBezTo>
                <a:cubicBezTo>
                  <a:pt x="72" y="195"/>
                  <a:pt x="87" y="180"/>
                  <a:pt x="101" y="174"/>
                </a:cubicBezTo>
                <a:cubicBezTo>
                  <a:pt x="115" y="168"/>
                  <a:pt x="136" y="166"/>
                  <a:pt x="147" y="160"/>
                </a:cubicBezTo>
                <a:cubicBezTo>
                  <a:pt x="158" y="154"/>
                  <a:pt x="148" y="148"/>
                  <a:pt x="165" y="138"/>
                </a:cubicBezTo>
                <a:cubicBezTo>
                  <a:pt x="182" y="128"/>
                  <a:pt x="217" y="114"/>
                  <a:pt x="246" y="99"/>
                </a:cubicBezTo>
                <a:cubicBezTo>
                  <a:pt x="275" y="84"/>
                  <a:pt x="312" y="58"/>
                  <a:pt x="338" y="49"/>
                </a:cubicBezTo>
                <a:cubicBezTo>
                  <a:pt x="364" y="40"/>
                  <a:pt x="389" y="46"/>
                  <a:pt x="404" y="42"/>
                </a:cubicBezTo>
                <a:cubicBezTo>
                  <a:pt x="419" y="38"/>
                  <a:pt x="414" y="31"/>
                  <a:pt x="426" y="24"/>
                </a:cubicBezTo>
                <a:cubicBezTo>
                  <a:pt x="438" y="17"/>
                  <a:pt x="460" y="0"/>
                  <a:pt x="477" y="0"/>
                </a:cubicBezTo>
                <a:cubicBezTo>
                  <a:pt x="494" y="0"/>
                  <a:pt x="516" y="18"/>
                  <a:pt x="530" y="22"/>
                </a:cubicBezTo>
                <a:cubicBezTo>
                  <a:pt x="544" y="26"/>
                  <a:pt x="549" y="19"/>
                  <a:pt x="561" y="25"/>
                </a:cubicBezTo>
                <a:cubicBezTo>
                  <a:pt x="573" y="31"/>
                  <a:pt x="588" y="50"/>
                  <a:pt x="599" y="58"/>
                </a:cubicBezTo>
                <a:cubicBezTo>
                  <a:pt x="610" y="66"/>
                  <a:pt x="620" y="70"/>
                  <a:pt x="630" y="73"/>
                </a:cubicBezTo>
                <a:cubicBezTo>
                  <a:pt x="640" y="76"/>
                  <a:pt x="649" y="71"/>
                  <a:pt x="662" y="76"/>
                </a:cubicBezTo>
                <a:cubicBezTo>
                  <a:pt x="675" y="81"/>
                  <a:pt x="686" y="94"/>
                  <a:pt x="708" y="102"/>
                </a:cubicBezTo>
                <a:cubicBezTo>
                  <a:pt x="730" y="110"/>
                  <a:pt x="778" y="123"/>
                  <a:pt x="797" y="126"/>
                </a:cubicBezTo>
                <a:cubicBezTo>
                  <a:pt x="816" y="129"/>
                  <a:pt x="815" y="118"/>
                  <a:pt x="825" y="118"/>
                </a:cubicBezTo>
                <a:cubicBezTo>
                  <a:pt x="835" y="118"/>
                  <a:pt x="847" y="125"/>
                  <a:pt x="855" y="123"/>
                </a:cubicBezTo>
                <a:cubicBezTo>
                  <a:pt x="863" y="121"/>
                  <a:pt x="869" y="111"/>
                  <a:pt x="873" y="105"/>
                </a:cubicBezTo>
                <a:cubicBezTo>
                  <a:pt x="877" y="99"/>
                  <a:pt x="874" y="87"/>
                  <a:pt x="881" y="84"/>
                </a:cubicBezTo>
                <a:cubicBezTo>
                  <a:pt x="888" y="81"/>
                  <a:pt x="905" y="84"/>
                  <a:pt x="914" y="84"/>
                </a:cubicBezTo>
                <a:cubicBezTo>
                  <a:pt x="923" y="84"/>
                  <a:pt x="920" y="77"/>
                  <a:pt x="936" y="82"/>
                </a:cubicBezTo>
                <a:cubicBezTo>
                  <a:pt x="952" y="87"/>
                  <a:pt x="994" y="110"/>
                  <a:pt x="1013" y="115"/>
                </a:cubicBezTo>
                <a:cubicBezTo>
                  <a:pt x="1032" y="120"/>
                  <a:pt x="1041" y="110"/>
                  <a:pt x="1052" y="114"/>
                </a:cubicBezTo>
                <a:cubicBezTo>
                  <a:pt x="1063" y="118"/>
                  <a:pt x="1074" y="136"/>
                  <a:pt x="1083" y="141"/>
                </a:cubicBezTo>
                <a:cubicBezTo>
                  <a:pt x="1092" y="146"/>
                  <a:pt x="1098" y="139"/>
                  <a:pt x="1109" y="144"/>
                </a:cubicBezTo>
                <a:cubicBezTo>
                  <a:pt x="1120" y="149"/>
                  <a:pt x="1139" y="168"/>
                  <a:pt x="1151" y="172"/>
                </a:cubicBezTo>
                <a:cubicBezTo>
                  <a:pt x="1163" y="176"/>
                  <a:pt x="1165" y="169"/>
                  <a:pt x="1181" y="168"/>
                </a:cubicBezTo>
                <a:cubicBezTo>
                  <a:pt x="1197" y="167"/>
                  <a:pt x="1236" y="167"/>
                  <a:pt x="1250" y="163"/>
                </a:cubicBezTo>
                <a:cubicBezTo>
                  <a:pt x="1264" y="159"/>
                  <a:pt x="1257" y="146"/>
                  <a:pt x="1265" y="144"/>
                </a:cubicBezTo>
                <a:cubicBezTo>
                  <a:pt x="1273" y="142"/>
                  <a:pt x="1290" y="142"/>
                  <a:pt x="1298" y="148"/>
                </a:cubicBezTo>
                <a:cubicBezTo>
                  <a:pt x="1306" y="154"/>
                  <a:pt x="1311" y="160"/>
                  <a:pt x="1311" y="178"/>
                </a:cubicBezTo>
                <a:cubicBezTo>
                  <a:pt x="1311" y="196"/>
                  <a:pt x="1295" y="233"/>
                  <a:pt x="1295" y="259"/>
                </a:cubicBezTo>
                <a:cubicBezTo>
                  <a:pt x="1295" y="285"/>
                  <a:pt x="1308" y="313"/>
                  <a:pt x="1310" y="334"/>
                </a:cubicBezTo>
                <a:cubicBezTo>
                  <a:pt x="1312" y="355"/>
                  <a:pt x="1305" y="371"/>
                  <a:pt x="1305" y="387"/>
                </a:cubicBezTo>
                <a:cubicBezTo>
                  <a:pt x="1305" y="403"/>
                  <a:pt x="1311" y="411"/>
                  <a:pt x="1311" y="429"/>
                </a:cubicBezTo>
                <a:cubicBezTo>
                  <a:pt x="1311" y="447"/>
                  <a:pt x="1298" y="478"/>
                  <a:pt x="1308" y="493"/>
                </a:cubicBezTo>
                <a:cubicBezTo>
                  <a:pt x="1318" y="508"/>
                  <a:pt x="1360" y="514"/>
                  <a:pt x="1373" y="519"/>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5" name="Freeform 42"/>
          <p:cNvSpPr/>
          <p:nvPr/>
        </p:nvSpPr>
        <p:spPr bwMode="auto">
          <a:xfrm>
            <a:off x="3967163" y="1835150"/>
            <a:ext cx="708025" cy="587375"/>
          </a:xfrm>
          <a:custGeom>
            <a:avLst/>
            <a:gdLst>
              <a:gd name="T0" fmla="*/ 2147483647 w 642"/>
              <a:gd name="T1" fmla="*/ 2147483647 h 557"/>
              <a:gd name="T2" fmla="*/ 2147483647 w 642"/>
              <a:gd name="T3" fmla="*/ 2147483647 h 557"/>
              <a:gd name="T4" fmla="*/ 2147483647 w 642"/>
              <a:gd name="T5" fmla="*/ 2147483647 h 557"/>
              <a:gd name="T6" fmla="*/ 2147483647 w 642"/>
              <a:gd name="T7" fmla="*/ 2147483647 h 557"/>
              <a:gd name="T8" fmla="*/ 2147483647 w 642"/>
              <a:gd name="T9" fmla="*/ 2147483647 h 557"/>
              <a:gd name="T10" fmla="*/ 2147483647 w 642"/>
              <a:gd name="T11" fmla="*/ 2147483647 h 557"/>
              <a:gd name="T12" fmla="*/ 2147483647 w 642"/>
              <a:gd name="T13" fmla="*/ 2147483647 h 557"/>
              <a:gd name="T14" fmla="*/ 2147483647 w 642"/>
              <a:gd name="T15" fmla="*/ 2147483647 h 557"/>
              <a:gd name="T16" fmla="*/ 2147483647 w 642"/>
              <a:gd name="T17" fmla="*/ 2147483647 h 557"/>
              <a:gd name="T18" fmla="*/ 2147483647 w 642"/>
              <a:gd name="T19" fmla="*/ 2147483647 h 557"/>
              <a:gd name="T20" fmla="*/ 2147483647 w 642"/>
              <a:gd name="T21" fmla="*/ 2147483647 h 557"/>
              <a:gd name="T22" fmla="*/ 2147483647 w 642"/>
              <a:gd name="T23" fmla="*/ 2147483647 h 557"/>
              <a:gd name="T24" fmla="*/ 2147483647 w 642"/>
              <a:gd name="T25" fmla="*/ 2147483647 h 557"/>
              <a:gd name="T26" fmla="*/ 2147483647 w 642"/>
              <a:gd name="T27" fmla="*/ 2147483647 h 557"/>
              <a:gd name="T28" fmla="*/ 2147483647 w 642"/>
              <a:gd name="T29" fmla="*/ 2147483647 h 557"/>
              <a:gd name="T30" fmla="*/ 2147483647 w 642"/>
              <a:gd name="T31" fmla="*/ 2147483647 h 557"/>
              <a:gd name="T32" fmla="*/ 2147483647 w 642"/>
              <a:gd name="T33" fmla="*/ 2147483647 h 557"/>
              <a:gd name="T34" fmla="*/ 0 w 642"/>
              <a:gd name="T35" fmla="*/ 2147483647 h 5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2"/>
              <a:gd name="T55" fmla="*/ 0 h 557"/>
              <a:gd name="T56" fmla="*/ 642 w 642"/>
              <a:gd name="T57" fmla="*/ 557 h 5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2" h="557">
                <a:moveTo>
                  <a:pt x="624" y="557"/>
                </a:moveTo>
                <a:cubicBezTo>
                  <a:pt x="625" y="549"/>
                  <a:pt x="642" y="528"/>
                  <a:pt x="631" y="512"/>
                </a:cubicBezTo>
                <a:cubicBezTo>
                  <a:pt x="620" y="496"/>
                  <a:pt x="573" y="472"/>
                  <a:pt x="556" y="459"/>
                </a:cubicBezTo>
                <a:cubicBezTo>
                  <a:pt x="539" y="446"/>
                  <a:pt x="542" y="446"/>
                  <a:pt x="529" y="432"/>
                </a:cubicBezTo>
                <a:cubicBezTo>
                  <a:pt x="516" y="418"/>
                  <a:pt x="490" y="389"/>
                  <a:pt x="480" y="374"/>
                </a:cubicBezTo>
                <a:cubicBezTo>
                  <a:pt x="470" y="359"/>
                  <a:pt x="475" y="350"/>
                  <a:pt x="466" y="344"/>
                </a:cubicBezTo>
                <a:cubicBezTo>
                  <a:pt x="457" y="338"/>
                  <a:pt x="441" y="339"/>
                  <a:pt x="426" y="338"/>
                </a:cubicBezTo>
                <a:cubicBezTo>
                  <a:pt x="411" y="337"/>
                  <a:pt x="388" y="342"/>
                  <a:pt x="378" y="339"/>
                </a:cubicBezTo>
                <a:cubicBezTo>
                  <a:pt x="368" y="336"/>
                  <a:pt x="369" y="325"/>
                  <a:pt x="363" y="318"/>
                </a:cubicBezTo>
                <a:cubicBezTo>
                  <a:pt x="357" y="311"/>
                  <a:pt x="343" y="320"/>
                  <a:pt x="340" y="297"/>
                </a:cubicBezTo>
                <a:cubicBezTo>
                  <a:pt x="337" y="274"/>
                  <a:pt x="363" y="208"/>
                  <a:pt x="346" y="179"/>
                </a:cubicBezTo>
                <a:cubicBezTo>
                  <a:pt x="329" y="150"/>
                  <a:pt x="265" y="135"/>
                  <a:pt x="240" y="120"/>
                </a:cubicBezTo>
                <a:cubicBezTo>
                  <a:pt x="215" y="105"/>
                  <a:pt x="212" y="93"/>
                  <a:pt x="198" y="87"/>
                </a:cubicBezTo>
                <a:cubicBezTo>
                  <a:pt x="184" y="81"/>
                  <a:pt x="168" y="89"/>
                  <a:pt x="154" y="86"/>
                </a:cubicBezTo>
                <a:cubicBezTo>
                  <a:pt x="140" y="83"/>
                  <a:pt x="127" y="70"/>
                  <a:pt x="114" y="66"/>
                </a:cubicBezTo>
                <a:cubicBezTo>
                  <a:pt x="101" y="62"/>
                  <a:pt x="90" y="69"/>
                  <a:pt x="78" y="60"/>
                </a:cubicBezTo>
                <a:cubicBezTo>
                  <a:pt x="66" y="51"/>
                  <a:pt x="53" y="18"/>
                  <a:pt x="40" y="9"/>
                </a:cubicBezTo>
                <a:cubicBezTo>
                  <a:pt x="27" y="0"/>
                  <a:pt x="8" y="7"/>
                  <a:pt x="0" y="6"/>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6" name="Freeform 43"/>
          <p:cNvSpPr/>
          <p:nvPr/>
        </p:nvSpPr>
        <p:spPr bwMode="auto">
          <a:xfrm>
            <a:off x="4611688" y="1849438"/>
            <a:ext cx="573088" cy="714375"/>
          </a:xfrm>
          <a:custGeom>
            <a:avLst/>
            <a:gdLst>
              <a:gd name="T0" fmla="*/ 2147483647 w 519"/>
              <a:gd name="T1" fmla="*/ 2147483647 h 676"/>
              <a:gd name="T2" fmla="*/ 2147483647 w 519"/>
              <a:gd name="T3" fmla="*/ 2147483647 h 676"/>
              <a:gd name="T4" fmla="*/ 2147483647 w 519"/>
              <a:gd name="T5" fmla="*/ 2147483647 h 676"/>
              <a:gd name="T6" fmla="*/ 2147483647 w 519"/>
              <a:gd name="T7" fmla="*/ 2147483647 h 676"/>
              <a:gd name="T8" fmla="*/ 2147483647 w 519"/>
              <a:gd name="T9" fmla="*/ 2147483647 h 676"/>
              <a:gd name="T10" fmla="*/ 2147483647 w 519"/>
              <a:gd name="T11" fmla="*/ 2147483647 h 676"/>
              <a:gd name="T12" fmla="*/ 2147483647 w 519"/>
              <a:gd name="T13" fmla="*/ 2147483647 h 676"/>
              <a:gd name="T14" fmla="*/ 2147483647 w 519"/>
              <a:gd name="T15" fmla="*/ 2147483647 h 676"/>
              <a:gd name="T16" fmla="*/ 2147483647 w 519"/>
              <a:gd name="T17" fmla="*/ 2147483647 h 676"/>
              <a:gd name="T18" fmla="*/ 2147483647 w 519"/>
              <a:gd name="T19" fmla="*/ 2147483647 h 676"/>
              <a:gd name="T20" fmla="*/ 2147483647 w 519"/>
              <a:gd name="T21" fmla="*/ 2147483647 h 676"/>
              <a:gd name="T22" fmla="*/ 2147483647 w 519"/>
              <a:gd name="T23" fmla="*/ 2147483647 h 676"/>
              <a:gd name="T24" fmla="*/ 2147483647 w 519"/>
              <a:gd name="T25" fmla="*/ 2147483647 h 676"/>
              <a:gd name="T26" fmla="*/ 2147483647 w 519"/>
              <a:gd name="T27" fmla="*/ 2147483647 h 676"/>
              <a:gd name="T28" fmla="*/ 2147483647 w 519"/>
              <a:gd name="T29" fmla="*/ 2147483647 h 676"/>
              <a:gd name="T30" fmla="*/ 2147483647 w 519"/>
              <a:gd name="T31" fmla="*/ 2147483647 h 676"/>
              <a:gd name="T32" fmla="*/ 2147483647 w 519"/>
              <a:gd name="T33" fmla="*/ 2147483647 h 676"/>
              <a:gd name="T34" fmla="*/ 2147483647 w 519"/>
              <a:gd name="T35" fmla="*/ 2147483647 h 676"/>
              <a:gd name="T36" fmla="*/ 2147483647 w 519"/>
              <a:gd name="T37" fmla="*/ 2147483647 h 676"/>
              <a:gd name="T38" fmla="*/ 2147483647 w 519"/>
              <a:gd name="T39" fmla="*/ 2147483647 h 676"/>
              <a:gd name="T40" fmla="*/ 2147483647 w 519"/>
              <a:gd name="T41" fmla="*/ 2147483647 h 676"/>
              <a:gd name="T42" fmla="*/ 2147483647 w 519"/>
              <a:gd name="T43" fmla="*/ 2147483647 h 676"/>
              <a:gd name="T44" fmla="*/ 2147483647 w 519"/>
              <a:gd name="T45" fmla="*/ 2147483647 h 676"/>
              <a:gd name="T46" fmla="*/ 2147483647 w 519"/>
              <a:gd name="T47" fmla="*/ 2147483647 h 676"/>
              <a:gd name="T48" fmla="*/ 2147483647 w 519"/>
              <a:gd name="T49" fmla="*/ 0 h 6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676"/>
              <a:gd name="T77" fmla="*/ 519 w 519"/>
              <a:gd name="T78" fmla="*/ 676 h 6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676">
                <a:moveTo>
                  <a:pt x="439" y="676"/>
                </a:moveTo>
                <a:cubicBezTo>
                  <a:pt x="442" y="674"/>
                  <a:pt x="450" y="666"/>
                  <a:pt x="460" y="666"/>
                </a:cubicBezTo>
                <a:cubicBezTo>
                  <a:pt x="470" y="666"/>
                  <a:pt x="491" y="676"/>
                  <a:pt x="498" y="675"/>
                </a:cubicBezTo>
                <a:cubicBezTo>
                  <a:pt x="505" y="674"/>
                  <a:pt x="502" y="665"/>
                  <a:pt x="505" y="658"/>
                </a:cubicBezTo>
                <a:cubicBezTo>
                  <a:pt x="508" y="651"/>
                  <a:pt x="519" y="649"/>
                  <a:pt x="519" y="631"/>
                </a:cubicBezTo>
                <a:cubicBezTo>
                  <a:pt x="519" y="613"/>
                  <a:pt x="514" y="565"/>
                  <a:pt x="507" y="547"/>
                </a:cubicBezTo>
                <a:cubicBezTo>
                  <a:pt x="500" y="529"/>
                  <a:pt x="482" y="531"/>
                  <a:pt x="474" y="523"/>
                </a:cubicBezTo>
                <a:cubicBezTo>
                  <a:pt x="466" y="515"/>
                  <a:pt x="466" y="505"/>
                  <a:pt x="460" y="496"/>
                </a:cubicBezTo>
                <a:cubicBezTo>
                  <a:pt x="454" y="487"/>
                  <a:pt x="450" y="475"/>
                  <a:pt x="436" y="466"/>
                </a:cubicBezTo>
                <a:cubicBezTo>
                  <a:pt x="422" y="457"/>
                  <a:pt x="396" y="451"/>
                  <a:pt x="378" y="441"/>
                </a:cubicBezTo>
                <a:cubicBezTo>
                  <a:pt x="360" y="431"/>
                  <a:pt x="339" y="410"/>
                  <a:pt x="325" y="405"/>
                </a:cubicBezTo>
                <a:cubicBezTo>
                  <a:pt x="311" y="400"/>
                  <a:pt x="298" y="415"/>
                  <a:pt x="292" y="409"/>
                </a:cubicBezTo>
                <a:cubicBezTo>
                  <a:pt x="286" y="403"/>
                  <a:pt x="290" y="382"/>
                  <a:pt x="286" y="370"/>
                </a:cubicBezTo>
                <a:cubicBezTo>
                  <a:pt x="282" y="358"/>
                  <a:pt x="278" y="343"/>
                  <a:pt x="268" y="336"/>
                </a:cubicBezTo>
                <a:cubicBezTo>
                  <a:pt x="258" y="329"/>
                  <a:pt x="238" y="339"/>
                  <a:pt x="228" y="330"/>
                </a:cubicBezTo>
                <a:cubicBezTo>
                  <a:pt x="218" y="321"/>
                  <a:pt x="222" y="290"/>
                  <a:pt x="210" y="280"/>
                </a:cubicBezTo>
                <a:cubicBezTo>
                  <a:pt x="198" y="270"/>
                  <a:pt x="171" y="272"/>
                  <a:pt x="157" y="271"/>
                </a:cubicBezTo>
                <a:cubicBezTo>
                  <a:pt x="143" y="270"/>
                  <a:pt x="135" y="277"/>
                  <a:pt x="127" y="276"/>
                </a:cubicBezTo>
                <a:cubicBezTo>
                  <a:pt x="119" y="275"/>
                  <a:pt x="115" y="273"/>
                  <a:pt x="108" y="265"/>
                </a:cubicBezTo>
                <a:cubicBezTo>
                  <a:pt x="101" y="257"/>
                  <a:pt x="92" y="232"/>
                  <a:pt x="84" y="226"/>
                </a:cubicBezTo>
                <a:cubicBezTo>
                  <a:pt x="76" y="220"/>
                  <a:pt x="63" y="237"/>
                  <a:pt x="58" y="228"/>
                </a:cubicBezTo>
                <a:cubicBezTo>
                  <a:pt x="53" y="219"/>
                  <a:pt x="60" y="185"/>
                  <a:pt x="51" y="169"/>
                </a:cubicBezTo>
                <a:cubicBezTo>
                  <a:pt x="42" y="153"/>
                  <a:pt x="8" y="151"/>
                  <a:pt x="4" y="133"/>
                </a:cubicBezTo>
                <a:cubicBezTo>
                  <a:pt x="0" y="115"/>
                  <a:pt x="22" y="82"/>
                  <a:pt x="24" y="60"/>
                </a:cubicBezTo>
                <a:cubicBezTo>
                  <a:pt x="26" y="38"/>
                  <a:pt x="19" y="12"/>
                  <a:pt x="18" y="0"/>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7" name="Freeform 44"/>
          <p:cNvSpPr/>
          <p:nvPr/>
        </p:nvSpPr>
        <p:spPr bwMode="auto">
          <a:xfrm>
            <a:off x="3687763" y="3457575"/>
            <a:ext cx="792163" cy="104775"/>
          </a:xfrm>
          <a:custGeom>
            <a:avLst/>
            <a:gdLst>
              <a:gd name="T0" fmla="*/ 0 w 717"/>
              <a:gd name="T1" fmla="*/ 2147483647 h 99"/>
              <a:gd name="T2" fmla="*/ 2147483647 w 717"/>
              <a:gd name="T3" fmla="*/ 2147483647 h 99"/>
              <a:gd name="T4" fmla="*/ 2147483647 w 717"/>
              <a:gd name="T5" fmla="*/ 2147483647 h 99"/>
              <a:gd name="T6" fmla="*/ 2147483647 w 717"/>
              <a:gd name="T7" fmla="*/ 2147483647 h 99"/>
              <a:gd name="T8" fmla="*/ 2147483647 w 717"/>
              <a:gd name="T9" fmla="*/ 2147483647 h 99"/>
              <a:gd name="T10" fmla="*/ 2147483647 w 717"/>
              <a:gd name="T11" fmla="*/ 2147483647 h 99"/>
              <a:gd name="T12" fmla="*/ 2147483647 w 717"/>
              <a:gd name="T13" fmla="*/ 2147483647 h 99"/>
              <a:gd name="T14" fmla="*/ 2147483647 w 717"/>
              <a:gd name="T15" fmla="*/ 2147483647 h 99"/>
              <a:gd name="T16" fmla="*/ 2147483647 w 717"/>
              <a:gd name="T17" fmla="*/ 2147483647 h 99"/>
              <a:gd name="T18" fmla="*/ 2147483647 w 717"/>
              <a:gd name="T19" fmla="*/ 2147483647 h 99"/>
              <a:gd name="T20" fmla="*/ 2147483647 w 717"/>
              <a:gd name="T21" fmla="*/ 2147483647 h 99"/>
              <a:gd name="T22" fmla="*/ 2147483647 w 717"/>
              <a:gd name="T23" fmla="*/ 2147483647 h 99"/>
              <a:gd name="T24" fmla="*/ 2147483647 w 717"/>
              <a:gd name="T25" fmla="*/ 2147483647 h 99"/>
              <a:gd name="T26" fmla="*/ 2147483647 w 717"/>
              <a:gd name="T27" fmla="*/ 2147483647 h 99"/>
              <a:gd name="T28" fmla="*/ 2147483647 w 717"/>
              <a:gd name="T29" fmla="*/ 2147483647 h 99"/>
              <a:gd name="T30" fmla="*/ 2147483647 w 717"/>
              <a:gd name="T31" fmla="*/ 2147483647 h 99"/>
              <a:gd name="T32" fmla="*/ 2147483647 w 717"/>
              <a:gd name="T33" fmla="*/ 2147483647 h 99"/>
              <a:gd name="T34" fmla="*/ 2147483647 w 717"/>
              <a:gd name="T35" fmla="*/ 2147483647 h 99"/>
              <a:gd name="T36" fmla="*/ 2147483647 w 717"/>
              <a:gd name="T37" fmla="*/ 2147483647 h 99"/>
              <a:gd name="T38" fmla="*/ 2147483647 w 717"/>
              <a:gd name="T39" fmla="*/ 2147483647 h 99"/>
              <a:gd name="T40" fmla="*/ 2147483647 w 717"/>
              <a:gd name="T41" fmla="*/ 2147483647 h 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7"/>
              <a:gd name="T64" fmla="*/ 0 h 99"/>
              <a:gd name="T65" fmla="*/ 717 w 717"/>
              <a:gd name="T66" fmla="*/ 99 h 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7" h="99">
                <a:moveTo>
                  <a:pt x="0" y="98"/>
                </a:moveTo>
                <a:cubicBezTo>
                  <a:pt x="9" y="97"/>
                  <a:pt x="38" y="99"/>
                  <a:pt x="54" y="91"/>
                </a:cubicBezTo>
                <a:cubicBezTo>
                  <a:pt x="70" y="83"/>
                  <a:pt x="84" y="64"/>
                  <a:pt x="94" y="50"/>
                </a:cubicBezTo>
                <a:cubicBezTo>
                  <a:pt x="104" y="36"/>
                  <a:pt x="105" y="14"/>
                  <a:pt x="117" y="7"/>
                </a:cubicBezTo>
                <a:cubicBezTo>
                  <a:pt x="129" y="0"/>
                  <a:pt x="156" y="6"/>
                  <a:pt x="168" y="7"/>
                </a:cubicBezTo>
                <a:cubicBezTo>
                  <a:pt x="180" y="8"/>
                  <a:pt x="184" y="15"/>
                  <a:pt x="192" y="16"/>
                </a:cubicBezTo>
                <a:cubicBezTo>
                  <a:pt x="200" y="17"/>
                  <a:pt x="206" y="14"/>
                  <a:pt x="214" y="16"/>
                </a:cubicBezTo>
                <a:cubicBezTo>
                  <a:pt x="222" y="18"/>
                  <a:pt x="231" y="30"/>
                  <a:pt x="240" y="31"/>
                </a:cubicBezTo>
                <a:cubicBezTo>
                  <a:pt x="249" y="32"/>
                  <a:pt x="259" y="26"/>
                  <a:pt x="267" y="23"/>
                </a:cubicBezTo>
                <a:cubicBezTo>
                  <a:pt x="275" y="20"/>
                  <a:pt x="281" y="14"/>
                  <a:pt x="291" y="14"/>
                </a:cubicBezTo>
                <a:cubicBezTo>
                  <a:pt x="301" y="14"/>
                  <a:pt x="316" y="21"/>
                  <a:pt x="325" y="22"/>
                </a:cubicBezTo>
                <a:cubicBezTo>
                  <a:pt x="334" y="23"/>
                  <a:pt x="334" y="20"/>
                  <a:pt x="346" y="20"/>
                </a:cubicBezTo>
                <a:cubicBezTo>
                  <a:pt x="358" y="20"/>
                  <a:pt x="378" y="19"/>
                  <a:pt x="397" y="23"/>
                </a:cubicBezTo>
                <a:cubicBezTo>
                  <a:pt x="416" y="27"/>
                  <a:pt x="447" y="44"/>
                  <a:pt x="462" y="44"/>
                </a:cubicBezTo>
                <a:cubicBezTo>
                  <a:pt x="477" y="44"/>
                  <a:pt x="476" y="26"/>
                  <a:pt x="490" y="22"/>
                </a:cubicBezTo>
                <a:cubicBezTo>
                  <a:pt x="504" y="18"/>
                  <a:pt x="526" y="16"/>
                  <a:pt x="546" y="20"/>
                </a:cubicBezTo>
                <a:cubicBezTo>
                  <a:pt x="566" y="24"/>
                  <a:pt x="594" y="44"/>
                  <a:pt x="609" y="46"/>
                </a:cubicBezTo>
                <a:cubicBezTo>
                  <a:pt x="624" y="48"/>
                  <a:pt x="625" y="32"/>
                  <a:pt x="634" y="29"/>
                </a:cubicBezTo>
                <a:cubicBezTo>
                  <a:pt x="643" y="26"/>
                  <a:pt x="657" y="26"/>
                  <a:pt x="666" y="28"/>
                </a:cubicBezTo>
                <a:cubicBezTo>
                  <a:pt x="675" y="30"/>
                  <a:pt x="683" y="38"/>
                  <a:pt x="691" y="41"/>
                </a:cubicBezTo>
                <a:cubicBezTo>
                  <a:pt x="699" y="44"/>
                  <a:pt x="712" y="46"/>
                  <a:pt x="717" y="47"/>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3050" name="WordArt 45"/>
          <p:cNvSpPr>
            <a:spLocks noTextEdit="1"/>
          </p:cNvSpPr>
          <p:nvPr/>
        </p:nvSpPr>
        <p:spPr>
          <a:xfrm>
            <a:off x="3341688" y="4581525"/>
            <a:ext cx="158750" cy="1524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rPr>
              <a:t>地</a:t>
            </a:r>
            <a:endPar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endParaRPr>
          </a:p>
        </p:txBody>
      </p:sp>
      <p:sp>
        <p:nvSpPr>
          <p:cNvPr id="43051" name="WordArt 46"/>
          <p:cNvSpPr>
            <a:spLocks noTextEdit="1"/>
          </p:cNvSpPr>
          <p:nvPr/>
        </p:nvSpPr>
        <p:spPr>
          <a:xfrm>
            <a:off x="4241800" y="4784725"/>
            <a:ext cx="160338" cy="1524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rPr>
              <a:t>中</a:t>
            </a:r>
            <a:endPar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endParaRPr>
          </a:p>
        </p:txBody>
      </p:sp>
      <p:sp>
        <p:nvSpPr>
          <p:cNvPr id="43052" name="WordArt 47"/>
          <p:cNvSpPr>
            <a:spLocks noTextEdit="1"/>
          </p:cNvSpPr>
          <p:nvPr/>
        </p:nvSpPr>
        <p:spPr>
          <a:xfrm>
            <a:off x="5037138" y="5087938"/>
            <a:ext cx="158750" cy="1524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rPr>
              <a:t>海</a:t>
            </a:r>
            <a:endPar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endParaRPr>
          </a:p>
        </p:txBody>
      </p:sp>
      <p:sp>
        <p:nvSpPr>
          <p:cNvPr id="43053" name="WordArt 48"/>
          <p:cNvSpPr>
            <a:spLocks noTextEdit="1"/>
          </p:cNvSpPr>
          <p:nvPr/>
        </p:nvSpPr>
        <p:spPr>
          <a:xfrm>
            <a:off x="3659188" y="1641475"/>
            <a:ext cx="111125" cy="106363"/>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rPr>
              <a:t>海</a:t>
            </a:r>
            <a:endPar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endParaRPr>
          </a:p>
        </p:txBody>
      </p:sp>
      <p:sp>
        <p:nvSpPr>
          <p:cNvPr id="43054" name="WordArt 49"/>
          <p:cNvSpPr>
            <a:spLocks noTextEdit="1"/>
          </p:cNvSpPr>
          <p:nvPr/>
        </p:nvSpPr>
        <p:spPr>
          <a:xfrm>
            <a:off x="3235325" y="1641475"/>
            <a:ext cx="111125" cy="106363"/>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rPr>
              <a:t>北</a:t>
            </a:r>
            <a:endPar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endParaRPr>
          </a:p>
        </p:txBody>
      </p:sp>
      <p:sp>
        <p:nvSpPr>
          <p:cNvPr id="43055" name="WordArt 50"/>
          <p:cNvSpPr>
            <a:spLocks noTextEdit="1"/>
          </p:cNvSpPr>
          <p:nvPr/>
        </p:nvSpPr>
        <p:spPr>
          <a:xfrm>
            <a:off x="1116013" y="1997075"/>
            <a:ext cx="158750" cy="150813"/>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rPr>
              <a:t>大</a:t>
            </a:r>
            <a:endPar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endParaRPr>
          </a:p>
        </p:txBody>
      </p:sp>
      <p:sp>
        <p:nvSpPr>
          <p:cNvPr id="43056" name="WordArt 51"/>
          <p:cNvSpPr>
            <a:spLocks noTextEdit="1"/>
          </p:cNvSpPr>
          <p:nvPr/>
        </p:nvSpPr>
        <p:spPr>
          <a:xfrm>
            <a:off x="1169988" y="2808288"/>
            <a:ext cx="158750" cy="150812"/>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rPr>
              <a:t>西</a:t>
            </a:r>
            <a:endPar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endParaRPr>
          </a:p>
        </p:txBody>
      </p:sp>
      <p:sp>
        <p:nvSpPr>
          <p:cNvPr id="43057" name="WordArt 52"/>
          <p:cNvSpPr>
            <a:spLocks noTextEdit="1"/>
          </p:cNvSpPr>
          <p:nvPr/>
        </p:nvSpPr>
        <p:spPr>
          <a:xfrm>
            <a:off x="1116013" y="3568700"/>
            <a:ext cx="158750" cy="150813"/>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rPr>
              <a:t>洋</a:t>
            </a:r>
            <a:endParaRPr lang="zh-CN" altLang="en-US" sz="3200" b="1">
              <a:ln w="9525" cap="flat" cmpd="sng">
                <a:solidFill>
                  <a:srgbClr val="3366FF"/>
                </a:solidFill>
                <a:prstDash val="solid"/>
                <a:round/>
                <a:headEnd type="none" w="med" len="med"/>
                <a:tailEnd type="none" w="med" len="med"/>
              </a:ln>
              <a:solidFill>
                <a:srgbClr val="3366FF"/>
              </a:solidFill>
              <a:latin typeface="微软雅黑" panose="020B0503020204020204" pitchFamily="34" charset="-122"/>
              <a:ea typeface="微软雅黑" panose="020B0503020204020204" pitchFamily="34" charset="-122"/>
            </a:endParaRPr>
          </a:p>
        </p:txBody>
      </p:sp>
      <p:sp>
        <p:nvSpPr>
          <p:cNvPr id="43058" name="WordArt 53"/>
          <p:cNvSpPr>
            <a:spLocks noTextEdit="1"/>
          </p:cNvSpPr>
          <p:nvPr/>
        </p:nvSpPr>
        <p:spPr>
          <a:xfrm>
            <a:off x="2706688" y="5121275"/>
            <a:ext cx="1058862" cy="109538"/>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FF0066"/>
                  </a:solidFill>
                  <a:prstDash val="solid"/>
                  <a:round/>
                  <a:headEnd type="none" w="med" len="med"/>
                  <a:tailEnd type="none" w="med" len="med"/>
                </a:ln>
                <a:solidFill>
                  <a:srgbClr val="FF0066"/>
                </a:solidFill>
                <a:latin typeface="微软雅黑" panose="020B0503020204020204" pitchFamily="34" charset="-122"/>
                <a:ea typeface="微软雅黑" panose="020B0503020204020204" pitchFamily="34" charset="-122"/>
              </a:rPr>
              <a:t>非       洲</a:t>
            </a:r>
            <a:endParaRPr lang="zh-CN" altLang="en-US" sz="3200" b="1">
              <a:ln w="9525" cap="flat" cmpd="sng">
                <a:solidFill>
                  <a:srgbClr val="FF0066"/>
                </a:solidFill>
                <a:prstDash val="solid"/>
                <a:round/>
                <a:headEnd type="none" w="med" len="med"/>
                <a:tailEnd type="none" w="med" len="med"/>
              </a:ln>
              <a:solidFill>
                <a:srgbClr val="FF0066"/>
              </a:solidFill>
              <a:latin typeface="微软雅黑" panose="020B0503020204020204" pitchFamily="34" charset="-122"/>
              <a:ea typeface="微软雅黑" panose="020B0503020204020204" pitchFamily="34" charset="-122"/>
            </a:endParaRPr>
          </a:p>
        </p:txBody>
      </p:sp>
      <p:sp>
        <p:nvSpPr>
          <p:cNvPr id="43059" name="WordArt 54"/>
          <p:cNvSpPr>
            <a:spLocks noTextEdit="1"/>
          </p:cNvSpPr>
          <p:nvPr/>
        </p:nvSpPr>
        <p:spPr>
          <a:xfrm rot="5400000">
            <a:off x="1746250" y="4248150"/>
            <a:ext cx="912813" cy="160338"/>
          </a:xfrm>
          <a:prstGeom prst="rect">
            <a:avLst/>
          </a:prstGeom>
        </p:spPr>
        <p:txBody>
          <a:bodyPr vert="eaVert"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西    班    牙</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60" name="WordArt 55"/>
          <p:cNvSpPr>
            <a:spLocks noTextEdit="1"/>
          </p:cNvSpPr>
          <p:nvPr/>
        </p:nvSpPr>
        <p:spPr>
          <a:xfrm>
            <a:off x="2759075" y="3162300"/>
            <a:ext cx="688975" cy="128588"/>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法    国</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61" name="WordArt 56"/>
          <p:cNvSpPr>
            <a:spLocks noTextEdit="1"/>
          </p:cNvSpPr>
          <p:nvPr/>
        </p:nvSpPr>
        <p:spPr>
          <a:xfrm>
            <a:off x="2387600" y="1968500"/>
            <a:ext cx="477838" cy="130175"/>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英  国</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62" name="WordArt 57"/>
          <p:cNvSpPr>
            <a:spLocks noTextEdit="1"/>
          </p:cNvSpPr>
          <p:nvPr/>
        </p:nvSpPr>
        <p:spPr>
          <a:xfrm>
            <a:off x="3817938" y="2171700"/>
            <a:ext cx="530225" cy="128588"/>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德 意 志</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63" name="WordArt 58"/>
          <p:cNvSpPr>
            <a:spLocks noTextEdit="1"/>
          </p:cNvSpPr>
          <p:nvPr/>
        </p:nvSpPr>
        <p:spPr>
          <a:xfrm>
            <a:off x="4930775" y="2047875"/>
            <a:ext cx="423863" cy="128588"/>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波 兰</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64" name="WordArt 59"/>
          <p:cNvSpPr>
            <a:spLocks noTextEdit="1"/>
          </p:cNvSpPr>
          <p:nvPr/>
        </p:nvSpPr>
        <p:spPr>
          <a:xfrm>
            <a:off x="4189413" y="3517900"/>
            <a:ext cx="134937" cy="104775"/>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意</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65" name="WordArt 60"/>
          <p:cNvSpPr>
            <a:spLocks noTextEdit="1"/>
          </p:cNvSpPr>
          <p:nvPr/>
        </p:nvSpPr>
        <p:spPr>
          <a:xfrm>
            <a:off x="4506913" y="3871913"/>
            <a:ext cx="134937" cy="106362"/>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大</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66" name="WordArt 61"/>
          <p:cNvSpPr>
            <a:spLocks noTextEdit="1"/>
          </p:cNvSpPr>
          <p:nvPr/>
        </p:nvSpPr>
        <p:spPr>
          <a:xfrm>
            <a:off x="4878388" y="4176713"/>
            <a:ext cx="134937" cy="104775"/>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利</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67" name="WordArt 62"/>
          <p:cNvSpPr>
            <a:spLocks noTextEdit="1"/>
          </p:cNvSpPr>
          <p:nvPr/>
        </p:nvSpPr>
        <p:spPr>
          <a:xfrm>
            <a:off x="4295775" y="2630488"/>
            <a:ext cx="101600" cy="1143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rPr>
              <a:t>多</a:t>
            </a:r>
            <a:endPar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endParaRPr>
          </a:p>
        </p:txBody>
      </p:sp>
      <p:sp>
        <p:nvSpPr>
          <p:cNvPr id="43068" name="WordArt 63"/>
          <p:cNvSpPr>
            <a:spLocks noTextEdit="1"/>
          </p:cNvSpPr>
          <p:nvPr/>
        </p:nvSpPr>
        <p:spPr>
          <a:xfrm>
            <a:off x="4719638" y="2706688"/>
            <a:ext cx="101600" cy="112712"/>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rPr>
              <a:t>瑙</a:t>
            </a:r>
            <a:endPar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endParaRPr>
          </a:p>
        </p:txBody>
      </p:sp>
      <p:sp>
        <p:nvSpPr>
          <p:cNvPr id="43069" name="WordArt 64"/>
          <p:cNvSpPr>
            <a:spLocks noTextEdit="1"/>
          </p:cNvSpPr>
          <p:nvPr/>
        </p:nvSpPr>
        <p:spPr>
          <a:xfrm>
            <a:off x="5143500" y="2757488"/>
            <a:ext cx="103188" cy="112712"/>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rPr>
              <a:t>河</a:t>
            </a:r>
            <a:endPar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endParaRPr>
          </a:p>
        </p:txBody>
      </p:sp>
      <p:sp>
        <p:nvSpPr>
          <p:cNvPr id="43070" name="WordArt 65"/>
          <p:cNvSpPr>
            <a:spLocks noTextEdit="1"/>
          </p:cNvSpPr>
          <p:nvPr/>
        </p:nvSpPr>
        <p:spPr>
          <a:xfrm>
            <a:off x="3924300" y="2706688"/>
            <a:ext cx="103188" cy="112712"/>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rPr>
              <a:t>河</a:t>
            </a:r>
            <a:endPar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endParaRPr>
          </a:p>
        </p:txBody>
      </p:sp>
      <p:sp>
        <p:nvSpPr>
          <p:cNvPr id="43071" name="WordArt 66"/>
          <p:cNvSpPr>
            <a:spLocks noTextEdit="1"/>
          </p:cNvSpPr>
          <p:nvPr/>
        </p:nvSpPr>
        <p:spPr>
          <a:xfrm>
            <a:off x="3817938" y="2401888"/>
            <a:ext cx="103187" cy="112712"/>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rPr>
              <a:t>茵</a:t>
            </a:r>
            <a:endPar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endParaRPr>
          </a:p>
        </p:txBody>
      </p:sp>
      <p:sp>
        <p:nvSpPr>
          <p:cNvPr id="43072" name="WordArt 67"/>
          <p:cNvSpPr>
            <a:spLocks noTextEdit="1"/>
          </p:cNvSpPr>
          <p:nvPr/>
        </p:nvSpPr>
        <p:spPr>
          <a:xfrm>
            <a:off x="3659188" y="2098675"/>
            <a:ext cx="103187" cy="112713"/>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rPr>
              <a:t>莱</a:t>
            </a:r>
            <a:endParaRPr lang="zh-CN" altLang="en-US" sz="3200" b="1">
              <a:ln w="9525" cap="flat" cmpd="sng">
                <a:solidFill>
                  <a:srgbClr val="006600"/>
                </a:solidFill>
                <a:prstDash val="solid"/>
                <a:round/>
                <a:headEnd type="none" w="med" len="med"/>
                <a:tailEnd type="none" w="med" len="med"/>
              </a:ln>
              <a:solidFill>
                <a:srgbClr val="006600"/>
              </a:solidFill>
              <a:latin typeface="微软雅黑" panose="020B0503020204020204" pitchFamily="34" charset="-122"/>
              <a:ea typeface="微软雅黑" panose="020B0503020204020204" pitchFamily="34" charset="-122"/>
            </a:endParaRPr>
          </a:p>
        </p:txBody>
      </p:sp>
      <p:sp>
        <p:nvSpPr>
          <p:cNvPr id="71" name="Oval 68"/>
          <p:cNvSpPr>
            <a:spLocks noChangeArrowheads="1"/>
          </p:cNvSpPr>
          <p:nvPr/>
        </p:nvSpPr>
        <p:spPr bwMode="auto">
          <a:xfrm>
            <a:off x="1957388" y="4265613"/>
            <a:ext cx="49213"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 name="Oval 69"/>
          <p:cNvSpPr>
            <a:spLocks noChangeArrowheads="1"/>
          </p:cNvSpPr>
          <p:nvPr/>
        </p:nvSpPr>
        <p:spPr bwMode="auto">
          <a:xfrm>
            <a:off x="1111250" y="4327525"/>
            <a:ext cx="50800"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3" name="Oval 70"/>
          <p:cNvSpPr>
            <a:spLocks noChangeArrowheads="1"/>
          </p:cNvSpPr>
          <p:nvPr/>
        </p:nvSpPr>
        <p:spPr bwMode="auto">
          <a:xfrm>
            <a:off x="4741863" y="4203700"/>
            <a:ext cx="50800"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4" name="Oval 71"/>
          <p:cNvSpPr>
            <a:spLocks noChangeArrowheads="1"/>
          </p:cNvSpPr>
          <p:nvPr/>
        </p:nvSpPr>
        <p:spPr bwMode="auto">
          <a:xfrm>
            <a:off x="4465638" y="4029075"/>
            <a:ext cx="49213"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5" name="Oval 72"/>
          <p:cNvSpPr>
            <a:spLocks noChangeArrowheads="1"/>
          </p:cNvSpPr>
          <p:nvPr/>
        </p:nvSpPr>
        <p:spPr bwMode="auto">
          <a:xfrm>
            <a:off x="4287838" y="3659188"/>
            <a:ext cx="49213"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6" name="Oval 73"/>
          <p:cNvSpPr>
            <a:spLocks noChangeArrowheads="1"/>
          </p:cNvSpPr>
          <p:nvPr/>
        </p:nvSpPr>
        <p:spPr bwMode="auto">
          <a:xfrm>
            <a:off x="3978275" y="3565525"/>
            <a:ext cx="49213" cy="46038"/>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7" name="Oval 74"/>
          <p:cNvSpPr>
            <a:spLocks noChangeArrowheads="1"/>
          </p:cNvSpPr>
          <p:nvPr/>
        </p:nvSpPr>
        <p:spPr bwMode="auto">
          <a:xfrm>
            <a:off x="3984625" y="3349625"/>
            <a:ext cx="49213"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8" name="Oval 75"/>
          <p:cNvSpPr>
            <a:spLocks noChangeArrowheads="1"/>
          </p:cNvSpPr>
          <p:nvPr/>
        </p:nvSpPr>
        <p:spPr bwMode="auto">
          <a:xfrm>
            <a:off x="4449763" y="3371850"/>
            <a:ext cx="49213"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9" name="Oval 76"/>
          <p:cNvSpPr>
            <a:spLocks noChangeArrowheads="1"/>
          </p:cNvSpPr>
          <p:nvPr/>
        </p:nvSpPr>
        <p:spPr bwMode="auto">
          <a:xfrm>
            <a:off x="3694113" y="2381250"/>
            <a:ext cx="49213"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Oval 77"/>
          <p:cNvSpPr>
            <a:spLocks noChangeArrowheads="1"/>
          </p:cNvSpPr>
          <p:nvPr/>
        </p:nvSpPr>
        <p:spPr bwMode="auto">
          <a:xfrm>
            <a:off x="3068638" y="2735263"/>
            <a:ext cx="50800"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Oval 78"/>
          <p:cNvSpPr>
            <a:spLocks noChangeArrowheads="1"/>
          </p:cNvSpPr>
          <p:nvPr/>
        </p:nvSpPr>
        <p:spPr bwMode="auto">
          <a:xfrm>
            <a:off x="4945063" y="2843213"/>
            <a:ext cx="50800"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 name="Oval 79"/>
          <p:cNvSpPr>
            <a:spLocks noChangeArrowheads="1"/>
          </p:cNvSpPr>
          <p:nvPr/>
        </p:nvSpPr>
        <p:spPr bwMode="auto">
          <a:xfrm>
            <a:off x="4094163" y="1857375"/>
            <a:ext cx="50800"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085" name="WordArt 80"/>
          <p:cNvSpPr>
            <a:spLocks noTextEdit="1"/>
          </p:cNvSpPr>
          <p:nvPr/>
        </p:nvSpPr>
        <p:spPr>
          <a:xfrm>
            <a:off x="4402138" y="4278313"/>
            <a:ext cx="423862" cy="100012"/>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那不勒斯</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86" name="WordArt 81"/>
          <p:cNvSpPr>
            <a:spLocks noTextEdit="1"/>
          </p:cNvSpPr>
          <p:nvPr/>
        </p:nvSpPr>
        <p:spPr>
          <a:xfrm>
            <a:off x="4241800" y="4024313"/>
            <a:ext cx="212725"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罗马</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87" name="WordArt 82"/>
          <p:cNvSpPr>
            <a:spLocks noTextEdit="1"/>
          </p:cNvSpPr>
          <p:nvPr/>
        </p:nvSpPr>
        <p:spPr>
          <a:xfrm>
            <a:off x="3924300" y="3719513"/>
            <a:ext cx="423863" cy="1524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佛罗伦萨</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88" name="WordArt 83"/>
          <p:cNvSpPr>
            <a:spLocks noTextEdit="1"/>
          </p:cNvSpPr>
          <p:nvPr/>
        </p:nvSpPr>
        <p:spPr>
          <a:xfrm>
            <a:off x="3554413" y="3568700"/>
            <a:ext cx="369887" cy="100013"/>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热那亚</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89" name="WordArt 84"/>
          <p:cNvSpPr>
            <a:spLocks noTextEdit="1"/>
          </p:cNvSpPr>
          <p:nvPr/>
        </p:nvSpPr>
        <p:spPr>
          <a:xfrm>
            <a:off x="4137025" y="3251200"/>
            <a:ext cx="369888"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威尼斯</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90" name="WordArt 85"/>
          <p:cNvSpPr>
            <a:spLocks noTextEdit="1"/>
          </p:cNvSpPr>
          <p:nvPr/>
        </p:nvSpPr>
        <p:spPr>
          <a:xfrm>
            <a:off x="3756025" y="3314700"/>
            <a:ext cx="212725"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米兰</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91" name="WordArt 86"/>
          <p:cNvSpPr>
            <a:spLocks noTextEdit="1"/>
          </p:cNvSpPr>
          <p:nvPr/>
        </p:nvSpPr>
        <p:spPr>
          <a:xfrm>
            <a:off x="4772025" y="2908300"/>
            <a:ext cx="371475"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维也纳</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92" name="WordArt 87"/>
          <p:cNvSpPr>
            <a:spLocks noTextEdit="1"/>
          </p:cNvSpPr>
          <p:nvPr/>
        </p:nvSpPr>
        <p:spPr>
          <a:xfrm>
            <a:off x="3130550" y="2655888"/>
            <a:ext cx="211138"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巴黎</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93" name="WordArt 88"/>
          <p:cNvSpPr>
            <a:spLocks noTextEdit="1"/>
          </p:cNvSpPr>
          <p:nvPr/>
        </p:nvSpPr>
        <p:spPr>
          <a:xfrm>
            <a:off x="3554413" y="2452688"/>
            <a:ext cx="211137"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科隆</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94" name="WordArt 89"/>
          <p:cNvSpPr>
            <a:spLocks noTextEdit="1"/>
          </p:cNvSpPr>
          <p:nvPr/>
        </p:nvSpPr>
        <p:spPr>
          <a:xfrm>
            <a:off x="3978275" y="1946275"/>
            <a:ext cx="211138"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汉堡</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95" name="WordArt 90"/>
          <p:cNvSpPr>
            <a:spLocks noTextEdit="1"/>
          </p:cNvSpPr>
          <p:nvPr/>
        </p:nvSpPr>
        <p:spPr>
          <a:xfrm>
            <a:off x="1063625" y="4176713"/>
            <a:ext cx="371475"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里斯本</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sp>
        <p:nvSpPr>
          <p:cNvPr id="43096" name="WordArt 91"/>
          <p:cNvSpPr>
            <a:spLocks noTextEdit="1"/>
          </p:cNvSpPr>
          <p:nvPr/>
        </p:nvSpPr>
        <p:spPr>
          <a:xfrm>
            <a:off x="1804988" y="4125913"/>
            <a:ext cx="371475"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托莱多</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grpSp>
        <p:nvGrpSpPr>
          <p:cNvPr id="43097" name="组合 2"/>
          <p:cNvGrpSpPr/>
          <p:nvPr/>
        </p:nvGrpSpPr>
        <p:grpSpPr>
          <a:xfrm>
            <a:off x="998538" y="4894263"/>
            <a:ext cx="1587500" cy="374650"/>
            <a:chOff x="141049" y="6276513"/>
            <a:chExt cx="1718614" cy="401385"/>
          </a:xfrm>
        </p:grpSpPr>
        <p:sp>
          <p:nvSpPr>
            <p:cNvPr id="13" name="AutoShape 11"/>
            <p:cNvSpPr>
              <a:spLocks noChangeArrowheads="1"/>
            </p:cNvSpPr>
            <p:nvPr/>
          </p:nvSpPr>
          <p:spPr bwMode="auto">
            <a:xfrm>
              <a:off x="141049" y="6298623"/>
              <a:ext cx="1699709" cy="379275"/>
            </a:xfrm>
            <a:prstGeom prst="roundRect">
              <a:avLst>
                <a:gd name="adj" fmla="val 16667"/>
              </a:avLst>
            </a:prstGeom>
            <a:solidFill>
              <a:schemeClr val="bg1"/>
            </a:solidFill>
            <a:ln w="9525">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Rectangle 92"/>
            <p:cNvSpPr>
              <a:spLocks noChangeArrowheads="1"/>
            </p:cNvSpPr>
            <p:nvPr/>
          </p:nvSpPr>
          <p:spPr bwMode="auto">
            <a:xfrm>
              <a:off x="256196" y="6361552"/>
              <a:ext cx="228576" cy="54425"/>
            </a:xfrm>
            <a:prstGeom prst="rect">
              <a:avLst/>
            </a:prstGeom>
            <a:solidFill>
              <a:srgbClr val="FF0066"/>
            </a:solidFill>
            <a:ln w="9525">
              <a:solidFill>
                <a:schemeClr val="tx1"/>
              </a:solidFill>
              <a:miter lim="800000"/>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6" name="Text Box 93"/>
            <p:cNvSpPr txBox="1">
              <a:spLocks noChangeArrowheads="1"/>
            </p:cNvSpPr>
            <p:nvPr/>
          </p:nvSpPr>
          <p:spPr bwMode="auto">
            <a:xfrm>
              <a:off x="460711" y="6276513"/>
              <a:ext cx="1398952" cy="275527"/>
            </a:xfrm>
            <a:prstGeom prst="rect">
              <a:avLst/>
            </a:prstGeom>
            <a:no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08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t>文艺复兴发源地</a:t>
              </a:r>
              <a:endParaRPr kumimoji="0" lang="zh-CN" altLang="en-US" sz="108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Oval 94"/>
            <p:cNvSpPr>
              <a:spLocks noChangeArrowheads="1"/>
            </p:cNvSpPr>
            <p:nvPr/>
          </p:nvSpPr>
          <p:spPr bwMode="auto">
            <a:xfrm>
              <a:off x="312910" y="6518024"/>
              <a:ext cx="80774" cy="78236"/>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98" name="Text Box 95"/>
          <p:cNvSpPr txBox="1">
            <a:spLocks noChangeArrowheads="1"/>
          </p:cNvSpPr>
          <p:nvPr/>
        </p:nvSpPr>
        <p:spPr bwMode="auto">
          <a:xfrm>
            <a:off x="1306513" y="5046663"/>
            <a:ext cx="1663700" cy="257175"/>
          </a:xfrm>
          <a:prstGeom prst="rect">
            <a:avLst/>
          </a:prstGeom>
          <a:no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08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t>文艺复兴活动中心</a:t>
            </a:r>
            <a:endParaRPr kumimoji="0" lang="zh-CN" altLang="en-US" sz="108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Freeform 96"/>
          <p:cNvSpPr/>
          <p:nvPr/>
        </p:nvSpPr>
        <p:spPr bwMode="auto">
          <a:xfrm>
            <a:off x="3335338" y="3211513"/>
            <a:ext cx="533400" cy="574675"/>
          </a:xfrm>
          <a:custGeom>
            <a:avLst/>
            <a:gdLst>
              <a:gd name="T0" fmla="*/ 2147483647 w 483"/>
              <a:gd name="T1" fmla="*/ 2147483647 h 545"/>
              <a:gd name="T2" fmla="*/ 2147483647 w 483"/>
              <a:gd name="T3" fmla="*/ 2147483647 h 545"/>
              <a:gd name="T4" fmla="*/ 2147483647 w 483"/>
              <a:gd name="T5" fmla="*/ 2147483647 h 545"/>
              <a:gd name="T6" fmla="*/ 2147483647 w 483"/>
              <a:gd name="T7" fmla="*/ 2147483647 h 545"/>
              <a:gd name="T8" fmla="*/ 2147483647 w 483"/>
              <a:gd name="T9" fmla="*/ 2147483647 h 545"/>
              <a:gd name="T10" fmla="*/ 2147483647 w 483"/>
              <a:gd name="T11" fmla="*/ 2147483647 h 545"/>
              <a:gd name="T12" fmla="*/ 2147483647 w 483"/>
              <a:gd name="T13" fmla="*/ 2147483647 h 545"/>
              <a:gd name="T14" fmla="*/ 2147483647 w 483"/>
              <a:gd name="T15" fmla="*/ 2147483647 h 545"/>
              <a:gd name="T16" fmla="*/ 2147483647 w 483"/>
              <a:gd name="T17" fmla="*/ 2147483647 h 545"/>
              <a:gd name="T18" fmla="*/ 2147483647 w 483"/>
              <a:gd name="T19" fmla="*/ 2147483647 h 545"/>
              <a:gd name="T20" fmla="*/ 2147483647 w 483"/>
              <a:gd name="T21" fmla="*/ 2147483647 h 545"/>
              <a:gd name="T22" fmla="*/ 2147483647 w 483"/>
              <a:gd name="T23" fmla="*/ 2147483647 h 545"/>
              <a:gd name="T24" fmla="*/ 2147483647 w 483"/>
              <a:gd name="T25" fmla="*/ 2147483647 h 545"/>
              <a:gd name="T26" fmla="*/ 2147483647 w 483"/>
              <a:gd name="T27" fmla="*/ 2147483647 h 545"/>
              <a:gd name="T28" fmla="*/ 2147483647 w 483"/>
              <a:gd name="T29" fmla="*/ 2147483647 h 545"/>
              <a:gd name="T30" fmla="*/ 2147483647 w 483"/>
              <a:gd name="T31" fmla="*/ 2147483647 h 545"/>
              <a:gd name="T32" fmla="*/ 2147483647 w 483"/>
              <a:gd name="T33" fmla="*/ 2147483647 h 545"/>
              <a:gd name="T34" fmla="*/ 2147483647 w 483"/>
              <a:gd name="T35" fmla="*/ 2147483647 h 545"/>
              <a:gd name="T36" fmla="*/ 2147483647 w 483"/>
              <a:gd name="T37" fmla="*/ 2147483647 h 545"/>
              <a:gd name="T38" fmla="*/ 2147483647 w 483"/>
              <a:gd name="T39" fmla="*/ 2147483647 h 5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3"/>
              <a:gd name="T61" fmla="*/ 0 h 545"/>
              <a:gd name="T62" fmla="*/ 483 w 483"/>
              <a:gd name="T63" fmla="*/ 545 h 5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3" h="545">
                <a:moveTo>
                  <a:pt x="483" y="11"/>
                </a:moveTo>
                <a:cubicBezTo>
                  <a:pt x="475" y="14"/>
                  <a:pt x="449" y="27"/>
                  <a:pt x="434" y="32"/>
                </a:cubicBezTo>
                <a:cubicBezTo>
                  <a:pt x="419" y="37"/>
                  <a:pt x="403" y="39"/>
                  <a:pt x="390" y="44"/>
                </a:cubicBezTo>
                <a:cubicBezTo>
                  <a:pt x="377" y="49"/>
                  <a:pt x="367" y="66"/>
                  <a:pt x="356" y="61"/>
                </a:cubicBezTo>
                <a:cubicBezTo>
                  <a:pt x="345" y="56"/>
                  <a:pt x="333" y="26"/>
                  <a:pt x="324" y="16"/>
                </a:cubicBezTo>
                <a:cubicBezTo>
                  <a:pt x="315" y="6"/>
                  <a:pt x="316" y="2"/>
                  <a:pt x="303" y="2"/>
                </a:cubicBezTo>
                <a:cubicBezTo>
                  <a:pt x="290" y="2"/>
                  <a:pt x="263" y="0"/>
                  <a:pt x="246" y="14"/>
                </a:cubicBezTo>
                <a:cubicBezTo>
                  <a:pt x="229" y="28"/>
                  <a:pt x="212" y="68"/>
                  <a:pt x="201" y="88"/>
                </a:cubicBezTo>
                <a:cubicBezTo>
                  <a:pt x="190" y="108"/>
                  <a:pt x="192" y="125"/>
                  <a:pt x="183" y="134"/>
                </a:cubicBezTo>
                <a:cubicBezTo>
                  <a:pt x="174" y="143"/>
                  <a:pt x="153" y="143"/>
                  <a:pt x="147" y="142"/>
                </a:cubicBezTo>
                <a:cubicBezTo>
                  <a:pt x="141" y="141"/>
                  <a:pt x="150" y="133"/>
                  <a:pt x="144" y="128"/>
                </a:cubicBezTo>
                <a:cubicBezTo>
                  <a:pt x="138" y="123"/>
                  <a:pt x="129" y="112"/>
                  <a:pt x="114" y="112"/>
                </a:cubicBezTo>
                <a:cubicBezTo>
                  <a:pt x="99" y="112"/>
                  <a:pt x="68" y="101"/>
                  <a:pt x="56" y="128"/>
                </a:cubicBezTo>
                <a:cubicBezTo>
                  <a:pt x="44" y="155"/>
                  <a:pt x="47" y="243"/>
                  <a:pt x="42" y="274"/>
                </a:cubicBezTo>
                <a:cubicBezTo>
                  <a:pt x="37" y="305"/>
                  <a:pt x="31" y="300"/>
                  <a:pt x="27" y="316"/>
                </a:cubicBezTo>
                <a:cubicBezTo>
                  <a:pt x="23" y="332"/>
                  <a:pt x="18" y="350"/>
                  <a:pt x="18" y="368"/>
                </a:cubicBezTo>
                <a:cubicBezTo>
                  <a:pt x="18" y="386"/>
                  <a:pt x="29" y="412"/>
                  <a:pt x="27" y="427"/>
                </a:cubicBezTo>
                <a:cubicBezTo>
                  <a:pt x="25" y="442"/>
                  <a:pt x="6" y="446"/>
                  <a:pt x="3" y="458"/>
                </a:cubicBezTo>
                <a:cubicBezTo>
                  <a:pt x="0" y="470"/>
                  <a:pt x="9" y="486"/>
                  <a:pt x="9" y="500"/>
                </a:cubicBezTo>
                <a:cubicBezTo>
                  <a:pt x="9" y="514"/>
                  <a:pt x="7" y="536"/>
                  <a:pt x="6" y="545"/>
                </a:cubicBezTo>
              </a:path>
            </a:pathLst>
          </a:custGeom>
          <a:noFill/>
          <a:ln w="6350" cmpd="sng">
            <a:solidFill>
              <a:srgbClr val="006600"/>
            </a:solidFill>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6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00" name="Oval 97"/>
          <p:cNvSpPr>
            <a:spLocks noChangeArrowheads="1"/>
          </p:cNvSpPr>
          <p:nvPr/>
        </p:nvSpPr>
        <p:spPr bwMode="auto">
          <a:xfrm>
            <a:off x="2814638" y="2201863"/>
            <a:ext cx="50800" cy="47625"/>
          </a:xfrm>
          <a:prstGeom prst="ellipse">
            <a:avLst/>
          </a:prstGeom>
          <a:solidFill>
            <a:schemeClr val="bg1"/>
          </a:solidFill>
          <a:ln w="25400">
            <a:solidFill>
              <a:schemeClr val="tx1"/>
            </a:solidFill>
            <a:rou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105" name="WordArt 98"/>
          <p:cNvSpPr>
            <a:spLocks noTextEdit="1"/>
          </p:cNvSpPr>
          <p:nvPr/>
        </p:nvSpPr>
        <p:spPr>
          <a:xfrm>
            <a:off x="2581275" y="2159000"/>
            <a:ext cx="211138" cy="101600"/>
          </a:xfrm>
          <a:prstGeom prst="rect">
            <a:avLst/>
          </a:prstGeom>
        </p:spPr>
        <p:txBody>
          <a:bodyPr wrap="none" fromWordArt="1">
            <a:prstTxWarp prst="textSlantUp">
              <a:avLst>
                <a:gd name="adj" fmla="val 0"/>
              </a:avLst>
            </a:prstTxWarp>
            <a:normAutofit/>
          </a:bodyPr>
          <a:p>
            <a:pPr algn="ctr"/>
            <a:r>
              <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rPr>
              <a:t>伦敦</a:t>
            </a:r>
            <a:endParaRPr lang="zh-CN" altLang="en-US" sz="3200" b="1">
              <a:ln w="9525" cap="flat" cmpd="sng">
                <a:solidFill>
                  <a:srgbClr val="000000"/>
                </a:solid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endParaRPr>
          </a:p>
        </p:txBody>
      </p:sp>
      <p:grpSp>
        <p:nvGrpSpPr>
          <p:cNvPr id="3" name="Group 99"/>
          <p:cNvGrpSpPr/>
          <p:nvPr/>
        </p:nvGrpSpPr>
        <p:grpSpPr>
          <a:xfrm>
            <a:off x="1106488" y="1854200"/>
            <a:ext cx="3910012" cy="3041650"/>
            <a:chOff x="990" y="912"/>
            <a:chExt cx="3542" cy="2880"/>
          </a:xfrm>
        </p:grpSpPr>
        <p:sp>
          <p:nvSpPr>
            <p:cNvPr id="103" name="Oval 100"/>
            <p:cNvSpPr>
              <a:spLocks noChangeArrowheads="1"/>
            </p:cNvSpPr>
            <p:nvPr/>
          </p:nvSpPr>
          <p:spPr bwMode="auto">
            <a:xfrm>
              <a:off x="990" y="3252"/>
              <a:ext cx="68" cy="69"/>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 name="Oval 101"/>
            <p:cNvSpPr>
              <a:spLocks noChangeArrowheads="1"/>
            </p:cNvSpPr>
            <p:nvPr/>
          </p:nvSpPr>
          <p:spPr bwMode="auto">
            <a:xfrm>
              <a:off x="1761" y="3191"/>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 name="Oval 102"/>
            <p:cNvSpPr>
              <a:spLocks noChangeArrowheads="1"/>
            </p:cNvSpPr>
            <p:nvPr/>
          </p:nvSpPr>
          <p:spPr bwMode="auto">
            <a:xfrm>
              <a:off x="1708" y="3724"/>
              <a:ext cx="69"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6" name="Oval 103"/>
            <p:cNvSpPr>
              <a:spLocks noChangeArrowheads="1"/>
            </p:cNvSpPr>
            <p:nvPr/>
          </p:nvSpPr>
          <p:spPr bwMode="auto">
            <a:xfrm>
              <a:off x="2235" y="2928"/>
              <a:ext cx="69"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7" name="Oval 104"/>
            <p:cNvSpPr>
              <a:spLocks noChangeArrowheads="1"/>
            </p:cNvSpPr>
            <p:nvPr/>
          </p:nvSpPr>
          <p:spPr bwMode="auto">
            <a:xfrm>
              <a:off x="2860" y="2689"/>
              <a:ext cx="69"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8" name="Oval 105"/>
            <p:cNvSpPr>
              <a:spLocks noChangeArrowheads="1"/>
            </p:cNvSpPr>
            <p:nvPr/>
          </p:nvSpPr>
          <p:spPr bwMode="auto">
            <a:xfrm>
              <a:off x="3072" y="2332"/>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9" name="Oval 106"/>
            <p:cNvSpPr>
              <a:spLocks noChangeArrowheads="1"/>
            </p:cNvSpPr>
            <p:nvPr/>
          </p:nvSpPr>
          <p:spPr bwMode="auto">
            <a:xfrm>
              <a:off x="3243" y="2208"/>
              <a:ext cx="69"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0" name="Oval 107"/>
            <p:cNvSpPr>
              <a:spLocks noChangeArrowheads="1"/>
            </p:cNvSpPr>
            <p:nvPr/>
          </p:nvSpPr>
          <p:spPr bwMode="auto">
            <a:xfrm>
              <a:off x="3052" y="2063"/>
              <a:ext cx="68" cy="69"/>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1" name="Oval 108"/>
            <p:cNvSpPr>
              <a:spLocks noChangeArrowheads="1"/>
            </p:cNvSpPr>
            <p:nvPr/>
          </p:nvSpPr>
          <p:spPr bwMode="auto">
            <a:xfrm>
              <a:off x="2545" y="1948"/>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2" name="Oval 109"/>
            <p:cNvSpPr>
              <a:spLocks noChangeArrowheads="1"/>
            </p:cNvSpPr>
            <p:nvPr/>
          </p:nvSpPr>
          <p:spPr bwMode="auto">
            <a:xfrm>
              <a:off x="3003" y="1824"/>
              <a:ext cx="69"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3" name="Oval 110"/>
            <p:cNvSpPr>
              <a:spLocks noChangeArrowheads="1"/>
            </p:cNvSpPr>
            <p:nvPr/>
          </p:nvSpPr>
          <p:spPr bwMode="auto">
            <a:xfrm>
              <a:off x="3100" y="1343"/>
              <a:ext cx="69" cy="69"/>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4" name="Oval 111"/>
            <p:cNvSpPr>
              <a:spLocks noChangeArrowheads="1"/>
            </p:cNvSpPr>
            <p:nvPr/>
          </p:nvSpPr>
          <p:spPr bwMode="auto">
            <a:xfrm>
              <a:off x="3100" y="1180"/>
              <a:ext cx="69" cy="69"/>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5" name="Oval 112"/>
            <p:cNvSpPr>
              <a:spLocks noChangeArrowheads="1"/>
            </p:cNvSpPr>
            <p:nvPr/>
          </p:nvSpPr>
          <p:spPr bwMode="auto">
            <a:xfrm>
              <a:off x="3120" y="1104"/>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6" name="Oval 113"/>
            <p:cNvSpPr>
              <a:spLocks noChangeArrowheads="1"/>
            </p:cNvSpPr>
            <p:nvPr/>
          </p:nvSpPr>
          <p:spPr bwMode="auto">
            <a:xfrm>
              <a:off x="3820" y="1803"/>
              <a:ext cx="68" cy="69"/>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7" name="Oval 114"/>
            <p:cNvSpPr>
              <a:spLocks noChangeArrowheads="1"/>
            </p:cNvSpPr>
            <p:nvPr/>
          </p:nvSpPr>
          <p:spPr bwMode="auto">
            <a:xfrm>
              <a:off x="4280" y="3135"/>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8" name="Oval 115"/>
            <p:cNvSpPr>
              <a:spLocks noChangeArrowheads="1"/>
            </p:cNvSpPr>
            <p:nvPr/>
          </p:nvSpPr>
          <p:spPr bwMode="auto">
            <a:xfrm>
              <a:off x="4032" y="2971"/>
              <a:ext cx="69" cy="69"/>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9" name="Oval 116"/>
            <p:cNvSpPr>
              <a:spLocks noChangeArrowheads="1"/>
            </p:cNvSpPr>
            <p:nvPr/>
          </p:nvSpPr>
          <p:spPr bwMode="auto">
            <a:xfrm>
              <a:off x="3872" y="2618"/>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0" name="Oval 117"/>
            <p:cNvSpPr>
              <a:spLocks noChangeArrowheads="1"/>
            </p:cNvSpPr>
            <p:nvPr/>
          </p:nvSpPr>
          <p:spPr bwMode="auto">
            <a:xfrm>
              <a:off x="3586" y="2526"/>
              <a:ext cx="68" cy="69"/>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1" name="Oval 118"/>
            <p:cNvSpPr>
              <a:spLocks noChangeArrowheads="1"/>
            </p:cNvSpPr>
            <p:nvPr/>
          </p:nvSpPr>
          <p:spPr bwMode="auto">
            <a:xfrm>
              <a:off x="3594" y="2325"/>
              <a:ext cx="69"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2" name="Oval 119"/>
            <p:cNvSpPr>
              <a:spLocks noChangeArrowheads="1"/>
            </p:cNvSpPr>
            <p:nvPr/>
          </p:nvSpPr>
          <p:spPr bwMode="auto">
            <a:xfrm>
              <a:off x="4017" y="2346"/>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3" name="Oval 120"/>
            <p:cNvSpPr>
              <a:spLocks noChangeArrowheads="1"/>
            </p:cNvSpPr>
            <p:nvPr/>
          </p:nvSpPr>
          <p:spPr bwMode="auto">
            <a:xfrm>
              <a:off x="4464" y="1847"/>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4" name="Oval 121"/>
            <p:cNvSpPr>
              <a:spLocks noChangeArrowheads="1"/>
            </p:cNvSpPr>
            <p:nvPr/>
          </p:nvSpPr>
          <p:spPr bwMode="auto">
            <a:xfrm>
              <a:off x="3696" y="912"/>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5" name="Oval 122"/>
            <p:cNvSpPr>
              <a:spLocks noChangeArrowheads="1"/>
            </p:cNvSpPr>
            <p:nvPr/>
          </p:nvSpPr>
          <p:spPr bwMode="auto">
            <a:xfrm>
              <a:off x="3330" y="1413"/>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6" name="Oval 123"/>
            <p:cNvSpPr>
              <a:spLocks noChangeArrowheads="1"/>
            </p:cNvSpPr>
            <p:nvPr/>
          </p:nvSpPr>
          <p:spPr bwMode="auto">
            <a:xfrm>
              <a:off x="2535" y="1237"/>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7" name="Oval 124"/>
            <p:cNvSpPr>
              <a:spLocks noChangeArrowheads="1"/>
            </p:cNvSpPr>
            <p:nvPr/>
          </p:nvSpPr>
          <p:spPr bwMode="auto">
            <a:xfrm>
              <a:off x="2765" y="1742"/>
              <a:ext cx="68" cy="68"/>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2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28" name="AutoShape 125"/>
          <p:cNvSpPr>
            <a:spLocks noChangeArrowheads="1"/>
          </p:cNvSpPr>
          <p:nvPr/>
        </p:nvSpPr>
        <p:spPr bwMode="auto">
          <a:xfrm>
            <a:off x="1563688" y="2347913"/>
            <a:ext cx="893763" cy="677863"/>
          </a:xfrm>
          <a:prstGeom prst="wedgeRectCallout">
            <a:avLst>
              <a:gd name="adj1" fmla="val 59477"/>
              <a:gd name="adj2" fmla="val -90421"/>
            </a:avLst>
          </a:prstGeom>
          <a:solidFill>
            <a:schemeClr val="bg1"/>
          </a:solidFill>
          <a:ln w="9525">
            <a:noFill/>
            <a:miter lim="800000"/>
          </a:ln>
        </p:spPr>
        <p:txBody>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莎士比亚</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哈   </a:t>
            </a:r>
            <a:r>
              <a:rPr kumimoji="0" lang="en-US" altLang="zh-CN"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维 </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培    根</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29" name="AutoShape 126"/>
          <p:cNvSpPr>
            <a:spLocks noChangeArrowheads="1"/>
          </p:cNvSpPr>
          <p:nvPr/>
        </p:nvSpPr>
        <p:spPr bwMode="auto">
          <a:xfrm>
            <a:off x="4030663" y="2554288"/>
            <a:ext cx="762000" cy="515938"/>
          </a:xfrm>
          <a:prstGeom prst="wedgeRectCallout">
            <a:avLst>
              <a:gd name="adj1" fmla="val -33014"/>
              <a:gd name="adj2" fmla="val -92824"/>
            </a:avLst>
          </a:prstGeom>
          <a:solidFill>
            <a:schemeClr val="bg1"/>
          </a:solidFill>
          <a:ln w="9525">
            <a:noFill/>
            <a:miter lim="800000"/>
          </a:ln>
        </p:spPr>
        <p:txBody>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开普勒</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谷</a:t>
            </a:r>
            <a:r>
              <a:rPr kumimoji="0" lang="zh-CN" altLang="en-US" sz="1260" b="1" i="0" u="none" strike="noStrike" kern="1200" cap="none" spc="0" normalizeH="0" baseline="0" noProof="1"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腾</a:t>
            </a: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堡</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30" name="AutoShape 127"/>
          <p:cNvSpPr>
            <a:spLocks noChangeArrowheads="1"/>
          </p:cNvSpPr>
          <p:nvPr/>
        </p:nvSpPr>
        <p:spPr bwMode="auto">
          <a:xfrm>
            <a:off x="4311650" y="1539875"/>
            <a:ext cx="777875" cy="265113"/>
          </a:xfrm>
          <a:prstGeom prst="wedgeRectCallout">
            <a:avLst>
              <a:gd name="adj1" fmla="val 58162"/>
              <a:gd name="adj2" fmla="val 168333"/>
            </a:avLst>
          </a:prstGeom>
          <a:solidFill>
            <a:schemeClr val="bg1"/>
          </a:solidFill>
          <a:ln w="9525">
            <a:noFill/>
            <a:miter lim="800000"/>
          </a:ln>
        </p:spPr>
        <p:txBody>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哥白尼</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31" name="AutoShape 128"/>
          <p:cNvSpPr>
            <a:spLocks noChangeArrowheads="1"/>
          </p:cNvSpPr>
          <p:nvPr/>
        </p:nvSpPr>
        <p:spPr bwMode="auto">
          <a:xfrm>
            <a:off x="3606800" y="4125913"/>
            <a:ext cx="725488" cy="455613"/>
          </a:xfrm>
          <a:prstGeom prst="wedgeRectCallout">
            <a:avLst>
              <a:gd name="adj1" fmla="val 84551"/>
              <a:gd name="adj2" fmla="val -102778"/>
            </a:avLst>
          </a:prstGeom>
          <a:solidFill>
            <a:schemeClr val="bg1"/>
          </a:solidFill>
          <a:ln w="9525">
            <a:noFill/>
            <a:miter lim="800000"/>
          </a:ln>
        </p:spPr>
        <p:txBody>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布鲁诺</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伽利略</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32" name="AutoShape 129"/>
          <p:cNvSpPr>
            <a:spLocks noChangeArrowheads="1"/>
          </p:cNvSpPr>
          <p:nvPr/>
        </p:nvSpPr>
        <p:spPr bwMode="auto">
          <a:xfrm>
            <a:off x="4456113" y="3111500"/>
            <a:ext cx="898525" cy="457200"/>
          </a:xfrm>
          <a:prstGeom prst="wedgeRectCallout">
            <a:avLst>
              <a:gd name="adj1" fmla="val -80954"/>
              <a:gd name="adj2" fmla="val 68287"/>
            </a:avLst>
          </a:prstGeom>
          <a:solidFill>
            <a:schemeClr val="bg1"/>
          </a:solidFill>
          <a:ln w="9525">
            <a:noFill/>
            <a:miter lim="800000"/>
          </a:ln>
        </p:spPr>
        <p:txBody>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但  丁</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达</a:t>
            </a:r>
            <a:r>
              <a:rPr kumimoji="0" lang="en-US" altLang="zh-CN"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芬奇</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33" name="AutoShape 130"/>
          <p:cNvSpPr>
            <a:spLocks noChangeArrowheads="1"/>
          </p:cNvSpPr>
          <p:nvPr/>
        </p:nvSpPr>
        <p:spPr bwMode="auto">
          <a:xfrm>
            <a:off x="1274763" y="4530725"/>
            <a:ext cx="901700" cy="241300"/>
          </a:xfrm>
          <a:prstGeom prst="wedgeRectCallout">
            <a:avLst>
              <a:gd name="adj1" fmla="val 56806"/>
              <a:gd name="adj2" fmla="val -134583"/>
            </a:avLst>
          </a:prstGeom>
          <a:solidFill>
            <a:schemeClr val="bg1"/>
          </a:solidFill>
          <a:ln w="9525">
            <a:noFill/>
            <a:miter lim="800000"/>
          </a:ln>
        </p:spPr>
        <p:txBody>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塞万提斯</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34" name="AutoShape 131"/>
          <p:cNvSpPr>
            <a:spLocks noChangeArrowheads="1"/>
          </p:cNvSpPr>
          <p:nvPr/>
        </p:nvSpPr>
        <p:spPr bwMode="auto">
          <a:xfrm>
            <a:off x="2282825" y="3517900"/>
            <a:ext cx="746125" cy="631825"/>
          </a:xfrm>
          <a:prstGeom prst="wedgeRectCallout">
            <a:avLst>
              <a:gd name="adj1" fmla="val 55611"/>
              <a:gd name="adj2" fmla="val -86727"/>
            </a:avLst>
          </a:prstGeom>
          <a:solidFill>
            <a:schemeClr val="bg1"/>
          </a:solidFill>
          <a:ln w="9525">
            <a:noFill/>
            <a:miter lim="800000"/>
          </a:ln>
        </p:spPr>
        <p:txBody>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拉伯雷</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韦  达</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笛卡尔</a:t>
            </a:r>
            <a:endParaRPr kumimoji="0" lang="zh-CN" altLang="en-US" sz="126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36" name="TextBox 135"/>
          <p:cNvSpPr txBox="1"/>
          <p:nvPr/>
        </p:nvSpPr>
        <p:spPr>
          <a:xfrm>
            <a:off x="996950" y="5470525"/>
            <a:ext cx="3779838" cy="1271588"/>
          </a:xfrm>
          <a:prstGeom prst="rect">
            <a:avLst/>
          </a:prstGeom>
          <a:solidFill>
            <a:schemeClr val="bg1"/>
          </a:solidFill>
        </p:spPr>
        <p:txBody>
          <a:bodyPr>
            <a:spAutoFit/>
          </a:bodyPr>
          <a:lstStyle/>
          <a:p>
            <a:pPr marR="0" defTabSz="914400" fontAlgn="auto">
              <a:buClrTx/>
              <a:buSzTx/>
              <a:buFontTx/>
              <a:defRPr/>
            </a:pPr>
            <a:r>
              <a:rPr kumimoji="0" lang="zh-CN" altLang="en-US" sz="3840" b="1" kern="1200" cap="none" spc="0" normalizeH="0" baseline="0" noProof="1" smtClean="0">
                <a:solidFill>
                  <a:srgbClr val="FF0000"/>
                </a:solidFill>
                <a:latin typeface="黑体" panose="02010609060101010101" pitchFamily="49" charset="-122"/>
                <a:ea typeface="黑体" panose="02010609060101010101" pitchFamily="49" charset="-122"/>
                <a:cs typeface="+mn-cs"/>
              </a:rPr>
              <a:t>从意大利到欧洲</a:t>
            </a:r>
            <a:endParaRPr kumimoji="0" lang="en-US" altLang="zh-CN" sz="3840" b="1" kern="1200" cap="none" spc="0" normalizeH="0" baseline="0" noProof="1" smtClean="0">
              <a:solidFill>
                <a:srgbClr val="FF0000"/>
              </a:solidFill>
              <a:latin typeface="黑体" panose="02010609060101010101" pitchFamily="49" charset="-122"/>
              <a:ea typeface="黑体" panose="02010609060101010101" pitchFamily="49" charset="-122"/>
              <a:cs typeface="+mn-cs"/>
            </a:endParaRPr>
          </a:p>
          <a:p>
            <a:pPr marR="0" defTabSz="914400" fontAlgn="auto">
              <a:buClrTx/>
              <a:buSzTx/>
              <a:buFontTx/>
              <a:defRPr/>
            </a:pPr>
            <a:r>
              <a:rPr kumimoji="0" lang="zh-CN" altLang="en-US" sz="3840" b="1" kern="1200" cap="none" spc="0" normalizeH="0" baseline="0" noProof="1" smtClean="0">
                <a:solidFill>
                  <a:srgbClr val="FF0000"/>
                </a:solidFill>
                <a:latin typeface="黑体" panose="02010609060101010101" pitchFamily="49" charset="-122"/>
                <a:ea typeface="黑体" panose="02010609060101010101" pitchFamily="49" charset="-122"/>
                <a:cs typeface="+mn-cs"/>
              </a:rPr>
              <a:t>从文学到多领域</a:t>
            </a:r>
            <a:endParaRPr kumimoji="0" lang="zh-CN" altLang="en-US" sz="3840" b="1" kern="1200" cap="none" spc="0" normalizeH="0" baseline="0" noProof="1">
              <a:solidFill>
                <a:srgbClr val="FF0000"/>
              </a:solidFill>
              <a:latin typeface="黑体" panose="02010609060101010101" pitchFamily="49" charset="-122"/>
              <a:ea typeface="黑体" panose="02010609060101010101" pitchFamily="49" charset="-122"/>
              <a:cs typeface="+mn-cs"/>
            </a:endParaRPr>
          </a:p>
        </p:txBody>
      </p:sp>
      <p:graphicFrame>
        <p:nvGraphicFramePr>
          <p:cNvPr id="138" name="表格 137"/>
          <p:cNvGraphicFramePr>
            <a:graphicFrameLocks noGrp="1"/>
          </p:cNvGraphicFramePr>
          <p:nvPr/>
        </p:nvGraphicFramePr>
        <p:xfrm>
          <a:off x="5741988" y="1144588"/>
          <a:ext cx="6188075" cy="5697538"/>
        </p:xfrm>
        <a:graphic>
          <a:graphicData uri="http://schemas.openxmlformats.org/drawingml/2006/table">
            <a:tbl>
              <a:tblPr firstRow="1" bandRow="1">
                <a:tableStyleId>{5C22544A-7EE6-4342-B048-85BDC9FD1C3A}</a:tableStyleId>
              </a:tblPr>
              <a:tblGrid>
                <a:gridCol w="1365885"/>
                <a:gridCol w="1824355"/>
                <a:gridCol w="2997200"/>
              </a:tblGrid>
              <a:tr h="434340">
                <a:tc>
                  <a:txBody>
                    <a:bodyPr/>
                    <a:lstStyle>
                      <a:lvl1pPr>
                        <a:spcBef>
                          <a:spcPct val="20000"/>
                        </a:spcBef>
                        <a:defRPr kumimoji="1"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kumimoji="1">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kumimoji="1">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kumimoji="1">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kumimoji="1">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2400" b="1"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rPr>
                        <a:t>波兰</a:t>
                      </a:r>
                      <a:endParaRPr kumimoji="1" lang="zh-CN" altLang="en-US" sz="2400" b="1"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82284" marR="82284" marT="34294" marB="3429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algn="ct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哥白尼</a:t>
                      </a:r>
                      <a:endPar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algn="ct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天文学家</a:t>
                      </a:r>
                      <a:endPar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r>
              <a:tr h="43434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1" lang="zh-CN" altLang="en-US" sz="2400" b="1"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rPr>
                        <a:t>德意志地区</a:t>
                      </a:r>
                      <a:endParaRPr kumimoji="1" lang="zh-CN" altLang="en-US" sz="2400" b="1"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endParaRPr kumimoji="1" lang="zh-CN" altLang="en-US" sz="2400" b="1"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82284" marR="82284" marT="34294" marB="3429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开普勒</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4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天文学家</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4000"/>
                      </a:srgbClr>
                    </a:solidFill>
                  </a:tcPr>
                </a:tc>
              </a:tr>
              <a:tr h="614045">
                <a:tc vMerge="1">
                  <a:tcPr marL="68570" marR="68570" marT="28579" marB="2857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algn="ct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谷腾堡</a:t>
                      </a:r>
                      <a:endPar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algn="ct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西方印刷之父</a:t>
                      </a:r>
                      <a:endPar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r>
              <a:tr h="434340">
                <a:tc row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2400" b="1" i="0" u="none" strike="noStrike" kern="1200"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mn-cs"/>
                        </a:rPr>
                        <a:t>英国</a:t>
                      </a:r>
                      <a:endParaRPr kumimoji="1" lang="zh-CN" altLang="en-US" sz="2400" b="1" i="0" u="none" strike="noStrike" kern="1200"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4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莎士比亚</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4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戏剧家</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4000"/>
                      </a:srgbClr>
                    </a:solidFill>
                  </a:tcPr>
                </a:tc>
              </a:tr>
              <a:tr h="434340">
                <a:tc vMerge="1">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algn="ct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哈维</a:t>
                      </a:r>
                      <a:endPar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algn="ct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近代生理学鼻祖</a:t>
                      </a:r>
                      <a:endPar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r>
              <a:tr h="434340">
                <a:tc vMerge="1">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4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培根</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4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科学家、思想家</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4000"/>
                      </a:srgbClr>
                    </a:solidFill>
                  </a:tcPr>
                </a:tc>
              </a:tr>
              <a:tr h="434340">
                <a:tc row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2400" b="1" i="0" u="none" strike="noStrike" kern="1200"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mn-cs"/>
                        </a:rPr>
                        <a:t>法国</a:t>
                      </a:r>
                      <a:endParaRPr kumimoji="1" lang="zh-CN" altLang="en-US" sz="2400" b="1" i="0" u="none" strike="noStrike" kern="1200"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拉伯雷</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作家</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r>
              <a:tr h="434340">
                <a:tc vMerge="1">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笛卡尔</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数学家</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5000"/>
                      </a:srgbClr>
                    </a:solidFill>
                  </a:tcPr>
                </a:tc>
              </a:tr>
              <a:tr h="434340">
                <a:tc vMerge="1">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韦达</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数学家</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r>
              <a:tr h="43434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2400" b="1" i="0" u="none" strike="noStrike" kern="1200"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mn-cs"/>
                        </a:rPr>
                        <a:t>意大利</a:t>
                      </a:r>
                      <a:endParaRPr kumimoji="1" lang="zh-CN" altLang="en-US" sz="2400" b="1" i="0" u="none" strike="noStrike" kern="1200"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4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布鲁诺</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思想家</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5000"/>
                      </a:srgbClr>
                    </a:solidFill>
                  </a:tcPr>
                </a:tc>
              </a:tr>
              <a:tr h="434340">
                <a:tc vMerge="1">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伽利略</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天文、物理学家</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r>
              <a:tr h="5492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2400" b="1" i="0" u="none" strike="noStrike" kern="1200"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mn-cs"/>
                        </a:rPr>
                        <a:t>西班牙</a:t>
                      </a:r>
                      <a:endParaRPr kumimoji="1" lang="zh-CN" altLang="en-US" sz="2400" b="1" i="0" u="none" strike="noStrike" kern="1200"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340E">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塞万提斯</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5000"/>
                      </a:srgbClr>
                    </a:solidFill>
                  </a:tcPr>
                </a:tc>
                <a:tc>
                  <a:txBody>
                    <a:bodyPr/>
                    <a:lstStyle/>
                    <a:p>
                      <a:pPr marL="0" algn="ctr" defTabSz="914400" rtl="0" eaLnBrk="1" latinLnBrk="0" hangingPunct="1"/>
                      <a:r>
                        <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rPr>
                        <a:t>作家</a:t>
                      </a:r>
                      <a:endParaRPr lang="zh-CN" altLang="en-US" sz="2400" b="1"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82296" marR="82296"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7C54">
                        <a:alpha val="45000"/>
                      </a:srgbClr>
                    </a:solidFill>
                  </a:tcPr>
                </a:tc>
              </a:tr>
            </a:tbl>
          </a:graphicData>
        </a:graphic>
      </p:graphicFrame>
      <p:sp>
        <p:nvSpPr>
          <p:cNvPr id="42" name="TextBox 2"/>
          <p:cNvSpPr txBox="1">
            <a:spLocks noChangeArrowheads="1"/>
          </p:cNvSpPr>
          <p:nvPr/>
        </p:nvSpPr>
        <p:spPr bwMode="auto">
          <a:xfrm>
            <a:off x="823595" y="425450"/>
            <a:ext cx="10172065" cy="706755"/>
          </a:xfrm>
          <a:prstGeom prst="rect">
            <a:avLst/>
          </a:prstGeom>
          <a:noFill/>
          <a:ln w="28575" cmpd="sng">
            <a:solidFill>
              <a:srgbClr val="FF0000"/>
            </a:solidFill>
            <a:prstDash val="sysDot"/>
          </a:ln>
        </p:spPr>
        <p:txBody>
          <a:bodyPr wrap="square">
            <a:spAutoFit/>
            <a:scene3d>
              <a:camera prst="orthographicFront"/>
              <a:lightRig rig="threePt" dir="t"/>
            </a:scene3d>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cs"/>
              </a:rPr>
              <a:t>文艺复兴从地域和领域上呈现的特点</a:t>
            </a:r>
            <a:endParaRPr kumimoji="0" lang="zh-CN" altLang="en-US" sz="4000" b="1" i="0"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p:cTn id="11" dur="500" fill="hold"/>
                                        <p:tgtEl>
                                          <p:spTgt spid="132"/>
                                        </p:tgtEl>
                                        <p:attrNameLst>
                                          <p:attrName>ppt_w</p:attrName>
                                        </p:attrNameLst>
                                      </p:cBhvr>
                                      <p:tavLst>
                                        <p:tav tm="0">
                                          <p:val>
                                            <p:fltVal val="0.000000"/>
                                          </p:val>
                                        </p:tav>
                                        <p:tav tm="100000">
                                          <p:val>
                                            <p:strVal val="#ppt_w"/>
                                          </p:val>
                                        </p:tav>
                                      </p:tavLst>
                                    </p:anim>
                                    <p:anim calcmode="lin" valueType="num">
                                      <p:cBhvr>
                                        <p:cTn id="12" dur="500" fill="hold"/>
                                        <p:tgtEl>
                                          <p:spTgt spid="132"/>
                                        </p:tgtEl>
                                        <p:attrNameLst>
                                          <p:attrName>ppt_h</p:attrName>
                                        </p:attrNameLst>
                                      </p:cBhvr>
                                      <p:tavLst>
                                        <p:tav tm="0">
                                          <p:val>
                                            <p:fltVal val="0.00000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0"/>
                            </p:stCondLst>
                            <p:childTnLst>
                              <p:par>
                                <p:cTn id="18" presetID="35" presetClass="emph" presetSubtype="0" repeatCount="10000" fill="hold" nodeType="afterEffect">
                                  <p:stCondLst>
                                    <p:cond delay="0"/>
                                  </p:stCondLst>
                                  <p:childTnLst>
                                    <p:anim calcmode="discrete" valueType="str">
                                      <p:cBhvr>
                                        <p:cTn id="19"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30"/>
                                        </p:tgtEl>
                                        <p:attrNameLst>
                                          <p:attrName>style.visibility</p:attrName>
                                        </p:attrNameLst>
                                      </p:cBhvr>
                                      <p:to>
                                        <p:strVal val="visible"/>
                                      </p:to>
                                    </p:set>
                                    <p:anim calcmode="lin" valueType="num">
                                      <p:cBhvr>
                                        <p:cTn id="24" dur="500" fill="hold"/>
                                        <p:tgtEl>
                                          <p:spTgt spid="130"/>
                                        </p:tgtEl>
                                        <p:attrNameLst>
                                          <p:attrName>ppt_w</p:attrName>
                                        </p:attrNameLst>
                                      </p:cBhvr>
                                      <p:tavLst>
                                        <p:tav tm="0">
                                          <p:val>
                                            <p:fltVal val="0.000000"/>
                                          </p:val>
                                        </p:tav>
                                        <p:tav tm="100000">
                                          <p:val>
                                            <p:strVal val="#ppt_w"/>
                                          </p:val>
                                        </p:tav>
                                      </p:tavLst>
                                    </p:anim>
                                    <p:anim calcmode="lin" valueType="num">
                                      <p:cBhvr>
                                        <p:cTn id="25" dur="500" fill="hold"/>
                                        <p:tgtEl>
                                          <p:spTgt spid="130"/>
                                        </p:tgtEl>
                                        <p:attrNameLst>
                                          <p:attrName>ppt_h</p:attrName>
                                        </p:attrNameLst>
                                      </p:cBhvr>
                                      <p:tavLst>
                                        <p:tav tm="0">
                                          <p:val>
                                            <p:fltVal val="0.00000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cBhvr>
                                        <p:cTn id="28" dur="500" fill="hold"/>
                                        <p:tgtEl>
                                          <p:spTgt spid="129"/>
                                        </p:tgtEl>
                                        <p:attrNameLst>
                                          <p:attrName>ppt_w</p:attrName>
                                        </p:attrNameLst>
                                      </p:cBhvr>
                                      <p:tavLst>
                                        <p:tav tm="0">
                                          <p:val>
                                            <p:fltVal val="0.000000"/>
                                          </p:val>
                                        </p:tav>
                                        <p:tav tm="100000">
                                          <p:val>
                                            <p:strVal val="#ppt_w"/>
                                          </p:val>
                                        </p:tav>
                                      </p:tavLst>
                                    </p:anim>
                                    <p:anim calcmode="lin" valueType="num">
                                      <p:cBhvr>
                                        <p:cTn id="29" dur="500" fill="hold"/>
                                        <p:tgtEl>
                                          <p:spTgt spid="129"/>
                                        </p:tgtEl>
                                        <p:attrNameLst>
                                          <p:attrName>ppt_h</p:attrName>
                                        </p:attrNameLst>
                                      </p:cBhvr>
                                      <p:tavLst>
                                        <p:tav tm="0">
                                          <p:val>
                                            <p:fltVal val="0.00000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128"/>
                                        </p:tgtEl>
                                        <p:attrNameLst>
                                          <p:attrName>style.visibility</p:attrName>
                                        </p:attrNameLst>
                                      </p:cBhvr>
                                      <p:to>
                                        <p:strVal val="visible"/>
                                      </p:to>
                                    </p:set>
                                    <p:anim calcmode="lin" valueType="num">
                                      <p:cBhvr>
                                        <p:cTn id="32" dur="500" fill="hold"/>
                                        <p:tgtEl>
                                          <p:spTgt spid="128"/>
                                        </p:tgtEl>
                                        <p:attrNameLst>
                                          <p:attrName>ppt_w</p:attrName>
                                        </p:attrNameLst>
                                      </p:cBhvr>
                                      <p:tavLst>
                                        <p:tav tm="0">
                                          <p:val>
                                            <p:fltVal val="0.000000"/>
                                          </p:val>
                                        </p:tav>
                                        <p:tav tm="100000">
                                          <p:val>
                                            <p:strVal val="#ppt_w"/>
                                          </p:val>
                                        </p:tav>
                                      </p:tavLst>
                                    </p:anim>
                                    <p:anim calcmode="lin" valueType="num">
                                      <p:cBhvr>
                                        <p:cTn id="33" dur="500" fill="hold"/>
                                        <p:tgtEl>
                                          <p:spTgt spid="128"/>
                                        </p:tgtEl>
                                        <p:attrNameLst>
                                          <p:attrName>ppt_h</p:attrName>
                                        </p:attrNameLst>
                                      </p:cBhvr>
                                      <p:tavLst>
                                        <p:tav tm="0">
                                          <p:val>
                                            <p:fltVal val="0.00000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34"/>
                                        </p:tgtEl>
                                        <p:attrNameLst>
                                          <p:attrName>style.visibility</p:attrName>
                                        </p:attrNameLst>
                                      </p:cBhvr>
                                      <p:to>
                                        <p:strVal val="visible"/>
                                      </p:to>
                                    </p:set>
                                    <p:anim calcmode="lin" valueType="num">
                                      <p:cBhvr>
                                        <p:cTn id="36" dur="1000" fill="hold"/>
                                        <p:tgtEl>
                                          <p:spTgt spid="134"/>
                                        </p:tgtEl>
                                        <p:attrNameLst>
                                          <p:attrName>ppt_w</p:attrName>
                                        </p:attrNameLst>
                                      </p:cBhvr>
                                      <p:tavLst>
                                        <p:tav tm="0">
                                          <p:val>
                                            <p:fltVal val="0.000000"/>
                                          </p:val>
                                        </p:tav>
                                        <p:tav tm="100000">
                                          <p:val>
                                            <p:strVal val="#ppt_w"/>
                                          </p:val>
                                        </p:tav>
                                      </p:tavLst>
                                    </p:anim>
                                    <p:anim calcmode="lin" valueType="num">
                                      <p:cBhvr>
                                        <p:cTn id="37" dur="1000" fill="hold"/>
                                        <p:tgtEl>
                                          <p:spTgt spid="134"/>
                                        </p:tgtEl>
                                        <p:attrNameLst>
                                          <p:attrName>ppt_h</p:attrName>
                                        </p:attrNameLst>
                                      </p:cBhvr>
                                      <p:tavLst>
                                        <p:tav tm="0">
                                          <p:val>
                                            <p:fltVal val="0.00000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1000" fill="hold"/>
                                        <p:tgtEl>
                                          <p:spTgt spid="131"/>
                                        </p:tgtEl>
                                        <p:attrNameLst>
                                          <p:attrName>ppt_w</p:attrName>
                                        </p:attrNameLst>
                                      </p:cBhvr>
                                      <p:tavLst>
                                        <p:tav tm="0">
                                          <p:val>
                                            <p:fltVal val="0.000000"/>
                                          </p:val>
                                        </p:tav>
                                        <p:tav tm="100000">
                                          <p:val>
                                            <p:strVal val="#ppt_w"/>
                                          </p:val>
                                        </p:tav>
                                      </p:tavLst>
                                    </p:anim>
                                    <p:anim calcmode="lin" valueType="num">
                                      <p:cBhvr>
                                        <p:cTn id="41" dur="1000" fill="hold"/>
                                        <p:tgtEl>
                                          <p:spTgt spid="131"/>
                                        </p:tgtEl>
                                        <p:attrNameLst>
                                          <p:attrName>ppt_h</p:attrName>
                                        </p:attrNameLst>
                                      </p:cBhvr>
                                      <p:tavLst>
                                        <p:tav tm="0">
                                          <p:val>
                                            <p:fltVal val="0.00000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33"/>
                                        </p:tgtEl>
                                        <p:attrNameLst>
                                          <p:attrName>style.visibility</p:attrName>
                                        </p:attrNameLst>
                                      </p:cBhvr>
                                      <p:to>
                                        <p:strVal val="visible"/>
                                      </p:to>
                                    </p:set>
                                    <p:anim calcmode="lin" valueType="num">
                                      <p:cBhvr>
                                        <p:cTn id="44" dur="1000" fill="hold"/>
                                        <p:tgtEl>
                                          <p:spTgt spid="133"/>
                                        </p:tgtEl>
                                        <p:attrNameLst>
                                          <p:attrName>ppt_w</p:attrName>
                                        </p:attrNameLst>
                                      </p:cBhvr>
                                      <p:tavLst>
                                        <p:tav tm="0">
                                          <p:val>
                                            <p:fltVal val="0.000000"/>
                                          </p:val>
                                        </p:tav>
                                        <p:tav tm="100000">
                                          <p:val>
                                            <p:strVal val="#ppt_w"/>
                                          </p:val>
                                        </p:tav>
                                      </p:tavLst>
                                    </p:anim>
                                    <p:anim calcmode="lin" valueType="num">
                                      <p:cBhvr>
                                        <p:cTn id="45" dur="1000" fill="hold"/>
                                        <p:tgtEl>
                                          <p:spTgt spid="133"/>
                                        </p:tgtEl>
                                        <p:attrNameLst>
                                          <p:attrName>ppt_h</p:attrName>
                                        </p:attrNameLst>
                                      </p:cBhvr>
                                      <p:tavLst>
                                        <p:tav tm="0">
                                          <p:val>
                                            <p:fltVal val="0.00000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138"/>
                                        </p:tgtEl>
                                        <p:attrNameLst>
                                          <p:attrName>style.visibility</p:attrName>
                                        </p:attrNameLst>
                                      </p:cBhvr>
                                      <p:to>
                                        <p:strVal val="visible"/>
                                      </p:to>
                                    </p:set>
                                    <p:anim calcmode="lin" valueType="num">
                                      <p:cBhvr>
                                        <p:cTn id="50" dur="500" fill="hold"/>
                                        <p:tgtEl>
                                          <p:spTgt spid="138"/>
                                        </p:tgtEl>
                                        <p:attrNameLst>
                                          <p:attrName>ppt_x</p:attrName>
                                        </p:attrNameLst>
                                      </p:cBhvr>
                                      <p:tavLst>
                                        <p:tav tm="0">
                                          <p:val>
                                            <p:strVal val="1+#ppt_w/2"/>
                                          </p:val>
                                        </p:tav>
                                        <p:tav tm="100000">
                                          <p:val>
                                            <p:strVal val="#ppt_x"/>
                                          </p:val>
                                        </p:tav>
                                      </p:tavLst>
                                    </p:anim>
                                    <p:anim calcmode="lin" valueType="num">
                                      <p:cBhvr>
                                        <p:cTn id="51" dur="500" fill="hold"/>
                                        <p:tgtEl>
                                          <p:spTgt spid="138"/>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6"/>
                                        </p:tgtEl>
                                        <p:attrNameLst>
                                          <p:attrName>style.visibility</p:attrName>
                                        </p:attrNameLst>
                                      </p:cBhvr>
                                      <p:to>
                                        <p:strVal val="visible"/>
                                      </p:to>
                                    </p:set>
                                    <p:animEffect transition="in" filter="fade">
                                      <p:cBhvr>
                                        <p:cTn id="56" dur="500"/>
                                        <p:tgtEl>
                                          <p:spTgt spid="136"/>
                                        </p:tgtEl>
                                      </p:cBhvr>
                                    </p:animEffect>
                                    <p:anim calcmode="lin" valueType="num">
                                      <p:cBhvr>
                                        <p:cTn id="57" dur="500" fill="hold"/>
                                        <p:tgtEl>
                                          <p:spTgt spid="136"/>
                                        </p:tgtEl>
                                        <p:attrNameLst>
                                          <p:attrName>ppt_x</p:attrName>
                                        </p:attrNameLst>
                                      </p:cBhvr>
                                      <p:tavLst>
                                        <p:tav tm="0">
                                          <p:val>
                                            <p:strVal val="#ppt_x"/>
                                          </p:val>
                                        </p:tav>
                                        <p:tav tm="100000">
                                          <p:val>
                                            <p:strVal val="#ppt_x"/>
                                          </p:val>
                                        </p:tav>
                                      </p:tavLst>
                                    </p:anim>
                                    <p:anim calcmode="lin" valueType="num">
                                      <p:cBhvr>
                                        <p:cTn id="58" dur="50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128" grpId="0" bldLvl="0" animBg="1"/>
      <p:bldP spid="129" grpId="0" bldLvl="0" animBg="1"/>
      <p:bldP spid="130" grpId="0" bldLvl="0" animBg="1"/>
      <p:bldP spid="131" grpId="0" bldLvl="0" animBg="1"/>
      <p:bldP spid="132" grpId="0" bldLvl="0" animBg="1"/>
      <p:bldP spid="133" grpId="0" bldLvl="0" animBg="1"/>
      <p:bldP spid="134" grpId="0" bldLvl="0" animBg="1"/>
      <p:bldP spid="13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4751388" y="1042988"/>
            <a:ext cx="7440613" cy="747713"/>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4265"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体味文艺巨作</a:t>
            </a:r>
            <a:endParaRPr kumimoji="0" lang="zh-CN" altLang="en-US" sz="4265"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a:off x="0" y="106680"/>
            <a:ext cx="12192635" cy="3686810"/>
            <a:chOff x="0" y="168"/>
            <a:chExt cx="19201" cy="5806"/>
          </a:xfrm>
        </p:grpSpPr>
        <p:grpSp>
          <p:nvGrpSpPr>
            <p:cNvPr id="2" name="组合 7"/>
            <p:cNvGrpSpPr/>
            <p:nvPr/>
          </p:nvGrpSpPr>
          <p:grpSpPr>
            <a:xfrm>
              <a:off x="0" y="168"/>
              <a:ext cx="10271" cy="5806"/>
              <a:chOff x="3995936" y="3195814"/>
              <a:chExt cx="4033945" cy="2109587"/>
            </a:xfrm>
          </p:grpSpPr>
          <p:pic>
            <p:nvPicPr>
              <p:cNvPr id="44035" name="Picture 2" descr="https://gss3.bdstatic.com/7Po3dSag_xI4khGkpoWK1HF6hhy/baike/c0%3Dbaike220%2C5%2C5%2C220%2C73/sign=022c9f655bda81cb5aeb8b9f330fbb73/aec379310a55b3194486f5e449a98226cffc1727.jpg"/>
              <p:cNvPicPr>
                <a:picLocks noChangeAspect="1"/>
              </p:cNvPicPr>
              <p:nvPr/>
            </p:nvPicPr>
            <p:blipFill>
              <a:blip r:embed="rId1"/>
              <a:stretch>
                <a:fillRect/>
              </a:stretch>
            </p:blipFill>
            <p:spPr>
              <a:xfrm>
                <a:off x="3995936" y="3195814"/>
                <a:ext cx="1661256" cy="2109587"/>
              </a:xfrm>
              <a:prstGeom prst="rect">
                <a:avLst/>
              </a:prstGeom>
              <a:noFill/>
              <a:ln w="9525">
                <a:noFill/>
              </a:ln>
            </p:spPr>
          </p:pic>
          <p:sp>
            <p:nvSpPr>
              <p:cNvPr id="44036" name="文本框 6"/>
              <p:cNvSpPr txBox="1"/>
              <p:nvPr/>
            </p:nvSpPr>
            <p:spPr>
              <a:xfrm>
                <a:off x="5790328" y="3195814"/>
                <a:ext cx="2239553" cy="263493"/>
              </a:xfrm>
              <a:prstGeom prst="rect">
                <a:avLst/>
              </a:prstGeom>
              <a:solidFill>
                <a:schemeClr val="tx1">
                  <a:alpha val="38039"/>
                </a:schemeClr>
              </a:solidFill>
              <a:ln w="9525">
                <a:noFill/>
              </a:ln>
            </p:spPr>
            <p:txBody>
              <a:bodyPr anchor="t">
                <a:spAutoFit/>
              </a:bodyPr>
              <a:p>
                <a:pPr algn="ctr"/>
                <a:r>
                  <a:rPr lang="zh-CN" altLang="en-US" sz="2400" b="1" dirty="0">
                    <a:solidFill>
                      <a:schemeClr val="bg1"/>
                    </a:solidFill>
                    <a:latin typeface="黑体" panose="02010609060101010101" pitchFamily="49" charset="-122"/>
                    <a:ea typeface="黑体" panose="02010609060101010101" pitchFamily="49" charset="-122"/>
                    <a:sym typeface="黑体" panose="02010609060101010101" pitchFamily="49" charset="-122"/>
                  </a:rPr>
                  <a:t>莎士比亚（1</a:t>
                </a:r>
                <a:r>
                  <a:rPr lang="en-US" altLang="zh-CN" sz="2400" b="1" dirty="0">
                    <a:solidFill>
                      <a:schemeClr val="bg1"/>
                    </a:solidFill>
                    <a:latin typeface="黑体" panose="02010609060101010101" pitchFamily="49" charset="-122"/>
                    <a:ea typeface="黑体" panose="02010609060101010101" pitchFamily="49" charset="-122"/>
                    <a:sym typeface="黑体" panose="02010609060101010101" pitchFamily="49" charset="-122"/>
                  </a:rPr>
                  <a:t>564-1616</a:t>
                </a:r>
                <a:r>
                  <a:rPr lang="zh-CN" altLang="en-US" sz="2400" b="1" dirty="0">
                    <a:solidFill>
                      <a:schemeClr val="bg1"/>
                    </a:solidFill>
                    <a:latin typeface="黑体" panose="02010609060101010101" pitchFamily="49" charset="-122"/>
                    <a:ea typeface="黑体" panose="02010609060101010101" pitchFamily="49" charset="-122"/>
                    <a:sym typeface="黑体" panose="02010609060101010101" pitchFamily="49" charset="-122"/>
                  </a:rPr>
                  <a:t>）</a:t>
                </a:r>
                <a:endParaRPr lang="zh-CN" altLang="en-US" sz="2400" b="1"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grpSp>
        <p:sp>
          <p:nvSpPr>
            <p:cNvPr id="14" name="矩形 13"/>
            <p:cNvSpPr/>
            <p:nvPr/>
          </p:nvSpPr>
          <p:spPr>
            <a:xfrm>
              <a:off x="4569" y="964"/>
              <a:ext cx="14633" cy="3197"/>
            </a:xfrm>
            <a:prstGeom prst="rect">
              <a:avLst/>
            </a:prstGeom>
            <a:noFill/>
            <a:ln w="19050" cap="flat" cmpd="sng">
              <a:solidFill>
                <a:schemeClr val="tx1"/>
              </a:solidFill>
              <a:prstDash val="dash"/>
              <a:miter/>
              <a:headEnd type="none" w="med" len="med"/>
              <a:tailEnd type="none" w="med" len="med"/>
            </a:ln>
          </p:spPr>
          <p:txBody>
            <a:bodyPr wrap="square" anchor="t">
              <a:spAutoFit/>
            </a:bodyPr>
            <a:p>
              <a:pPr algn="just">
                <a:lnSpc>
                  <a:spcPct val="150000"/>
                </a:lnSpc>
              </a:pPr>
              <a:r>
                <a:rPr lang="en-US" altLang="zh-CN" sz="2800" dirty="0">
                  <a:latin typeface="楷体" panose="02010609060101010101" pitchFamily="49" charset="-122"/>
                  <a:ea typeface="楷体" panose="02010609060101010101" pitchFamily="49" charset="-122"/>
                  <a:sym typeface="Calibri" panose="020F0502020204030204" charset="0"/>
                </a:rPr>
                <a:t>    </a:t>
              </a:r>
              <a:r>
                <a:rPr lang="zh-CN" altLang="zh-CN" sz="2800" dirty="0">
                  <a:latin typeface="黑体" panose="02010609060101010101" pitchFamily="49" charset="-122"/>
                  <a:ea typeface="黑体" panose="02010609060101010101" pitchFamily="49" charset="-122"/>
                  <a:sym typeface="Calibri" panose="020F0502020204030204" charset="0"/>
                </a:rPr>
                <a:t>英国文学史上最杰出的戏剧家，也是欧洲文艺复兴时期最重要、最伟大的作家，全世界最卓越的文学家之一，</a:t>
              </a:r>
              <a:r>
                <a:rPr lang="zh-CN" altLang="zh-CN" sz="2800" dirty="0">
                  <a:solidFill>
                    <a:srgbClr val="FF0000"/>
                  </a:solidFill>
                  <a:latin typeface="黑体" panose="02010609060101010101" pitchFamily="49" charset="-122"/>
                  <a:ea typeface="黑体" panose="02010609060101010101" pitchFamily="49" charset="-122"/>
                  <a:sym typeface="楷体" panose="02010609060101010101" pitchFamily="49" charset="-122"/>
                </a:rPr>
                <a:t>英国人文主义的杰出代表。</a:t>
              </a:r>
              <a:endParaRPr lang="zh-CN" altLang="zh-CN" sz="2800" dirty="0">
                <a:latin typeface="黑体" panose="02010609060101010101" pitchFamily="49" charset="-122"/>
                <a:ea typeface="黑体" panose="02010609060101010101" pitchFamily="49" charset="-122"/>
                <a:sym typeface="Calibri" panose="020F0502020204030204" charset="0"/>
              </a:endParaRPr>
            </a:p>
          </p:txBody>
        </p:sp>
      </p:grpSp>
      <p:pic>
        <p:nvPicPr>
          <p:cNvPr id="3" name="图片 2"/>
          <p:cNvPicPr>
            <a:picLocks noChangeAspect="1"/>
          </p:cNvPicPr>
          <p:nvPr/>
        </p:nvPicPr>
        <p:blipFill>
          <a:blip r:embed="rId2"/>
          <a:stretch>
            <a:fillRect/>
          </a:stretch>
        </p:blipFill>
        <p:spPr>
          <a:xfrm>
            <a:off x="2901315" y="2736850"/>
            <a:ext cx="2915285" cy="3946525"/>
          </a:xfrm>
          <a:prstGeom prst="rect">
            <a:avLst/>
          </a:prstGeom>
        </p:spPr>
      </p:pic>
      <p:pic>
        <p:nvPicPr>
          <p:cNvPr id="46091" name="图片 26638" descr="哈姆雷特"/>
          <p:cNvPicPr>
            <a:picLocks noChangeAspect="1"/>
          </p:cNvPicPr>
          <p:nvPr/>
        </p:nvPicPr>
        <p:blipFill>
          <a:blip r:embed="rId3"/>
          <a:stretch>
            <a:fillRect/>
          </a:stretch>
        </p:blipFill>
        <p:spPr>
          <a:xfrm>
            <a:off x="6416040" y="2836545"/>
            <a:ext cx="5297805" cy="3747135"/>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6091"/>
                                        </p:tgtEl>
                                        <p:attrNameLst>
                                          <p:attrName>style.visibility</p:attrName>
                                        </p:attrNameLst>
                                      </p:cBhvr>
                                      <p:to>
                                        <p:strVal val="visible"/>
                                      </p:to>
                                    </p:set>
                                    <p:anim calcmode="lin" valueType="num">
                                      <p:cBhvr additive="base">
                                        <p:cTn id="17" dur="500" fill="hold"/>
                                        <p:tgtEl>
                                          <p:spTgt spid="46091"/>
                                        </p:tgtEl>
                                        <p:attrNameLst>
                                          <p:attrName>ppt_x</p:attrName>
                                        </p:attrNameLst>
                                      </p:cBhvr>
                                      <p:tavLst>
                                        <p:tav tm="0">
                                          <p:val>
                                            <p:strVal val="#ppt_x"/>
                                          </p:val>
                                        </p:tav>
                                        <p:tav tm="100000">
                                          <p:val>
                                            <p:strVal val="#ppt_x"/>
                                          </p:val>
                                        </p:tav>
                                      </p:tavLst>
                                    </p:anim>
                                    <p:anim calcmode="lin" valueType="num">
                                      <p:cBhvr additive="base">
                                        <p:cTn id="18" dur="500" fill="hold"/>
                                        <p:tgtEl>
                                          <p:spTgt spid="460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Rectangle 19"/>
          <p:cNvSpPr/>
          <p:nvPr/>
        </p:nvSpPr>
        <p:spPr>
          <a:xfrm>
            <a:off x="263525" y="981075"/>
            <a:ext cx="11631613" cy="3538538"/>
          </a:xfrm>
          <a:prstGeom prst="rect">
            <a:avLst/>
          </a:prstGeom>
          <a:noFill/>
          <a:ln w="28575" cap="flat" cmpd="sng">
            <a:solidFill>
              <a:srgbClr val="C55A11"/>
            </a:solidFill>
            <a:prstDash val="solid"/>
            <a:round/>
            <a:headEnd type="none" w="med" len="med"/>
            <a:tailEnd type="none" w="med" len="med"/>
          </a:ln>
        </p:spPr>
        <p:txBody>
          <a:bodyPr anchor="t">
            <a:spAutoFit/>
          </a:bodyPr>
          <a:p>
            <a:r>
              <a:rPr lang="en-US" altLang="zh-CN" sz="2800" b="1" dirty="0">
                <a:latin typeface="黑体" panose="02010609060101010101" pitchFamily="49" charset="-122"/>
                <a:ea typeface="黑体" panose="02010609060101010101" pitchFamily="49" charset="-122"/>
              </a:rPr>
              <a:t>   </a:t>
            </a:r>
            <a:r>
              <a:rPr lang="zh-CN" altLang="en-US" sz="2800" b="1" dirty="0">
                <a:solidFill>
                  <a:srgbClr val="FF0000"/>
                </a:solidFill>
                <a:latin typeface="黑体" panose="02010609060101010101" pitchFamily="49" charset="-122"/>
                <a:ea typeface="黑体" panose="02010609060101010101" pitchFamily="49" charset="-122"/>
              </a:rPr>
              <a:t>材料一：</a:t>
            </a:r>
            <a:r>
              <a:rPr lang="zh-CN" altLang="en-US" sz="2800" b="1" dirty="0">
                <a:latin typeface="黑体" panose="02010609060101010101" pitchFamily="49" charset="-122"/>
                <a:ea typeface="黑体" panose="02010609060101010101" pitchFamily="49" charset="-122"/>
                <a:sym typeface="宋体" panose="02010600030101010101" pitchFamily="2" charset="-122"/>
              </a:rPr>
              <a:t>文艺复兴解放了人们思想，为近代科学的兴起奠定思想基础，文艺复兴后出现哥白尼的太阳中心说，开普勒发现行星运动三定律，伽利略自制望远镜观察天体等。</a:t>
            </a:r>
            <a:endParaRPr lang="zh-CN" altLang="en-US" sz="2800" b="1" dirty="0">
              <a:latin typeface="黑体" panose="02010609060101010101" pitchFamily="49" charset="-122"/>
              <a:ea typeface="黑体" panose="02010609060101010101" pitchFamily="49" charset="-122"/>
              <a:sym typeface="宋体" panose="02010600030101010101" pitchFamily="2" charset="-122"/>
            </a:endParaRPr>
          </a:p>
          <a:p>
            <a:r>
              <a:rPr lang="zh-CN" altLang="en-US" sz="2800" b="1" dirty="0">
                <a:latin typeface="黑体" panose="02010609060101010101" pitchFamily="49" charset="-122"/>
                <a:ea typeface="黑体" panose="02010609060101010101" pitchFamily="49" charset="-122"/>
                <a:sym typeface="宋体" panose="02010600030101010101" pitchFamily="2" charset="-122"/>
              </a:rPr>
              <a:t>                                     </a:t>
            </a:r>
            <a:r>
              <a:rPr lang="zh-CN" altLang="en-US" sz="2000" b="1" dirty="0">
                <a:latin typeface="黑体" panose="02010609060101010101" pitchFamily="49" charset="-122"/>
                <a:ea typeface="黑体" panose="02010609060101010101" pitchFamily="49" charset="-122"/>
                <a:sym typeface="宋体" panose="02010600030101010101" pitchFamily="2" charset="-122"/>
              </a:rPr>
              <a:t> ——摘编自斯塔夫里阿诺斯《全球通史》</a:t>
            </a:r>
            <a:endParaRPr lang="zh-CN" altLang="en-US" sz="2000" b="1" dirty="0">
              <a:latin typeface="黑体" panose="02010609060101010101" pitchFamily="49" charset="-122"/>
              <a:ea typeface="黑体" panose="02010609060101010101" pitchFamily="49" charset="-122"/>
              <a:sym typeface="宋体" panose="02010600030101010101" pitchFamily="2" charset="-122"/>
            </a:endParaRPr>
          </a:p>
          <a:p>
            <a:endParaRPr lang="en-US" altLang="zh-CN" sz="2800" b="1" dirty="0">
              <a:latin typeface="黑体" panose="02010609060101010101" pitchFamily="49" charset="-122"/>
              <a:ea typeface="黑体" panose="02010609060101010101" pitchFamily="49" charset="-122"/>
            </a:endParaRPr>
          </a:p>
          <a:p>
            <a:r>
              <a:rPr lang="en-US" altLang="zh-CN" sz="2800" b="1" dirty="0">
                <a:latin typeface="黑体" panose="02010609060101010101" pitchFamily="49" charset="-122"/>
                <a:ea typeface="黑体" panose="02010609060101010101" pitchFamily="49" charset="-122"/>
              </a:rPr>
              <a:t>   </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材料二</a:t>
            </a:r>
            <a:r>
              <a:rPr lang="en-US" altLang="zh-CN"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a:t>
            </a:r>
            <a:r>
              <a:rPr lang="zh-CN" altLang="en-US" sz="2800" b="1" dirty="0">
                <a:latin typeface="黑体" panose="02010609060101010101" pitchFamily="49" charset="-122"/>
                <a:ea typeface="黑体" panose="02010609060101010101" pitchFamily="49" charset="-122"/>
                <a:sym typeface="宋体" panose="02010600030101010101" pitchFamily="2" charset="-122"/>
              </a:rPr>
              <a:t>文艺复兴使欧洲冲破了中世纪巨大束缚，为西欧步入资本主义时代做了前期准备。     </a:t>
            </a:r>
            <a:endParaRPr lang="zh-CN" altLang="en-US" sz="2800" b="1" dirty="0">
              <a:latin typeface="黑体" panose="02010609060101010101" pitchFamily="49" charset="-122"/>
              <a:ea typeface="黑体" panose="02010609060101010101" pitchFamily="49" charset="-122"/>
            </a:endParaRPr>
          </a:p>
          <a:p>
            <a:r>
              <a:rPr lang="zh-CN" altLang="en-US" sz="2800" b="1" dirty="0">
                <a:latin typeface="黑体" panose="02010609060101010101" pitchFamily="49" charset="-122"/>
                <a:ea typeface="黑体" panose="02010609060101010101" pitchFamily="49" charset="-122"/>
                <a:sym typeface="宋体" panose="02010600030101010101" pitchFamily="2" charset="-122"/>
              </a:rPr>
              <a:t>                                             </a:t>
            </a:r>
            <a:r>
              <a:rPr lang="en-US" altLang="zh-CN" sz="2000" b="1" dirty="0">
                <a:latin typeface="黑体" panose="02010609060101010101" pitchFamily="49" charset="-122"/>
                <a:ea typeface="黑体" panose="02010609060101010101" pitchFamily="49" charset="-122"/>
                <a:sym typeface="宋体" panose="02010600030101010101" pitchFamily="2" charset="-122"/>
              </a:rPr>
              <a:t>------</a:t>
            </a:r>
            <a:r>
              <a:rPr lang="zh-CN" altLang="en-US" sz="2000" b="1" dirty="0">
                <a:latin typeface="黑体" panose="02010609060101010101" pitchFamily="49" charset="-122"/>
                <a:ea typeface="黑体" panose="02010609060101010101" pitchFamily="49" charset="-122"/>
                <a:sym typeface="宋体" panose="02010600030101010101" pitchFamily="2" charset="-122"/>
              </a:rPr>
              <a:t>刘德斌</a:t>
            </a:r>
            <a:r>
              <a:rPr lang="en-US" altLang="zh-CN" sz="2000" b="1" dirty="0">
                <a:latin typeface="黑体" panose="02010609060101010101" pitchFamily="49" charset="-122"/>
                <a:ea typeface="黑体" panose="02010609060101010101" pitchFamily="49" charset="-122"/>
                <a:sym typeface="宋体" panose="02010600030101010101" pitchFamily="2" charset="-122"/>
              </a:rPr>
              <a:t>《</a:t>
            </a:r>
            <a:r>
              <a:rPr lang="zh-CN" altLang="en-US" sz="2000" b="1" dirty="0">
                <a:latin typeface="黑体" panose="02010609060101010101" pitchFamily="49" charset="-122"/>
                <a:ea typeface="黑体" panose="02010609060101010101" pitchFamily="49" charset="-122"/>
                <a:sym typeface="宋体" panose="02010600030101010101" pitchFamily="2" charset="-122"/>
              </a:rPr>
              <a:t>国际关系史</a:t>
            </a:r>
            <a:r>
              <a:rPr lang="en-US" altLang="zh-CN" sz="2000" b="1" dirty="0">
                <a:latin typeface="黑体" panose="02010609060101010101" pitchFamily="49" charset="-122"/>
                <a:ea typeface="黑体" panose="02010609060101010101" pitchFamily="49" charset="-122"/>
                <a:sym typeface="宋体" panose="02010600030101010101" pitchFamily="2" charset="-122"/>
              </a:rPr>
              <a:t>》</a:t>
            </a:r>
            <a:endParaRPr lang="en-US" altLang="zh-CN" sz="2000" b="1" dirty="0">
              <a:latin typeface="黑体" panose="02010609060101010101" pitchFamily="49" charset="-122"/>
              <a:ea typeface="黑体" panose="02010609060101010101" pitchFamily="49" charset="-122"/>
              <a:sym typeface="宋体" panose="02010600030101010101" pitchFamily="2" charset="-122"/>
            </a:endParaRPr>
          </a:p>
        </p:txBody>
      </p:sp>
      <p:sp>
        <p:nvSpPr>
          <p:cNvPr id="100383" name="Rectangle 31"/>
          <p:cNvSpPr/>
          <p:nvPr/>
        </p:nvSpPr>
        <p:spPr>
          <a:xfrm>
            <a:off x="2617788" y="5092700"/>
            <a:ext cx="5103812" cy="520700"/>
          </a:xfrm>
          <a:prstGeom prst="rect">
            <a:avLst/>
          </a:prstGeom>
          <a:noFill/>
          <a:ln w="9525">
            <a:noFill/>
          </a:ln>
        </p:spPr>
        <p:txBody>
          <a:bodyPr anchor="t">
            <a:spAutoFit/>
          </a:bodyPr>
          <a:p>
            <a:r>
              <a:rPr lang="en-US" altLang="zh-CN" sz="2800" b="1" dirty="0">
                <a:solidFill>
                  <a:srgbClr val="FF0000"/>
                </a:solidFill>
                <a:latin typeface="黑体" panose="02010609060101010101" pitchFamily="49" charset="-122"/>
                <a:ea typeface="黑体" panose="02010609060101010101" pitchFamily="49" charset="-122"/>
              </a:rPr>
              <a:t>1.</a:t>
            </a:r>
            <a:r>
              <a:rPr lang="zh-CN" altLang="en-US" sz="2800" b="1" dirty="0">
                <a:solidFill>
                  <a:srgbClr val="FF0000"/>
                </a:solidFill>
                <a:latin typeface="黑体" panose="02010609060101010101" pitchFamily="49" charset="-122"/>
                <a:ea typeface="黑体" panose="02010609060101010101" pitchFamily="49" charset="-122"/>
              </a:rPr>
              <a:t>促进了人们的思想解放；</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100384" name="Rectangle 32"/>
          <p:cNvSpPr/>
          <p:nvPr/>
        </p:nvSpPr>
        <p:spPr>
          <a:xfrm>
            <a:off x="2617788" y="5667375"/>
            <a:ext cx="5735637" cy="522288"/>
          </a:xfrm>
          <a:prstGeom prst="rect">
            <a:avLst/>
          </a:prstGeom>
          <a:noFill/>
          <a:ln w="9525">
            <a:noFill/>
          </a:ln>
        </p:spPr>
        <p:txBody>
          <a:bodyPr anchor="t">
            <a:spAutoFit/>
          </a:bodyPr>
          <a:p>
            <a:r>
              <a:rPr lang="en-US" altLang="zh-CN" sz="2800" b="1" dirty="0">
                <a:solidFill>
                  <a:srgbClr val="FF0000"/>
                </a:solidFill>
                <a:latin typeface="黑体" panose="02010609060101010101" pitchFamily="49" charset="-122"/>
                <a:ea typeface="黑体" panose="02010609060101010101" pitchFamily="49" charset="-122"/>
              </a:rPr>
              <a:t>2.</a:t>
            </a:r>
            <a:r>
              <a:rPr lang="zh-CN" altLang="en-US" sz="2800" b="1" dirty="0">
                <a:solidFill>
                  <a:srgbClr val="FF0000"/>
                </a:solidFill>
                <a:latin typeface="黑体" panose="02010609060101010101" pitchFamily="49" charset="-122"/>
                <a:ea typeface="黑体" panose="02010609060101010101" pitchFamily="49" charset="-122"/>
              </a:rPr>
              <a:t>推动了欧洲思想文化的发展；</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100385" name="Rectangle 33"/>
          <p:cNvSpPr/>
          <p:nvPr/>
        </p:nvSpPr>
        <p:spPr>
          <a:xfrm>
            <a:off x="2617788" y="6243638"/>
            <a:ext cx="8940800" cy="522287"/>
          </a:xfrm>
          <a:prstGeom prst="rect">
            <a:avLst/>
          </a:prstGeom>
          <a:noFill/>
          <a:ln w="9525">
            <a:noFill/>
          </a:ln>
        </p:spPr>
        <p:txBody>
          <a:bodyPr anchor="t">
            <a:spAutoFit/>
          </a:bodyPr>
          <a:p>
            <a:r>
              <a:rPr lang="en-US" altLang="zh-CN" sz="2800" b="1" dirty="0">
                <a:solidFill>
                  <a:srgbClr val="FF0000"/>
                </a:solidFill>
                <a:latin typeface="黑体" panose="02010609060101010101" pitchFamily="49" charset="-122"/>
                <a:ea typeface="黑体" panose="02010609060101010101" pitchFamily="49" charset="-122"/>
              </a:rPr>
              <a:t>3.</a:t>
            </a:r>
            <a:r>
              <a:rPr lang="zh-CN" altLang="en-US" sz="2800" b="1" dirty="0">
                <a:solidFill>
                  <a:srgbClr val="FF0000"/>
                </a:solidFill>
                <a:latin typeface="黑体" panose="02010609060101010101" pitchFamily="49" charset="-122"/>
                <a:ea typeface="黑体" panose="02010609060101010101" pitchFamily="49" charset="-122"/>
              </a:rPr>
              <a:t>为资本主义的产生奠定了思想文化基础。</a:t>
            </a:r>
            <a:endParaRPr lang="zh-CN" altLang="en-US" sz="2800" b="1" dirty="0">
              <a:solidFill>
                <a:srgbClr val="FF0000"/>
              </a:solidFill>
              <a:latin typeface="黑体" panose="02010609060101010101" pitchFamily="49" charset="-122"/>
              <a:ea typeface="黑体" panose="02010609060101010101" pitchFamily="49" charset="-122"/>
            </a:endParaRPr>
          </a:p>
        </p:txBody>
      </p:sp>
      <p:pic>
        <p:nvPicPr>
          <p:cNvPr id="49" name="图片 48"/>
          <p:cNvPicPr>
            <a:picLocks noChangeAspect="1"/>
          </p:cNvPicPr>
          <p:nvPr/>
        </p:nvPicPr>
        <p:blipFill>
          <a:blip r:embed="rId1">
            <a:clrChange>
              <a:clrFrom>
                <a:srgbClr val="FFFFFD"/>
              </a:clrFrom>
              <a:clrTo>
                <a:srgbClr val="FFFFFD">
                  <a:alpha val="0"/>
                </a:srgbClr>
              </a:clrTo>
            </a:clrChange>
            <a:duotone>
              <a:prstClr val="black"/>
              <a:schemeClr val="accent6">
                <a:tint val="45000"/>
                <a:satMod val="400000"/>
              </a:schemeClr>
            </a:duotone>
          </a:blip>
          <a:srcRect/>
          <a:stretch>
            <a:fillRect/>
          </a:stretch>
        </p:blipFill>
        <p:spPr>
          <a:xfrm>
            <a:off x="11559183" y="6025515"/>
            <a:ext cx="703107" cy="851535"/>
          </a:xfrm>
          <a:prstGeom prst="rect">
            <a:avLst/>
          </a:prstGeom>
        </p:spPr>
      </p:pic>
      <p:sp>
        <p:nvSpPr>
          <p:cNvPr id="48134" name="Rectangle 31"/>
          <p:cNvSpPr/>
          <p:nvPr/>
        </p:nvSpPr>
        <p:spPr>
          <a:xfrm>
            <a:off x="1154113" y="4511675"/>
            <a:ext cx="9923462" cy="584200"/>
          </a:xfrm>
          <a:prstGeom prst="rect">
            <a:avLst/>
          </a:prstGeom>
          <a:noFill/>
          <a:ln w="9525">
            <a:noFill/>
          </a:ln>
        </p:spPr>
        <p:txBody>
          <a:bodyPr anchor="t">
            <a:spAutoFit/>
          </a:bodyPr>
          <a:p>
            <a:r>
              <a:rPr lang="zh-CN" altLang="zh-CN" sz="2800" b="1" dirty="0">
                <a:latin typeface="黑体" panose="02010609060101010101" pitchFamily="49" charset="-122"/>
                <a:ea typeface="黑体" panose="02010609060101010101" pitchFamily="49" charset="-122"/>
              </a:rPr>
              <a:t>请阅读以上两则材料，结合课文</a:t>
            </a:r>
            <a:r>
              <a:rPr lang="en-US" altLang="zh-CN" sz="2800" b="1" dirty="0">
                <a:solidFill>
                  <a:srgbClr val="FF0000"/>
                </a:solidFill>
                <a:latin typeface="黑体" panose="02010609060101010101" pitchFamily="49" charset="-122"/>
                <a:ea typeface="黑体" panose="02010609060101010101" pitchFamily="49" charset="-122"/>
              </a:rPr>
              <a:t>P66</a:t>
            </a:r>
            <a:r>
              <a:rPr lang="zh-CN" altLang="zh-CN" sz="2800" b="1" dirty="0">
                <a:latin typeface="黑体" panose="02010609060101010101" pitchFamily="49" charset="-122"/>
                <a:ea typeface="黑体" panose="02010609060101010101" pitchFamily="49" charset="-122"/>
              </a:rPr>
              <a:t>分析文艺复兴的</a:t>
            </a:r>
            <a:r>
              <a:rPr lang="zh-CN" altLang="zh-CN" sz="3200" b="1" dirty="0">
                <a:latin typeface="黑体" panose="02010609060101010101" pitchFamily="49" charset="-122"/>
                <a:ea typeface="黑体" panose="02010609060101010101" pitchFamily="49" charset="-122"/>
              </a:rPr>
              <a:t>影响</a:t>
            </a:r>
            <a:r>
              <a:rPr lang="zh-CN" altLang="zh-CN" sz="2800" b="1" dirty="0">
                <a:latin typeface="黑体" panose="02010609060101010101" pitchFamily="49" charset="-122"/>
                <a:ea typeface="黑体" panose="02010609060101010101" pitchFamily="49" charset="-122"/>
              </a:rPr>
              <a:t>。</a:t>
            </a:r>
            <a:endParaRPr lang="zh-CN" altLang="zh-CN" sz="2800" b="1" dirty="0">
              <a:latin typeface="黑体" panose="02010609060101010101" pitchFamily="49" charset="-122"/>
              <a:ea typeface="黑体" panose="02010609060101010101" pitchFamily="49" charset="-122"/>
            </a:endParaRPr>
          </a:p>
        </p:txBody>
      </p:sp>
      <p:cxnSp>
        <p:nvCxnSpPr>
          <p:cNvPr id="7" name="直接连接符 6"/>
          <p:cNvCxnSpPr/>
          <p:nvPr/>
        </p:nvCxnSpPr>
        <p:spPr>
          <a:xfrm>
            <a:off x="3827463" y="1436688"/>
            <a:ext cx="2516188" cy="12700"/>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2" name="直接连接符 1"/>
          <p:cNvCxnSpPr/>
          <p:nvPr/>
        </p:nvCxnSpPr>
        <p:spPr>
          <a:xfrm>
            <a:off x="6605588" y="1436688"/>
            <a:ext cx="5213350" cy="23813"/>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8" name="直接连接符 7"/>
          <p:cNvCxnSpPr/>
          <p:nvPr/>
        </p:nvCxnSpPr>
        <p:spPr>
          <a:xfrm>
            <a:off x="8599488" y="3602038"/>
            <a:ext cx="3295650" cy="23813"/>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9" name="直接连接符 8"/>
          <p:cNvCxnSpPr/>
          <p:nvPr/>
        </p:nvCxnSpPr>
        <p:spPr>
          <a:xfrm>
            <a:off x="263525" y="4010025"/>
            <a:ext cx="3168650" cy="28575"/>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sp>
        <p:nvSpPr>
          <p:cNvPr id="42" name="TextBox 2"/>
          <p:cNvSpPr txBox="1">
            <a:spLocks noChangeArrowheads="1"/>
          </p:cNvSpPr>
          <p:nvPr/>
        </p:nvSpPr>
        <p:spPr bwMode="auto">
          <a:xfrm>
            <a:off x="400050" y="123825"/>
            <a:ext cx="10172065" cy="706755"/>
          </a:xfrm>
          <a:prstGeom prst="rect">
            <a:avLst/>
          </a:prstGeom>
          <a:noFill/>
          <a:ln w="28575" cmpd="sng">
            <a:solidFill>
              <a:srgbClr val="FF0000"/>
            </a:solidFill>
            <a:prstDash val="sysDot"/>
          </a:ln>
        </p:spPr>
        <p:txBody>
          <a:bodyPr wrap="square">
            <a:spAutoFit/>
            <a:scene3d>
              <a:camera prst="orthographicFront"/>
              <a:lightRig rig="threePt" dir="t"/>
            </a:scene3d>
          </a:bodyPr>
          <a:lstStyle>
            <a:lvl1pPr eaLnBrk="0" hangingPunct="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cs"/>
              </a:rPr>
              <a:t>文艺复兴的影响</a:t>
            </a:r>
            <a:endParaRPr kumimoji="0" lang="zh-CN" altLang="en-US" sz="4000" b="1" i="0"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cs"/>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par>
                                <p:cTn id="12" presetID="3"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par>
                                <p:cTn id="15" presetID="3"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0383"/>
                                        </p:tgtEl>
                                        <p:attrNameLst>
                                          <p:attrName>style.visibility</p:attrName>
                                        </p:attrNameLst>
                                      </p:cBhvr>
                                      <p:to>
                                        <p:strVal val="visible"/>
                                      </p:to>
                                    </p:set>
                                    <p:anim calcmode="lin" valueType="num">
                                      <p:cBhvr>
                                        <p:cTn id="22" dur="500" fill="hold"/>
                                        <p:tgtEl>
                                          <p:spTgt spid="100383"/>
                                        </p:tgtEl>
                                        <p:attrNameLst>
                                          <p:attrName>ppt_x</p:attrName>
                                        </p:attrNameLst>
                                      </p:cBhvr>
                                      <p:tavLst>
                                        <p:tav tm="0">
                                          <p:val>
                                            <p:strVal val="#ppt_x"/>
                                          </p:val>
                                        </p:tav>
                                        <p:tav tm="100000">
                                          <p:val>
                                            <p:strVal val="#ppt_x"/>
                                          </p:val>
                                        </p:tav>
                                      </p:tavLst>
                                    </p:anim>
                                    <p:anim calcmode="lin" valueType="num">
                                      <p:cBhvr>
                                        <p:cTn id="23" dur="500" fill="hold"/>
                                        <p:tgtEl>
                                          <p:spTgt spid="10038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0384"/>
                                        </p:tgtEl>
                                        <p:attrNameLst>
                                          <p:attrName>style.visibility</p:attrName>
                                        </p:attrNameLst>
                                      </p:cBhvr>
                                      <p:to>
                                        <p:strVal val="visible"/>
                                      </p:to>
                                    </p:set>
                                    <p:anim calcmode="lin" valueType="num">
                                      <p:cBhvr>
                                        <p:cTn id="28" dur="500" fill="hold"/>
                                        <p:tgtEl>
                                          <p:spTgt spid="100384"/>
                                        </p:tgtEl>
                                        <p:attrNameLst>
                                          <p:attrName>ppt_x</p:attrName>
                                        </p:attrNameLst>
                                      </p:cBhvr>
                                      <p:tavLst>
                                        <p:tav tm="0">
                                          <p:val>
                                            <p:strVal val="#ppt_x"/>
                                          </p:val>
                                        </p:tav>
                                        <p:tav tm="100000">
                                          <p:val>
                                            <p:strVal val="#ppt_x"/>
                                          </p:val>
                                        </p:tav>
                                      </p:tavLst>
                                    </p:anim>
                                    <p:anim calcmode="lin" valueType="num">
                                      <p:cBhvr>
                                        <p:cTn id="29" dur="500" fill="hold"/>
                                        <p:tgtEl>
                                          <p:spTgt spid="10038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0385"/>
                                        </p:tgtEl>
                                        <p:attrNameLst>
                                          <p:attrName>style.visibility</p:attrName>
                                        </p:attrNameLst>
                                      </p:cBhvr>
                                      <p:to>
                                        <p:strVal val="visible"/>
                                      </p:to>
                                    </p:set>
                                    <p:anim calcmode="lin" valueType="num">
                                      <p:cBhvr>
                                        <p:cTn id="34" dur="500" fill="hold"/>
                                        <p:tgtEl>
                                          <p:spTgt spid="100385"/>
                                        </p:tgtEl>
                                        <p:attrNameLst>
                                          <p:attrName>ppt_x</p:attrName>
                                        </p:attrNameLst>
                                      </p:cBhvr>
                                      <p:tavLst>
                                        <p:tav tm="0">
                                          <p:val>
                                            <p:strVal val="#ppt_x"/>
                                          </p:val>
                                        </p:tav>
                                        <p:tav tm="100000">
                                          <p:val>
                                            <p:strVal val="#ppt_x"/>
                                          </p:val>
                                        </p:tav>
                                      </p:tavLst>
                                    </p:anim>
                                    <p:anim calcmode="lin" valueType="num">
                                      <p:cBhvr>
                                        <p:cTn id="35" dur="500" fill="hold"/>
                                        <p:tgtEl>
                                          <p:spTgt spid="1003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83" grpId="0"/>
      <p:bldP spid="100384" grpId="0"/>
      <p:bldP spid="10038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156335" y="1507490"/>
            <a:ext cx="9893300" cy="5111750"/>
          </a:xfrm>
          <a:prstGeom prst="rect">
            <a:avLst/>
          </a:prstGeom>
          <a:solidFill>
            <a:schemeClr val="accent1">
              <a:lumMod val="40000"/>
              <a:lumOff val="60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192" name="TextBox 25"/>
          <p:cNvSpPr txBox="1"/>
          <p:nvPr/>
        </p:nvSpPr>
        <p:spPr>
          <a:xfrm>
            <a:off x="2065973" y="2063115"/>
            <a:ext cx="1211262" cy="1568450"/>
          </a:xfrm>
          <a:prstGeom prst="rect">
            <a:avLst/>
          </a:prstGeom>
          <a:noFill/>
          <a:ln w="9525">
            <a:noFill/>
          </a:ln>
        </p:spPr>
        <p:txBody>
          <a:bodyPr wrap="square" anchor="t">
            <a:spAutoFit/>
          </a:bodyPr>
          <a:p>
            <a:pPr algn="ctr"/>
            <a:r>
              <a:rPr lang="zh-CN" altLang="en-US" sz="3200" b="1">
                <a:latin typeface="微软雅黑" panose="020B0503020204020204" pitchFamily="34" charset="-122"/>
                <a:ea typeface="微软雅黑" panose="020B0503020204020204" pitchFamily="34" charset="-122"/>
              </a:rPr>
              <a:t>新兴资产阶级</a:t>
            </a:r>
            <a:endParaRPr lang="zh-CN" altLang="en-US" sz="3200" b="1">
              <a:latin typeface="微软雅黑" panose="020B0503020204020204" pitchFamily="34" charset="-122"/>
              <a:ea typeface="微软雅黑" panose="020B0503020204020204" pitchFamily="34" charset="-122"/>
            </a:endParaRPr>
          </a:p>
        </p:txBody>
      </p:sp>
      <p:sp>
        <p:nvSpPr>
          <p:cNvPr id="2" name="TextBox 2"/>
          <p:cNvSpPr txBox="1"/>
          <p:nvPr/>
        </p:nvSpPr>
        <p:spPr>
          <a:xfrm>
            <a:off x="1425258" y="2063115"/>
            <a:ext cx="576263" cy="3046413"/>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style>
          <a:lnRef idx="2">
            <a:srgbClr val="00623C"/>
          </a:lnRef>
          <a:fillRef idx="1">
            <a:srgbClr val="FFFFFF"/>
          </a:fillRef>
          <a:effectRef idx="0">
            <a:srgbClr val="00623C"/>
          </a:effectRef>
          <a:fontRef idx="minor">
            <a:srgbClr val="000000"/>
          </a:fontRef>
        </p:style>
        <p:txBody>
          <a:bodyPr>
            <a:spAutoFit/>
          </a:bodyPr>
          <a:p>
            <a:pPr algn="ctr" fontAlgn="auto">
              <a:spcBef>
                <a:spcPts val="0"/>
              </a:spcBef>
              <a:spcAft>
                <a:spcPts val="0"/>
              </a:spcAft>
              <a:defRPr/>
            </a:pPr>
            <a:r>
              <a:rPr lang="zh-CN" altLang="en-US" sz="3200" b="1" strike="noStrike" noProof="1" dirty="0">
                <a:latin typeface="微软雅黑" panose="020B0503020204020204" pitchFamily="34" charset="-122"/>
                <a:ea typeface="微软雅黑" panose="020B0503020204020204" pitchFamily="34" charset="-122"/>
              </a:rPr>
              <a:t>资本主义萌芽</a:t>
            </a:r>
            <a:endParaRPr lang="zh-CN" altLang="en-US" sz="3200" b="1" strike="noStrike" noProof="1" dirty="0">
              <a:latin typeface="微软雅黑" panose="020B0503020204020204" pitchFamily="34" charset="-122"/>
              <a:ea typeface="微软雅黑" panose="020B0503020204020204" pitchFamily="34" charset="-122"/>
            </a:endParaRPr>
          </a:p>
        </p:txBody>
      </p:sp>
      <p:sp>
        <p:nvSpPr>
          <p:cNvPr id="4" name="TextBox 3"/>
          <p:cNvSpPr txBox="1"/>
          <p:nvPr/>
        </p:nvSpPr>
        <p:spPr>
          <a:xfrm>
            <a:off x="3325495" y="2588895"/>
            <a:ext cx="576263" cy="2060575"/>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style>
          <a:lnRef idx="2">
            <a:srgbClr val="00623C"/>
          </a:lnRef>
          <a:fillRef idx="1">
            <a:srgbClr val="FFFFFF"/>
          </a:fillRef>
          <a:effectRef idx="0">
            <a:srgbClr val="00623C"/>
          </a:effectRef>
          <a:fontRef idx="minor">
            <a:srgbClr val="000000"/>
          </a:fontRef>
        </p:style>
        <p:txBody>
          <a:bodyPr>
            <a:spAutoFit/>
          </a:bodyPr>
          <a:p>
            <a:pPr algn="ctr" fontAlgn="auto">
              <a:spcBef>
                <a:spcPts val="0"/>
              </a:spcBef>
              <a:spcAft>
                <a:spcPts val="0"/>
              </a:spcAft>
              <a:defRPr/>
            </a:pPr>
            <a:r>
              <a:rPr lang="zh-CN" altLang="en-US" sz="3200" b="1" strike="noStrike" noProof="1" dirty="0">
                <a:solidFill>
                  <a:srgbClr val="0000FF"/>
                </a:solidFill>
                <a:latin typeface="微软雅黑" panose="020B0503020204020204" pitchFamily="34" charset="-122"/>
                <a:ea typeface="微软雅黑" panose="020B0503020204020204" pitchFamily="34" charset="-122"/>
              </a:rPr>
              <a:t>文艺复兴</a:t>
            </a:r>
            <a:endParaRPr lang="zh-CN" altLang="en-US" sz="3200" b="1" strike="noStrike" noProof="1" dirty="0">
              <a:solidFill>
                <a:srgbClr val="0000FF"/>
              </a:solidFill>
              <a:latin typeface="微软雅黑" panose="020B0503020204020204" pitchFamily="34" charset="-122"/>
              <a:ea typeface="微软雅黑" panose="020B0503020204020204" pitchFamily="34" charset="-122"/>
            </a:endParaRPr>
          </a:p>
        </p:txBody>
      </p:sp>
      <p:sp>
        <p:nvSpPr>
          <p:cNvPr id="11" name="TextBox 4"/>
          <p:cNvSpPr txBox="1"/>
          <p:nvPr/>
        </p:nvSpPr>
        <p:spPr>
          <a:xfrm>
            <a:off x="4762500" y="1690053"/>
            <a:ext cx="1368425" cy="5842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style>
          <a:lnRef idx="2">
            <a:srgbClr val="00623C"/>
          </a:lnRef>
          <a:fillRef idx="1">
            <a:srgbClr val="FFFFFF"/>
          </a:fillRef>
          <a:effectRef idx="0">
            <a:srgbClr val="00623C"/>
          </a:effectRef>
          <a:fontRef idx="minor">
            <a:srgbClr val="000000"/>
          </a:fontRef>
        </p:style>
        <p:txBody>
          <a:bodyPr>
            <a:spAutoFit/>
          </a:bodyPr>
          <a:p>
            <a:pPr algn="ctr" fontAlgn="auto">
              <a:spcBef>
                <a:spcPts val="0"/>
              </a:spcBef>
              <a:spcAft>
                <a:spcPts val="0"/>
              </a:spcAft>
              <a:defRPr/>
            </a:pPr>
            <a:r>
              <a:rPr lang="zh-CN" altLang="en-US" sz="3200" b="1" strike="noStrike" noProof="1" dirty="0">
                <a:latin typeface="微软雅黑" panose="020B0503020204020204" pitchFamily="34" charset="-122"/>
                <a:ea typeface="微软雅黑" panose="020B0503020204020204" pitchFamily="34" charset="-122"/>
              </a:rPr>
              <a:t>但丁</a:t>
            </a:r>
            <a:endParaRPr lang="zh-CN" altLang="en-US" sz="3200" b="1" strike="noStrike" noProof="1" dirty="0">
              <a:latin typeface="微软雅黑" panose="020B0503020204020204" pitchFamily="34" charset="-122"/>
              <a:ea typeface="微软雅黑" panose="020B0503020204020204" pitchFamily="34" charset="-122"/>
            </a:endParaRPr>
          </a:p>
        </p:txBody>
      </p:sp>
      <p:sp>
        <p:nvSpPr>
          <p:cNvPr id="12" name="TextBox 5"/>
          <p:cNvSpPr txBox="1"/>
          <p:nvPr/>
        </p:nvSpPr>
        <p:spPr>
          <a:xfrm>
            <a:off x="4762500" y="3218815"/>
            <a:ext cx="1652588" cy="582613"/>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style>
          <a:lnRef idx="2">
            <a:srgbClr val="00623C"/>
          </a:lnRef>
          <a:fillRef idx="1">
            <a:srgbClr val="FFFFFF"/>
          </a:fillRef>
          <a:effectRef idx="0">
            <a:srgbClr val="00623C"/>
          </a:effectRef>
          <a:fontRef idx="minor">
            <a:srgbClr val="000000"/>
          </a:fontRef>
        </p:style>
        <p:txBody>
          <a:bodyPr wrap="square">
            <a:spAutoFit/>
          </a:bodyPr>
          <a:p>
            <a:pPr algn="ctr" fontAlgn="auto">
              <a:spcBef>
                <a:spcPts val="0"/>
              </a:spcBef>
              <a:spcAft>
                <a:spcPts val="0"/>
              </a:spcAft>
              <a:defRPr/>
            </a:pPr>
            <a:r>
              <a:rPr lang="zh-CN" altLang="en-US" sz="3200" b="1" strike="noStrike" noProof="1" dirty="0">
                <a:latin typeface="微软雅黑" panose="020B0503020204020204" pitchFamily="34" charset="-122"/>
                <a:ea typeface="微软雅黑" panose="020B0503020204020204" pitchFamily="34" charset="-122"/>
              </a:rPr>
              <a:t>达芬奇</a:t>
            </a:r>
            <a:endParaRPr lang="zh-CN" altLang="en-US" sz="3200" b="1" strike="noStrike" noProof="1" dirty="0">
              <a:latin typeface="微软雅黑" panose="020B0503020204020204" pitchFamily="34" charset="-122"/>
              <a:ea typeface="微软雅黑" panose="020B0503020204020204" pitchFamily="34" charset="-122"/>
            </a:endParaRPr>
          </a:p>
        </p:txBody>
      </p:sp>
      <p:cxnSp>
        <p:nvCxnSpPr>
          <p:cNvPr id="13" name="直接箭头连接符 12"/>
          <p:cNvCxnSpPr/>
          <p:nvPr/>
        </p:nvCxnSpPr>
        <p:spPr>
          <a:xfrm flipV="1">
            <a:off x="2001838" y="3631248"/>
            <a:ext cx="1243013" cy="4763"/>
          </a:xfrm>
          <a:prstGeom prst="straightConnector1">
            <a:avLst/>
          </a:prstGeom>
          <a:ln w="38100">
            <a:solidFill>
              <a:srgbClr val="C00000"/>
            </a:solidFill>
            <a:tailEnd type="arrow"/>
          </a:ln>
        </p:spPr>
        <p:style>
          <a:lnRef idx="1">
            <a:srgbClr val="00623C"/>
          </a:lnRef>
          <a:fillRef idx="0">
            <a:srgbClr val="00623C"/>
          </a:fillRef>
          <a:effectRef idx="0">
            <a:srgbClr val="00623C"/>
          </a:effectRef>
          <a:fontRef idx="minor">
            <a:srgbClr val="000000"/>
          </a:fontRef>
        </p:style>
      </p:cxnSp>
      <p:grpSp>
        <p:nvGrpSpPr>
          <p:cNvPr id="22" name="组合 21"/>
          <p:cNvGrpSpPr/>
          <p:nvPr/>
        </p:nvGrpSpPr>
        <p:grpSpPr>
          <a:xfrm>
            <a:off x="3997325" y="1990725"/>
            <a:ext cx="717550" cy="3070225"/>
            <a:chOff x="4621" y="3118"/>
            <a:chExt cx="1830" cy="4834"/>
          </a:xfrm>
        </p:grpSpPr>
        <p:cxnSp>
          <p:nvCxnSpPr>
            <p:cNvPr id="15" name="直接连接符 14"/>
            <p:cNvCxnSpPr/>
            <p:nvPr/>
          </p:nvCxnSpPr>
          <p:spPr>
            <a:xfrm>
              <a:off x="4621" y="5615"/>
              <a:ext cx="1821" cy="0"/>
            </a:xfrm>
            <a:prstGeom prst="line">
              <a:avLst/>
            </a:prstGeom>
            <a:ln w="38100">
              <a:solidFill>
                <a:srgbClr val="C00000"/>
              </a:solidFill>
            </a:ln>
          </p:spPr>
          <p:style>
            <a:lnRef idx="1">
              <a:srgbClr val="00623C"/>
            </a:lnRef>
            <a:fillRef idx="0">
              <a:srgbClr val="00623C"/>
            </a:fillRef>
            <a:effectRef idx="0">
              <a:srgbClr val="00623C"/>
            </a:effectRef>
            <a:fontRef idx="minor">
              <a:srgbClr val="000000"/>
            </a:fontRef>
          </p:style>
        </p:cxnSp>
        <p:cxnSp>
          <p:nvCxnSpPr>
            <p:cNvPr id="16" name="直接连接符 15"/>
            <p:cNvCxnSpPr/>
            <p:nvPr/>
          </p:nvCxnSpPr>
          <p:spPr>
            <a:xfrm flipH="1">
              <a:off x="5713" y="3132"/>
              <a:ext cx="737" cy="0"/>
            </a:xfrm>
            <a:prstGeom prst="line">
              <a:avLst/>
            </a:prstGeom>
            <a:ln w="38100">
              <a:solidFill>
                <a:srgbClr val="C00000"/>
              </a:solidFill>
            </a:ln>
          </p:spPr>
          <p:style>
            <a:lnRef idx="1">
              <a:srgbClr val="00623C"/>
            </a:lnRef>
            <a:fillRef idx="0">
              <a:srgbClr val="00623C"/>
            </a:fillRef>
            <a:effectRef idx="0">
              <a:srgbClr val="00623C"/>
            </a:effectRef>
            <a:fontRef idx="minor">
              <a:srgbClr val="000000"/>
            </a:fontRef>
          </p:style>
        </p:cxnSp>
        <p:cxnSp>
          <p:nvCxnSpPr>
            <p:cNvPr id="17" name="直接连接符 16"/>
            <p:cNvCxnSpPr/>
            <p:nvPr/>
          </p:nvCxnSpPr>
          <p:spPr>
            <a:xfrm>
              <a:off x="5738" y="3118"/>
              <a:ext cx="0" cy="4805"/>
            </a:xfrm>
            <a:prstGeom prst="line">
              <a:avLst/>
            </a:prstGeom>
            <a:ln w="38100">
              <a:solidFill>
                <a:srgbClr val="C00000"/>
              </a:solidFill>
            </a:ln>
          </p:spPr>
          <p:style>
            <a:lnRef idx="1">
              <a:srgbClr val="00623C"/>
            </a:lnRef>
            <a:fillRef idx="0">
              <a:srgbClr val="00623C"/>
            </a:fillRef>
            <a:effectRef idx="0">
              <a:srgbClr val="00623C"/>
            </a:effectRef>
            <a:fontRef idx="minor">
              <a:srgbClr val="000000"/>
            </a:fontRef>
          </p:style>
        </p:cxnSp>
        <p:cxnSp>
          <p:nvCxnSpPr>
            <p:cNvPr id="18" name="直接连接符 17"/>
            <p:cNvCxnSpPr/>
            <p:nvPr/>
          </p:nvCxnSpPr>
          <p:spPr>
            <a:xfrm flipH="1">
              <a:off x="5716" y="7952"/>
              <a:ext cx="735" cy="0"/>
            </a:xfrm>
            <a:prstGeom prst="line">
              <a:avLst/>
            </a:prstGeom>
            <a:ln w="38100">
              <a:solidFill>
                <a:srgbClr val="C00000"/>
              </a:solidFill>
            </a:ln>
          </p:spPr>
          <p:style>
            <a:lnRef idx="1">
              <a:srgbClr val="00623C"/>
            </a:lnRef>
            <a:fillRef idx="0">
              <a:srgbClr val="00623C"/>
            </a:fillRef>
            <a:effectRef idx="0">
              <a:srgbClr val="00623C"/>
            </a:effectRef>
            <a:fontRef idx="minor">
              <a:srgbClr val="000000"/>
            </a:fontRef>
          </p:style>
        </p:cxnSp>
      </p:grpSp>
      <p:sp>
        <p:nvSpPr>
          <p:cNvPr id="50189" name="TextBox 19"/>
          <p:cNvSpPr txBox="1"/>
          <p:nvPr/>
        </p:nvSpPr>
        <p:spPr>
          <a:xfrm>
            <a:off x="5316538" y="2274253"/>
            <a:ext cx="1512887" cy="583565"/>
          </a:xfrm>
          <a:prstGeom prst="rect">
            <a:avLst/>
          </a:prstGeom>
          <a:noFill/>
          <a:ln w="9525">
            <a:noFill/>
          </a:ln>
        </p:spPr>
        <p:txBody>
          <a:bodyPr anchor="t">
            <a:spAutoFit/>
          </a:bodyPr>
          <a:p>
            <a:r>
              <a:rPr lang="en-US" altLang="zh-CN" sz="3200">
                <a:latin typeface="汉仪颜楷简" panose="00020600040101010101" charset="-122"/>
                <a:ea typeface="汉仪颜楷简" panose="00020600040101010101" charset="-122"/>
              </a:rPr>
              <a:t>《</a:t>
            </a:r>
            <a:r>
              <a:rPr lang="zh-CN" altLang="en-US" sz="3200">
                <a:latin typeface="汉仪颜楷简" panose="00020600040101010101" charset="-122"/>
                <a:ea typeface="汉仪颜楷简" panose="00020600040101010101" charset="-122"/>
              </a:rPr>
              <a:t>神曲</a:t>
            </a:r>
            <a:r>
              <a:rPr lang="en-US" altLang="zh-CN" sz="3200">
                <a:latin typeface="汉仪颜楷简" panose="00020600040101010101" charset="-122"/>
                <a:ea typeface="汉仪颜楷简" panose="00020600040101010101" charset="-122"/>
              </a:rPr>
              <a:t>》</a:t>
            </a:r>
            <a:endParaRPr lang="zh-CN" altLang="en-US" sz="3200">
              <a:latin typeface="汉仪颜楷简" panose="00020600040101010101" charset="-122"/>
              <a:ea typeface="汉仪颜楷简" panose="00020600040101010101" charset="-122"/>
            </a:endParaRPr>
          </a:p>
        </p:txBody>
      </p:sp>
      <p:sp>
        <p:nvSpPr>
          <p:cNvPr id="50193" name="TextBox 26"/>
          <p:cNvSpPr txBox="1"/>
          <p:nvPr/>
        </p:nvSpPr>
        <p:spPr>
          <a:xfrm>
            <a:off x="2066290" y="3831590"/>
            <a:ext cx="1211263" cy="1076325"/>
          </a:xfrm>
          <a:prstGeom prst="rect">
            <a:avLst/>
          </a:prstGeom>
          <a:noFill/>
          <a:ln w="9525">
            <a:noFill/>
          </a:ln>
        </p:spPr>
        <p:txBody>
          <a:bodyPr wrap="square" anchor="t">
            <a:spAutoFit/>
          </a:bodyPr>
          <a:p>
            <a:pPr algn="ctr"/>
            <a:r>
              <a:rPr lang="zh-CN" altLang="en-US" sz="3200" b="1">
                <a:latin typeface="微软雅黑" panose="020B0503020204020204" pitchFamily="34" charset="-122"/>
                <a:ea typeface="微软雅黑" panose="020B0503020204020204" pitchFamily="34" charset="-122"/>
              </a:rPr>
              <a:t>反对教会</a:t>
            </a:r>
            <a:endParaRPr lang="zh-CN" altLang="en-US" sz="3200" b="1">
              <a:latin typeface="微软雅黑" panose="020B0503020204020204" pitchFamily="34" charset="-122"/>
              <a:ea typeface="微软雅黑" panose="020B0503020204020204" pitchFamily="34" charset="-122"/>
            </a:endParaRPr>
          </a:p>
        </p:txBody>
      </p:sp>
      <p:sp>
        <p:nvSpPr>
          <p:cNvPr id="50194" name="TextBox 27"/>
          <p:cNvSpPr txBox="1"/>
          <p:nvPr/>
        </p:nvSpPr>
        <p:spPr>
          <a:xfrm>
            <a:off x="4705350" y="3801428"/>
            <a:ext cx="2413000" cy="583565"/>
          </a:xfrm>
          <a:prstGeom prst="rect">
            <a:avLst/>
          </a:prstGeom>
          <a:noFill/>
          <a:ln w="9525">
            <a:noFill/>
          </a:ln>
        </p:spPr>
        <p:txBody>
          <a:bodyPr anchor="t">
            <a:spAutoFit/>
          </a:bodyPr>
          <a:p>
            <a:r>
              <a:rPr lang="en-US" altLang="zh-CN" sz="3200">
                <a:latin typeface="汉仪颜楷简" panose="00020600040101010101" charset="-122"/>
                <a:ea typeface="汉仪颜楷简" panose="00020600040101010101" charset="-122"/>
              </a:rPr>
              <a:t>《</a:t>
            </a:r>
            <a:r>
              <a:rPr lang="zh-CN" altLang="en-US" sz="3200">
                <a:latin typeface="汉仪颜楷简" panose="00020600040101010101" charset="-122"/>
                <a:ea typeface="汉仪颜楷简" panose="00020600040101010101" charset="-122"/>
              </a:rPr>
              <a:t>蒙娜丽莎</a:t>
            </a:r>
            <a:r>
              <a:rPr lang="en-US" altLang="zh-CN" sz="3200">
                <a:latin typeface="汉仪颜楷简" panose="00020600040101010101" charset="-122"/>
                <a:ea typeface="汉仪颜楷简" panose="00020600040101010101" charset="-122"/>
              </a:rPr>
              <a:t>》</a:t>
            </a:r>
            <a:endParaRPr lang="zh-CN" altLang="en-US" sz="3200">
              <a:latin typeface="汉仪颜楷简" panose="00020600040101010101" charset="-122"/>
              <a:ea typeface="汉仪颜楷简" panose="00020600040101010101" charset="-122"/>
            </a:endParaRPr>
          </a:p>
        </p:txBody>
      </p:sp>
      <p:sp>
        <p:nvSpPr>
          <p:cNvPr id="50196" name="TextBox 34"/>
          <p:cNvSpPr txBox="1"/>
          <p:nvPr/>
        </p:nvSpPr>
        <p:spPr>
          <a:xfrm>
            <a:off x="4705350" y="5300028"/>
            <a:ext cx="2413000" cy="583565"/>
          </a:xfrm>
          <a:prstGeom prst="rect">
            <a:avLst/>
          </a:prstGeom>
          <a:noFill/>
          <a:ln w="9525">
            <a:noFill/>
          </a:ln>
        </p:spPr>
        <p:txBody>
          <a:bodyPr wrap="square" anchor="t">
            <a:spAutoFit/>
          </a:bodyPr>
          <a:p>
            <a:r>
              <a:rPr lang="en-US" altLang="zh-CN" sz="3200">
                <a:latin typeface="汉仪颜楷简" panose="00020600040101010101" charset="-122"/>
                <a:ea typeface="汉仪颜楷简" panose="00020600040101010101" charset="-122"/>
              </a:rPr>
              <a:t>《</a:t>
            </a:r>
            <a:r>
              <a:rPr lang="zh-CN" altLang="en-US" sz="3200">
                <a:latin typeface="汉仪颜楷简" panose="00020600040101010101" charset="-122"/>
                <a:ea typeface="汉仪颜楷简" panose="00020600040101010101" charset="-122"/>
              </a:rPr>
              <a:t>哈姆雷特</a:t>
            </a:r>
            <a:r>
              <a:rPr lang="en-US" altLang="zh-CN" sz="3200">
                <a:latin typeface="汉仪颜楷简" panose="00020600040101010101" charset="-122"/>
                <a:ea typeface="汉仪颜楷简" panose="00020600040101010101" charset="-122"/>
              </a:rPr>
              <a:t>》</a:t>
            </a:r>
            <a:endParaRPr lang="zh-CN" altLang="en-US" sz="3200">
              <a:latin typeface="汉仪颜楷简" panose="00020600040101010101" charset="-122"/>
              <a:ea typeface="汉仪颜楷简" panose="00020600040101010101" charset="-122"/>
            </a:endParaRPr>
          </a:p>
        </p:txBody>
      </p:sp>
      <p:sp>
        <p:nvSpPr>
          <p:cNvPr id="6" name="TextBox 6"/>
          <p:cNvSpPr txBox="1"/>
          <p:nvPr/>
        </p:nvSpPr>
        <p:spPr>
          <a:xfrm>
            <a:off x="4762500" y="4715828"/>
            <a:ext cx="1917700" cy="5842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style>
          <a:lnRef idx="2">
            <a:srgbClr val="00623C"/>
          </a:lnRef>
          <a:fillRef idx="1">
            <a:srgbClr val="FFFFFF"/>
          </a:fillRef>
          <a:effectRef idx="0">
            <a:srgbClr val="00623C"/>
          </a:effectRef>
          <a:fontRef idx="minor">
            <a:srgbClr val="000000"/>
          </a:fontRef>
        </p:style>
        <p:txBody>
          <a:bodyPr vertOverflow="overflow" horzOverflow="overflow" vert="horz" wrap="square" numCol="1" spcCol="0" rtlCol="0" fromWordArt="0" anchor="ctr" anchorCtr="0" forceAA="0" compatLnSpc="1">
            <a:spAutoFit/>
          </a:bodyPr>
          <a:p>
            <a:pPr lvl="0" algn="ctr" fontAlgn="auto">
              <a:spcBef>
                <a:spcPts val="0"/>
              </a:spcBef>
              <a:spcAft>
                <a:spcPts val="0"/>
              </a:spcAft>
              <a:buClrTx/>
              <a:buSzTx/>
              <a:buFontTx/>
              <a:defRPr/>
            </a:pPr>
            <a:r>
              <a:rPr lang="zh-CN" altLang="en-US" sz="3200" b="1" strike="noStrike" noProof="1" dirty="0">
                <a:latin typeface="微软雅黑" panose="020B0503020204020204" pitchFamily="34" charset="-122"/>
                <a:ea typeface="微软雅黑" panose="020B0503020204020204" pitchFamily="34" charset="-122"/>
                <a:sym typeface="+mn-ea"/>
              </a:rPr>
              <a:t>莎士比亚</a:t>
            </a:r>
            <a:endParaRPr lang="zh-CN" altLang="en-US" sz="3200" b="1" strike="noStrike" noProof="1" dirty="0">
              <a:latin typeface="微软雅黑" panose="020B0503020204020204" pitchFamily="34" charset="-122"/>
              <a:ea typeface="微软雅黑" panose="020B0503020204020204" pitchFamily="34" charset="-122"/>
              <a:sym typeface="+mn-ea"/>
            </a:endParaRPr>
          </a:p>
        </p:txBody>
      </p:sp>
      <p:sp>
        <p:nvSpPr>
          <p:cNvPr id="8" name="右大括号 7"/>
          <p:cNvSpPr/>
          <p:nvPr/>
        </p:nvSpPr>
        <p:spPr>
          <a:xfrm>
            <a:off x="7023100" y="1690053"/>
            <a:ext cx="398463" cy="3609975"/>
          </a:xfrm>
          <a:prstGeom prst="rightBrace">
            <a:avLst>
              <a:gd name="adj1" fmla="val 78293"/>
              <a:gd name="adj2" fmla="val 50000"/>
            </a:avLst>
          </a:prstGeom>
          <a:ln w="38100">
            <a:solidFill>
              <a:srgbClr val="C00000"/>
            </a:solidFill>
          </a:ln>
        </p:spPr>
        <p:style>
          <a:lnRef idx="1">
            <a:srgbClr val="00623C"/>
          </a:lnRef>
          <a:fillRef idx="0">
            <a:srgbClr val="00623C"/>
          </a:fillRef>
          <a:effectRef idx="0">
            <a:srgbClr val="00623C"/>
          </a:effectRef>
          <a:fontRef idx="minor">
            <a:srgbClr val="000000"/>
          </a:fontRef>
        </p:style>
        <p:txBody>
          <a:bodyPr rtlCol="0" anchor="ctr"/>
          <a:p>
            <a:pPr algn="ctr" fontAlgn="base"/>
            <a:endParaRPr lang="zh-CN" altLang="en-US" strike="noStrike" noProof="1"/>
          </a:p>
        </p:txBody>
      </p:sp>
      <p:sp>
        <p:nvSpPr>
          <p:cNvPr id="14" name="文本框 13"/>
          <p:cNvSpPr txBox="1"/>
          <p:nvPr/>
        </p:nvSpPr>
        <p:spPr>
          <a:xfrm>
            <a:off x="7677785" y="1690370"/>
            <a:ext cx="3157855" cy="1014730"/>
          </a:xfrm>
          <a:prstGeom prst="rect">
            <a:avLst/>
          </a:prstGeom>
          <a:noFill/>
          <a:ln w="38100"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98F0DD">
                    <a:lumMod val="20000"/>
                    <a:lumOff val="80000"/>
                  </a:srgbClr>
                </a:solidFill>
              </a14:hiddenFill>
            </a:ext>
          </a:extLst>
        </p:spPr>
        <p:txBody>
          <a:bodyPr wrap="square" anchor="t">
            <a:spAutoFit/>
          </a:bodyPr>
          <a:p>
            <a:pPr indent="457200" algn="l"/>
            <a:r>
              <a:rPr lang="zh-CN" altLang="zh-CN" sz="2800" b="1" noProof="1">
                <a:latin typeface="微软雅黑" panose="020B0503020204020204" pitchFamily="34" charset="-122"/>
                <a:ea typeface="微软雅黑" panose="020B0503020204020204" pitchFamily="34" charset="-122"/>
                <a:cs typeface="+mn-cs"/>
              </a:rPr>
              <a:t>核心思潮：</a:t>
            </a:r>
            <a:endParaRPr lang="zh-CN" altLang="zh-CN" sz="2800" b="1" noProof="1">
              <a:latin typeface="微软雅黑" panose="020B0503020204020204" pitchFamily="34" charset="-122"/>
              <a:ea typeface="微软雅黑" panose="020B0503020204020204" pitchFamily="34" charset="-122"/>
              <a:cs typeface="+mn-cs"/>
            </a:endParaRPr>
          </a:p>
          <a:p>
            <a:pPr indent="457200" algn="ctr"/>
            <a:r>
              <a:rPr lang="zh-CN" altLang="zh-CN" sz="3200" b="1" noProof="1">
                <a:solidFill>
                  <a:srgbClr val="FF0000"/>
                </a:solidFill>
                <a:latin typeface="微软雅黑" panose="020B0503020204020204" pitchFamily="34" charset="-122"/>
                <a:ea typeface="微软雅黑" panose="020B0503020204020204" pitchFamily="34" charset="-122"/>
                <a:cs typeface="+mn-cs"/>
              </a:rPr>
              <a:t>人文主义</a:t>
            </a:r>
            <a:endParaRPr lang="zh-CN" altLang="zh-CN" sz="3200" b="1" noProof="1">
              <a:solidFill>
                <a:srgbClr val="FF000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678420" y="3018790"/>
            <a:ext cx="3141345" cy="1076325"/>
          </a:xfrm>
          <a:prstGeom prst="rect">
            <a:avLst/>
          </a:prstGeom>
          <a:noFill/>
          <a:ln w="38100"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98F0DD">
                    <a:lumMod val="20000"/>
                    <a:lumOff val="80000"/>
                  </a:srgbClr>
                </a:solidFill>
              </a14:hiddenFill>
            </a:ext>
          </a:extLst>
        </p:spPr>
        <p:txBody>
          <a:bodyPr wrap="square" anchor="t">
            <a:spAutoFit/>
          </a:bodyPr>
          <a:p>
            <a:pPr indent="457200"/>
            <a:r>
              <a:rPr lang="zh-CN" altLang="zh-CN" sz="2800" b="1" noProof="1">
                <a:latin typeface="微软雅黑" panose="020B0503020204020204" pitchFamily="34" charset="-122"/>
                <a:ea typeface="微软雅黑" panose="020B0503020204020204" pitchFamily="34" charset="-122"/>
                <a:cs typeface="+mn-cs"/>
              </a:rPr>
              <a:t>实质：</a:t>
            </a:r>
            <a:r>
              <a:rPr lang="zh-CN" altLang="zh-CN" sz="3200" b="1" noProof="1">
                <a:solidFill>
                  <a:srgbClr val="FF0000"/>
                </a:solidFill>
                <a:latin typeface="微软雅黑" panose="020B0503020204020204" pitchFamily="34" charset="-122"/>
                <a:ea typeface="微软雅黑" panose="020B0503020204020204" pitchFamily="34" charset="-122"/>
                <a:cs typeface="+mn-cs"/>
              </a:rPr>
              <a:t>资产阶级</a:t>
            </a:r>
            <a:r>
              <a:rPr lang="zh-CN" altLang="zh-CN" sz="2800" b="1" noProof="1">
                <a:latin typeface="微软雅黑" panose="020B0503020204020204" pitchFamily="34" charset="-122"/>
                <a:ea typeface="微软雅黑" panose="020B0503020204020204" pitchFamily="34" charset="-122"/>
                <a:cs typeface="+mn-cs"/>
              </a:rPr>
              <a:t>的</a:t>
            </a:r>
            <a:r>
              <a:rPr lang="zh-CN" altLang="en-US" sz="2800" b="1" noProof="1">
                <a:latin typeface="微软雅黑" panose="020B0503020204020204" pitchFamily="34" charset="-122"/>
                <a:ea typeface="微软雅黑" panose="020B0503020204020204" pitchFamily="34" charset="-122"/>
                <a:cs typeface="+mn-cs"/>
              </a:rPr>
              <a:t>思想解放运动</a:t>
            </a:r>
            <a:endParaRPr lang="zh-CN" altLang="en-US" sz="2800" b="1" noProof="1">
              <a:latin typeface="微软雅黑" panose="020B0503020204020204" pitchFamily="34" charset="-122"/>
              <a:ea typeface="微软雅黑" panose="020B0503020204020204" pitchFamily="34" charset="-122"/>
            </a:endParaRPr>
          </a:p>
        </p:txBody>
      </p:sp>
      <p:sp>
        <p:nvSpPr>
          <p:cNvPr id="21" name="文本框 20"/>
          <p:cNvSpPr txBox="1"/>
          <p:nvPr/>
        </p:nvSpPr>
        <p:spPr>
          <a:xfrm>
            <a:off x="7678420" y="4520565"/>
            <a:ext cx="3157220" cy="521970"/>
          </a:xfrm>
          <a:prstGeom prst="rect">
            <a:avLst/>
          </a:prstGeom>
          <a:noFill/>
          <a:ln w="38100"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98F0DD">
                    <a:lumMod val="20000"/>
                    <a:lumOff val="80000"/>
                  </a:srgbClr>
                </a:solidFill>
              </a14:hiddenFill>
            </a:ext>
          </a:extLst>
        </p:spPr>
        <p:txBody>
          <a:bodyPr wrap="square" anchor="t">
            <a:spAutoFit/>
          </a:bodyPr>
          <a:p>
            <a:pPr indent="457200"/>
            <a:r>
              <a:rPr lang="zh-CN" altLang="zh-CN" sz="2800" b="1" noProof="1">
                <a:latin typeface="微软雅黑" panose="020B0503020204020204" pitchFamily="34" charset="-122"/>
                <a:ea typeface="微软雅黑" panose="020B0503020204020204" pitchFamily="34" charset="-122"/>
                <a:cs typeface="+mn-cs"/>
              </a:rPr>
              <a:t>影响：</a:t>
            </a:r>
            <a:r>
              <a:rPr lang="zh-CN" altLang="zh-CN" sz="2800" b="1" noProof="1">
                <a:latin typeface="Calibri" panose="020F0502020204030204" charset="0"/>
                <a:ea typeface="微软雅黑" panose="020B0503020204020204" pitchFamily="34" charset="-122"/>
                <a:cs typeface="+mn-cs"/>
              </a:rPr>
              <a:t>①②③</a:t>
            </a:r>
            <a:endParaRPr lang="zh-CN" altLang="zh-CN" sz="2800" b="1" noProof="1">
              <a:latin typeface="Calibri" panose="020F0502020204030204" charset="0"/>
              <a:ea typeface="微软雅黑" panose="020B0503020204020204" pitchFamily="34" charset="-122"/>
            </a:endParaRPr>
          </a:p>
        </p:txBody>
      </p:sp>
      <p:sp>
        <p:nvSpPr>
          <p:cNvPr id="23" name="爆炸形 1 22"/>
          <p:cNvSpPr/>
          <p:nvPr/>
        </p:nvSpPr>
        <p:spPr>
          <a:xfrm>
            <a:off x="2018348" y="4976178"/>
            <a:ext cx="2459038" cy="1435100"/>
          </a:xfrm>
          <a:prstGeom prst="irregularSeal1">
            <a:avLst/>
          </a:prstGeom>
          <a:noFill/>
          <a:ln w="38100">
            <a:solidFill>
              <a:srgbClr val="C00000"/>
            </a:solidFill>
          </a:ln>
          <a:extLst>
            <a:ext uri="{909E8E84-426E-40DD-AFC4-6F175D3DCCD1}">
              <a14:hiddenFill xmlns:a14="http://schemas.microsoft.com/office/drawing/2010/main">
                <a:solidFill>
                  <a:srgbClr val="00623C"/>
                </a:solidFill>
              </a14:hiddenFill>
            </a:ext>
          </a:extLst>
        </p:spPr>
        <p:style>
          <a:lnRef idx="2">
            <a:srgbClr val="00623C">
              <a:shade val="50000"/>
            </a:srgbClr>
          </a:lnRef>
          <a:fillRef idx="1">
            <a:srgbClr val="00623C"/>
          </a:fillRef>
          <a:effectRef idx="0">
            <a:srgbClr val="00623C"/>
          </a:effectRef>
          <a:fontRef idx="minor">
            <a:srgbClr val="FFFFFF"/>
          </a:fontRef>
        </p:style>
        <p:txBody>
          <a:bodyPr rtlCol="0" anchor="ctr"/>
          <a:p>
            <a:pPr algn="ctr" fontAlgn="base"/>
            <a:r>
              <a:rPr lang="zh-CN" altLang="en-US" sz="2800" b="1" strike="noStrike" noProof="1">
                <a:solidFill>
                  <a:srgbClr val="000000"/>
                </a:solidFill>
              </a:rPr>
              <a:t>意大利</a:t>
            </a:r>
            <a:endParaRPr lang="zh-CN" altLang="en-US" sz="2800" b="1" strike="noStrike" noProof="1">
              <a:solidFill>
                <a:srgbClr val="00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par>
    </p:tnLst>
    <p:bldLst>
      <p:bldP spid="10" grpId="0" bldLvl="0" animBg="1"/>
      <p:bldP spid="2" grpId="0" bldLvl="0" animBg="1"/>
      <p:bldP spid="50192" grpId="0"/>
      <p:bldP spid="50193" grpId="0"/>
      <p:bldP spid="4" grpId="0" bldLvl="0" animBg="1"/>
      <p:bldP spid="11" grpId="0" bldLvl="0" animBg="1"/>
      <p:bldP spid="50189" grpId="0"/>
      <p:bldP spid="12" grpId="0" bldLvl="0" animBg="1"/>
      <p:bldP spid="50194" grpId="0"/>
      <p:bldP spid="6" grpId="0" bldLvl="0" animBg="1"/>
      <p:bldP spid="50196" grpId="0"/>
      <p:bldP spid="14" grpId="0" bldLvl="0" animBg="1"/>
      <p:bldP spid="19" grpId="0" bldLvl="0" animBg="1"/>
      <p:bldP spid="21" grpId="0" bldLvl="0" animBg="1"/>
      <p:bldP spid="8" grpId="0" bldLvl="0" animBg="1"/>
      <p:bldP spid="2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9" name="图片 7"/>
          <p:cNvPicPr>
            <a:picLocks noChangeAspect="1"/>
          </p:cNvPicPr>
          <p:nvPr/>
        </p:nvPicPr>
        <p:blipFill>
          <a:blip r:embed="rId1"/>
          <a:stretch>
            <a:fillRect/>
          </a:stretch>
        </p:blipFill>
        <p:spPr>
          <a:xfrm>
            <a:off x="219075" y="403225"/>
            <a:ext cx="3493135" cy="2356485"/>
          </a:xfrm>
          <a:prstGeom prst="rect">
            <a:avLst/>
          </a:prstGeom>
          <a:noFill/>
          <a:ln w="9525">
            <a:noFill/>
          </a:ln>
        </p:spPr>
      </p:pic>
      <p:sp>
        <p:nvSpPr>
          <p:cNvPr id="7" name="文本框 6"/>
          <p:cNvSpPr txBox="1"/>
          <p:nvPr/>
        </p:nvSpPr>
        <p:spPr>
          <a:xfrm>
            <a:off x="267653" y="0"/>
            <a:ext cx="11525250" cy="5238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schemeClr val="dk1"/>
                </a:solidFill>
                <a:effectLst/>
                <a:uLnTx/>
                <a:uFillTx/>
                <a:latin typeface="+mn-lt"/>
                <a:ea typeface="+mn-ea"/>
                <a:cs typeface="+mn-cs"/>
              </a:rPr>
              <a:t>西欧封建社会</a:t>
            </a:r>
            <a:r>
              <a:rPr kumimoji="0" lang="en-US" altLang="zh-CN" sz="2800" b="1" i="0" u="none" strike="noStrike" kern="1200" cap="none" spc="0" normalizeH="0" baseline="0" noProof="0" dirty="0" smtClean="0">
                <a:ln>
                  <a:noFill/>
                </a:ln>
                <a:solidFill>
                  <a:schemeClr val="dk1"/>
                </a:solidFill>
                <a:effectLst/>
                <a:uLnTx/>
                <a:uFillTx/>
                <a:latin typeface="+mn-lt"/>
                <a:ea typeface="+mn-ea"/>
                <a:cs typeface="+mn-cs"/>
              </a:rPr>
              <a:t>:</a:t>
            </a:r>
            <a:r>
              <a:rPr kumimoji="0" lang="zh-CN" altLang="en-US" sz="2800" b="1" i="0" u="none" strike="noStrike" kern="1200" cap="none" spc="0" normalizeH="0" baseline="0" noProof="0" dirty="0" smtClean="0">
                <a:ln>
                  <a:noFill/>
                </a:ln>
                <a:solidFill>
                  <a:schemeClr val="dk1"/>
                </a:solidFill>
                <a:effectLst/>
                <a:uLnTx/>
                <a:uFillTx/>
                <a:latin typeface="+mn-lt"/>
                <a:ea typeface="+mn-ea"/>
                <a:cs typeface="+mn-cs"/>
              </a:rPr>
              <a:t>封君封臣制度和庄园经济</a:t>
            </a:r>
            <a:endParaRPr kumimoji="0" lang="zh-CN" altLang="en-US" sz="2800" b="1" i="0" u="none" strike="noStrike" kern="1200" cap="none" spc="0" normalizeH="0" baseline="0" noProof="0" dirty="0">
              <a:ln>
                <a:noFill/>
              </a:ln>
              <a:solidFill>
                <a:schemeClr val="dk1"/>
              </a:solidFill>
              <a:effectLst/>
              <a:uLnTx/>
              <a:uFillTx/>
              <a:latin typeface="+mn-lt"/>
              <a:ea typeface="+mn-ea"/>
              <a:cs typeface="+mn-cs"/>
            </a:endParaRPr>
          </a:p>
        </p:txBody>
      </p:sp>
      <p:pic>
        <p:nvPicPr>
          <p:cNvPr id="4100" name="图片 8"/>
          <p:cNvPicPr>
            <a:picLocks noChangeAspect="1"/>
          </p:cNvPicPr>
          <p:nvPr/>
        </p:nvPicPr>
        <p:blipFill>
          <a:blip r:embed="rId2"/>
          <a:stretch>
            <a:fillRect/>
          </a:stretch>
        </p:blipFill>
        <p:spPr>
          <a:xfrm>
            <a:off x="268605" y="2885440"/>
            <a:ext cx="3394710" cy="2376805"/>
          </a:xfrm>
          <a:prstGeom prst="rect">
            <a:avLst/>
          </a:prstGeom>
          <a:noFill/>
          <a:ln w="9525">
            <a:noFill/>
          </a:ln>
        </p:spPr>
      </p:pic>
      <p:sp>
        <p:nvSpPr>
          <p:cNvPr id="16" name="右箭头 15"/>
          <p:cNvSpPr/>
          <p:nvPr/>
        </p:nvSpPr>
        <p:spPr>
          <a:xfrm>
            <a:off x="3945890" y="2442210"/>
            <a:ext cx="1258570" cy="8242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2" name="图示 1"/>
          <p:cNvGraphicFramePr/>
          <p:nvPr/>
        </p:nvGraphicFramePr>
        <p:xfrm>
          <a:off x="4796155" y="558165"/>
          <a:ext cx="7508875" cy="4591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153035" y="5262245"/>
            <a:ext cx="11755755" cy="1291590"/>
          </a:xfrm>
          <a:prstGeom prst="rect">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zh-CN" sz="3000" b="1" i="0" u="none" strike="noStrike" kern="1200" cap="none" spc="-20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封建庄园是在土地的层层受封的基础上形成的，</a:t>
            </a:r>
            <a:r>
              <a:rPr kumimoji="0" lang="zh-CN" altLang="zh-CN" sz="30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这种土地的封授关系及与此相应的等级制度乃是西欧一切封建关系和整个封建制度的基础。 </a:t>
            </a:r>
            <a:endParaRPr kumimoji="0" lang="zh-CN" altLang="zh-CN" sz="30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5130" y="941388"/>
            <a:ext cx="10242550" cy="598487"/>
          </a:xfrm>
        </p:spPr>
        <p:txBody>
          <a:bodyPr vert="horz" wrap="square" lIns="91440" tIns="45720" rIns="91440" bIns="45720" anchor="ctr"/>
          <a:p>
            <a:pPr>
              <a:buNone/>
            </a:pPr>
            <a:r>
              <a:rPr lang="en-US" altLang="zh-CN" sz="3200" b="1" dirty="0">
                <a:solidFill>
                  <a:srgbClr val="FF0000"/>
                </a:solidFill>
              </a:rPr>
              <a:t>1.</a:t>
            </a:r>
            <a:r>
              <a:rPr lang="zh-CN" altLang="en-US" sz="3200" b="1" dirty="0"/>
              <a:t>出现的背景</a:t>
            </a:r>
            <a:endParaRPr lang="zh-CN" altLang="en-US" sz="3200" b="1" dirty="0"/>
          </a:p>
        </p:txBody>
      </p:sp>
      <p:sp>
        <p:nvSpPr>
          <p:cNvPr id="18436" name="文本框 4"/>
          <p:cNvSpPr txBox="1"/>
          <p:nvPr/>
        </p:nvSpPr>
        <p:spPr>
          <a:xfrm>
            <a:off x="321310" y="1412875"/>
            <a:ext cx="11680825" cy="3449955"/>
          </a:xfrm>
          <a:prstGeom prst="rect">
            <a:avLst/>
          </a:prstGeom>
          <a:noFill/>
          <a:ln w="9525">
            <a:noFill/>
          </a:ln>
        </p:spPr>
        <p:txBody>
          <a:bodyPr wrap="square">
            <a:spAutoFit/>
          </a:bodyPr>
          <a:p>
            <a:pPr eaLnBrk="1" hangingPunct="1">
              <a:lnSpc>
                <a:spcPct val="130000"/>
              </a:lnSpc>
            </a:pPr>
            <a:r>
              <a:rPr lang="zh-CN" altLang="en-US" sz="2800" b="1" dirty="0">
                <a:latin typeface="宋体" panose="02010600030101010101" pitchFamily="2" charset="-122"/>
                <a:ea typeface="宋体" panose="02010600030101010101" pitchFamily="2" charset="-122"/>
                <a:cs typeface="宋体" panose="02010600030101010101" pitchFamily="2" charset="-122"/>
              </a:rPr>
              <a:t>（</a:t>
            </a:r>
            <a:r>
              <a:rPr lang="en-US" altLang="zh-CN" sz="2800" b="1" dirty="0">
                <a:latin typeface="宋体" panose="02010600030101010101" pitchFamily="2" charset="-122"/>
                <a:ea typeface="宋体" panose="02010600030101010101" pitchFamily="2" charset="-122"/>
                <a:cs typeface="宋体" panose="02010600030101010101" pitchFamily="2" charset="-122"/>
              </a:rPr>
              <a:t>1</a:t>
            </a:r>
            <a:r>
              <a:rPr lang="zh-CN" altLang="en-US" sz="2800" b="1" dirty="0">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CC"/>
                </a:solidFill>
                <a:latin typeface="宋体" panose="02010600030101010101" pitchFamily="2" charset="-122"/>
                <a:ea typeface="宋体" panose="02010600030101010101" pitchFamily="2" charset="-122"/>
                <a:cs typeface="宋体" panose="02010600030101010101" pitchFamily="2" charset="-122"/>
              </a:rPr>
              <a:t>耕地面积不断扩大</a:t>
            </a:r>
            <a:r>
              <a:rPr lang="zh-CN" altLang="en-US" sz="2800" b="1" dirty="0">
                <a:latin typeface="宋体" panose="02010600030101010101" pitchFamily="2" charset="-122"/>
                <a:ea typeface="宋体" panose="02010600030101010101" pitchFamily="2" charset="-122"/>
                <a:cs typeface="宋体" panose="02010600030101010101" pitchFamily="2" charset="-122"/>
              </a:rPr>
              <a:t>：开展</a:t>
            </a:r>
            <a:r>
              <a:rPr lang="zh-CN" altLang="en-US" sz="2800" b="1" u="sng" dirty="0">
                <a:solidFill>
                  <a:srgbClr val="1D41D5"/>
                </a:solidFill>
                <a:latin typeface="宋体" panose="02010600030101010101" pitchFamily="2" charset="-122"/>
                <a:ea typeface="宋体" panose="02010600030101010101" pitchFamily="2" charset="-122"/>
                <a:cs typeface="宋体" panose="02010600030101010101" pitchFamily="2" charset="-122"/>
              </a:rPr>
              <a:t>垦殖运动</a:t>
            </a:r>
            <a:r>
              <a:rPr lang="zh-CN" altLang="en-US" sz="2800" b="1" dirty="0">
                <a:latin typeface="宋体" panose="02010600030101010101" pitchFamily="2" charset="-122"/>
                <a:ea typeface="宋体" panose="02010600030101010101" pitchFamily="2" charset="-122"/>
                <a:cs typeface="宋体" panose="02010600030101010101" pitchFamily="2" charset="-122"/>
              </a:rPr>
              <a:t>，土地面积逐渐扩大，新开发地区成为具有独立司法权和行政自治权的地区</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a:p>
            <a:pPr eaLnBrk="1" hangingPunct="1">
              <a:lnSpc>
                <a:spcPct val="130000"/>
              </a:lnSpc>
            </a:pPr>
            <a:r>
              <a:rPr lang="zh-CN" altLang="en-US" sz="2800" b="1" dirty="0">
                <a:latin typeface="宋体" panose="02010600030101010101" pitchFamily="2" charset="-122"/>
                <a:ea typeface="宋体" panose="02010600030101010101" pitchFamily="2" charset="-122"/>
                <a:cs typeface="宋体" panose="02010600030101010101" pitchFamily="2" charset="-122"/>
              </a:rPr>
              <a:t>（</a:t>
            </a:r>
            <a:r>
              <a:rPr lang="en-US" altLang="zh-CN" sz="2800" b="1" dirty="0">
                <a:latin typeface="宋体" panose="02010600030101010101" pitchFamily="2" charset="-122"/>
                <a:ea typeface="宋体" panose="02010600030101010101" pitchFamily="2" charset="-122"/>
                <a:cs typeface="宋体" panose="02010600030101010101" pitchFamily="2" charset="-122"/>
              </a:rPr>
              <a:t>2</a:t>
            </a:r>
            <a:r>
              <a:rPr lang="zh-CN" altLang="en-US" sz="2800" b="1" dirty="0">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CC"/>
                </a:solidFill>
                <a:latin typeface="宋体" panose="02010600030101010101" pitchFamily="2" charset="-122"/>
                <a:ea typeface="宋体" panose="02010600030101010101" pitchFamily="2" charset="-122"/>
                <a:cs typeface="宋体" panose="02010600030101010101" pitchFamily="2" charset="-122"/>
              </a:rPr>
              <a:t>自由劳动力的增加</a:t>
            </a:r>
            <a:r>
              <a:rPr lang="zh-CN" altLang="en-US" sz="2800" b="1" dirty="0">
                <a:latin typeface="宋体" panose="02010600030101010101" pitchFamily="2" charset="-122"/>
                <a:ea typeface="宋体" panose="02010600030101010101" pitchFamily="2" charset="-122"/>
                <a:cs typeface="宋体" panose="02010600030101010101" pitchFamily="2" charset="-122"/>
              </a:rPr>
              <a:t>：</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自由的农民和获得自由的</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hlinkClick r:id="" action="ppaction://noaction"/>
              </a:rPr>
              <a:t>农奴</a:t>
            </a:r>
            <a:r>
              <a:rPr lang="en-US" altLang="zh-CN" sz="2800" b="1" dirty="0">
                <a:latin typeface="宋体" panose="02010600030101010101" pitchFamily="2" charset="-122"/>
                <a:ea typeface="宋体" panose="02010600030101010101" pitchFamily="2" charset="-122"/>
                <a:cs typeface="宋体" panose="02010600030101010101" pitchFamily="2" charset="-122"/>
              </a:rPr>
              <a:t>(</a:t>
            </a:r>
            <a:r>
              <a:rPr lang="zh-CN" altLang="en-US" sz="2800" b="1" dirty="0">
                <a:latin typeface="宋体" panose="02010600030101010101" pitchFamily="2" charset="-122"/>
                <a:ea typeface="宋体" panose="02010600030101010101" pitchFamily="2" charset="-122"/>
                <a:cs typeface="宋体" panose="02010600030101010101" pitchFamily="2" charset="-122"/>
              </a:rPr>
              <a:t>劳役地租逐渐发展为</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货币地租</a:t>
            </a:r>
            <a:r>
              <a:rPr lang="zh-CN" altLang="en-US" sz="2800" b="1" dirty="0">
                <a:latin typeface="宋体" panose="02010600030101010101" pitchFamily="2" charset="-122"/>
                <a:ea typeface="宋体" panose="02010600030101010101" pitchFamily="2" charset="-122"/>
                <a:cs typeface="宋体" panose="02010600030101010101" pitchFamily="2" charset="-122"/>
              </a:rPr>
              <a:t>）</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a:p>
            <a:pPr eaLnBrk="1" hangingPunct="1">
              <a:lnSpc>
                <a:spcPct val="130000"/>
              </a:lnSpc>
            </a:pPr>
            <a:r>
              <a:rPr lang="zh-CN" altLang="en-US" sz="2800" b="1" dirty="0">
                <a:latin typeface="宋体" panose="02010600030101010101" pitchFamily="2" charset="-122"/>
                <a:ea typeface="宋体" panose="02010600030101010101" pitchFamily="2" charset="-122"/>
                <a:cs typeface="宋体" panose="02010600030101010101" pitchFamily="2" charset="-122"/>
              </a:rPr>
              <a:t>（</a:t>
            </a:r>
            <a:r>
              <a:rPr lang="en-US" altLang="zh-CN" sz="2800" b="1" dirty="0">
                <a:latin typeface="宋体" panose="02010600030101010101" pitchFamily="2" charset="-122"/>
                <a:ea typeface="宋体" panose="02010600030101010101" pitchFamily="2" charset="-122"/>
                <a:cs typeface="宋体" panose="02010600030101010101" pitchFamily="2" charset="-122"/>
              </a:rPr>
              <a:t>3</a:t>
            </a:r>
            <a:r>
              <a:rPr lang="zh-CN" altLang="en-US" sz="2800" b="1" dirty="0">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CC"/>
                </a:solidFill>
                <a:latin typeface="宋体" panose="02010600030101010101" pitchFamily="2" charset="-122"/>
                <a:ea typeface="宋体" panose="02010600030101010101" pitchFamily="2" charset="-122"/>
                <a:cs typeface="宋体" panose="02010600030101010101" pitchFamily="2" charset="-122"/>
              </a:rPr>
              <a:t>土地集中成为一种趋势</a:t>
            </a:r>
            <a:r>
              <a:rPr lang="zh-CN" altLang="en-US" sz="2800" b="1" dirty="0">
                <a:latin typeface="宋体" panose="02010600030101010101" pitchFamily="2" charset="-122"/>
                <a:ea typeface="宋体" panose="02010600030101010101" pitchFamily="2" charset="-122"/>
                <a:cs typeface="宋体" panose="02010600030101010101" pitchFamily="2" charset="-122"/>
              </a:rPr>
              <a:t>：领主通过转让、联姻、继承、买卖等方式将土地集中在一起</a:t>
            </a:r>
            <a:endParaRPr lang="zh-CN"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6" name="TextBox 5"/>
          <p:cNvSpPr txBox="1"/>
          <p:nvPr/>
        </p:nvSpPr>
        <p:spPr>
          <a:xfrm>
            <a:off x="404813" y="4862513"/>
            <a:ext cx="11596688" cy="1863090"/>
          </a:xfrm>
          <a:prstGeom prst="rect">
            <a:avLst/>
          </a:prstGeom>
          <a:noFill/>
        </p:spPr>
        <p:txBody>
          <a:bodyPr wrap="square" rtlCol="0">
            <a:spAutoFit/>
          </a:bodyPr>
          <a:lstStyle/>
          <a:p>
            <a:pPr marR="0" defTabSz="914400" eaLnBrk="1" fontAlgn="auto" hangingPunct="1">
              <a:lnSpc>
                <a:spcPct val="120000"/>
              </a:lnSpc>
              <a:spcBef>
                <a:spcPts val="0"/>
              </a:spcBef>
              <a:spcAft>
                <a:spcPts val="0"/>
              </a:spcAft>
              <a:buClrTx/>
              <a:buSzTx/>
              <a:buFontTx/>
              <a:defRPr/>
            </a:pPr>
            <a:r>
              <a:rPr kumimoji="0" lang="en-US" altLang="zh-CN" sz="3200" b="1" kern="1200" cap="none" spc="0" normalizeH="0" baseline="0" noProof="0" dirty="0" smtClean="0">
                <a:solidFill>
                  <a:srgbClr val="FF0000"/>
                </a:solidFill>
                <a:latin typeface="+mn-ea"/>
                <a:ea typeface="+mn-ea"/>
                <a:cs typeface="+mn-cs"/>
              </a:rPr>
              <a:t>2.</a:t>
            </a:r>
            <a:r>
              <a:rPr sz="3200">
                <a:sym typeface="+mn-ea"/>
              </a:rPr>
              <a:t>形成的过程</a:t>
            </a:r>
            <a:r>
              <a:rPr kumimoji="0" lang="en-US" altLang="zh-CN" sz="3200" b="1" kern="1200" cap="none" spc="0" normalizeH="0" baseline="0" noProof="0" dirty="0" smtClean="0">
                <a:solidFill>
                  <a:schemeClr val="tx1"/>
                </a:solidFill>
                <a:latin typeface="+mn-ea"/>
                <a:ea typeface="+mn-ea"/>
                <a:cs typeface="+mn-cs"/>
              </a:rPr>
              <a:t>:</a:t>
            </a:r>
            <a:r>
              <a:rPr kumimoji="0" lang="en-US" altLang="zh-CN" sz="3200" b="1" kern="1200" cap="none" spc="0" normalizeH="0" baseline="0" noProof="0" dirty="0" smtClean="0">
                <a:solidFill>
                  <a:srgbClr val="0000CC"/>
                </a:solidFill>
                <a:latin typeface="+mn-ea"/>
                <a:ea typeface="+mn-ea"/>
                <a:cs typeface="+mn-cs"/>
              </a:rPr>
              <a:t>14</a:t>
            </a:r>
            <a:r>
              <a:rPr kumimoji="0" lang="zh-CN" altLang="en-US" sz="3200" b="1" kern="1200" cap="none" spc="0" normalizeH="0" baseline="0" noProof="0" dirty="0" smtClean="0">
                <a:solidFill>
                  <a:srgbClr val="0000CC"/>
                </a:solidFill>
                <a:latin typeface="+mn-ea"/>
                <a:ea typeface="+mn-ea"/>
                <a:cs typeface="+mn-cs"/>
              </a:rPr>
              <a:t>世纪中叶以后，富裕农民通过</a:t>
            </a:r>
            <a:r>
              <a:rPr kumimoji="0" lang="zh-CN" altLang="en-US" sz="3200" b="1" kern="1200" cap="none" spc="0" normalizeH="0" baseline="0" noProof="0" dirty="0" smtClean="0">
                <a:solidFill>
                  <a:srgbClr val="C00000"/>
                </a:solidFill>
                <a:latin typeface="+mn-ea"/>
                <a:ea typeface="+mn-ea"/>
                <a:cs typeface="+mn-cs"/>
              </a:rPr>
              <a:t>承租</a:t>
            </a:r>
            <a:r>
              <a:rPr kumimoji="0" lang="zh-CN" altLang="en-US" sz="3200" b="1" kern="1200" cap="none" spc="0" normalizeH="0" baseline="0" noProof="0" dirty="0" smtClean="0">
                <a:solidFill>
                  <a:srgbClr val="0000CC"/>
                </a:solidFill>
                <a:latin typeface="+mn-ea"/>
                <a:ea typeface="+mn-ea"/>
                <a:cs typeface="+mn-cs"/>
              </a:rPr>
              <a:t>、</a:t>
            </a:r>
            <a:r>
              <a:rPr kumimoji="0" lang="zh-CN" altLang="en-US" sz="3200" b="1" kern="1200" cap="none" spc="0" normalizeH="0" baseline="0" noProof="0" dirty="0" smtClean="0">
                <a:solidFill>
                  <a:srgbClr val="C00000"/>
                </a:solidFill>
                <a:latin typeface="+mn-ea"/>
                <a:ea typeface="+mn-ea"/>
                <a:cs typeface="+mn-cs"/>
              </a:rPr>
              <a:t>购买</a:t>
            </a:r>
            <a:r>
              <a:rPr kumimoji="0" lang="zh-CN" altLang="en-US" sz="3200" b="1" kern="1200" cap="none" spc="0" normalizeH="0" baseline="0" noProof="0" dirty="0" smtClean="0">
                <a:solidFill>
                  <a:srgbClr val="0000CC"/>
                </a:solidFill>
                <a:latin typeface="+mn-ea"/>
                <a:ea typeface="+mn-ea"/>
                <a:cs typeface="+mn-cs"/>
              </a:rPr>
              <a:t>领主的土地，或</a:t>
            </a:r>
            <a:r>
              <a:rPr kumimoji="0" lang="zh-CN" altLang="en-US" sz="3200" b="1" kern="1200" cap="none" spc="0" normalizeH="0" baseline="0" noProof="0" dirty="0" smtClean="0">
                <a:solidFill>
                  <a:srgbClr val="C00000"/>
                </a:solidFill>
                <a:latin typeface="+mn-ea"/>
                <a:ea typeface="+mn-ea"/>
                <a:cs typeface="+mn-cs"/>
              </a:rPr>
              <a:t>转租</a:t>
            </a:r>
            <a:r>
              <a:rPr kumimoji="0" lang="zh-CN" altLang="en-US" sz="3200" b="1" kern="1200" cap="none" spc="0" normalizeH="0" baseline="0" noProof="0" dirty="0" smtClean="0">
                <a:solidFill>
                  <a:srgbClr val="0000CC"/>
                </a:solidFill>
                <a:latin typeface="+mn-ea"/>
                <a:ea typeface="+mn-ea"/>
                <a:cs typeface="+mn-cs"/>
              </a:rPr>
              <a:t>、</a:t>
            </a:r>
            <a:r>
              <a:rPr kumimoji="0" lang="zh-CN" altLang="en-US" sz="3200" b="1" kern="1200" cap="none" spc="0" normalizeH="0" baseline="0" noProof="0" dirty="0" smtClean="0">
                <a:solidFill>
                  <a:srgbClr val="C00000"/>
                </a:solidFill>
                <a:latin typeface="+mn-ea"/>
                <a:ea typeface="+mn-ea"/>
                <a:cs typeface="+mn-cs"/>
              </a:rPr>
              <a:t>购买</a:t>
            </a:r>
            <a:r>
              <a:rPr kumimoji="0" lang="zh-CN" altLang="en-US" sz="3200" b="1" kern="1200" cap="none" spc="0" normalizeH="0" baseline="0" noProof="0" dirty="0" smtClean="0">
                <a:solidFill>
                  <a:srgbClr val="0000CC"/>
                </a:solidFill>
                <a:latin typeface="+mn-ea"/>
                <a:ea typeface="+mn-ea"/>
                <a:cs typeface="+mn-cs"/>
              </a:rPr>
              <a:t>其他佃户的地产等方式将土地集中起来，建立起</a:t>
            </a:r>
            <a:r>
              <a:rPr kumimoji="0" lang="zh-CN" altLang="en-US" sz="3200" b="1" kern="1200" cap="none" spc="0" normalizeH="0" baseline="0" noProof="0" dirty="0" smtClean="0">
                <a:solidFill>
                  <a:srgbClr val="FF0000"/>
                </a:solidFill>
                <a:latin typeface="+mn-ea"/>
                <a:ea typeface="+mn-ea"/>
                <a:cs typeface="+mn-cs"/>
              </a:rPr>
              <a:t>租地农场</a:t>
            </a:r>
            <a:r>
              <a:rPr kumimoji="0" lang="zh-CN" altLang="en-US" sz="3200" b="1" kern="1200" cap="none" spc="0" normalizeH="0" baseline="0" noProof="0" dirty="0" smtClean="0">
                <a:solidFill>
                  <a:srgbClr val="0000CC"/>
                </a:solidFill>
                <a:latin typeface="+mn-ea"/>
                <a:ea typeface="+mn-ea"/>
                <a:cs typeface="+mn-cs"/>
              </a:rPr>
              <a:t>，并采用新的方式开始经营。</a:t>
            </a:r>
            <a:endParaRPr kumimoji="0" lang="zh-CN" altLang="en-US" sz="3200" b="1" kern="1200" cap="none" spc="0" normalizeH="0" baseline="0" noProof="0" dirty="0">
              <a:solidFill>
                <a:srgbClr val="0000CC"/>
              </a:solidFill>
              <a:latin typeface="+mn-ea"/>
              <a:ea typeface="+mn-ea"/>
              <a:cs typeface="+mn-cs"/>
            </a:endParaRPr>
          </a:p>
        </p:txBody>
      </p:sp>
      <p:sp>
        <p:nvSpPr>
          <p:cNvPr id="7" name="文本框 2"/>
          <p:cNvSpPr txBox="1"/>
          <p:nvPr/>
        </p:nvSpPr>
        <p:spPr>
          <a:xfrm>
            <a:off x="810260" y="139700"/>
            <a:ext cx="5739130" cy="706755"/>
          </a:xfrm>
          <a:prstGeom prst="rect">
            <a:avLst/>
          </a:prstGeom>
          <a:noFill/>
          <a:ln w="34925" cmpd="sng">
            <a:solidFill>
              <a:srgbClr val="FF0000"/>
            </a:solidFill>
            <a:prstDash val="solid"/>
          </a:ln>
        </p:spPr>
        <p:txBody>
          <a:bodyPr wrap="square" rtlCol="0" anchor="t">
            <a:spAutoFit/>
          </a:bodyPr>
          <a:lstStyle/>
          <a:p>
            <a:pPr marR="0" defTabSz="914400" eaLnBrk="1" fontAlgn="auto" hangingPunct="1">
              <a:spcBef>
                <a:spcPts val="0"/>
              </a:spcBef>
              <a:spcAft>
                <a:spcPts val="0"/>
              </a:spcAft>
              <a:buClrTx/>
              <a:buSzTx/>
              <a:buFontTx/>
              <a:defRPr/>
            </a:pPr>
            <a:r>
              <a:rPr kumimoji="0" lang="zh-CN" altLang="en-US" sz="4000" b="1" kern="1200" cap="none" spc="0" normalizeH="0" baseline="0" noProof="0" dirty="0" smtClean="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rPr>
              <a:t>一、农业</a:t>
            </a:r>
            <a:r>
              <a:rPr kumimoji="0" lang="en-US" altLang="zh-CN" sz="4000" b="1" kern="1200" cap="none" spc="0" normalizeH="0" baseline="0" noProof="0" dirty="0" smtClean="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rPr>
              <a:t>——</a:t>
            </a:r>
            <a:r>
              <a:rPr kumimoji="0" lang="zh-CN" altLang="en-US" sz="4000" b="1" kern="1200" cap="none" spc="0" normalizeH="0" baseline="0" noProof="0" dirty="0" smtClean="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rPr>
              <a:t>租地农场</a:t>
            </a:r>
            <a:endParaRPr kumimoji="0" lang="zh-CN" altLang="en-US" sz="4000" b="1" kern="1200" cap="none" spc="0" normalizeH="0" baseline="0" noProof="0"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8436">
                                            <p:txEl>
                                              <p:pRg st="0" end="0"/>
                                            </p:txEl>
                                          </p:spTgt>
                                        </p:tgtEl>
                                        <p:attrNameLst>
                                          <p:attrName>style.visibility</p:attrName>
                                        </p:attrNameLst>
                                      </p:cBhvr>
                                      <p:to>
                                        <p:strVal val="visible"/>
                                      </p:to>
                                    </p:set>
                                    <p:anim calcmode="lin" valueType="num">
                                      <p:cBhvr additive="base">
                                        <p:cTn id="13" dur="500"/>
                                        <p:tgtEl>
                                          <p:spTgt spid="18436">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84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 grpId="0"/>
      <p:bldP spid="6" grpId="1"/>
      <p:bldP spid="18436" grpId="0"/>
      <p:bldP spid="18436" grpId="1"/>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E:\PPT背景图片\图片我.png"/>
          <p:cNvPicPr>
            <a:picLocks noChangeAspect="1" noChangeArrowheads="1"/>
          </p:cNvPicPr>
          <p:nvPr/>
        </p:nvPicPr>
        <p:blipFill>
          <a:blip r:embed="rId1" cstate="print"/>
          <a:srcRect/>
          <a:stretch>
            <a:fillRect/>
          </a:stretch>
        </p:blipFill>
        <p:spPr bwMode="auto">
          <a:xfrm>
            <a:off x="409575" y="0"/>
            <a:ext cx="11584940" cy="6858000"/>
          </a:xfrm>
          <a:prstGeom prst="rect">
            <a:avLst/>
          </a:prstGeom>
          <a:noFill/>
        </p:spPr>
      </p:pic>
      <p:sp>
        <p:nvSpPr>
          <p:cNvPr id="5" name="文本框 4"/>
          <p:cNvSpPr txBox="1"/>
          <p:nvPr/>
        </p:nvSpPr>
        <p:spPr>
          <a:xfrm>
            <a:off x="3521874" y="5562446"/>
            <a:ext cx="4897843" cy="645160"/>
          </a:xfrm>
          <a:prstGeom prst="rect">
            <a:avLst/>
          </a:prstGeom>
          <a:noFill/>
        </p:spPr>
        <p:txBody>
          <a:bodyPr wrap="square" rtlCol="0" anchor="t">
            <a:spAutoFit/>
          </a:bodyPr>
          <a:lstStyle/>
          <a:p>
            <a:r>
              <a:rPr lang="zh-CN" altLang="zh-CN" sz="3600" b="1" u="sng" dirty="0" smtClean="0">
                <a:solidFill>
                  <a:srgbClr val="FF0000"/>
                </a:solidFill>
                <a:latin typeface="黑体" panose="02010609060101010101" pitchFamily="49" charset="-122"/>
                <a:ea typeface="黑体" panose="02010609060101010101" pitchFamily="49" charset="-122"/>
                <a:sym typeface="+mn-ea"/>
              </a:rPr>
              <a:t>资本主义</a:t>
            </a:r>
            <a:r>
              <a:rPr lang="zh-CN" altLang="zh-CN" sz="3600" b="1" u="sng" dirty="0">
                <a:solidFill>
                  <a:srgbClr val="FF0000"/>
                </a:solidFill>
                <a:latin typeface="黑体" panose="02010609060101010101" pitchFamily="49" charset="-122"/>
                <a:ea typeface="黑体" panose="02010609060101010101" pitchFamily="49" charset="-122"/>
                <a:sym typeface="+mn-ea"/>
              </a:rPr>
              <a:t>性质</a:t>
            </a:r>
            <a:endParaRPr lang="zh-CN" altLang="zh-CN" sz="3600" b="1" u="sng" dirty="0">
              <a:solidFill>
                <a:srgbClr val="FF0000"/>
              </a:solidFill>
              <a:latin typeface="黑体" panose="02010609060101010101" pitchFamily="49" charset="-122"/>
              <a:ea typeface="黑体" panose="02010609060101010101" pitchFamily="49" charset="-122"/>
              <a:sym typeface="+mn-ea"/>
            </a:endParaRPr>
          </a:p>
        </p:txBody>
      </p:sp>
      <p:sp>
        <p:nvSpPr>
          <p:cNvPr id="2" name="标题 1"/>
          <p:cNvSpPr>
            <a:spLocks noGrp="1"/>
          </p:cNvSpPr>
          <p:nvPr>
            <p:ph type="title"/>
          </p:nvPr>
        </p:nvSpPr>
        <p:spPr>
          <a:xfrm>
            <a:off x="452755" y="146050"/>
            <a:ext cx="8892540" cy="834390"/>
          </a:xfrm>
        </p:spPr>
        <p:txBody>
          <a:bodyPr>
            <a:noAutofit/>
          </a:bodyPr>
          <a:lstStyle/>
          <a:p>
            <a:r>
              <a:rPr lang="en-US" altLang="zh-CN" sz="3200" b="1" dirty="0" smtClean="0">
                <a:solidFill>
                  <a:srgbClr val="FF0000"/>
                </a:solidFill>
              </a:rPr>
              <a:t>3.</a:t>
            </a:r>
            <a:r>
              <a:rPr lang="zh-CN" altLang="en-US" sz="3200" b="1" dirty="0" smtClean="0">
                <a:solidFill>
                  <a:schemeClr val="tx1"/>
                </a:solidFill>
              </a:rPr>
              <a:t>租地</a:t>
            </a:r>
            <a:r>
              <a:rPr lang="zh-CN" altLang="en-US" sz="3200" b="1" dirty="0">
                <a:solidFill>
                  <a:schemeClr val="tx1"/>
                </a:solidFill>
              </a:rPr>
              <a:t>农场的</a:t>
            </a:r>
            <a:r>
              <a:rPr lang="zh-CN" altLang="en-US" sz="3200" b="1" dirty="0" smtClean="0">
                <a:solidFill>
                  <a:schemeClr val="tx1"/>
                </a:solidFill>
              </a:rPr>
              <a:t>特征与性质</a:t>
            </a:r>
            <a:endParaRPr lang="zh-CN" altLang="en-US" sz="3200" b="1" dirty="0" smtClean="0">
              <a:solidFill>
                <a:schemeClr val="tx1"/>
              </a:solidFill>
            </a:endParaRPr>
          </a:p>
        </p:txBody>
      </p:sp>
      <p:grpSp>
        <p:nvGrpSpPr>
          <p:cNvPr id="4" name="组合 8"/>
          <p:cNvGrpSpPr/>
          <p:nvPr/>
        </p:nvGrpSpPr>
        <p:grpSpPr>
          <a:xfrm>
            <a:off x="1676400" y="4023048"/>
            <a:ext cx="1620053" cy="886319"/>
            <a:chOff x="-19917" y="2233304"/>
            <a:chExt cx="1759293" cy="886319"/>
          </a:xfrm>
        </p:grpSpPr>
        <p:sp>
          <p:nvSpPr>
            <p:cNvPr id="10" name="圆角矩形 9"/>
            <p:cNvSpPr/>
            <p:nvPr/>
          </p:nvSpPr>
          <p:spPr>
            <a:xfrm>
              <a:off x="6287" y="2233304"/>
              <a:ext cx="1733089" cy="886319"/>
            </a:xfrm>
            <a:prstGeom prst="roundRect">
              <a:avLst>
                <a:gd name="adj" fmla="val 10000"/>
              </a:avLst>
            </a:prstGeom>
            <a:solidFill>
              <a:schemeClr val="accent2">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1" name="圆角矩形 4"/>
            <p:cNvSpPr/>
            <p:nvPr/>
          </p:nvSpPr>
          <p:spPr>
            <a:xfrm>
              <a:off x="-19917" y="2259339"/>
              <a:ext cx="1680499" cy="8343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CN" altLang="en-US" sz="3600" b="1" dirty="0" smtClean="0"/>
                <a:t>特征</a:t>
              </a:r>
              <a:endParaRPr lang="zh-CN" altLang="en-US" sz="3600" b="1" kern="1200" dirty="0"/>
            </a:p>
          </p:txBody>
        </p:sp>
      </p:grpSp>
      <p:sp>
        <p:nvSpPr>
          <p:cNvPr id="12" name="矩形 11"/>
          <p:cNvSpPr/>
          <p:nvPr/>
        </p:nvSpPr>
        <p:spPr>
          <a:xfrm>
            <a:off x="3296285" y="3997960"/>
            <a:ext cx="7522845" cy="1153160"/>
          </a:xfrm>
          <a:prstGeom prst="rect">
            <a:avLst/>
          </a:prstGeom>
        </p:spPr>
        <p:txBody>
          <a:bodyPr wrap="square">
            <a:spAutoFit/>
          </a:bodyPr>
          <a:lstStyle/>
          <a:p>
            <a:pPr fontAlgn="base">
              <a:lnSpc>
                <a:spcPts val="4140"/>
              </a:lnSpc>
            </a:pPr>
            <a:r>
              <a:rPr lang="en-US" altLang="zh-CN" sz="1400" b="1" noProof="1" smtClean="0">
                <a:solidFill>
                  <a:srgbClr val="002060"/>
                </a:solidFill>
                <a:latin typeface="Calibri" panose="020F0502020204030204" charset="0"/>
                <a:sym typeface="+mn-ea"/>
              </a:rPr>
              <a:t> </a:t>
            </a:r>
            <a:r>
              <a:rPr lang="zh-CN" altLang="en-US" sz="3200" b="1" noProof="1" smtClean="0">
                <a:latin typeface="微软雅黑" panose="020B0503020204020204" pitchFamily="34" charset="-122"/>
                <a:ea typeface="微软雅黑" panose="020B0503020204020204" pitchFamily="34" charset="-122"/>
                <a:sym typeface="+mn-ea"/>
              </a:rPr>
              <a:t>采用新的生产方式雇佣农民耕种；</a:t>
            </a:r>
            <a:endParaRPr lang="zh-CN" altLang="en-US" sz="3200" b="1" noProof="1" smtClean="0">
              <a:latin typeface="微软雅黑" panose="020B0503020204020204" pitchFamily="34" charset="-122"/>
              <a:ea typeface="微软雅黑" panose="020B0503020204020204" pitchFamily="34" charset="-122"/>
              <a:sym typeface="+mn-ea"/>
            </a:endParaRPr>
          </a:p>
          <a:p>
            <a:pPr fontAlgn="base">
              <a:lnSpc>
                <a:spcPts val="4140"/>
              </a:lnSpc>
            </a:pPr>
            <a:r>
              <a:rPr lang="zh-CN" altLang="en-US" sz="3200" b="1" noProof="1" smtClean="0">
                <a:solidFill>
                  <a:srgbClr val="2612EC"/>
                </a:solidFill>
                <a:latin typeface="微软雅黑" panose="020B0503020204020204" pitchFamily="34" charset="-122"/>
                <a:ea typeface="微软雅黑" panose="020B0503020204020204" pitchFamily="34" charset="-122"/>
                <a:sym typeface="+mn-ea"/>
              </a:rPr>
              <a:t>农产品</a:t>
            </a:r>
            <a:r>
              <a:rPr lang="zh-CN" altLang="en-US" sz="3200" b="1" u="sng" noProof="1" smtClean="0">
                <a:solidFill>
                  <a:srgbClr val="FF0000"/>
                </a:solidFill>
                <a:latin typeface="微软雅黑" panose="020B0503020204020204" pitchFamily="34" charset="-122"/>
                <a:ea typeface="微软雅黑" panose="020B0503020204020204" pitchFamily="34" charset="-122"/>
                <a:sym typeface="+mn-ea"/>
              </a:rPr>
              <a:t>市场化</a:t>
            </a:r>
            <a:endParaRPr lang="zh-CN" altLang="en-US" sz="3200" u="sng" dirty="0">
              <a:solidFill>
                <a:srgbClr val="FF0000"/>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2" cstate="print">
            <a:clrChange>
              <a:clrFrom>
                <a:srgbClr val="FFFFFF"/>
              </a:clrFrom>
              <a:clrTo>
                <a:srgbClr val="FFFFFF">
                  <a:alpha val="0"/>
                </a:srgbClr>
              </a:clrTo>
            </a:clrChange>
          </a:blip>
          <a:srcRect t="10704" b="2776"/>
          <a:stretch>
            <a:fillRect/>
          </a:stretch>
        </p:blipFill>
        <p:spPr>
          <a:xfrm>
            <a:off x="2328641" y="980728"/>
            <a:ext cx="1103063" cy="1800200"/>
          </a:xfrm>
          <a:prstGeom prst="rect">
            <a:avLst/>
          </a:prstGeom>
          <a:noFill/>
          <a:ln w="9525">
            <a:noFill/>
          </a:ln>
        </p:spPr>
      </p:pic>
      <p:pic>
        <p:nvPicPr>
          <p:cNvPr id="15" name="图片 14"/>
          <p:cNvPicPr>
            <a:picLocks noChangeAspect="1"/>
          </p:cNvPicPr>
          <p:nvPr/>
        </p:nvPicPr>
        <p:blipFill>
          <a:blip r:embed="rId3" cstate="print">
            <a:clrChange>
              <a:clrFrom>
                <a:srgbClr val="FFFFFF"/>
              </a:clrFrom>
              <a:clrTo>
                <a:srgbClr val="FFFFFF">
                  <a:alpha val="0"/>
                </a:srgbClr>
              </a:clrTo>
            </a:clrChange>
          </a:blip>
          <a:srcRect t="2478" b="4021"/>
          <a:stretch>
            <a:fillRect/>
          </a:stretch>
        </p:blipFill>
        <p:spPr>
          <a:xfrm>
            <a:off x="5015880" y="836712"/>
            <a:ext cx="1368152" cy="2323293"/>
          </a:xfrm>
          <a:prstGeom prst="rect">
            <a:avLst/>
          </a:prstGeom>
          <a:noFill/>
          <a:ln w="9525">
            <a:noFill/>
          </a:ln>
        </p:spPr>
      </p:pic>
      <p:pic>
        <p:nvPicPr>
          <p:cNvPr id="16" name="图片 15"/>
          <p:cNvPicPr>
            <a:picLocks noChangeAspect="1"/>
          </p:cNvPicPr>
          <p:nvPr/>
        </p:nvPicPr>
        <p:blipFill>
          <a:blip r:embed="rId4" cstate="print">
            <a:clrChange>
              <a:clrFrom>
                <a:srgbClr val="FFFFFF"/>
              </a:clrFrom>
              <a:clrTo>
                <a:srgbClr val="FFFFFF">
                  <a:alpha val="0"/>
                </a:srgbClr>
              </a:clrTo>
            </a:clrChange>
          </a:blip>
          <a:srcRect l="15553" t="87" r="18457"/>
          <a:stretch>
            <a:fillRect/>
          </a:stretch>
        </p:blipFill>
        <p:spPr>
          <a:xfrm>
            <a:off x="7968208" y="692696"/>
            <a:ext cx="1377576" cy="2376264"/>
          </a:xfrm>
          <a:prstGeom prst="rect">
            <a:avLst/>
          </a:prstGeom>
          <a:noFill/>
          <a:ln w="9525">
            <a:noFill/>
          </a:ln>
        </p:spPr>
      </p:pic>
      <p:sp>
        <p:nvSpPr>
          <p:cNvPr id="17" name="文本框 9"/>
          <p:cNvSpPr txBox="1"/>
          <p:nvPr/>
        </p:nvSpPr>
        <p:spPr>
          <a:xfrm>
            <a:off x="2023110" y="2924810"/>
            <a:ext cx="2242820" cy="953135"/>
          </a:xfrm>
          <a:prstGeom prst="rect">
            <a:avLst/>
          </a:prstGeom>
          <a:noFill/>
        </p:spPr>
        <p:txBody>
          <a:bodyPr wrap="square" rtlCol="0" anchor="t">
            <a:spAutoFit/>
          </a:bodyPr>
          <a:lstStyle/>
          <a:p>
            <a:r>
              <a:rPr lang="en-US" altLang="zh-CN" sz="2800" b="1" dirty="0" smtClean="0">
                <a:solidFill>
                  <a:schemeClr val="tx1"/>
                </a:solidFill>
                <a:latin typeface="Calibri" panose="020F0502020204030204" charset="0"/>
                <a:sym typeface="+mn-ea"/>
              </a:rPr>
              <a:t>    </a:t>
            </a:r>
            <a:r>
              <a:rPr lang="zh-CN" altLang="zh-CN" sz="2800" b="1" dirty="0" smtClean="0">
                <a:solidFill>
                  <a:schemeClr val="tx1"/>
                </a:solidFill>
                <a:latin typeface="Calibri" panose="020F0502020204030204" charset="0"/>
                <a:sym typeface="+mn-ea"/>
              </a:rPr>
              <a:t>领主</a:t>
            </a:r>
            <a:endParaRPr lang="en-US" altLang="zh-CN" sz="2800" b="1" dirty="0" smtClean="0">
              <a:latin typeface="Calibri" panose="020F0502020204030204" charset="0"/>
              <a:sym typeface="+mn-ea"/>
            </a:endParaRPr>
          </a:p>
          <a:p>
            <a:r>
              <a:rPr lang="zh-CN" altLang="en-US" sz="2800" b="1" u="sng" dirty="0" smtClean="0">
                <a:solidFill>
                  <a:srgbClr val="FF0000"/>
                </a:solidFill>
                <a:latin typeface="Calibri" panose="020F0502020204030204" charset="0"/>
                <a:sym typeface="+mn-ea"/>
              </a:rPr>
              <a:t>土地所有者</a:t>
            </a:r>
            <a:endParaRPr lang="zh-CN" altLang="zh-CN" sz="2800" b="1" u="sng" dirty="0">
              <a:solidFill>
                <a:srgbClr val="FF0000"/>
              </a:solidFill>
              <a:latin typeface="Calibri" panose="020F0502020204030204" charset="0"/>
              <a:sym typeface="+mn-ea"/>
            </a:endParaRPr>
          </a:p>
        </p:txBody>
      </p:sp>
      <p:sp>
        <p:nvSpPr>
          <p:cNvPr id="18" name="文本框 10"/>
          <p:cNvSpPr txBox="1"/>
          <p:nvPr/>
        </p:nvSpPr>
        <p:spPr>
          <a:xfrm>
            <a:off x="4511824" y="3068960"/>
            <a:ext cx="2232248" cy="953135"/>
          </a:xfrm>
          <a:prstGeom prst="rect">
            <a:avLst/>
          </a:prstGeom>
          <a:noFill/>
        </p:spPr>
        <p:txBody>
          <a:bodyPr wrap="square" rtlCol="0" anchor="t">
            <a:spAutoFit/>
          </a:bodyPr>
          <a:lstStyle/>
          <a:p>
            <a:pPr algn="ctr"/>
            <a:r>
              <a:rPr lang="zh-CN" altLang="en-US" sz="2800" b="1" dirty="0" smtClean="0">
                <a:solidFill>
                  <a:schemeClr val="tx1"/>
                </a:solidFill>
                <a:latin typeface="Calibri" panose="020F0502020204030204" charset="0"/>
                <a:sym typeface="+mn-ea"/>
              </a:rPr>
              <a:t>富裕农民</a:t>
            </a:r>
            <a:endParaRPr lang="zh-CN" altLang="en-US" sz="2800" b="1" dirty="0" smtClean="0">
              <a:solidFill>
                <a:schemeClr val="tx1"/>
              </a:solidFill>
              <a:latin typeface="Calibri" panose="020F0502020204030204" charset="0"/>
              <a:sym typeface="+mn-ea"/>
            </a:endParaRPr>
          </a:p>
          <a:p>
            <a:pPr algn="ctr"/>
            <a:r>
              <a:rPr lang="zh-CN" altLang="zh-CN" sz="2800" b="1" u="sng" dirty="0" smtClean="0">
                <a:solidFill>
                  <a:srgbClr val="FF0000"/>
                </a:solidFill>
                <a:latin typeface="Calibri" panose="020F0502020204030204" charset="0"/>
                <a:sym typeface="+mn-ea"/>
              </a:rPr>
              <a:t>租地农场主</a:t>
            </a:r>
            <a:endParaRPr lang="zh-CN" altLang="zh-CN" sz="2800" b="1" u="sng" dirty="0">
              <a:solidFill>
                <a:srgbClr val="FF0000"/>
              </a:solidFill>
              <a:latin typeface="Calibri" panose="020F0502020204030204" charset="0"/>
              <a:sym typeface="+mn-ea"/>
            </a:endParaRPr>
          </a:p>
        </p:txBody>
      </p:sp>
      <p:sp>
        <p:nvSpPr>
          <p:cNvPr id="19" name="文本框 11"/>
          <p:cNvSpPr txBox="1"/>
          <p:nvPr/>
        </p:nvSpPr>
        <p:spPr>
          <a:xfrm>
            <a:off x="7896200" y="2924944"/>
            <a:ext cx="2057452" cy="953135"/>
          </a:xfrm>
          <a:prstGeom prst="rect">
            <a:avLst/>
          </a:prstGeom>
          <a:noFill/>
        </p:spPr>
        <p:txBody>
          <a:bodyPr wrap="square" rtlCol="0" anchor="t">
            <a:spAutoFit/>
          </a:bodyPr>
          <a:lstStyle/>
          <a:p>
            <a:r>
              <a:rPr lang="zh-CN" altLang="zh-CN" sz="2800" b="1" dirty="0">
                <a:solidFill>
                  <a:schemeClr val="tx1"/>
                </a:solidFill>
                <a:latin typeface="Calibri" panose="020F0502020204030204" charset="0"/>
                <a:sym typeface="+mn-ea"/>
              </a:rPr>
              <a:t>雇佣</a:t>
            </a:r>
            <a:r>
              <a:rPr lang="zh-CN" altLang="zh-CN" sz="2800" b="1" dirty="0" smtClean="0">
                <a:solidFill>
                  <a:schemeClr val="tx1"/>
                </a:solidFill>
                <a:latin typeface="Calibri" panose="020F0502020204030204" charset="0"/>
                <a:sym typeface="+mn-ea"/>
              </a:rPr>
              <a:t>农民</a:t>
            </a:r>
            <a:endParaRPr lang="zh-CN" altLang="zh-CN" sz="2800" b="1" dirty="0" smtClean="0">
              <a:solidFill>
                <a:schemeClr val="tx1"/>
              </a:solidFill>
              <a:latin typeface="Calibri" panose="020F0502020204030204" charset="0"/>
              <a:sym typeface="+mn-ea"/>
            </a:endParaRPr>
          </a:p>
          <a:p>
            <a:r>
              <a:rPr lang="zh-CN" altLang="zh-CN" sz="2800" b="1" dirty="0" smtClean="0">
                <a:solidFill>
                  <a:schemeClr val="tx1"/>
                </a:solidFill>
                <a:latin typeface="Calibri" panose="020F0502020204030204" charset="0"/>
                <a:sym typeface="+mn-ea"/>
              </a:rPr>
              <a:t> </a:t>
            </a:r>
            <a:r>
              <a:rPr lang="zh-CN" altLang="en-US" sz="2800" b="1" u="sng" dirty="0" smtClean="0">
                <a:solidFill>
                  <a:srgbClr val="FF0000"/>
                </a:solidFill>
                <a:latin typeface="Calibri" panose="020F0502020204030204" charset="0"/>
                <a:sym typeface="+mn-ea"/>
              </a:rPr>
              <a:t>农业工人</a:t>
            </a:r>
            <a:endParaRPr lang="zh-CN" altLang="zh-CN" sz="2800" b="1" u="sng" dirty="0">
              <a:solidFill>
                <a:srgbClr val="FF0000"/>
              </a:solidFill>
              <a:latin typeface="Calibri" panose="020F0502020204030204" charset="0"/>
              <a:sym typeface="+mn-ea"/>
            </a:endParaRPr>
          </a:p>
        </p:txBody>
      </p:sp>
      <p:sp>
        <p:nvSpPr>
          <p:cNvPr id="20" name="虚尾箭头 19"/>
          <p:cNvSpPr/>
          <p:nvPr/>
        </p:nvSpPr>
        <p:spPr>
          <a:xfrm>
            <a:off x="3719736" y="1916832"/>
            <a:ext cx="936104" cy="43204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虚尾箭头 20"/>
          <p:cNvSpPr/>
          <p:nvPr/>
        </p:nvSpPr>
        <p:spPr>
          <a:xfrm rot="10800000">
            <a:off x="6816080" y="1844824"/>
            <a:ext cx="936104" cy="5040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8"/>
          <p:cNvGrpSpPr/>
          <p:nvPr/>
        </p:nvGrpSpPr>
        <p:grpSpPr>
          <a:xfrm>
            <a:off x="1700530" y="5442178"/>
            <a:ext cx="1595923" cy="886319"/>
            <a:chOff x="-19227" y="2233304"/>
            <a:chExt cx="1733089" cy="886319"/>
          </a:xfrm>
        </p:grpSpPr>
        <p:sp>
          <p:nvSpPr>
            <p:cNvPr id="24" name="圆角矩形 23"/>
            <p:cNvSpPr/>
            <p:nvPr/>
          </p:nvSpPr>
          <p:spPr>
            <a:xfrm>
              <a:off x="-19227" y="2233304"/>
              <a:ext cx="1733089" cy="886319"/>
            </a:xfrm>
            <a:prstGeom prst="roundRect">
              <a:avLst>
                <a:gd name="adj" fmla="val 10000"/>
              </a:avLst>
            </a:prstGeom>
            <a:solidFill>
              <a:schemeClr val="accent2">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5" name="圆角矩形 4"/>
            <p:cNvSpPr/>
            <p:nvPr/>
          </p:nvSpPr>
          <p:spPr>
            <a:xfrm>
              <a:off x="32246" y="2259263"/>
              <a:ext cx="1681171" cy="8344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CN" altLang="en-US" sz="3600" b="1" dirty="0" smtClean="0"/>
                <a:t>性质</a:t>
              </a:r>
              <a:endParaRPr lang="zh-CN" altLang="en-US" sz="3600" b="1" kern="12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图片 1"/>
          <p:cNvPicPr>
            <a:picLocks noChangeAspect="1"/>
          </p:cNvPicPr>
          <p:nvPr/>
        </p:nvPicPr>
        <p:blipFill>
          <a:blip r:embed="rId1"/>
          <a:stretch>
            <a:fillRect/>
          </a:stretch>
        </p:blipFill>
        <p:spPr>
          <a:xfrm>
            <a:off x="8797925" y="63183"/>
            <a:ext cx="3394075" cy="4516437"/>
          </a:xfrm>
          <a:prstGeom prst="rect">
            <a:avLst/>
          </a:prstGeom>
          <a:noFill/>
          <a:ln w="9525">
            <a:noFill/>
          </a:ln>
        </p:spPr>
      </p:pic>
      <p:sp>
        <p:nvSpPr>
          <p:cNvPr id="4" name="文本框 3"/>
          <p:cNvSpPr txBox="1"/>
          <p:nvPr/>
        </p:nvSpPr>
        <p:spPr>
          <a:xfrm>
            <a:off x="127000" y="360680"/>
            <a:ext cx="8248015" cy="2984500"/>
          </a:xfrm>
          <a:prstGeom prst="rect">
            <a:avLst/>
          </a:prstGeom>
          <a:noFill/>
        </p:spPr>
        <p:txBody>
          <a:bodyPr wrap="square">
            <a:spAutoFit/>
          </a:bodyPr>
          <a:lstStyle/>
          <a:p>
            <a:pPr marR="0" defTabSz="914400" eaLnBrk="1" fontAlgn="auto" hangingPunct="1">
              <a:spcBef>
                <a:spcPts val="0"/>
              </a:spcBef>
              <a:spcAft>
                <a:spcPts val="0"/>
              </a:spcAft>
              <a:buClrTx/>
              <a:buSzTx/>
              <a:buFont typeface="Arial" panose="020B0604020202020204" pitchFamily="34" charset="0"/>
              <a:defRPr/>
            </a:pPr>
            <a:r>
              <a:rPr kumimoji="0" lang="zh-CN" altLang="en-US" sz="3200" b="1" kern="1200" cap="none" spc="0" normalizeH="0" baseline="0" noProof="0" dirty="0">
                <a:latin typeface="+mn-ea"/>
                <a:ea typeface="+mn-ea"/>
                <a:cs typeface="+mn-cs"/>
              </a:rPr>
              <a:t>    </a:t>
            </a:r>
            <a:r>
              <a:rPr kumimoji="0" lang="zh-CN" altLang="en-US" sz="3200" b="1" kern="1200" cap="none" spc="0" normalizeH="0" baseline="0" noProof="0" dirty="0" smtClean="0">
                <a:latin typeface="+mn-ea"/>
                <a:ea typeface="+mn-ea"/>
                <a:cs typeface="+mn-cs"/>
              </a:rPr>
              <a:t>   </a:t>
            </a:r>
            <a:r>
              <a:rPr kumimoji="0" lang="zh-CN" altLang="en-US" sz="3200" b="1" kern="1200" cap="none" spc="0" normalizeH="0" baseline="0" noProof="0" dirty="0" smtClean="0">
                <a:latin typeface="楷体" panose="02010609060101010101" pitchFamily="49" charset="-122"/>
                <a:ea typeface="楷体" panose="02010609060101010101" pitchFamily="49" charset="-122"/>
                <a:cs typeface="楷体" panose="02010609060101010101" pitchFamily="49" charset="-122"/>
              </a:rPr>
              <a:t>马</a:t>
            </a:r>
            <a:r>
              <a:rPr kumimoji="0" lang="zh-CN" altLang="en-US" sz="3200" b="1" kern="1200" cap="none" spc="0" normalizeH="0" baseline="0" noProof="0" dirty="0">
                <a:latin typeface="楷体" panose="02010609060101010101" pitchFamily="49" charset="-122"/>
                <a:ea typeface="楷体" panose="02010609060101010101" pitchFamily="49" charset="-122"/>
                <a:cs typeface="楷体" panose="02010609060101010101" pitchFamily="49" charset="-122"/>
              </a:rPr>
              <a:t>克思说：“租地农场主成了这种农业工人的实际支配者，成了他们的剩余劳动的实际剥削者，而土地所有者现在只和这种资本主义租地农场主发生直接关系，而且是单纯的货币关系和契约关系</a:t>
            </a:r>
            <a:r>
              <a:rPr kumimoji="0" lang="zh-CN" altLang="en-US" sz="3200" b="1" kern="1200" cap="none" spc="0" normalizeH="0" baseline="0" noProof="0" dirty="0" smtClean="0">
                <a:latin typeface="楷体" panose="02010609060101010101" pitchFamily="49" charset="-122"/>
                <a:ea typeface="楷体" panose="02010609060101010101" pitchFamily="49" charset="-122"/>
                <a:cs typeface="楷体" panose="02010609060101010101" pitchFamily="49" charset="-122"/>
              </a:rPr>
              <a:t>”</a:t>
            </a:r>
            <a:r>
              <a:rPr kumimoji="0" lang="zh-CN" altLang="en-US" sz="3200" b="1" kern="1200" cap="none" spc="0" normalizeH="0" baseline="0" noProof="0" dirty="0" smtClean="0">
                <a:solidFill>
                  <a:srgbClr val="0000CC"/>
                </a:solidFill>
                <a:latin typeface="黑体" panose="02010609060101010101" pitchFamily="49" charset="-122"/>
                <a:ea typeface="黑体" panose="02010609060101010101" pitchFamily="49" charset="-122"/>
                <a:cs typeface="楷体" panose="02010609060101010101" pitchFamily="49" charset="-122"/>
              </a:rPr>
              <a:t>如何理解这句话？</a:t>
            </a:r>
            <a:endParaRPr kumimoji="0" lang="zh-CN" altLang="en-US" sz="3200" b="1" kern="1200" cap="none" spc="0" normalizeH="0" baseline="0" noProof="0" dirty="0">
              <a:solidFill>
                <a:srgbClr val="0000CC"/>
              </a:solidFill>
              <a:latin typeface="黑体" panose="02010609060101010101" pitchFamily="49" charset="-122"/>
              <a:ea typeface="黑体" panose="02010609060101010101" pitchFamily="49" charset="-122"/>
              <a:cs typeface="楷体" panose="02010609060101010101" pitchFamily="49" charset="-122"/>
            </a:endParaRPr>
          </a:p>
          <a:p>
            <a:pPr marR="0" defTabSz="914400" eaLnBrk="1" fontAlgn="auto" hangingPunct="1">
              <a:spcBef>
                <a:spcPts val="0"/>
              </a:spcBef>
              <a:spcAft>
                <a:spcPts val="0"/>
              </a:spcAft>
              <a:buClrTx/>
              <a:buSzTx/>
              <a:buFont typeface="Arial" panose="020B0604020202020204" pitchFamily="34" charset="0"/>
              <a:defRPr/>
            </a:pPr>
            <a:endParaRPr kumimoji="0" lang="en-US" altLang="zh-CN" sz="2800" b="1" kern="1200" cap="none" spc="0" normalizeH="0" baseline="0" noProof="0" dirty="0">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nvSpPr>
        <p:spPr>
          <a:xfrm>
            <a:off x="0" y="3508375"/>
            <a:ext cx="11650345" cy="3046095"/>
          </a:xfrm>
          <a:prstGeom prst="rect">
            <a:avLst/>
          </a:prstGeom>
          <a:noFill/>
          <a:ln w="9525">
            <a:noFill/>
          </a:ln>
        </p:spPr>
        <p:txBody>
          <a:bodyPr wrap="square">
            <a:spAutoFit/>
          </a:bodyPr>
          <a:p>
            <a:pPr eaLnBrk="1" hangingPunct="1">
              <a:lnSpc>
                <a:spcPct val="150000"/>
              </a:lnSpc>
              <a:buFont typeface="Arial" panose="020B0604020202020204" pitchFamily="34" charset="0"/>
            </a:pPr>
            <a:r>
              <a:rPr lang="zh-CN" altLang="en-US" sz="3200" b="1" dirty="0">
                <a:solidFill>
                  <a:srgbClr val="FF0000"/>
                </a:solidFill>
                <a:latin typeface="Arial" panose="020B0604020202020204" pitchFamily="34" charset="0"/>
              </a:rPr>
              <a:t>租地农场主就是后来的农业资本家。他们和农</a:t>
            </a:r>
            <a:endParaRPr lang="zh-CN" altLang="en-US" sz="3200" b="1" dirty="0">
              <a:solidFill>
                <a:srgbClr val="FF0000"/>
              </a:solidFill>
              <a:latin typeface="Arial" panose="020B0604020202020204" pitchFamily="34" charset="0"/>
            </a:endParaRPr>
          </a:p>
          <a:p>
            <a:pPr eaLnBrk="1" hangingPunct="1">
              <a:lnSpc>
                <a:spcPct val="150000"/>
              </a:lnSpc>
              <a:buFont typeface="Arial" panose="020B0604020202020204" pitchFamily="34" charset="0"/>
            </a:pPr>
            <a:r>
              <a:rPr lang="zh-CN" altLang="en-US" sz="3200" b="1" dirty="0">
                <a:solidFill>
                  <a:srgbClr val="FF0000"/>
                </a:solidFill>
                <a:latin typeface="Arial" panose="020B0604020202020204" pitchFamily="34" charset="0"/>
              </a:rPr>
              <a:t>业工人之间是一种雇佣与被雇佣、剥削与被剥削的关系。</a:t>
            </a:r>
            <a:endParaRPr lang="zh-CN" altLang="en-US" sz="3200" b="1" dirty="0">
              <a:solidFill>
                <a:srgbClr val="FF0000"/>
              </a:solidFill>
              <a:latin typeface="Arial" panose="020B0604020202020204" pitchFamily="34" charset="0"/>
            </a:endParaRPr>
          </a:p>
          <a:p>
            <a:pPr eaLnBrk="1" hangingPunct="1">
              <a:lnSpc>
                <a:spcPct val="150000"/>
              </a:lnSpc>
              <a:buFont typeface="Arial" panose="020B0604020202020204" pitchFamily="34" charset="0"/>
            </a:pPr>
            <a:r>
              <a:rPr lang="zh-CN" altLang="en-US" sz="3200" b="1" dirty="0">
                <a:solidFill>
                  <a:srgbClr val="FF0000"/>
                </a:solidFill>
                <a:latin typeface="Arial" panose="020B0604020202020204" pitchFamily="34" charset="0"/>
              </a:rPr>
              <a:t>他们和土地所有者之间是单纯的货币关系和契约关系</a:t>
            </a:r>
            <a:r>
              <a:rPr lang="zh-CN" altLang="zh-CN" sz="3200" b="1" dirty="0">
                <a:solidFill>
                  <a:srgbClr val="FF0000"/>
                </a:solidFill>
                <a:latin typeface="Arial" panose="020B0604020202020204" pitchFamily="34" charset="0"/>
              </a:rPr>
              <a:t>。</a:t>
            </a:r>
            <a:endParaRPr lang="zh-CN" altLang="zh-CN" sz="3200" b="1" dirty="0">
              <a:solidFill>
                <a:srgbClr val="FF0000"/>
              </a:solidFill>
              <a:latin typeface="Arial" panose="020B0604020202020204" pitchFamily="34" charset="0"/>
            </a:endParaRPr>
          </a:p>
          <a:p>
            <a:pPr eaLnBrk="1" hangingPunct="1">
              <a:lnSpc>
                <a:spcPct val="150000"/>
              </a:lnSpc>
              <a:buFont typeface="Arial" panose="020B0604020202020204" pitchFamily="34" charset="0"/>
            </a:pPr>
            <a:r>
              <a:rPr lang="zh-CN" altLang="en-US" sz="3200" b="1" dirty="0">
                <a:solidFill>
                  <a:srgbClr val="0000CC"/>
                </a:solidFill>
                <a:latin typeface="Arial" panose="020B0604020202020204" pitchFamily="34" charset="0"/>
              </a:rPr>
              <a:t>这句话反映了欧洲农村资本主义萌芽的情况。</a:t>
            </a:r>
            <a:endParaRPr lang="zh-CN" altLang="en-US" sz="3200" b="1" dirty="0">
              <a:solidFill>
                <a:srgbClr val="0000CC"/>
              </a:solidFill>
              <a:latin typeface="Arial" panose="020B0604020202020204" pitchFamily="34" charset="0"/>
            </a:endParaRPr>
          </a:p>
        </p:txBody>
      </p:sp>
      <p:sp>
        <p:nvSpPr>
          <p:cNvPr id="9221" name="文本框 2"/>
          <p:cNvSpPr txBox="1"/>
          <p:nvPr/>
        </p:nvSpPr>
        <p:spPr>
          <a:xfrm>
            <a:off x="127000" y="63500"/>
            <a:ext cx="11938000" cy="10795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课件优秀课件课件下载人教部编版历史九上第</a:t>
            </a:r>
            <a:r>
              <a:rPr lang="en-US" altLang="zh-CN" sz="100" dirty="0">
                <a:solidFill>
                  <a:srgbClr val="FFFFFF"/>
                </a:solidFill>
                <a:latin typeface="宋体" panose="02010600030101010101" pitchFamily="2" charset="-122"/>
              </a:rPr>
              <a:t>13</a:t>
            </a:r>
            <a:r>
              <a:rPr lang="zh-CN" altLang="en-US" sz="100" dirty="0">
                <a:solidFill>
                  <a:srgbClr val="FFFFFF"/>
                </a:solidFill>
                <a:latin typeface="宋体" panose="02010600030101010101" pitchFamily="2" charset="-122"/>
              </a:rPr>
              <a:t>课西欧经济和社会的发展课件（</a:t>
            </a:r>
            <a:r>
              <a:rPr lang="en-US" altLang="zh-CN" sz="100" dirty="0">
                <a:solidFill>
                  <a:srgbClr val="FFFFFF"/>
                </a:solidFill>
                <a:latin typeface="宋体" panose="02010600030101010101" pitchFamily="2" charset="-122"/>
              </a:rPr>
              <a:t>17</a:t>
            </a:r>
            <a:r>
              <a:rPr lang="zh-CN" altLang="en-US" sz="100" dirty="0">
                <a:solidFill>
                  <a:srgbClr val="FFFFFF"/>
                </a:solidFill>
                <a:latin typeface="宋体" panose="02010600030101010101" pitchFamily="2" charset="-122"/>
              </a:rPr>
              <a:t>张</a:t>
            </a:r>
            <a:r>
              <a:rPr lang="en-US" altLang="zh-CN" sz="100" dirty="0">
                <a:solidFill>
                  <a:srgbClr val="FFFFFF"/>
                </a:solidFill>
                <a:latin typeface="宋体" panose="02010600030101010101" pitchFamily="2" charset="-122"/>
              </a:rPr>
              <a:t>PPT</a:t>
            </a:r>
            <a:r>
              <a:rPr lang="zh-CN" altLang="en-US" sz="100" dirty="0">
                <a:solidFill>
                  <a:srgbClr val="FFFFFF"/>
                </a:solidFill>
                <a:latin typeface="宋体" panose="02010600030101010101" pitchFamily="2" charset="-122"/>
              </a:rPr>
              <a:t>）课件优秀课件</a:t>
            </a:r>
            <a:r>
              <a:rPr lang="en-US" altLang="zh-CN" sz="100" dirty="0">
                <a:solidFill>
                  <a:srgbClr val="FFFFFF"/>
                </a:solidFill>
                <a:latin typeface="宋体" panose="02010600030101010101" pitchFamily="2" charset="-122"/>
              </a:rPr>
              <a:t>ppt</a:t>
            </a:r>
            <a:r>
              <a:rPr lang="zh-CN" altLang="en-US" sz="100" dirty="0">
                <a:solidFill>
                  <a:srgbClr val="FFFFFF"/>
                </a:solidFill>
                <a:latin typeface="宋体" panose="02010600030101010101" pitchFamily="2" charset="-122"/>
              </a:rPr>
              <a:t>课件免费</a:t>
            </a:r>
            <a:endParaRPr lang="zh-CN" altLang="en-US" sz="100" dirty="0">
              <a:solidFill>
                <a:srgbClr val="FFFFFF"/>
              </a:solidFill>
              <a:latin typeface="宋体" panose="02010600030101010101" pitchFamily="2" charset="-122"/>
            </a:endParaRPr>
          </a:p>
        </p:txBody>
      </p:sp>
      <p:sp>
        <p:nvSpPr>
          <p:cNvPr id="9222" name="文本框 5"/>
          <p:cNvSpPr txBox="1"/>
          <p:nvPr/>
        </p:nvSpPr>
        <p:spPr>
          <a:xfrm>
            <a:off x="127000" y="6718300"/>
            <a:ext cx="11938000" cy="10795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课件优秀课件课件下载人教部编版历史九上第</a:t>
            </a:r>
            <a:r>
              <a:rPr lang="en-US" altLang="zh-CN" sz="100" dirty="0">
                <a:solidFill>
                  <a:srgbClr val="FFFFFF"/>
                </a:solidFill>
                <a:latin typeface="宋体" panose="02010600030101010101" pitchFamily="2" charset="-122"/>
              </a:rPr>
              <a:t>13</a:t>
            </a:r>
            <a:r>
              <a:rPr lang="zh-CN" altLang="en-US" sz="100" dirty="0">
                <a:solidFill>
                  <a:srgbClr val="FFFFFF"/>
                </a:solidFill>
                <a:latin typeface="宋体" panose="02010600030101010101" pitchFamily="2" charset="-122"/>
              </a:rPr>
              <a:t>课西欧经济和社会的发展课件（</a:t>
            </a:r>
            <a:r>
              <a:rPr lang="en-US" altLang="zh-CN" sz="100" dirty="0">
                <a:solidFill>
                  <a:srgbClr val="FFFFFF"/>
                </a:solidFill>
                <a:latin typeface="宋体" panose="02010600030101010101" pitchFamily="2" charset="-122"/>
              </a:rPr>
              <a:t>17</a:t>
            </a:r>
            <a:r>
              <a:rPr lang="zh-CN" altLang="en-US" sz="100" dirty="0">
                <a:solidFill>
                  <a:srgbClr val="FFFFFF"/>
                </a:solidFill>
                <a:latin typeface="宋体" panose="02010600030101010101" pitchFamily="2" charset="-122"/>
              </a:rPr>
              <a:t>张</a:t>
            </a:r>
            <a:r>
              <a:rPr lang="en-US" altLang="zh-CN" sz="100" dirty="0">
                <a:solidFill>
                  <a:srgbClr val="FFFFFF"/>
                </a:solidFill>
                <a:latin typeface="宋体" panose="02010600030101010101" pitchFamily="2" charset="-122"/>
              </a:rPr>
              <a:t>PPT</a:t>
            </a:r>
            <a:r>
              <a:rPr lang="zh-CN" altLang="en-US" sz="100" dirty="0">
                <a:solidFill>
                  <a:srgbClr val="FFFFFF"/>
                </a:solidFill>
                <a:latin typeface="宋体" panose="02010600030101010101" pitchFamily="2" charset="-122"/>
              </a:rPr>
              <a:t>）课件优秀课件</a:t>
            </a:r>
            <a:r>
              <a:rPr lang="en-US" altLang="zh-CN" sz="100" dirty="0">
                <a:solidFill>
                  <a:srgbClr val="FFFFFF"/>
                </a:solidFill>
                <a:latin typeface="宋体" panose="02010600030101010101" pitchFamily="2" charset="-122"/>
              </a:rPr>
              <a:t>ppt</a:t>
            </a:r>
            <a:r>
              <a:rPr lang="zh-CN" altLang="en-US" sz="100" dirty="0">
                <a:solidFill>
                  <a:srgbClr val="FFFFFF"/>
                </a:solidFill>
                <a:latin typeface="宋体" panose="02010600030101010101" pitchFamily="2" charset="-122"/>
              </a:rPr>
              <a:t>课件免费</a:t>
            </a:r>
            <a:endParaRPr lang="zh-CN" altLang="en-US" sz="100" dirty="0">
              <a:solidFill>
                <a:srgbClr val="FFFFFF"/>
              </a:solidFill>
              <a:latin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2578735"/>
            <a:ext cx="9792335" cy="3076575"/>
          </a:xfrm>
          <a:prstGeom prst="rect">
            <a:avLst/>
          </a:prstGeom>
          <a:solidFill>
            <a:schemeClr val="bg1"/>
          </a:solidFill>
          <a:ln w="9525">
            <a:noFill/>
          </a:ln>
        </p:spPr>
        <p:txBody>
          <a:bodyPr wrap="square">
            <a:spAutoFit/>
          </a:bodyPr>
          <a:lstStyle/>
          <a:p>
            <a:pPr algn="l" fontAlgn="auto">
              <a:lnSpc>
                <a:spcPts val="5820"/>
              </a:lnSpc>
              <a:buFont typeface="Arial" panose="020B0604020202020204" pitchFamily="34" charset="0"/>
              <a:buNone/>
            </a:pPr>
            <a:r>
              <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36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rPr>
              <a:t>）手工业者逐渐脱离农业；</a:t>
            </a:r>
            <a:endPar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fontAlgn="auto">
              <a:lnSpc>
                <a:spcPts val="5820"/>
              </a:lnSpc>
              <a:buFont typeface="Arial" panose="020B0604020202020204" pitchFamily="34" charset="0"/>
              <a:buNone/>
            </a:pPr>
            <a:r>
              <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36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rPr>
              <a:t>）人们不再仅仅为自己生活而生产，</a:t>
            </a:r>
            <a:endPar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fontAlgn="auto">
              <a:lnSpc>
                <a:spcPts val="5820"/>
              </a:lnSpc>
              <a:buFont typeface="Arial" panose="020B0604020202020204" pitchFamily="34" charset="0"/>
              <a:buNone/>
            </a:pPr>
            <a:r>
              <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rPr>
              <a:t>更多是为了适应市场而劳动；</a:t>
            </a:r>
            <a:endPar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fontAlgn="auto">
              <a:lnSpc>
                <a:spcPts val="5820"/>
              </a:lnSpc>
              <a:buFont typeface="Arial" panose="020B0604020202020204" pitchFamily="34" charset="0"/>
              <a:buNone/>
            </a:pPr>
            <a:r>
              <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36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rPr>
              <a:t>）商人投资手工工场，出现了雇佣关系。</a:t>
            </a:r>
            <a:endParaRPr lang="zh-CN" altLang="en-US" sz="36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0" name="标题 1"/>
          <p:cNvSpPr>
            <a:spLocks noGrp="1"/>
          </p:cNvSpPr>
          <p:nvPr/>
        </p:nvSpPr>
        <p:spPr>
          <a:xfrm>
            <a:off x="77470" y="1309370"/>
            <a:ext cx="10048875" cy="986790"/>
          </a:xfrm>
          <a:prstGeom prst="rect">
            <a:avLst/>
          </a:prstGeom>
          <a:solidFill>
            <a:schemeClr val="bg1"/>
          </a:solidFill>
        </p:spPr>
        <p:txBody>
          <a:bodyPr vert="horz" rtlCol="0"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endParaRPr lang="en-US" altLang="zh-CN" b="1" dirty="0">
              <a:solidFill>
                <a:srgbClr val="FF0000"/>
              </a:solidFill>
              <a:latin typeface="Times New Roman" panose="02020603050405020304" pitchFamily="18" charset="0"/>
              <a:sym typeface="+mn-ea"/>
            </a:endParaRPr>
          </a:p>
          <a:p>
            <a:pPr algn="l"/>
            <a:r>
              <a:rPr lang="en-US" altLang="zh-CN" sz="3200" b="1" dirty="0">
                <a:solidFill>
                  <a:srgbClr val="FF0000"/>
                </a:solidFill>
                <a:latin typeface="Times New Roman" panose="02020603050405020304" pitchFamily="18" charset="0"/>
                <a:sym typeface="+mn-ea"/>
              </a:rPr>
              <a:t>1.</a:t>
            </a:r>
            <a:r>
              <a:rPr lang="zh-CN" altLang="en-US" sz="3200" b="1" dirty="0">
                <a:solidFill>
                  <a:schemeClr val="tx1"/>
                </a:solidFill>
                <a:latin typeface="Times New Roman" panose="02020603050405020304" pitchFamily="18" charset="0"/>
                <a:sym typeface="+mn-ea"/>
              </a:rPr>
              <a:t>手工业方面出现的新变化</a:t>
            </a:r>
            <a:endParaRPr lang="zh-CN" altLang="en-US" sz="3200" b="1" dirty="0">
              <a:solidFill>
                <a:schemeClr val="tx1"/>
              </a:solidFill>
              <a:latin typeface="Times New Roman" panose="02020603050405020304" pitchFamily="18" charset="0"/>
            </a:endParaRPr>
          </a:p>
          <a:p>
            <a:pPr algn="l"/>
            <a:endParaRPr lang="zh-CN" altLang="en-US" sz="3200" b="1" dirty="0">
              <a:solidFill>
                <a:schemeClr val="tx1"/>
              </a:solidFill>
              <a:latin typeface="Times New Roman" panose="02020603050405020304" pitchFamily="18" charset="0"/>
            </a:endParaRPr>
          </a:p>
        </p:txBody>
      </p:sp>
      <p:pic>
        <p:nvPicPr>
          <p:cNvPr id="16389" name="Picture 6" descr="C:\Users\Administrator\Desktop\图片1.png"/>
          <p:cNvPicPr>
            <a:picLocks noChangeAspect="1"/>
          </p:cNvPicPr>
          <p:nvPr/>
        </p:nvPicPr>
        <p:blipFill>
          <a:blip r:embed="rId1"/>
          <a:stretch>
            <a:fillRect/>
          </a:stretch>
        </p:blipFill>
        <p:spPr>
          <a:xfrm>
            <a:off x="7917815" y="266700"/>
            <a:ext cx="4048125" cy="3657600"/>
          </a:xfrm>
          <a:prstGeom prst="rect">
            <a:avLst/>
          </a:prstGeom>
          <a:noFill/>
          <a:ln w="9525">
            <a:noFill/>
          </a:ln>
        </p:spPr>
      </p:pic>
      <p:sp>
        <p:nvSpPr>
          <p:cNvPr id="7" name="文本框 2"/>
          <p:cNvSpPr txBox="1"/>
          <p:nvPr/>
        </p:nvSpPr>
        <p:spPr>
          <a:xfrm>
            <a:off x="77153" y="266383"/>
            <a:ext cx="5798820" cy="706755"/>
          </a:xfrm>
          <a:prstGeom prst="rect">
            <a:avLst/>
          </a:prstGeom>
          <a:noFill/>
          <a:ln w="34925" cmpd="sng">
            <a:solidFill>
              <a:srgbClr val="FF0000"/>
            </a:solidFill>
            <a:prstDash val="solid"/>
          </a:ln>
        </p:spPr>
        <p:txBody>
          <a:bodyPr wrap="none" rtlCol="0" anchor="t">
            <a:spAutoFit/>
          </a:bodyPr>
          <a:p>
            <a:pPr marR="0" defTabSz="914400" eaLnBrk="1" fontAlgn="auto" hangingPunct="1">
              <a:spcBef>
                <a:spcPts val="0"/>
              </a:spcBef>
              <a:spcAft>
                <a:spcPts val="0"/>
              </a:spcAft>
              <a:buClrTx/>
              <a:buSzTx/>
              <a:buFontTx/>
              <a:defRPr/>
            </a:pPr>
            <a:r>
              <a:rPr kumimoji="0" lang="zh-CN" altLang="en-US" sz="4000" b="1" kern="1200" cap="none" spc="0" normalizeH="0" baseline="0" noProof="0" dirty="0" smtClean="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rPr>
              <a:t>二、手工业</a:t>
            </a:r>
            <a:r>
              <a:rPr kumimoji="0" lang="en-US" altLang="zh-CN" sz="4000" b="1" kern="1200" cap="none" spc="0" normalizeH="0" baseline="0" noProof="0" dirty="0" smtClean="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rPr>
              <a:t>——</a:t>
            </a:r>
            <a:r>
              <a:rPr kumimoji="0" lang="zh-CN" altLang="en-US" sz="4000" b="1" kern="1200" cap="none" spc="0" normalizeH="0" baseline="0" noProof="0" dirty="0" smtClean="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rPr>
              <a:t>手工工场</a:t>
            </a:r>
            <a:endParaRPr kumimoji="0" lang="zh-CN" altLang="en-US" sz="4000" b="1" kern="1200" cap="none" spc="0" normalizeH="0" baseline="0" noProof="0"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9215"/>
            <a:ext cx="6491605" cy="583565"/>
          </a:xfrm>
          <a:prstGeom prst="rect">
            <a:avLst/>
          </a:prstGeom>
          <a:solidFill>
            <a:schemeClr val="bg1"/>
          </a:solidFill>
        </p:spPr>
        <p:txBody>
          <a:bodyPr wrap="square" rtlCol="0">
            <a:spAutoFit/>
          </a:bodyPr>
          <a:lstStyle/>
          <a:p>
            <a:r>
              <a:rPr lang="en-US" altLang="zh-CN"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手工工场</a:t>
            </a:r>
            <a:r>
              <a:rPr lang="zh-CN" altLang="en-US"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发展过程</a:t>
            </a:r>
            <a:endParaRPr lang="zh-CN" altLang="en-US"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850390"/>
            <a:ext cx="3893820" cy="353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1"/>
          <p:cNvSpPr txBox="1">
            <a:spLocks noChangeArrowheads="1"/>
          </p:cNvSpPr>
          <p:nvPr/>
        </p:nvSpPr>
        <p:spPr bwMode="auto">
          <a:xfrm>
            <a:off x="314325" y="5502275"/>
            <a:ext cx="3008630" cy="953135"/>
          </a:xfrm>
          <a:prstGeom prst="rect">
            <a:avLst/>
          </a:prstGeom>
          <a:solidFill>
            <a:srgbClr val="F7F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a:r>
              <a:rPr lang="zh-CN" altLang="en-US" sz="2800" b="1" dirty="0"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中世纪</a:t>
            </a:r>
            <a:r>
              <a:rPr lang="zh-CN" altLang="en-US" sz="2800" b="1" u="sng"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手工作坊 </a:t>
            </a:r>
            <a:endParaRPr lang="en-US" altLang="zh-CN" sz="4000" b="1" u="sng" dirty="0"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2800" b="1" dirty="0"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（依附</a:t>
            </a:r>
            <a:r>
              <a:rPr lang="zh-CN" altLang="en-US" sz="28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关系）</a:t>
            </a:r>
            <a:endParaRPr lang="zh-CN" altLang="en-US" sz="28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753110" y="918210"/>
            <a:ext cx="10109835" cy="666115"/>
            <a:chOff x="1340" y="1328"/>
            <a:chExt cx="15921" cy="1049"/>
          </a:xfrm>
        </p:grpSpPr>
        <p:sp>
          <p:nvSpPr>
            <p:cNvPr id="17" name="矩形 16"/>
            <p:cNvSpPr/>
            <p:nvPr/>
          </p:nvSpPr>
          <p:spPr>
            <a:xfrm>
              <a:off x="1340" y="1328"/>
              <a:ext cx="2548" cy="1049"/>
            </a:xfrm>
            <a:prstGeom prst="rect">
              <a:avLst/>
            </a:prstGeom>
            <a:solidFill>
              <a:srgbClr val="F7FD9D"/>
            </a:solidFill>
            <a:ln>
              <a:solidFill>
                <a:schemeClr val="tx1"/>
              </a:solidFill>
            </a:ln>
          </p:spPr>
          <p:txBody>
            <a:bodyPr wrap="square">
              <a:spAutoFit/>
            </a:bodyPr>
            <a:lstStyle/>
            <a:p>
              <a:r>
                <a:rPr lang="zh-CN" altLang="en-US" sz="28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手工作坊</a:t>
              </a:r>
              <a:r>
                <a:rPr lang="zh-CN" altLang="en-US" sz="3735"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3735"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矩形 17"/>
            <p:cNvSpPr/>
            <p:nvPr/>
          </p:nvSpPr>
          <p:spPr>
            <a:xfrm>
              <a:off x="12493" y="1393"/>
              <a:ext cx="4768" cy="919"/>
            </a:xfrm>
            <a:prstGeom prst="rect">
              <a:avLst/>
            </a:prstGeom>
            <a:solidFill>
              <a:srgbClr val="F7FD9D"/>
            </a:solidFill>
            <a:ln w="12700">
              <a:solidFill>
                <a:schemeClr val="tx1"/>
              </a:solidFill>
            </a:ln>
          </p:spPr>
          <p:txBody>
            <a:bodyPr wrap="none">
              <a:spAutoFit/>
            </a:bodyPr>
            <a:lstStyle/>
            <a:p>
              <a:r>
                <a:rPr lang="zh-CN" altLang="en-US" sz="3200" b="1" dirty="0" smtClean="0">
                  <a:solidFill>
                    <a:srgbClr val="0000FF"/>
                  </a:solidFill>
                  <a:latin typeface="微软雅黑" panose="020B0503020204020204" pitchFamily="34" charset="-122"/>
                  <a:ea typeface="微软雅黑" panose="020B0503020204020204" pitchFamily="34" charset="-122"/>
                </a:rPr>
                <a:t>分散的手工工场</a:t>
              </a:r>
              <a:endParaRPr lang="zh-CN" altLang="en-US" sz="3200" b="1" dirty="0" smtClean="0">
                <a:solidFill>
                  <a:srgbClr val="0000FF"/>
                </a:solidFill>
                <a:latin typeface="微软雅黑" panose="020B0503020204020204" pitchFamily="34" charset="-122"/>
                <a:ea typeface="微软雅黑" panose="020B0503020204020204" pitchFamily="34" charset="-122"/>
              </a:endParaRPr>
            </a:p>
          </p:txBody>
        </p:sp>
        <p:sp>
          <p:nvSpPr>
            <p:cNvPr id="4" name="右箭头 3"/>
            <p:cNvSpPr/>
            <p:nvPr/>
          </p:nvSpPr>
          <p:spPr>
            <a:xfrm>
              <a:off x="5049" y="1465"/>
              <a:ext cx="6132" cy="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TextBox 2"/>
          <p:cNvSpPr txBox="1"/>
          <p:nvPr/>
        </p:nvSpPr>
        <p:spPr>
          <a:xfrm>
            <a:off x="5657215" y="2000885"/>
            <a:ext cx="6246495" cy="4525645"/>
          </a:xfrm>
          <a:prstGeom prst="rect">
            <a:avLst/>
          </a:prstGeom>
          <a:solidFill>
            <a:schemeClr val="bg1"/>
          </a:solidFill>
          <a:ln w="12700">
            <a:solidFill>
              <a:schemeClr val="tx1"/>
            </a:solidFill>
          </a:ln>
        </p:spPr>
        <p:txBody>
          <a:bodyPr wrap="square" rtlCol="0">
            <a:spAutoFit/>
          </a:bodyPr>
          <a:p>
            <a:pPr fontAlgn="auto">
              <a:lnSpc>
                <a:spcPts val="4940"/>
              </a:lnSpc>
            </a:pPr>
            <a:r>
              <a:rPr lang="en-US" altLang="zh-CN" sz="2800" b="1" dirty="0" smtClean="0">
                <a:latin typeface="宋体" panose="02010600030101010101" pitchFamily="2" charset="-122"/>
                <a:ea typeface="宋体" panose="02010600030101010101" pitchFamily="2" charset="-122"/>
                <a:cs typeface="宋体" panose="02010600030101010101" pitchFamily="2" charset="-122"/>
              </a:rPr>
              <a:t>13</a:t>
            </a:r>
            <a:r>
              <a:rPr lang="zh-CN" altLang="en-US" sz="2800" b="1" dirty="0" smtClean="0">
                <a:latin typeface="宋体" panose="02010600030101010101" pitchFamily="2" charset="-122"/>
                <a:ea typeface="宋体" panose="02010600030101010101" pitchFamily="2" charset="-122"/>
                <a:cs typeface="宋体" panose="02010600030101010101" pitchFamily="2" charset="-122"/>
              </a:rPr>
              <a:t>世纪的羊毛工业迅速发展的时候，便有大批经商的工业家；他们</a:t>
            </a:r>
            <a:r>
              <a:rPr lang="zh-CN" altLang="en-US"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采购羊毛</a:t>
            </a:r>
            <a:r>
              <a:rPr lang="zh-CN" altLang="en-US" sz="2800" b="1" dirty="0" smtClean="0">
                <a:latin typeface="宋体" panose="02010600030101010101" pitchFamily="2" charset="-122"/>
                <a:ea typeface="宋体" panose="02010600030101010101" pitchFamily="2" charset="-122"/>
                <a:cs typeface="宋体" panose="02010600030101010101" pitchFamily="2" charset="-122"/>
              </a:rPr>
              <a:t>，分配给梳毛工人、纺织工人以及其他各种工人；</a:t>
            </a:r>
            <a:r>
              <a:rPr lang="zh-CN" altLang="en-US"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付给他们以工资，叫他们分别工作</a:t>
            </a:r>
            <a:r>
              <a:rPr lang="zh-CN" altLang="en-US" sz="2800" b="1" dirty="0" smtClean="0">
                <a:latin typeface="宋体" panose="02010600030101010101" pitchFamily="2" charset="-122"/>
                <a:ea typeface="宋体" panose="02010600030101010101" pitchFamily="2" charset="-122"/>
                <a:cs typeface="宋体" panose="02010600030101010101" pitchFamily="2" charset="-122"/>
              </a:rPr>
              <a:t>，制成成品，然后收集拢来，销售于国内外各地。工作的人，都</a:t>
            </a:r>
            <a:r>
              <a:rPr lang="zh-CN" altLang="en-US"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住在自己家里</a:t>
            </a:r>
            <a:r>
              <a:rPr lang="zh-CN" altLang="en-US" sz="2800" b="1" dirty="0" smtClean="0">
                <a:latin typeface="宋体" panose="02010600030101010101" pitchFamily="2" charset="-122"/>
                <a:ea typeface="宋体" panose="02010600030101010101" pitchFamily="2" charset="-122"/>
                <a:cs typeface="宋体" panose="02010600030101010101" pitchFamily="2" charset="-122"/>
              </a:rPr>
              <a:t>。</a:t>
            </a:r>
            <a:endParaRPr lang="zh-CN" altLang="en-US" sz="2800" b="1" dirty="0" smtClean="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1915"/>
            <a:ext cx="4951095" cy="666115"/>
          </a:xfrm>
          <a:prstGeom prst="rect">
            <a:avLst/>
          </a:prstGeom>
          <a:solidFill>
            <a:srgbClr val="F7FD9D"/>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zh-CN" altLang="en-US" sz="3735" b="1" dirty="0" smtClean="0">
                <a:solidFill>
                  <a:schemeClr val="accent3"/>
                </a:solidFill>
                <a:effectLst/>
                <a:latin typeface="微软雅黑" panose="020B0503020204020204" pitchFamily="34" charset="-122"/>
                <a:ea typeface="微软雅黑" panose="020B0503020204020204" pitchFamily="34" charset="-122"/>
                <a:cs typeface="微软雅黑" panose="020B0503020204020204" pitchFamily="34" charset="-122"/>
              </a:rPr>
              <a:t>集中的手工工场的特点</a:t>
            </a:r>
            <a:endParaRPr lang="zh-CN" altLang="en-US" sz="3735" b="1" dirty="0" smtClean="0">
              <a:solidFill>
                <a:schemeClr val="accent3"/>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0" y="6082030"/>
            <a:ext cx="3922395" cy="523240"/>
          </a:xfrm>
          <a:prstGeom prst="rect">
            <a:avLst/>
          </a:prstGeom>
          <a:solidFill>
            <a:srgbClr val="E4E5EA"/>
          </a:solidFill>
        </p:spPr>
        <p:txBody>
          <a:bodyPr wrap="square" lIns="93025" tIns="46512" rIns="93025" bIns="46512">
            <a:spAutoFit/>
          </a:bodyPr>
          <a:lstStyle/>
          <a:p>
            <a:r>
              <a:rPr lang="en-US" altLang="zh-CN" sz="2800" b="1" dirty="0" smtClean="0">
                <a:latin typeface="微软雅黑" panose="020B0503020204020204" pitchFamily="34" charset="-122"/>
                <a:ea typeface="微软雅黑" panose="020B0503020204020204" pitchFamily="34" charset="-122"/>
              </a:rPr>
              <a:t>《</a:t>
            </a:r>
            <a:r>
              <a:rPr lang="zh-CN" altLang="en-US" sz="2800" b="1" dirty="0" smtClean="0">
                <a:latin typeface="微软雅黑" panose="020B0503020204020204" pitchFamily="34" charset="-122"/>
                <a:ea typeface="微软雅黑" panose="020B0503020204020204" pitchFamily="34" charset="-122"/>
              </a:rPr>
              <a:t>毛纺工场</a:t>
            </a:r>
            <a:r>
              <a:rPr lang="en-US" altLang="zh-CN" sz="2800" b="1" dirty="0" smtClean="0">
                <a:latin typeface="微软雅黑" panose="020B0503020204020204" pitchFamily="34" charset="-122"/>
                <a:ea typeface="微软雅黑" panose="020B0503020204020204" pitchFamily="34" charset="-122"/>
              </a:rPr>
              <a:t>》</a:t>
            </a:r>
            <a:r>
              <a:rPr lang="zh-CN" altLang="en-US" sz="2800" b="1" dirty="0" smtClean="0">
                <a:latin typeface="微软雅黑" panose="020B0503020204020204" pitchFamily="34" charset="-122"/>
                <a:ea typeface="微软雅黑" panose="020B0503020204020204" pitchFamily="34" charset="-122"/>
              </a:rPr>
              <a:t>卡瓦洛里</a:t>
            </a:r>
            <a:endParaRPr lang="zh-CN" altLang="en-US" sz="2800" b="1" dirty="0" smtClean="0">
              <a:latin typeface="微软雅黑" panose="020B0503020204020204" pitchFamily="34" charset="-122"/>
              <a:ea typeface="微软雅黑" panose="020B0503020204020204" pitchFamily="34" charset="-122"/>
            </a:endParaRPr>
          </a:p>
        </p:txBody>
      </p:sp>
      <p:pic>
        <p:nvPicPr>
          <p:cNvPr id="4" name="图片 3" descr="1.jpg"/>
          <p:cNvPicPr>
            <a:picLocks noChangeAspect="1"/>
          </p:cNvPicPr>
          <p:nvPr/>
        </p:nvPicPr>
        <p:blipFill>
          <a:blip r:embed="rId1"/>
          <a:stretch>
            <a:fillRect/>
          </a:stretch>
        </p:blipFill>
        <p:spPr>
          <a:xfrm>
            <a:off x="182880" y="1322705"/>
            <a:ext cx="3526790" cy="4509770"/>
          </a:xfrm>
          <a:prstGeom prst="roundRect">
            <a:avLst>
              <a:gd name="adj" fmla="val 8293"/>
            </a:avLst>
          </a:prstGeom>
          <a:ln>
            <a:noFill/>
          </a:ln>
          <a:effectLst>
            <a:outerShdw blurRad="292100" dist="139700" dir="2700000" algn="tl" rotWithShape="0">
              <a:srgbClr val="333333">
                <a:alpha val="65000"/>
              </a:srgbClr>
            </a:outerShdw>
          </a:effectLst>
        </p:spPr>
      </p:pic>
      <p:sp>
        <p:nvSpPr>
          <p:cNvPr id="5" name="TextBox 4"/>
          <p:cNvSpPr txBox="1"/>
          <p:nvPr/>
        </p:nvSpPr>
        <p:spPr>
          <a:xfrm>
            <a:off x="3922395" y="911225"/>
            <a:ext cx="8463915" cy="5632450"/>
          </a:xfrm>
          <a:prstGeom prst="rect">
            <a:avLst/>
          </a:prstGeom>
          <a:solidFill>
            <a:srgbClr val="F4F9F5"/>
          </a:solidFill>
        </p:spPr>
        <p:txBody>
          <a:bodyPr wrap="square" lIns="93025" tIns="46512" rIns="93025" bIns="46512" rtlCol="0">
            <a:spAutoFit/>
          </a:bodyPr>
          <a:lstStyle/>
          <a:p>
            <a:r>
              <a:rPr lang="zh-CN" altLang="en-US" sz="4000" b="1" dirty="0" smtClean="0">
                <a:latin typeface="微软雅黑" panose="020B0503020204020204" pitchFamily="34" charset="-122"/>
                <a:ea typeface="微软雅黑" panose="020B0503020204020204" pitchFamily="34" charset="-122"/>
                <a:cs typeface="微软雅黑" panose="020B0503020204020204" pitchFamily="34" charset="-122"/>
              </a:rPr>
              <a:t>毛纺织业</a:t>
            </a:r>
            <a:r>
              <a:rPr lang="en-US" altLang="zh-CN" sz="40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000" b="1" dirty="0" smtClean="0">
                <a:latin typeface="微软雅黑" panose="020B0503020204020204" pitchFamily="34" charset="-122"/>
                <a:ea typeface="微软雅黑" panose="020B0503020204020204" pitchFamily="34" charset="-122"/>
                <a:cs typeface="微软雅黑" panose="020B0503020204020204" pitchFamily="34" charset="-122"/>
              </a:rPr>
              <a:t>商人</a:t>
            </a:r>
            <a:r>
              <a:rPr lang="zh-CN" altLang="en-US" sz="4000" b="1" dirty="0">
                <a:latin typeface="微软雅黑" panose="020B0503020204020204" pitchFamily="34" charset="-122"/>
                <a:ea typeface="微软雅黑" panose="020B0503020204020204" pitchFamily="34" charset="-122"/>
                <a:cs typeface="微软雅黑" panose="020B0503020204020204" pitchFamily="34" charset="-122"/>
              </a:rPr>
              <a:t>投资开办作坊，控制原料采购和产品销售两个环节，</a:t>
            </a:r>
            <a:r>
              <a:rPr lang="zh-CN" altLang="en-US" sz="4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雇</a:t>
            </a:r>
            <a:r>
              <a:rPr lang="zh-CN" altLang="en-US" sz="4000" b="1"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佣</a:t>
            </a:r>
            <a:r>
              <a:rPr lang="zh-CN" altLang="en-US" sz="4000" b="1" dirty="0">
                <a:latin typeface="微软雅黑" panose="020B0503020204020204" pitchFamily="34" charset="-122"/>
                <a:ea typeface="微软雅黑" panose="020B0503020204020204" pitchFamily="34" charset="-122"/>
                <a:cs typeface="微软雅黑" panose="020B0503020204020204" pitchFamily="34" charset="-122"/>
              </a:rPr>
              <a:t>一些行会手工业者和零散</a:t>
            </a:r>
            <a:r>
              <a:rPr lang="zh-CN" altLang="en-US" sz="4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工人工作</a:t>
            </a:r>
            <a:r>
              <a:rPr lang="zh-CN" altLang="en-US" sz="40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生产过程分成</a:t>
            </a:r>
            <a:r>
              <a:rPr lang="zh-CN" altLang="en-US" sz="4000" b="1" dirty="0">
                <a:latin typeface="微软雅黑" panose="020B0503020204020204" pitchFamily="34" charset="-122"/>
                <a:ea typeface="微软雅黑" panose="020B0503020204020204" pitchFamily="34" charset="-122"/>
                <a:cs typeface="微软雅黑" panose="020B0503020204020204" pitchFamily="34" charset="-122"/>
              </a:rPr>
              <a:t>梳毛、纺线、染色、织布、平整等</a:t>
            </a:r>
            <a:r>
              <a:rPr lang="zh-CN" altLang="en-US" sz="4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多道工序</a:t>
            </a:r>
            <a:r>
              <a:rPr lang="zh-CN" altLang="en-US" sz="4000" b="1" dirty="0">
                <a:latin typeface="微软雅黑" panose="020B0503020204020204" pitchFamily="34" charset="-122"/>
                <a:ea typeface="微软雅黑" panose="020B0503020204020204" pitchFamily="34" charset="-122"/>
                <a:cs typeface="微软雅黑" panose="020B0503020204020204" pitchFamily="34" charset="-122"/>
              </a:rPr>
              <a:t>，由专门的手エ业作坊完成。这种生产直接</a:t>
            </a:r>
            <a:r>
              <a:rPr lang="zh-CN" altLang="en-US" sz="4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面向市场</a:t>
            </a:r>
            <a:r>
              <a:rPr lang="zh-CN" altLang="en-US" sz="4000" b="1" dirty="0">
                <a:latin typeface="微软雅黑" panose="020B0503020204020204" pitchFamily="34" charset="-122"/>
                <a:ea typeface="微软雅黑" panose="020B0503020204020204" pitchFamily="34" charset="-122"/>
                <a:cs typeface="微软雅黑" panose="020B0503020204020204" pitchFamily="34" charset="-122"/>
              </a:rPr>
              <a:t>，由</a:t>
            </a:r>
            <a:r>
              <a:rPr lang="en-US" sz="40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000" b="1" dirty="0">
                <a:latin typeface="微软雅黑" panose="020B0503020204020204" pitchFamily="34" charset="-122"/>
                <a:ea typeface="微软雅黑" panose="020B0503020204020204" pitchFamily="34" charset="-122"/>
                <a:cs typeface="微软雅黑" panose="020B0503020204020204" pitchFamily="34" charset="-122"/>
              </a:rPr>
              <a:t>商人直接支配</a:t>
            </a:r>
            <a:r>
              <a:rPr lang="en-US" sz="40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000" b="1" dirty="0">
                <a:latin typeface="微软雅黑" panose="020B0503020204020204" pitchFamily="34" charset="-122"/>
                <a:ea typeface="微软雅黑" panose="020B0503020204020204" pitchFamily="34" charset="-122"/>
                <a:cs typeface="微软雅黑" panose="020B0503020204020204" pitchFamily="34" charset="-122"/>
              </a:rPr>
              <a:t>，手工业者失去了生产资料的所有权，也不再与市场发生直接联系</a:t>
            </a:r>
            <a:r>
              <a:rPr lang="zh-CN" altLang="en-US" sz="4000"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4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8"/>
          <p:cNvSpPr txBox="1">
            <a:spLocks noChangeArrowheads="1"/>
          </p:cNvSpPr>
          <p:nvPr/>
        </p:nvSpPr>
        <p:spPr bwMode="auto">
          <a:xfrm>
            <a:off x="5134610" y="1322705"/>
            <a:ext cx="6093460" cy="791125"/>
          </a:xfrm>
          <a:prstGeom prst="roundRect">
            <a:avLst/>
          </a:prstGeom>
          <a:solidFill>
            <a:srgbClr val="F7FD9D"/>
          </a:solidFill>
          <a:ln w="9525">
            <a:solidFill>
              <a:schemeClr val="tx1"/>
            </a:solidFill>
            <a:round/>
          </a:ln>
        </p:spPr>
        <p:txBody>
          <a:bodyPr wrap="square" lIns="93025" tIns="46512" rIns="93025" bIns="46512">
            <a:spAutoFit/>
          </a:bodyPr>
          <a:lstStyle/>
          <a:p>
            <a:r>
              <a:rPr lang="zh-CN" altLang="en-US"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剥削方式</a:t>
            </a:r>
            <a:r>
              <a:rPr lang="en-US" altLang="zh-CN"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雇佣关系</a:t>
            </a:r>
            <a:endParaRPr lang="zh-CN" altLang="en-US"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8"/>
          <p:cNvSpPr txBox="1">
            <a:spLocks noChangeArrowheads="1"/>
          </p:cNvSpPr>
          <p:nvPr/>
        </p:nvSpPr>
        <p:spPr bwMode="auto">
          <a:xfrm>
            <a:off x="5133975" y="2679700"/>
            <a:ext cx="6247765" cy="790939"/>
          </a:xfrm>
          <a:prstGeom prst="roundRect">
            <a:avLst/>
          </a:prstGeom>
          <a:solidFill>
            <a:srgbClr val="F7FD9D"/>
          </a:solidFill>
          <a:ln w="9525">
            <a:solidFill>
              <a:schemeClr val="tx1"/>
            </a:solidFill>
            <a:round/>
          </a:ln>
        </p:spPr>
        <p:txBody>
          <a:bodyPr wrap="square" lIns="93025" tIns="46512" rIns="93025" bIns="46512">
            <a:spAutoFit/>
          </a:bodyPr>
          <a:lstStyle/>
          <a:p>
            <a:r>
              <a:rPr lang="zh-CN" altLang="en-US"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生产方式</a:t>
            </a:r>
            <a:r>
              <a:rPr lang="en-US" altLang="zh-CN"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000" b="1" dirty="0" smtClean="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分工合作</a:t>
            </a:r>
            <a:endParaRPr lang="zh-CN" altLang="en-US" sz="4000" b="1" dirty="0" smtClean="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8"/>
          <p:cNvSpPr txBox="1">
            <a:spLocks noChangeArrowheads="1"/>
          </p:cNvSpPr>
          <p:nvPr/>
        </p:nvSpPr>
        <p:spPr bwMode="auto">
          <a:xfrm>
            <a:off x="5241290" y="4242435"/>
            <a:ext cx="5634990" cy="790939"/>
          </a:xfrm>
          <a:prstGeom prst="roundRect">
            <a:avLst/>
          </a:prstGeom>
          <a:solidFill>
            <a:srgbClr val="F7FD9D"/>
          </a:solidFill>
          <a:ln w="9525">
            <a:solidFill>
              <a:schemeClr val="tx1"/>
            </a:solidFill>
            <a:round/>
          </a:ln>
        </p:spPr>
        <p:txBody>
          <a:bodyPr wrap="square" lIns="93025" tIns="46512" rIns="93025" bIns="46512">
            <a:spAutoFit/>
          </a:bodyPr>
          <a:lstStyle/>
          <a:p>
            <a:r>
              <a:rPr lang="zh-CN" altLang="en-US"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经营特点</a:t>
            </a:r>
            <a:r>
              <a:rPr lang="en-US" altLang="zh-CN"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面向市场</a:t>
            </a:r>
            <a:endParaRPr lang="zh-CN" altLang="en-US" sz="4000" b="1" dirty="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6"/>
          <p:cNvSpPr txBox="1"/>
          <p:nvPr/>
        </p:nvSpPr>
        <p:spPr>
          <a:xfrm>
            <a:off x="5241449" y="105"/>
            <a:ext cx="6888480" cy="829945"/>
          </a:xfrm>
          <a:prstGeom prst="rect">
            <a:avLst/>
          </a:prstGeom>
          <a:solidFill>
            <a:srgbClr val="FFFF00"/>
          </a:solidFill>
        </p:spPr>
        <p:txBody>
          <a:bodyPr wrap="none" lIns="91440" tIns="45720" rIns="91440" bIns="45720" rtlCol="0" anchor="t">
            <a:spAutoFit/>
          </a:bodyPr>
          <a:lstStyle/>
          <a:p>
            <a:r>
              <a:rPr lang="zh-CN" altLang="zh-CN" sz="4800" b="1" dirty="0">
                <a:solidFill>
                  <a:srgbClr val="FF0000"/>
                </a:solidFill>
                <a:latin typeface="微软雅黑" panose="020B0503020204020204" pitchFamily="34" charset="-122"/>
                <a:ea typeface="微软雅黑" panose="020B0503020204020204" pitchFamily="34" charset="-122"/>
                <a:sym typeface="+mn-ea"/>
              </a:rPr>
              <a:t>资本主义性质</a:t>
            </a:r>
            <a:r>
              <a:rPr lang="zh-CN" altLang="en-US" sz="4800" b="1" dirty="0">
                <a:solidFill>
                  <a:srgbClr val="FF0000"/>
                </a:solidFill>
                <a:latin typeface="微软雅黑" panose="020B0503020204020204" pitchFamily="34" charset="-122"/>
                <a:ea typeface="微软雅黑" panose="020B0503020204020204" pitchFamily="34" charset="-122"/>
                <a:sym typeface="+mn-ea"/>
              </a:rPr>
              <a:t>的生产特征</a:t>
            </a:r>
            <a:endParaRPr lang="zh-CN" altLang="en-US" sz="48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 name="KSO_WM_BEAUTIFY_FLAG" val="#wm#"/>
  <p:tag name="KSO_WM_UNIT_SUBTYPE" val="h"/>
  <p:tag name="KSO_WM_UNIT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 name="KSO_WM_BEAUTIFY_FLAG" val="#wm#"/>
  <p:tag name="KSO_WM_UNIT_SUBTYPE" val="h"/>
  <p:tag name="KSO_WM_UNIT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UNIT_SUBTYPE" val="h"/>
  <p:tag name="KSO_WM_UNIT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UNIT_SUBTYPE" val="h"/>
  <p:tag name="KSO_WM_UNIT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KSO_WM_SLIDE_BACKGROUND_TYPE" val="general"/>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12*i*6"/>
  <p:tag name="KSO_WM_UNIT_LAYERLEVEL" val="1"/>
  <p:tag name="KSO_WM_TAG_VERSION" val="1.0"/>
  <p:tag name="KSO_WM_BEAUTIFY_FLAG" val="#wm#"/>
  <p:tag name="KSO_WM_SLIDE_BACKGROUND_TYPE" val="general"/>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_12*i*7"/>
  <p:tag name="KSO_WM_UNIT_LAYERLEVEL" val="1"/>
  <p:tag name="KSO_WM_TAG_VERSION" val="1.0"/>
  <p:tag name="KSO_WM_BEAUTIFY_FLAG" val="#wm#"/>
  <p:tag name="KSO_WM_SLIDE_BACKGROUND_TYPE" val="general"/>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3"/>
  <p:tag name="KSO_WM_UNIT_LAYERLEVEL" val="1"/>
  <p:tag name="KSO_WM_TAG_VERSION" val="1.0"/>
  <p:tag name="KSO_WM_BEAUTIFY_FLAG" val="#wm#"/>
  <p:tag name="KSO_WM_SLIDE_BACKGROUND_TYPE" val="leftRight"/>
  <p:tag name="KSO_WM_SLIDE_BK_DARK_LIGHT" val="2"/>
  <p:tag name="KSO_WM_UNIT_TYPE" val="i"/>
  <p:tag name="KSO_WM_UNIT_INDEX" val="3"/>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3"/>
  <p:tag name="KSO_WM_UNIT_LAYERLEVEL" val="1"/>
  <p:tag name="KSO_WM_TAG_VERSION" val="1.0"/>
  <p:tag name="KSO_WM_BEAUTIFY_FLAG" val="#wm#"/>
  <p:tag name="KSO_WM_SLIDE_BACKGROUND_TYPE" val="topBottom"/>
  <p:tag name="KSO_WM_SLIDE_BK_DARK_LIGHT" val="2"/>
  <p:tag name="KSO_WM_UNIT_TYPE" val="i"/>
  <p:tag name="KSO_WM_UNIT_INDEX" val="3"/>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SLIDE_BACKGROUND_TYPE" val="belt"/>
  <p:tag name="KSO_WM_SLIDE_BK_DARK_LIGHT" val="2"/>
  <p:tag name="KSO_WM_UNIT_TYPE" val="i"/>
  <p:tag name="KSO_WM_UNIT_INDEX"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129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129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2.xml><?xml version="1.0" encoding="utf-8"?>
<p:tagLst xmlns:p="http://schemas.openxmlformats.org/presentationml/2006/main">
  <p:tag name="KSO_WM_TEMPLATE_SUBCATEGORY" val="0"/>
  <p:tag name="KSO_WM_TAG_VERSION" val="1.0"/>
  <p:tag name="KSO_WM_BEAUTIFY_FLAG" val="#wm#"/>
  <p:tag name="KSO_WM_TEMPLATE_CATEGORY" val="custom"/>
  <p:tag name="KSO_WM_TEMPLATE_INDEX" val="20201291"/>
  <p:tag name="KSO_WM_TEMPLATE_THUMBS_INDEX" val="1、8、9、10、11、12、13、15"/>
  <p:tag name="KSO_WM_TEMPLATE_MASTER_TYPE" val="1"/>
  <p:tag name="KSO_WM_TEMPLATE_COLOR_TYPE" val="1"/>
  <p:tag name="KSO_WM_TEMPLATE_MASTER_THUMB_INDEX" val="12"/>
  <p:tag name="KSO_WM_UNIT_SHOW_EDIT_AREA_INDICATION" val="0"/>
</p:tagLst>
</file>

<file path=ppt/tags/tag213.xml><?xml version="1.0" encoding="utf-8"?>
<p:tagLst xmlns:p="http://schemas.openxmlformats.org/presentationml/2006/main">
  <p:tag name="KSO_WM_UNIT_ISCONTENTS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1291_15*a*1"/>
  <p:tag name="KSO_WM_TEMPLATE_CATEGORY" val="custom"/>
  <p:tag name="KSO_WM_TEMPLATE_INDEX" val="20201291"/>
  <p:tag name="KSO_WM_UNIT_LAYERLEVEL" val="1"/>
  <p:tag name="KSO_WM_TAG_VERSION" val="1.0"/>
  <p:tag name="KSO_WM_BEAUTIFY_FLAG" val="#wm#"/>
  <p:tag name="KSO_WM_UNIT_PRESET_TEXT" val="感谢支持"/>
  <p:tag name="KSO_WM_UNIT_ISNUMDGMTITLE" val="0"/>
</p:tagLst>
</file>

<file path=ppt/tags/tag214.xml><?xml version="1.0" encoding="utf-8"?>
<p:tagLst xmlns:p="http://schemas.openxmlformats.org/presentationml/2006/main">
  <p:tag name="KSO_WM_SLIDE_ID" val="custom20201291_15"/>
  <p:tag name="KSO_WM_TEMPLATE_SUBCATEGORY" val="0"/>
  <p:tag name="KSO_WM_SLIDE_TYPE" val="endPage"/>
  <p:tag name="KSO_WM_SLIDE_SUBTYPE" val="pureTxt"/>
  <p:tag name="KSO_WM_SLIDE_ITEM_CNT" val="0"/>
  <p:tag name="KSO_WM_SLIDE_INDEX" val="15"/>
  <p:tag name="KSO_WM_TAG_VERSION" val="1.0"/>
  <p:tag name="KSO_WM_BEAUTIFY_FLAG" val="#wm#"/>
  <p:tag name="KSO_WM_TEMPLATE_CATEGORY" val="custom"/>
  <p:tag name="KSO_WM_TEMPLATE_INDEX" val="20201291"/>
  <p:tag name="KSO_WM_SLIDE_LAYOUT" val="a"/>
  <p:tag name="KSO_WM_SLIDE_LAYOUT_CNT" val="1"/>
  <p:tag name="KSO_WM_TEMPLATE_MASTER_TYPE" val="1"/>
  <p:tag name="KSO_WM_TEMPLATE_COLOR_TYPE" val="1"/>
</p:tagLst>
</file>

<file path=ppt/tags/tag215.xml><?xml version="1.0" encoding="utf-8"?>
<p:tagLst xmlns:p="http://schemas.openxmlformats.org/presentationml/2006/main">
  <p:tag name="KSO_WM_BEAUTIFY_FLAG" val="#wm#"/>
  <p:tag name="KSO_WM_TEMPLATE_CATEGORY" val="custom"/>
  <p:tag name="KSO_WM_TEMPLATE_INDEX" val="20201291"/>
</p:tagLst>
</file>

<file path=ppt/tags/tag216.xml><?xml version="1.0" encoding="utf-8"?>
<p:tagLst xmlns:p="http://schemas.openxmlformats.org/presentationml/2006/main">
  <p:tag name="KSO_WM_UNIT_TABLE_BEAUTIFY" val="smartTable{20240001-97f0-4f8e-b386-dc7ace6ba848}"/>
</p:tagLst>
</file>

<file path=ppt/tags/tag217.xml><?xml version="1.0" encoding="utf-8"?>
<p:tagLst xmlns:p="http://schemas.openxmlformats.org/presentationml/2006/main">
  <p:tag name="KSO_WM_SLIDE_ID" val="custom20201291_15"/>
  <p:tag name="KSO_WM_TEMPLATE_SUBCATEGORY" val="0"/>
  <p:tag name="KSO_WM_SLIDE_TYPE" val="endPage"/>
  <p:tag name="KSO_WM_SLIDE_SUBTYPE" val="pureTxt"/>
  <p:tag name="KSO_WM_SLIDE_ITEM_CNT" val="0"/>
  <p:tag name="KSO_WM_SLIDE_INDEX" val="15"/>
  <p:tag name="KSO_WM_TAG_VERSION" val="1.0"/>
  <p:tag name="KSO_WM_BEAUTIFY_FLAG" val="#wm#"/>
  <p:tag name="KSO_WM_TEMPLATE_CATEGORY" val="custom"/>
  <p:tag name="KSO_WM_TEMPLATE_INDEX" val="20201291"/>
  <p:tag name="KSO_WM_SLIDE_LAYOUT" val="a"/>
  <p:tag name="KSO_WM_SLIDE_LAYOUT_CNT" val="1"/>
  <p:tag name="KSO_WM_TEMPLATE_MASTER_TYPE" val="1"/>
  <p:tag name="KSO_WM_TEMPLATE_COLOR_TYPE" val="1"/>
</p:tagLst>
</file>

<file path=ppt/tags/tag218.xml><?xml version="1.0" encoding="utf-8"?>
<p:tagLst xmlns:p="http://schemas.openxmlformats.org/presentationml/2006/main">
  <p:tag name="KSO_WM_BEAUTIFY_FLAG" val="#wm#"/>
  <p:tag name="KSO_WM_TEMPLATE_CATEGORY" val="custom"/>
  <p:tag name="KSO_WM_TEMPLATE_INDEX" val="20201291"/>
</p:tagLst>
</file>

<file path=ppt/tags/tag219.xml><?xml version="1.0" encoding="utf-8"?>
<p:tagLst xmlns:p="http://schemas.openxmlformats.org/presentationml/2006/main">
  <p:tag name="KSO_WM_BEAUTIFY_FLAG" val="#wm#"/>
  <p:tag name="KSO_WM_TEMPLATE_CATEGORY" val="custom"/>
  <p:tag name="KSO_WM_TEMPLATE_INDEX" val="20187308"/>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TEMPLATE_CATEGORY" val="custom"/>
  <p:tag name="KSO_WM_TEMPLATE_INDEX" val="20201291"/>
</p:tagLst>
</file>

<file path=ppt/tags/tag221.xml><?xml version="1.0" encoding="utf-8"?>
<p:tagLst xmlns:p="http://schemas.openxmlformats.org/presentationml/2006/main">
  <p:tag name="KSO_WM_TEMPLATE_CATEGORY" val="custom"/>
  <p:tag name="KSO_WM_TEMPLATE_INDEX" val="177"/>
</p:tagLst>
</file>

<file path=ppt/tags/tag222.xml><?xml version="1.0" encoding="utf-8"?>
<p:tagLst xmlns:p="http://schemas.openxmlformats.org/presentationml/2006/main">
  <p:tag name="KSO_WM_SLIDE_ID" val="custom20202628_14"/>
  <p:tag name="KSO_WM_TEMPLATE_SUBCATEGORY" val="0"/>
  <p:tag name="KSO_WM_TEMPLATE_MASTER_TYPE" val="1"/>
  <p:tag name="KSO_WM_TEMPLATE_COLOR_TYPE" val="1"/>
  <p:tag name="KSO_WM_SLIDE_TYPE" val="text"/>
  <p:tag name="KSO_WM_SLIDE_SUBTYPE" val="pureTxt"/>
  <p:tag name="KSO_WM_SLIDE_ITEM_CNT" val="0"/>
  <p:tag name="KSO_WM_SLIDE_INDEX" val="14"/>
  <p:tag name="KSO_WM_SLIDE_SIZE" val="758*343"/>
  <p:tag name="KSO_WM_SLIDE_POSITION" val="100*98"/>
  <p:tag name="KSO_WM_TAG_VERSION" val="1.0"/>
  <p:tag name="KSO_WM_BEAUTIFY_FLAG" val="#wm#"/>
  <p:tag name="KSO_WM_TEMPLATE_CATEGORY" val="custom"/>
  <p:tag name="KSO_WM_TEMPLATE_INDEX" val="20202628"/>
  <p:tag name="KSO_WM_SLIDE_LAYOUT" val="a_f"/>
  <p:tag name="KSO_WM_SLIDE_LAYOUT_CNT" val="1_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UNIT_TYPE" val="y"/>
  <p:tag name="KSO_WM_UNIT_INDEX" val="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 name="KSO_WM_UNIT_SUBTYPE" val="h"/>
  <p:tag name="KSO_WM_UNIT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 name="KSO_WM_UNIT_SUBTYPE" val="h"/>
  <p:tag name="KSO_WM_UNIT_BK_DARK_LIGHT" val="2"/>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07">
      <a:dk1>
        <a:srgbClr val="000000"/>
      </a:dk1>
      <a:lt1>
        <a:srgbClr val="FFFFFF"/>
      </a:lt1>
      <a:dk2>
        <a:srgbClr val="FADFCF"/>
      </a:dk2>
      <a:lt2>
        <a:srgbClr val="FFFFFF"/>
      </a:lt2>
      <a:accent1>
        <a:srgbClr val="73C4CC"/>
      </a:accent1>
      <a:accent2>
        <a:srgbClr val="68BFDA"/>
      </a:accent2>
      <a:accent3>
        <a:srgbClr val="68B3E6"/>
      </a:accent3>
      <a:accent4>
        <a:srgbClr val="82A4EB"/>
      </a:accent4>
      <a:accent5>
        <a:srgbClr val="A68DDF"/>
      </a:accent5>
      <a:accent6>
        <a:srgbClr val="C76FC1"/>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3380</Words>
  <Application>WPS 演示</Application>
  <PresentationFormat>宽屏</PresentationFormat>
  <Paragraphs>461</Paragraphs>
  <Slides>24</Slides>
  <Notes>4</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24</vt:i4>
      </vt:variant>
    </vt:vector>
  </HeadingPairs>
  <TitlesOfParts>
    <vt:vector size="44" baseType="lpstr">
      <vt:lpstr>Arial</vt:lpstr>
      <vt:lpstr>宋体</vt:lpstr>
      <vt:lpstr>Wingdings</vt:lpstr>
      <vt:lpstr>微软雅黑</vt:lpstr>
      <vt:lpstr>Wingdings</vt:lpstr>
      <vt:lpstr>幼圆</vt:lpstr>
      <vt:lpstr>汉仪乐喵体W</vt:lpstr>
      <vt:lpstr>Viner Hand ITC</vt:lpstr>
      <vt:lpstr>黑体</vt:lpstr>
      <vt:lpstr>Calibri</vt:lpstr>
      <vt:lpstr>楷体</vt:lpstr>
      <vt:lpstr>Times New Roman</vt:lpstr>
      <vt:lpstr>等线</vt:lpstr>
      <vt:lpstr>Arial Unicode MS</vt:lpstr>
      <vt:lpstr>楷体_GB2312</vt:lpstr>
      <vt:lpstr>新宋体</vt:lpstr>
      <vt:lpstr>Arial</vt:lpstr>
      <vt:lpstr>汉仪颜楷简</vt:lpstr>
      <vt:lpstr>Office 主题​​</vt:lpstr>
      <vt:lpstr>1_Office 主题​​</vt:lpstr>
      <vt:lpstr>走向近代的欧洲</vt:lpstr>
      <vt:lpstr>课程标准（2011）</vt:lpstr>
      <vt:lpstr>PowerPoint 演示文稿</vt:lpstr>
      <vt:lpstr>1.出现的背景</vt:lpstr>
      <vt:lpstr>3.租地农场的特征与性质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無二諾</cp:lastModifiedBy>
  <cp:revision>154</cp:revision>
  <dcterms:created xsi:type="dcterms:W3CDTF">2019-06-19T02:08:00Z</dcterms:created>
  <dcterms:modified xsi:type="dcterms:W3CDTF">2020-10-12T13:46:11Z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