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0" r:id="rId4"/>
  </p:sldMasterIdLst>
  <p:notesMasterIdLst>
    <p:notesMasterId r:id="rId10"/>
  </p:notesMasterIdLst>
  <p:sldIdLst>
    <p:sldId id="257" r:id="rId5"/>
    <p:sldId id="256" r:id="rId6"/>
    <p:sldId id="314" r:id="rId7"/>
    <p:sldId id="333" r:id="rId8"/>
    <p:sldId id="261" r:id="rId9"/>
    <p:sldId id="397" r:id="rId11"/>
    <p:sldId id="414" r:id="rId12"/>
    <p:sldId id="416" r:id="rId13"/>
    <p:sldId id="399" r:id="rId14"/>
    <p:sldId id="415" r:id="rId15"/>
    <p:sldId id="401" r:id="rId16"/>
    <p:sldId id="402" r:id="rId17"/>
    <p:sldId id="405" r:id="rId18"/>
    <p:sldId id="404" r:id="rId19"/>
    <p:sldId id="275" r:id="rId20"/>
    <p:sldId id="288" r:id="rId21"/>
    <p:sldId id="304" r:id="rId22"/>
    <p:sldId id="406" r:id="rId23"/>
    <p:sldId id="409" r:id="rId24"/>
    <p:sldId id="408" r:id="rId25"/>
    <p:sldId id="291" r:id="rId26"/>
    <p:sldId id="360" r:id="rId27"/>
    <p:sldId id="410" r:id="rId28"/>
    <p:sldId id="411" r:id="rId29"/>
    <p:sldId id="412" r:id="rId30"/>
  </p:sldIdLst>
  <p:sldSz cx="12192000" cy="6858000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 autoAdjust="0"/>
  </p:normalViewPr>
  <p:slideViewPr>
    <p:cSldViewPr>
      <p:cViewPr varScale="1">
        <p:scale>
          <a:sx n="69" d="100"/>
          <a:sy n="69" d="100"/>
        </p:scale>
        <p:origin x="798" y="66"/>
      </p:cViewPr>
      <p:guideLst>
        <p:guide orient="horz" pos="2236"/>
        <p:guide pos="413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4" Type="http://schemas.openxmlformats.org/officeDocument/2006/relationships/tags" Target="tags/tag7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5AFAD-E8F3-4867-A4DF-144087B494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EC2B7-CCB2-444C-B9EA-83AC174886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F9DB011-2FF4-40B2-8794-4982E2586333}" type="slidenum">
              <a:rPr lang="en-US" altLang="zh-CN"/>
            </a:fld>
            <a:endParaRPr lang="en-US" altLang="zh-CN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FACEC2A-BB05-434F-A653-FEE2B4F50D5D}" type="slidenum">
              <a:rPr lang="en-US" altLang="zh-CN"/>
            </a:fld>
            <a:endParaRPr lang="en-US" altLang="zh-CN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3474A04-9CD4-434A-AC7D-A5788E350B90}" type="slidenum">
              <a:rPr lang="en-US" altLang="zh-CN"/>
            </a:fld>
            <a:endParaRPr lang="en-US" altLang="zh-CN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004FCDB-84B3-4887-BA67-55DA75B24E41}" type="slidenum">
              <a:rPr lang="en-US" altLang="zh-CN"/>
            </a:fld>
            <a:endParaRPr lang="en-US" altLang="zh-CN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E12717C-B288-44EC-A81C-2C9E2F9FACE4}" type="slidenum">
              <a:rPr lang="en-US" altLang="zh-CN"/>
            </a:fld>
            <a:endParaRPr lang="en-US" altLang="zh-CN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EC2B7-CCB2-444C-B9EA-83AC17488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0"/>
          <p:cNvSpPr/>
          <p:nvPr/>
        </p:nvSpPr>
        <p:spPr>
          <a:xfrm rot="20700000" flipH="1">
            <a:off x="8568267" y="636589"/>
            <a:ext cx="1195917" cy="619125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grpSp>
        <p:nvGrpSpPr>
          <p:cNvPr id="5" name="组合 16"/>
          <p:cNvGrpSpPr/>
          <p:nvPr/>
        </p:nvGrpSpPr>
        <p:grpSpPr>
          <a:xfrm>
            <a:off x="774701" y="3287714"/>
            <a:ext cx="1562100" cy="268287"/>
            <a:chOff x="580290" y="3288314"/>
            <a:chExt cx="1172059" cy="267237"/>
          </a:xfrm>
        </p:grpSpPr>
        <p:sp>
          <p:nvSpPr>
            <p:cNvPr id="6" name="椭圆 5"/>
            <p:cNvSpPr/>
            <p:nvPr/>
          </p:nvSpPr>
          <p:spPr>
            <a:xfrm rot="10800000">
              <a:off x="580290" y="3288314"/>
              <a:ext cx="266810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1172673" y="3321521"/>
              <a:ext cx="201695" cy="200824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8" name="椭圆 7"/>
            <p:cNvSpPr/>
            <p:nvPr/>
          </p:nvSpPr>
          <p:spPr>
            <a:xfrm rot="10800000">
              <a:off x="1618944" y="3354728"/>
              <a:ext cx="133405" cy="13440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9" name="组合 17"/>
          <p:cNvGrpSpPr/>
          <p:nvPr/>
        </p:nvGrpSpPr>
        <p:grpSpPr>
          <a:xfrm flipH="1">
            <a:off x="9848851" y="3295650"/>
            <a:ext cx="1564216" cy="266700"/>
            <a:chOff x="580290" y="3288314"/>
            <a:chExt cx="1172059" cy="267237"/>
          </a:xfrm>
        </p:grpSpPr>
        <p:sp>
          <p:nvSpPr>
            <p:cNvPr id="10" name="椭圆 9"/>
            <p:cNvSpPr/>
            <p:nvPr/>
          </p:nvSpPr>
          <p:spPr>
            <a:xfrm rot="10800000">
              <a:off x="580290" y="3288314"/>
              <a:ext cx="266449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1" name="椭圆 19"/>
            <p:cNvSpPr/>
            <p:nvPr/>
          </p:nvSpPr>
          <p:spPr>
            <a:xfrm rot="10800000">
              <a:off x="1173457" y="3321719"/>
              <a:ext cx="199837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1619124" y="3355123"/>
              <a:ext cx="133225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13" name="任意多边形: 形状 6"/>
          <p:cNvSpPr/>
          <p:nvPr/>
        </p:nvSpPr>
        <p:spPr>
          <a:xfrm>
            <a:off x="0" y="4887914"/>
            <a:ext cx="12192000" cy="1970087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4" name="任意多边形: 形状 7"/>
          <p:cNvSpPr/>
          <p:nvPr/>
        </p:nvSpPr>
        <p:spPr>
          <a:xfrm>
            <a:off x="0" y="5421314"/>
            <a:ext cx="12192000" cy="1436687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5" name="任意多边形: 形状 8"/>
          <p:cNvSpPr/>
          <p:nvPr/>
        </p:nvSpPr>
        <p:spPr>
          <a:xfrm>
            <a:off x="0" y="5722938"/>
            <a:ext cx="12192000" cy="1135062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55914" y="2531235"/>
            <a:ext cx="7080173" cy="97872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55914" y="3546953"/>
            <a:ext cx="7080173" cy="42473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ED7DE-A035-4E4C-A260-8072833C9A5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17E2EF-C7E2-4C71-828D-56CE2A1C9A9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0"/>
          <p:cNvSpPr/>
          <p:nvPr/>
        </p:nvSpPr>
        <p:spPr>
          <a:xfrm rot="20700000" flipH="1">
            <a:off x="8568267" y="636589"/>
            <a:ext cx="1195917" cy="619125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grpSp>
        <p:nvGrpSpPr>
          <p:cNvPr id="5" name="组合 16"/>
          <p:cNvGrpSpPr/>
          <p:nvPr/>
        </p:nvGrpSpPr>
        <p:grpSpPr>
          <a:xfrm>
            <a:off x="774701" y="3287714"/>
            <a:ext cx="1562100" cy="268287"/>
            <a:chOff x="580290" y="3288314"/>
            <a:chExt cx="1172059" cy="267237"/>
          </a:xfrm>
        </p:grpSpPr>
        <p:sp>
          <p:nvSpPr>
            <p:cNvPr id="6" name="椭圆 5"/>
            <p:cNvSpPr/>
            <p:nvPr/>
          </p:nvSpPr>
          <p:spPr>
            <a:xfrm rot="10800000">
              <a:off x="580290" y="3288314"/>
              <a:ext cx="266810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1172673" y="3321521"/>
              <a:ext cx="201695" cy="200824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8" name="椭圆 7"/>
            <p:cNvSpPr/>
            <p:nvPr/>
          </p:nvSpPr>
          <p:spPr>
            <a:xfrm rot="10800000">
              <a:off x="1618944" y="3354728"/>
              <a:ext cx="133405" cy="13440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9" name="组合 17"/>
          <p:cNvGrpSpPr/>
          <p:nvPr/>
        </p:nvGrpSpPr>
        <p:grpSpPr>
          <a:xfrm flipH="1">
            <a:off x="9848851" y="3295650"/>
            <a:ext cx="1564216" cy="266700"/>
            <a:chOff x="580290" y="3288314"/>
            <a:chExt cx="1172059" cy="267237"/>
          </a:xfrm>
        </p:grpSpPr>
        <p:sp>
          <p:nvSpPr>
            <p:cNvPr id="10" name="椭圆 9"/>
            <p:cNvSpPr/>
            <p:nvPr/>
          </p:nvSpPr>
          <p:spPr>
            <a:xfrm rot="10800000">
              <a:off x="580290" y="3288314"/>
              <a:ext cx="266449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1" name="椭圆 19"/>
            <p:cNvSpPr/>
            <p:nvPr/>
          </p:nvSpPr>
          <p:spPr>
            <a:xfrm rot="10800000">
              <a:off x="1173457" y="3321719"/>
              <a:ext cx="199837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1619124" y="3355123"/>
              <a:ext cx="133225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13" name="任意多边形: 形状 6"/>
          <p:cNvSpPr/>
          <p:nvPr/>
        </p:nvSpPr>
        <p:spPr>
          <a:xfrm>
            <a:off x="0" y="4887914"/>
            <a:ext cx="12192000" cy="1970087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4" name="任意多边形: 形状 7"/>
          <p:cNvSpPr/>
          <p:nvPr/>
        </p:nvSpPr>
        <p:spPr>
          <a:xfrm>
            <a:off x="0" y="5421314"/>
            <a:ext cx="12192000" cy="1436687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5" name="任意多边形: 形状 8"/>
          <p:cNvSpPr/>
          <p:nvPr/>
        </p:nvSpPr>
        <p:spPr>
          <a:xfrm>
            <a:off x="0" y="5722938"/>
            <a:ext cx="12192000" cy="1135062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55914" y="2531235"/>
            <a:ext cx="7080173" cy="97872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55914" y="3546953"/>
            <a:ext cx="7080173" cy="42473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F4D0D-2182-4BE7-B22E-2E76F5864DC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C19D4-061F-49AF-AA7D-FD56AF8FC27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84134" y="3433763"/>
            <a:ext cx="51477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0"/>
          <p:cNvGrpSpPr/>
          <p:nvPr/>
        </p:nvGrpSpPr>
        <p:grpSpPr>
          <a:xfrm>
            <a:off x="774701" y="3287714"/>
            <a:ext cx="1562100" cy="268287"/>
            <a:chOff x="580290" y="3288314"/>
            <a:chExt cx="1172059" cy="267237"/>
          </a:xfrm>
        </p:grpSpPr>
        <p:sp>
          <p:nvSpPr>
            <p:cNvPr id="6" name="椭圆 5"/>
            <p:cNvSpPr/>
            <p:nvPr/>
          </p:nvSpPr>
          <p:spPr>
            <a:xfrm rot="10800000">
              <a:off x="580290" y="3288314"/>
              <a:ext cx="266810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1172673" y="3321521"/>
              <a:ext cx="201695" cy="200824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8" name="椭圆 7"/>
            <p:cNvSpPr/>
            <p:nvPr/>
          </p:nvSpPr>
          <p:spPr>
            <a:xfrm rot="10800000">
              <a:off x="1618944" y="3354728"/>
              <a:ext cx="133405" cy="13440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9" name="组合 14"/>
          <p:cNvGrpSpPr/>
          <p:nvPr/>
        </p:nvGrpSpPr>
        <p:grpSpPr>
          <a:xfrm flipH="1">
            <a:off x="9848851" y="3295650"/>
            <a:ext cx="1564216" cy="266700"/>
            <a:chOff x="580290" y="3288314"/>
            <a:chExt cx="1172059" cy="267237"/>
          </a:xfrm>
        </p:grpSpPr>
        <p:sp>
          <p:nvSpPr>
            <p:cNvPr id="10" name="椭圆 9"/>
            <p:cNvSpPr/>
            <p:nvPr/>
          </p:nvSpPr>
          <p:spPr>
            <a:xfrm rot="10800000">
              <a:off x="580290" y="3288314"/>
              <a:ext cx="266449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1" name="椭圆 10"/>
            <p:cNvSpPr/>
            <p:nvPr/>
          </p:nvSpPr>
          <p:spPr>
            <a:xfrm rot="10800000">
              <a:off x="1173457" y="3321719"/>
              <a:ext cx="199837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1619124" y="3355123"/>
              <a:ext cx="133225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13" name="任意多边形: 形状 6"/>
          <p:cNvSpPr/>
          <p:nvPr/>
        </p:nvSpPr>
        <p:spPr>
          <a:xfrm>
            <a:off x="0" y="4883150"/>
            <a:ext cx="12192000" cy="1974850"/>
          </a:xfrm>
          <a:custGeom>
            <a:avLst/>
            <a:gdLst>
              <a:gd name="connsiteX0" fmla="*/ 4408996 w 12191999"/>
              <a:gd name="connsiteY0" fmla="*/ 0 h 1975365"/>
              <a:gd name="connsiteX1" fmla="*/ 5790561 w 12191999"/>
              <a:gd name="connsiteY1" fmla="*/ 551581 h 1975365"/>
              <a:gd name="connsiteX2" fmla="*/ 5801495 w 12191999"/>
              <a:gd name="connsiteY2" fmla="*/ 563959 h 1975365"/>
              <a:gd name="connsiteX3" fmla="*/ 5826131 w 12191999"/>
              <a:gd name="connsiteY3" fmla="*/ 553912 h 1975365"/>
              <a:gd name="connsiteX4" fmla="*/ 6523038 w 12191999"/>
              <a:gd name="connsiteY4" fmla="*/ 434799 h 1975365"/>
              <a:gd name="connsiteX5" fmla="*/ 7789046 w 12191999"/>
              <a:gd name="connsiteY5" fmla="*/ 878743 h 1975365"/>
              <a:gd name="connsiteX6" fmla="*/ 7859692 w 12191999"/>
              <a:gd name="connsiteY6" fmla="*/ 944547 h 1975365"/>
              <a:gd name="connsiteX7" fmla="*/ 7890845 w 12191999"/>
              <a:gd name="connsiteY7" fmla="*/ 901137 h 1975365"/>
              <a:gd name="connsiteX8" fmla="*/ 9633465 w 12191999"/>
              <a:gd name="connsiteY8" fmla="*/ 116746 h 1975365"/>
              <a:gd name="connsiteX9" fmla="*/ 11376086 w 12191999"/>
              <a:gd name="connsiteY9" fmla="*/ 901137 h 1975365"/>
              <a:gd name="connsiteX10" fmla="*/ 11381374 w 12191999"/>
              <a:gd name="connsiteY10" fmla="*/ 908506 h 1975365"/>
              <a:gd name="connsiteX11" fmla="*/ 11472015 w 12191999"/>
              <a:gd name="connsiteY11" fmla="*/ 824077 h 1975365"/>
              <a:gd name="connsiteX12" fmla="*/ 12041117 w 12191999"/>
              <a:gd name="connsiteY12" fmla="*/ 499246 h 1975365"/>
              <a:gd name="connsiteX13" fmla="*/ 12191999 w 12191999"/>
              <a:gd name="connsiteY13" fmla="*/ 452495 h 1975365"/>
              <a:gd name="connsiteX14" fmla="*/ 12191999 w 12191999"/>
              <a:gd name="connsiteY14" fmla="*/ 1975365 h 1975365"/>
              <a:gd name="connsiteX15" fmla="*/ 0 w 12191999"/>
              <a:gd name="connsiteY15" fmla="*/ 1975365 h 1975365"/>
              <a:gd name="connsiteX16" fmla="*/ 0 w 12191999"/>
              <a:gd name="connsiteY16" fmla="*/ 373214 h 1975365"/>
              <a:gd name="connsiteX17" fmla="*/ 103466 w 12191999"/>
              <a:gd name="connsiteY17" fmla="*/ 416152 h 1975365"/>
              <a:gd name="connsiteX18" fmla="*/ 712248 w 12191999"/>
              <a:gd name="connsiteY18" fmla="*/ 843689 h 1975365"/>
              <a:gd name="connsiteX19" fmla="*/ 815917 w 12191999"/>
              <a:gd name="connsiteY19" fmla="*/ 961054 h 1975365"/>
              <a:gd name="connsiteX20" fmla="*/ 821465 w 12191999"/>
              <a:gd name="connsiteY20" fmla="*/ 955887 h 1975365"/>
              <a:gd name="connsiteX21" fmla="*/ 2307470 w 12191999"/>
              <a:gd name="connsiteY21" fmla="*/ 434799 h 1975365"/>
              <a:gd name="connsiteX22" fmla="*/ 2932400 w 12191999"/>
              <a:gd name="connsiteY22" fmla="*/ 514784 h 1975365"/>
              <a:gd name="connsiteX23" fmla="*/ 3033353 w 12191999"/>
              <a:gd name="connsiteY23" fmla="*/ 546065 h 1975365"/>
              <a:gd name="connsiteX24" fmla="*/ 3142988 w 12191999"/>
              <a:gd name="connsiteY24" fmla="*/ 443944 h 1975365"/>
              <a:gd name="connsiteX25" fmla="*/ 4408996 w 12191999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1999" h="1975365">
                <a:moveTo>
                  <a:pt x="4408996" y="0"/>
                </a:moveTo>
                <a:cubicBezTo>
                  <a:pt x="4965206" y="0"/>
                  <a:pt x="5462174" y="214716"/>
                  <a:pt x="5790561" y="551581"/>
                </a:cubicBezTo>
                <a:lnTo>
                  <a:pt x="5801495" y="563959"/>
                </a:lnTo>
                <a:lnTo>
                  <a:pt x="5826131" y="553912"/>
                </a:lnTo>
                <a:cubicBezTo>
                  <a:pt x="6040333" y="477212"/>
                  <a:pt x="6275835" y="434799"/>
                  <a:pt x="6523038" y="434799"/>
                </a:cubicBezTo>
                <a:cubicBezTo>
                  <a:pt x="7017445" y="434799"/>
                  <a:pt x="7465046" y="604452"/>
                  <a:pt x="7789046" y="878743"/>
                </a:cubicBezTo>
                <a:lnTo>
                  <a:pt x="7859692" y="944547"/>
                </a:lnTo>
                <a:lnTo>
                  <a:pt x="7890845" y="901137"/>
                </a:lnTo>
                <a:cubicBezTo>
                  <a:pt x="8268504" y="427892"/>
                  <a:pt x="8908064" y="116746"/>
                  <a:pt x="9633465" y="116746"/>
                </a:cubicBezTo>
                <a:cubicBezTo>
                  <a:pt x="10358867" y="116746"/>
                  <a:pt x="10998426" y="427892"/>
                  <a:pt x="11376086" y="901137"/>
                </a:cubicBezTo>
                <a:lnTo>
                  <a:pt x="11381374" y="908506"/>
                </a:lnTo>
                <a:lnTo>
                  <a:pt x="11472015" y="824077"/>
                </a:lnTo>
                <a:cubicBezTo>
                  <a:pt x="11634015" y="686932"/>
                  <a:pt x="11826915" y="575946"/>
                  <a:pt x="12041117" y="499246"/>
                </a:cubicBezTo>
                <a:lnTo>
                  <a:pt x="12191999" y="452495"/>
                </a:lnTo>
                <a:lnTo>
                  <a:pt x="12191999" y="1975365"/>
                </a:lnTo>
                <a:lnTo>
                  <a:pt x="0" y="1975365"/>
                </a:lnTo>
                <a:lnTo>
                  <a:pt x="0" y="373214"/>
                </a:lnTo>
                <a:lnTo>
                  <a:pt x="103466" y="416152"/>
                </a:lnTo>
                <a:cubicBezTo>
                  <a:pt x="337103" y="525156"/>
                  <a:pt x="543613" y="670701"/>
                  <a:pt x="712248" y="843689"/>
                </a:cubicBezTo>
                <a:lnTo>
                  <a:pt x="815917" y="961054"/>
                </a:lnTo>
                <a:lnTo>
                  <a:pt x="821465" y="955887"/>
                </a:lnTo>
                <a:cubicBezTo>
                  <a:pt x="1201766" y="633932"/>
                  <a:pt x="1727148" y="434799"/>
                  <a:pt x="2307470" y="434799"/>
                </a:cubicBezTo>
                <a:cubicBezTo>
                  <a:pt x="2525090" y="434799"/>
                  <a:pt x="2734985" y="462802"/>
                  <a:pt x="2932400" y="514784"/>
                </a:cubicBezTo>
                <a:lnTo>
                  <a:pt x="3033353" y="546065"/>
                </a:lnTo>
                <a:lnTo>
                  <a:pt x="3142988" y="443944"/>
                </a:lnTo>
                <a:cubicBezTo>
                  <a:pt x="3466988" y="169652"/>
                  <a:pt x="3914590" y="0"/>
                  <a:pt x="440899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4" name="任意多边形: 形状 7"/>
          <p:cNvSpPr/>
          <p:nvPr/>
        </p:nvSpPr>
        <p:spPr>
          <a:xfrm>
            <a:off x="0" y="5413376"/>
            <a:ext cx="12192000" cy="1444625"/>
          </a:xfrm>
          <a:custGeom>
            <a:avLst/>
            <a:gdLst>
              <a:gd name="connsiteX0" fmla="*/ 3246538 w 12192001"/>
              <a:gd name="connsiteY0" fmla="*/ 0 h 1445191"/>
              <a:gd name="connsiteX1" fmla="*/ 3888381 w 12192001"/>
              <a:gd name="connsiteY1" fmla="*/ 335498 h 1445191"/>
              <a:gd name="connsiteX2" fmla="*/ 3925176 w 12192001"/>
              <a:gd name="connsiteY2" fmla="*/ 402142 h 1445191"/>
              <a:gd name="connsiteX3" fmla="*/ 4047372 w 12192001"/>
              <a:gd name="connsiteY3" fmla="*/ 336937 h 1445191"/>
              <a:gd name="connsiteX4" fmla="*/ 4348662 w 12192001"/>
              <a:gd name="connsiteY4" fmla="*/ 277137 h 1445191"/>
              <a:gd name="connsiteX5" fmla="*/ 4990506 w 12192001"/>
              <a:gd name="connsiteY5" fmla="*/ 612635 h 1445191"/>
              <a:gd name="connsiteX6" fmla="*/ 4990587 w 12192001"/>
              <a:gd name="connsiteY6" fmla="*/ 612785 h 1445191"/>
              <a:gd name="connsiteX7" fmla="*/ 5017399 w 12192001"/>
              <a:gd name="connsiteY7" fmla="*/ 564223 h 1445191"/>
              <a:gd name="connsiteX8" fmla="*/ 5836210 w 12192001"/>
              <a:gd name="connsiteY8" fmla="*/ 136221 h 1445191"/>
              <a:gd name="connsiteX9" fmla="*/ 6306886 w 12192001"/>
              <a:gd name="connsiteY9" fmla="*/ 253387 h 1445191"/>
              <a:gd name="connsiteX10" fmla="*/ 6347988 w 12192001"/>
              <a:gd name="connsiteY10" fmla="*/ 277935 h 1445191"/>
              <a:gd name="connsiteX11" fmla="*/ 6394194 w 12192001"/>
              <a:gd name="connsiteY11" fmla="*/ 222879 h 1445191"/>
              <a:gd name="connsiteX12" fmla="*/ 6941520 w 12192001"/>
              <a:gd name="connsiteY12" fmla="*/ 0 h 1445191"/>
              <a:gd name="connsiteX13" fmla="*/ 7488846 w 12192001"/>
              <a:gd name="connsiteY13" fmla="*/ 222879 h 1445191"/>
              <a:gd name="connsiteX14" fmla="*/ 7529289 w 12192001"/>
              <a:gd name="connsiteY14" fmla="*/ 271069 h 1445191"/>
              <a:gd name="connsiteX15" fmla="*/ 7537925 w 12192001"/>
              <a:gd name="connsiteY15" fmla="*/ 265911 h 1445191"/>
              <a:gd name="connsiteX16" fmla="*/ 8008603 w 12192001"/>
              <a:gd name="connsiteY16" fmla="*/ 148745 h 1445191"/>
              <a:gd name="connsiteX17" fmla="*/ 8755262 w 12192001"/>
              <a:gd name="connsiteY17" fmla="*/ 484217 h 1445191"/>
              <a:gd name="connsiteX18" fmla="*/ 8852685 w 12192001"/>
              <a:gd name="connsiteY18" fmla="*/ 615575 h 1445191"/>
              <a:gd name="connsiteX19" fmla="*/ 8854308 w 12192001"/>
              <a:gd name="connsiteY19" fmla="*/ 612634 h 1445191"/>
              <a:gd name="connsiteX20" fmla="*/ 9496151 w 12192001"/>
              <a:gd name="connsiteY20" fmla="*/ 277136 h 1445191"/>
              <a:gd name="connsiteX21" fmla="*/ 9928922 w 12192001"/>
              <a:gd name="connsiteY21" fmla="*/ 407095 h 1445191"/>
              <a:gd name="connsiteX22" fmla="*/ 9938225 w 12192001"/>
              <a:gd name="connsiteY22" fmla="*/ 414641 h 1445191"/>
              <a:gd name="connsiteX23" fmla="*/ 9981920 w 12192001"/>
              <a:gd name="connsiteY23" fmla="*/ 335498 h 1445191"/>
              <a:gd name="connsiteX24" fmla="*/ 10623763 w 12192001"/>
              <a:gd name="connsiteY24" fmla="*/ 0 h 1445191"/>
              <a:gd name="connsiteX25" fmla="*/ 11265607 w 12192001"/>
              <a:gd name="connsiteY25" fmla="*/ 335498 h 1445191"/>
              <a:gd name="connsiteX26" fmla="*/ 11291202 w 12192001"/>
              <a:gd name="connsiteY26" fmla="*/ 381858 h 1445191"/>
              <a:gd name="connsiteX27" fmla="*/ 11306415 w 12192001"/>
              <a:gd name="connsiteY27" fmla="*/ 369518 h 1445191"/>
              <a:gd name="connsiteX28" fmla="*/ 11739186 w 12192001"/>
              <a:gd name="connsiteY28" fmla="*/ 239559 h 1445191"/>
              <a:gd name="connsiteX29" fmla="*/ 12171956 w 12192001"/>
              <a:gd name="connsiteY29" fmla="*/ 369518 h 1445191"/>
              <a:gd name="connsiteX30" fmla="*/ 12192001 w 12192001"/>
              <a:gd name="connsiteY30" fmla="*/ 385777 h 1445191"/>
              <a:gd name="connsiteX31" fmla="*/ 12192001 w 12192001"/>
              <a:gd name="connsiteY31" fmla="*/ 1445191 h 1445191"/>
              <a:gd name="connsiteX32" fmla="*/ 0 w 12192001"/>
              <a:gd name="connsiteY32" fmla="*/ 1445191 h 1445191"/>
              <a:gd name="connsiteX33" fmla="*/ 0 w 12192001"/>
              <a:gd name="connsiteY33" fmla="*/ 160691 h 1445191"/>
              <a:gd name="connsiteX34" fmla="*/ 41876 w 12192001"/>
              <a:gd name="connsiteY34" fmla="*/ 184935 h 1445191"/>
              <a:gd name="connsiteX35" fmla="*/ 134451 w 12192001"/>
              <a:gd name="connsiteY35" fmla="*/ 253847 h 1445191"/>
              <a:gd name="connsiteX36" fmla="*/ 135221 w 12192001"/>
              <a:gd name="connsiteY36" fmla="*/ 253387 h 1445191"/>
              <a:gd name="connsiteX37" fmla="*/ 605900 w 12192001"/>
              <a:gd name="connsiteY37" fmla="*/ 136221 h 1445191"/>
              <a:gd name="connsiteX38" fmla="*/ 1450394 w 12192001"/>
              <a:gd name="connsiteY38" fmla="*/ 603610 h 1445191"/>
              <a:gd name="connsiteX39" fmla="*/ 1457193 w 12192001"/>
              <a:gd name="connsiteY39" fmla="*/ 617070 h 1445191"/>
              <a:gd name="connsiteX40" fmla="*/ 1531063 w 12192001"/>
              <a:gd name="connsiteY40" fmla="*/ 529051 h 1445191"/>
              <a:gd name="connsiteX41" fmla="*/ 2118933 w 12192001"/>
              <a:gd name="connsiteY41" fmla="*/ 289663 h 1445191"/>
              <a:gd name="connsiteX42" fmla="*/ 2532753 w 12192001"/>
              <a:gd name="connsiteY42" fmla="*/ 397949 h 1445191"/>
              <a:gd name="connsiteX43" fmla="*/ 2559976 w 12192001"/>
              <a:gd name="connsiteY43" fmla="*/ 416495 h 1445191"/>
              <a:gd name="connsiteX44" fmla="*/ 2604696 w 12192001"/>
              <a:gd name="connsiteY44" fmla="*/ 335498 h 1445191"/>
              <a:gd name="connsiteX45" fmla="*/ 3246538 w 12192001"/>
              <a:gd name="connsiteY4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1" h="1445191">
                <a:moveTo>
                  <a:pt x="3246538" y="0"/>
                </a:moveTo>
                <a:cubicBezTo>
                  <a:pt x="3513718" y="0"/>
                  <a:pt x="3749281" y="133083"/>
                  <a:pt x="3888381" y="335498"/>
                </a:cubicBezTo>
                <a:lnTo>
                  <a:pt x="3925176" y="402142"/>
                </a:lnTo>
                <a:lnTo>
                  <a:pt x="4047372" y="336937"/>
                </a:lnTo>
                <a:cubicBezTo>
                  <a:pt x="4139977" y="298430"/>
                  <a:pt x="4241791" y="277137"/>
                  <a:pt x="4348662" y="277137"/>
                </a:cubicBezTo>
                <a:cubicBezTo>
                  <a:pt x="4615842" y="277137"/>
                  <a:pt x="4851406" y="410220"/>
                  <a:pt x="4990506" y="612635"/>
                </a:cubicBezTo>
                <a:lnTo>
                  <a:pt x="4990587" y="612785"/>
                </a:lnTo>
                <a:lnTo>
                  <a:pt x="5017399" y="564223"/>
                </a:lnTo>
                <a:cubicBezTo>
                  <a:pt x="5194852" y="305997"/>
                  <a:pt x="5495363" y="136221"/>
                  <a:pt x="5836210" y="136221"/>
                </a:cubicBezTo>
                <a:cubicBezTo>
                  <a:pt x="6006632" y="136221"/>
                  <a:pt x="6166972" y="178665"/>
                  <a:pt x="6306886" y="253387"/>
                </a:cubicBezTo>
                <a:lnTo>
                  <a:pt x="6347988" y="277935"/>
                </a:lnTo>
                <a:lnTo>
                  <a:pt x="6394194" y="222879"/>
                </a:lnTo>
                <a:cubicBezTo>
                  <a:pt x="6534266" y="85173"/>
                  <a:pt x="6727776" y="0"/>
                  <a:pt x="6941520" y="0"/>
                </a:cubicBezTo>
                <a:cubicBezTo>
                  <a:pt x="7155263" y="0"/>
                  <a:pt x="7348773" y="85173"/>
                  <a:pt x="7488846" y="222879"/>
                </a:cubicBezTo>
                <a:lnTo>
                  <a:pt x="7529289" y="271069"/>
                </a:lnTo>
                <a:lnTo>
                  <a:pt x="7537925" y="265911"/>
                </a:lnTo>
                <a:cubicBezTo>
                  <a:pt x="7677840" y="191189"/>
                  <a:pt x="7838181" y="148745"/>
                  <a:pt x="8008603" y="148745"/>
                </a:cubicBezTo>
                <a:cubicBezTo>
                  <a:pt x="8306843" y="148745"/>
                  <a:pt x="8574203" y="278730"/>
                  <a:pt x="8755262" y="484217"/>
                </a:cubicBezTo>
                <a:lnTo>
                  <a:pt x="8852685" y="615575"/>
                </a:lnTo>
                <a:lnTo>
                  <a:pt x="8854308" y="612634"/>
                </a:lnTo>
                <a:cubicBezTo>
                  <a:pt x="8993408" y="410219"/>
                  <a:pt x="9228971" y="277136"/>
                  <a:pt x="9496151" y="277136"/>
                </a:cubicBezTo>
                <a:cubicBezTo>
                  <a:pt x="9656459" y="277136"/>
                  <a:pt x="9805385" y="325046"/>
                  <a:pt x="9928922" y="407095"/>
                </a:cubicBezTo>
                <a:lnTo>
                  <a:pt x="9938225" y="414641"/>
                </a:lnTo>
                <a:lnTo>
                  <a:pt x="9981920" y="335498"/>
                </a:lnTo>
                <a:cubicBezTo>
                  <a:pt x="10121021" y="133083"/>
                  <a:pt x="10356583" y="0"/>
                  <a:pt x="10623763" y="0"/>
                </a:cubicBezTo>
                <a:cubicBezTo>
                  <a:pt x="10890944" y="0"/>
                  <a:pt x="11126506" y="133083"/>
                  <a:pt x="11265607" y="335498"/>
                </a:cubicBezTo>
                <a:lnTo>
                  <a:pt x="11291202" y="381858"/>
                </a:lnTo>
                <a:lnTo>
                  <a:pt x="11306415" y="369518"/>
                </a:lnTo>
                <a:cubicBezTo>
                  <a:pt x="11429952" y="287469"/>
                  <a:pt x="11578878" y="239559"/>
                  <a:pt x="11739186" y="239559"/>
                </a:cubicBezTo>
                <a:cubicBezTo>
                  <a:pt x="11899494" y="239559"/>
                  <a:pt x="12048420" y="287469"/>
                  <a:pt x="12171956" y="369518"/>
                </a:cubicBezTo>
                <a:lnTo>
                  <a:pt x="12192001" y="385777"/>
                </a:lnTo>
                <a:lnTo>
                  <a:pt x="12192001" y="1445191"/>
                </a:lnTo>
                <a:lnTo>
                  <a:pt x="0" y="1445191"/>
                </a:lnTo>
                <a:lnTo>
                  <a:pt x="0" y="160691"/>
                </a:lnTo>
                <a:lnTo>
                  <a:pt x="41876" y="184935"/>
                </a:lnTo>
                <a:lnTo>
                  <a:pt x="134451" y="253847"/>
                </a:lnTo>
                <a:lnTo>
                  <a:pt x="135221" y="253387"/>
                </a:lnTo>
                <a:cubicBezTo>
                  <a:pt x="275136" y="178665"/>
                  <a:pt x="435476" y="136221"/>
                  <a:pt x="605900" y="136221"/>
                </a:cubicBezTo>
                <a:cubicBezTo>
                  <a:pt x="963788" y="136221"/>
                  <a:pt x="1277208" y="323399"/>
                  <a:pt x="1450394" y="603610"/>
                </a:cubicBezTo>
                <a:lnTo>
                  <a:pt x="1457193" y="617070"/>
                </a:lnTo>
                <a:lnTo>
                  <a:pt x="1531063" y="529051"/>
                </a:lnTo>
                <a:cubicBezTo>
                  <a:pt x="1681511" y="381145"/>
                  <a:pt x="1889354" y="289663"/>
                  <a:pt x="2118933" y="289663"/>
                </a:cubicBezTo>
                <a:cubicBezTo>
                  <a:pt x="2269592" y="289663"/>
                  <a:pt x="2410892" y="329061"/>
                  <a:pt x="2532753" y="397949"/>
                </a:cubicBezTo>
                <a:lnTo>
                  <a:pt x="2559976" y="416495"/>
                </a:lnTo>
                <a:lnTo>
                  <a:pt x="2604696" y="335498"/>
                </a:lnTo>
                <a:cubicBezTo>
                  <a:pt x="2743795" y="133083"/>
                  <a:pt x="2979358" y="0"/>
                  <a:pt x="324653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5" name="任意多边形: 形状 8"/>
          <p:cNvSpPr/>
          <p:nvPr/>
        </p:nvSpPr>
        <p:spPr>
          <a:xfrm>
            <a:off x="0" y="5724526"/>
            <a:ext cx="12192000" cy="1133475"/>
          </a:xfrm>
          <a:custGeom>
            <a:avLst/>
            <a:gdLst>
              <a:gd name="connsiteX0" fmla="*/ 4783442 w 12192001"/>
              <a:gd name="connsiteY0" fmla="*/ 0 h 1133339"/>
              <a:gd name="connsiteX1" fmla="*/ 5390536 w 12192001"/>
              <a:gd name="connsiteY1" fmla="*/ 268294 h 1133339"/>
              <a:gd name="connsiteX2" fmla="*/ 5418659 w 12192001"/>
              <a:gd name="connsiteY2" fmla="*/ 311359 h 1133339"/>
              <a:gd name="connsiteX3" fmla="*/ 5445718 w 12192001"/>
              <a:gd name="connsiteY3" fmla="*/ 309092 h 1133339"/>
              <a:gd name="connsiteX4" fmla="*/ 5966086 w 12192001"/>
              <a:gd name="connsiteY4" fmla="*/ 539058 h 1133339"/>
              <a:gd name="connsiteX5" fmla="*/ 5998471 w 12192001"/>
              <a:gd name="connsiteY5" fmla="*/ 588645 h 1133339"/>
              <a:gd name="connsiteX6" fmla="*/ 6084786 w 12192001"/>
              <a:gd name="connsiteY6" fmla="*/ 549703 h 1133339"/>
              <a:gd name="connsiteX7" fmla="*/ 6329055 w 12192001"/>
              <a:gd name="connsiteY7" fmla="*/ 508714 h 1133339"/>
              <a:gd name="connsiteX8" fmla="*/ 6382291 w 12192001"/>
              <a:gd name="connsiteY8" fmla="*/ 512618 h 1133339"/>
              <a:gd name="connsiteX9" fmla="*/ 6419886 w 12192001"/>
              <a:gd name="connsiteY9" fmla="*/ 474742 h 1133339"/>
              <a:gd name="connsiteX10" fmla="*/ 6863627 w 12192001"/>
              <a:gd name="connsiteY10" fmla="*/ 321971 h 1133339"/>
              <a:gd name="connsiteX11" fmla="*/ 7107895 w 12192001"/>
              <a:gd name="connsiteY11" fmla="*/ 362960 h 1133339"/>
              <a:gd name="connsiteX12" fmla="*/ 7202810 w 12192001"/>
              <a:gd name="connsiteY12" fmla="*/ 405780 h 1133339"/>
              <a:gd name="connsiteX13" fmla="*/ 7213903 w 12192001"/>
              <a:gd name="connsiteY13" fmla="*/ 398172 h 1133339"/>
              <a:gd name="connsiteX14" fmla="*/ 7564766 w 12192001"/>
              <a:gd name="connsiteY14" fmla="*/ 309092 h 1133339"/>
              <a:gd name="connsiteX15" fmla="*/ 8008506 w 12192001"/>
              <a:gd name="connsiteY15" fmla="*/ 461863 h 1133339"/>
              <a:gd name="connsiteX16" fmla="*/ 8052822 w 12192001"/>
              <a:gd name="connsiteY16" fmla="*/ 506507 h 1133339"/>
              <a:gd name="connsiteX17" fmla="*/ 8060557 w 12192001"/>
              <a:gd name="connsiteY17" fmla="*/ 501203 h 1133339"/>
              <a:gd name="connsiteX18" fmla="*/ 8411422 w 12192001"/>
              <a:gd name="connsiteY18" fmla="*/ 412123 h 1133339"/>
              <a:gd name="connsiteX19" fmla="*/ 8989649 w 12192001"/>
              <a:gd name="connsiteY19" fmla="*/ 730689 h 1133339"/>
              <a:gd name="connsiteX20" fmla="*/ 8994011 w 12192001"/>
              <a:gd name="connsiteY20" fmla="*/ 742369 h 1133339"/>
              <a:gd name="connsiteX21" fmla="*/ 9000624 w 12192001"/>
              <a:gd name="connsiteY21" fmla="*/ 732242 h 1133339"/>
              <a:gd name="connsiteX22" fmla="*/ 9520993 w 12192001"/>
              <a:gd name="connsiteY22" fmla="*/ 502276 h 1133339"/>
              <a:gd name="connsiteX23" fmla="*/ 9736762 w 12192001"/>
              <a:gd name="connsiteY23" fmla="*/ 533926 h 1133339"/>
              <a:gd name="connsiteX24" fmla="*/ 9822666 w 12192001"/>
              <a:gd name="connsiteY24" fmla="*/ 567236 h 1133339"/>
              <a:gd name="connsiteX25" fmla="*/ 9849091 w 12192001"/>
              <a:gd name="connsiteY25" fmla="*/ 526771 h 1133339"/>
              <a:gd name="connsiteX26" fmla="*/ 10216623 w 12192001"/>
              <a:gd name="connsiteY26" fmla="*/ 364348 h 1133339"/>
              <a:gd name="connsiteX27" fmla="*/ 10584155 w 12192001"/>
              <a:gd name="connsiteY27" fmla="*/ 526771 h 1133339"/>
              <a:gd name="connsiteX28" fmla="*/ 10607270 w 12192001"/>
              <a:gd name="connsiteY28" fmla="*/ 562169 h 1133339"/>
              <a:gd name="connsiteX29" fmla="*/ 10634903 w 12192001"/>
              <a:gd name="connsiteY29" fmla="*/ 549703 h 1133339"/>
              <a:gd name="connsiteX30" fmla="*/ 10879171 w 12192001"/>
              <a:gd name="connsiteY30" fmla="*/ 508714 h 1133339"/>
              <a:gd name="connsiteX31" fmla="*/ 11415862 w 12192001"/>
              <a:gd name="connsiteY31" fmla="*/ 759843 h 1133339"/>
              <a:gd name="connsiteX32" fmla="*/ 11427708 w 12192001"/>
              <a:gd name="connsiteY32" fmla="*/ 779672 h 1133339"/>
              <a:gd name="connsiteX33" fmla="*/ 11443598 w 12192001"/>
              <a:gd name="connsiteY33" fmla="*/ 737128 h 1133339"/>
              <a:gd name="connsiteX34" fmla="*/ 12021824 w 12192001"/>
              <a:gd name="connsiteY34" fmla="*/ 418562 h 1133339"/>
              <a:gd name="connsiteX35" fmla="*/ 12148296 w 12192001"/>
              <a:gd name="connsiteY35" fmla="*/ 429159 h 1133339"/>
              <a:gd name="connsiteX36" fmla="*/ 12192001 w 12192001"/>
              <a:gd name="connsiteY36" fmla="*/ 440435 h 1133339"/>
              <a:gd name="connsiteX37" fmla="*/ 12192001 w 12192001"/>
              <a:gd name="connsiteY37" fmla="*/ 1133339 h 1133339"/>
              <a:gd name="connsiteX38" fmla="*/ 0 w 12192001"/>
              <a:gd name="connsiteY38" fmla="*/ 1133339 h 1133339"/>
              <a:gd name="connsiteX39" fmla="*/ 0 w 12192001"/>
              <a:gd name="connsiteY39" fmla="*/ 510365 h 1133339"/>
              <a:gd name="connsiteX40" fmla="*/ 22512 w 12192001"/>
              <a:gd name="connsiteY40" fmla="*/ 508714 h 1133339"/>
              <a:gd name="connsiteX41" fmla="*/ 497027 w 12192001"/>
              <a:gd name="connsiteY41" fmla="*/ 688964 h 1133339"/>
              <a:gd name="connsiteX42" fmla="*/ 501680 w 12192001"/>
              <a:gd name="connsiteY42" fmla="*/ 694269 h 1133339"/>
              <a:gd name="connsiteX43" fmla="*/ 518573 w 12192001"/>
              <a:gd name="connsiteY43" fmla="*/ 668401 h 1133339"/>
              <a:gd name="connsiteX44" fmla="*/ 1083912 w 12192001"/>
              <a:gd name="connsiteY44" fmla="*/ 418562 h 1133339"/>
              <a:gd name="connsiteX45" fmla="*/ 1349289 w 12192001"/>
              <a:gd name="connsiteY45" fmla="*/ 463094 h 1133339"/>
              <a:gd name="connsiteX46" fmla="*/ 1420528 w 12192001"/>
              <a:gd name="connsiteY46" fmla="*/ 495232 h 1133339"/>
              <a:gd name="connsiteX47" fmla="*/ 1453652 w 12192001"/>
              <a:gd name="connsiteY47" fmla="*/ 461863 h 1133339"/>
              <a:gd name="connsiteX48" fmla="*/ 1897391 w 12192001"/>
              <a:gd name="connsiteY48" fmla="*/ 309092 h 1133339"/>
              <a:gd name="connsiteX49" fmla="*/ 2141659 w 12192001"/>
              <a:gd name="connsiteY49" fmla="*/ 350081 h 1133339"/>
              <a:gd name="connsiteX50" fmla="*/ 2242051 w 12192001"/>
              <a:gd name="connsiteY50" fmla="*/ 395372 h 1133339"/>
              <a:gd name="connsiteX51" fmla="*/ 2306042 w 12192001"/>
              <a:gd name="connsiteY51" fmla="*/ 366503 h 1133339"/>
              <a:gd name="connsiteX52" fmla="*/ 2571419 w 12192001"/>
              <a:gd name="connsiteY52" fmla="*/ 321971 h 1133339"/>
              <a:gd name="connsiteX53" fmla="*/ 3199618 w 12192001"/>
              <a:gd name="connsiteY53" fmla="*/ 668067 h 1133339"/>
              <a:gd name="connsiteX54" fmla="*/ 3225139 w 12192001"/>
              <a:gd name="connsiteY54" fmla="*/ 736404 h 1133339"/>
              <a:gd name="connsiteX55" fmla="*/ 3242934 w 12192001"/>
              <a:gd name="connsiteY55" fmla="*/ 731813 h 1133339"/>
              <a:gd name="connsiteX56" fmla="*/ 3369406 w 12192001"/>
              <a:gd name="connsiteY56" fmla="*/ 721216 h 1133339"/>
              <a:gd name="connsiteX57" fmla="*/ 3391102 w 12192001"/>
              <a:gd name="connsiteY57" fmla="*/ 722353 h 1133339"/>
              <a:gd name="connsiteX58" fmla="*/ 3426468 w 12192001"/>
              <a:gd name="connsiteY58" fmla="*/ 627658 h 1133339"/>
              <a:gd name="connsiteX59" fmla="*/ 4004695 w 12192001"/>
              <a:gd name="connsiteY59" fmla="*/ 309092 h 1133339"/>
              <a:gd name="connsiteX60" fmla="*/ 4131167 w 12192001"/>
              <a:gd name="connsiteY60" fmla="*/ 319689 h 1133339"/>
              <a:gd name="connsiteX61" fmla="*/ 4141105 w 12192001"/>
              <a:gd name="connsiteY61" fmla="*/ 322253 h 1133339"/>
              <a:gd name="connsiteX62" fmla="*/ 4176342 w 12192001"/>
              <a:gd name="connsiteY62" fmla="*/ 268294 h 1133339"/>
              <a:gd name="connsiteX63" fmla="*/ 4783442 w 12192001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1" h="1133339">
                <a:moveTo>
                  <a:pt x="4783442" y="0"/>
                </a:moveTo>
                <a:cubicBezTo>
                  <a:pt x="5036157" y="0"/>
                  <a:pt x="5258967" y="106424"/>
                  <a:pt x="5390536" y="268294"/>
                </a:cubicBezTo>
                <a:lnTo>
                  <a:pt x="5418659" y="311359"/>
                </a:lnTo>
                <a:lnTo>
                  <a:pt x="5445718" y="309092"/>
                </a:lnTo>
                <a:cubicBezTo>
                  <a:pt x="5662331" y="309092"/>
                  <a:pt x="5853314" y="400313"/>
                  <a:pt x="5966086" y="539058"/>
                </a:cubicBezTo>
                <a:lnTo>
                  <a:pt x="5998471" y="588645"/>
                </a:lnTo>
                <a:lnTo>
                  <a:pt x="6084786" y="549703"/>
                </a:lnTo>
                <a:cubicBezTo>
                  <a:pt x="6159865" y="523309"/>
                  <a:pt x="6242409" y="508714"/>
                  <a:pt x="6329055" y="508714"/>
                </a:cubicBezTo>
                <a:lnTo>
                  <a:pt x="6382291" y="512618"/>
                </a:lnTo>
                <a:lnTo>
                  <a:pt x="6419886" y="474742"/>
                </a:lnTo>
                <a:cubicBezTo>
                  <a:pt x="6533449" y="380352"/>
                  <a:pt x="6690336" y="321971"/>
                  <a:pt x="6863627" y="321971"/>
                </a:cubicBezTo>
                <a:cubicBezTo>
                  <a:pt x="6950273" y="321971"/>
                  <a:pt x="7032817" y="336566"/>
                  <a:pt x="7107895" y="362960"/>
                </a:cubicBezTo>
                <a:lnTo>
                  <a:pt x="7202810" y="405780"/>
                </a:lnTo>
                <a:lnTo>
                  <a:pt x="7213903" y="398172"/>
                </a:lnTo>
                <a:cubicBezTo>
                  <a:pt x="7314059" y="341931"/>
                  <a:pt x="7434800" y="309092"/>
                  <a:pt x="7564766" y="309092"/>
                </a:cubicBezTo>
                <a:cubicBezTo>
                  <a:pt x="7738057" y="309092"/>
                  <a:pt x="7894943" y="367473"/>
                  <a:pt x="8008506" y="461863"/>
                </a:cubicBezTo>
                <a:lnTo>
                  <a:pt x="8052822" y="506507"/>
                </a:lnTo>
                <a:lnTo>
                  <a:pt x="8060557" y="501203"/>
                </a:lnTo>
                <a:cubicBezTo>
                  <a:pt x="8160713" y="444962"/>
                  <a:pt x="8281454" y="412123"/>
                  <a:pt x="8411422" y="412123"/>
                </a:cubicBezTo>
                <a:cubicBezTo>
                  <a:pt x="8671358" y="412123"/>
                  <a:pt x="8894382" y="543481"/>
                  <a:pt x="8989649" y="730689"/>
                </a:cubicBezTo>
                <a:lnTo>
                  <a:pt x="8994011" y="742369"/>
                </a:lnTo>
                <a:lnTo>
                  <a:pt x="9000624" y="732242"/>
                </a:lnTo>
                <a:cubicBezTo>
                  <a:pt x="9113399" y="593497"/>
                  <a:pt x="9304380" y="502276"/>
                  <a:pt x="9520993" y="502276"/>
                </a:cubicBezTo>
                <a:cubicBezTo>
                  <a:pt x="9596808" y="502276"/>
                  <a:pt x="9669483" y="513450"/>
                  <a:pt x="9736762" y="533926"/>
                </a:cubicBezTo>
                <a:lnTo>
                  <a:pt x="9822666" y="567236"/>
                </a:lnTo>
                <a:lnTo>
                  <a:pt x="9849091" y="526771"/>
                </a:lnTo>
                <a:cubicBezTo>
                  <a:pt x="9928743" y="428776"/>
                  <a:pt x="10063630" y="364348"/>
                  <a:pt x="10216623" y="364348"/>
                </a:cubicBezTo>
                <a:cubicBezTo>
                  <a:pt x="10369615" y="364348"/>
                  <a:pt x="10504503" y="428776"/>
                  <a:pt x="10584155" y="526771"/>
                </a:cubicBezTo>
                <a:lnTo>
                  <a:pt x="10607270" y="562169"/>
                </a:lnTo>
                <a:lnTo>
                  <a:pt x="10634903" y="549703"/>
                </a:lnTo>
                <a:cubicBezTo>
                  <a:pt x="10709981" y="523309"/>
                  <a:pt x="10792525" y="508714"/>
                  <a:pt x="10879171" y="508714"/>
                </a:cubicBezTo>
                <a:cubicBezTo>
                  <a:pt x="11106615" y="508714"/>
                  <a:pt x="11305799" y="609285"/>
                  <a:pt x="11415862" y="759843"/>
                </a:cubicBezTo>
                <a:lnTo>
                  <a:pt x="11427708" y="779672"/>
                </a:lnTo>
                <a:lnTo>
                  <a:pt x="11443598" y="737128"/>
                </a:lnTo>
                <a:cubicBezTo>
                  <a:pt x="11538863" y="549920"/>
                  <a:pt x="11761888" y="418562"/>
                  <a:pt x="12021824" y="418562"/>
                </a:cubicBezTo>
                <a:cubicBezTo>
                  <a:pt x="12065147" y="418562"/>
                  <a:pt x="12107444" y="422211"/>
                  <a:pt x="12148296" y="429159"/>
                </a:cubicBezTo>
                <a:lnTo>
                  <a:pt x="12192001" y="440435"/>
                </a:lnTo>
                <a:lnTo>
                  <a:pt x="12192001" y="1133339"/>
                </a:lnTo>
                <a:lnTo>
                  <a:pt x="0" y="1133339"/>
                </a:lnTo>
                <a:lnTo>
                  <a:pt x="0" y="510365"/>
                </a:lnTo>
                <a:lnTo>
                  <a:pt x="22512" y="508714"/>
                </a:lnTo>
                <a:cubicBezTo>
                  <a:pt x="212048" y="508714"/>
                  <a:pt x="381960" y="578555"/>
                  <a:pt x="497027" y="688964"/>
                </a:cubicBezTo>
                <a:lnTo>
                  <a:pt x="501680" y="694269"/>
                </a:lnTo>
                <a:lnTo>
                  <a:pt x="518573" y="668401"/>
                </a:lnTo>
                <a:cubicBezTo>
                  <a:pt x="641094" y="517666"/>
                  <a:pt x="848579" y="418562"/>
                  <a:pt x="1083912" y="418562"/>
                </a:cubicBezTo>
                <a:cubicBezTo>
                  <a:pt x="1178045" y="418562"/>
                  <a:pt x="1267722" y="434418"/>
                  <a:pt x="1349289" y="463094"/>
                </a:cubicBezTo>
                <a:lnTo>
                  <a:pt x="1420528" y="495232"/>
                </a:lnTo>
                <a:lnTo>
                  <a:pt x="1453652" y="461863"/>
                </a:lnTo>
                <a:cubicBezTo>
                  <a:pt x="1567215" y="367473"/>
                  <a:pt x="1724100" y="309092"/>
                  <a:pt x="1897391" y="309092"/>
                </a:cubicBezTo>
                <a:cubicBezTo>
                  <a:pt x="1984036" y="309092"/>
                  <a:pt x="2066580" y="323687"/>
                  <a:pt x="2141659" y="350081"/>
                </a:cubicBezTo>
                <a:lnTo>
                  <a:pt x="2242051" y="395372"/>
                </a:lnTo>
                <a:lnTo>
                  <a:pt x="2306042" y="366503"/>
                </a:lnTo>
                <a:cubicBezTo>
                  <a:pt x="2387609" y="337827"/>
                  <a:pt x="2477286" y="321971"/>
                  <a:pt x="2571419" y="321971"/>
                </a:cubicBezTo>
                <a:cubicBezTo>
                  <a:pt x="2853820" y="321971"/>
                  <a:pt x="3096119" y="464681"/>
                  <a:pt x="3199618" y="668067"/>
                </a:cubicBezTo>
                <a:lnTo>
                  <a:pt x="3225139" y="736404"/>
                </a:lnTo>
                <a:lnTo>
                  <a:pt x="3242934" y="731813"/>
                </a:lnTo>
                <a:cubicBezTo>
                  <a:pt x="3283786" y="724865"/>
                  <a:pt x="3326083" y="721216"/>
                  <a:pt x="3369406" y="721216"/>
                </a:cubicBezTo>
                <a:lnTo>
                  <a:pt x="3391102" y="722353"/>
                </a:lnTo>
                <a:lnTo>
                  <a:pt x="3426468" y="627658"/>
                </a:lnTo>
                <a:cubicBezTo>
                  <a:pt x="3521734" y="440450"/>
                  <a:pt x="3744758" y="309092"/>
                  <a:pt x="4004695" y="309092"/>
                </a:cubicBezTo>
                <a:cubicBezTo>
                  <a:pt x="4048018" y="309092"/>
                  <a:pt x="4090315" y="312741"/>
                  <a:pt x="4131167" y="319689"/>
                </a:cubicBezTo>
                <a:lnTo>
                  <a:pt x="4141105" y="322253"/>
                </a:lnTo>
                <a:lnTo>
                  <a:pt x="4176342" y="268294"/>
                </a:lnTo>
                <a:cubicBezTo>
                  <a:pt x="4307913" y="106424"/>
                  <a:pt x="4530723" y="0"/>
                  <a:pt x="478344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6" name="任意多边形 19"/>
          <p:cNvSpPr/>
          <p:nvPr/>
        </p:nvSpPr>
        <p:spPr>
          <a:xfrm rot="20700000" flipH="1">
            <a:off x="7818968" y="727075"/>
            <a:ext cx="1183217" cy="612775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3115" y="2658508"/>
            <a:ext cx="5514879" cy="75713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83115" y="3452786"/>
            <a:ext cx="5514879" cy="4247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0841A-F7C1-407E-AEF5-4F20DAD6E9F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F6CB3-B264-43D5-96D1-3D4FC9747ED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1443" y="365127"/>
            <a:ext cx="7752291" cy="1325563"/>
          </a:xfrm>
        </p:spPr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3D639-AB53-47D1-B8B1-A5C1EC14B8D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/>
          <p:nvPr/>
        </p:nvGrpSpPr>
        <p:grpSpPr>
          <a:xfrm>
            <a:off x="1524001" y="3287714"/>
            <a:ext cx="1564217" cy="268287"/>
            <a:chOff x="580290" y="3288314"/>
            <a:chExt cx="1172059" cy="267237"/>
          </a:xfrm>
        </p:grpSpPr>
        <p:sp>
          <p:nvSpPr>
            <p:cNvPr id="5" name="椭圆 4"/>
            <p:cNvSpPr/>
            <p:nvPr/>
          </p:nvSpPr>
          <p:spPr>
            <a:xfrm rot="10800000">
              <a:off x="580290" y="3288314"/>
              <a:ext cx="266449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6" name="椭圆 5"/>
            <p:cNvSpPr/>
            <p:nvPr/>
          </p:nvSpPr>
          <p:spPr>
            <a:xfrm rot="10800000">
              <a:off x="1173456" y="3321521"/>
              <a:ext cx="199837" cy="200824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1619124" y="3354728"/>
              <a:ext cx="133225" cy="13440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8" name="组合 9"/>
          <p:cNvGrpSpPr/>
          <p:nvPr/>
        </p:nvGrpSpPr>
        <p:grpSpPr>
          <a:xfrm flipH="1">
            <a:off x="9086851" y="3295650"/>
            <a:ext cx="1562100" cy="266700"/>
            <a:chOff x="580290" y="3288314"/>
            <a:chExt cx="1172059" cy="267237"/>
          </a:xfrm>
        </p:grpSpPr>
        <p:sp>
          <p:nvSpPr>
            <p:cNvPr id="9" name="椭圆 8"/>
            <p:cNvSpPr/>
            <p:nvPr/>
          </p:nvSpPr>
          <p:spPr>
            <a:xfrm rot="10800000">
              <a:off x="580290" y="3288314"/>
              <a:ext cx="266810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0" name="椭圆 9"/>
            <p:cNvSpPr/>
            <p:nvPr/>
          </p:nvSpPr>
          <p:spPr>
            <a:xfrm rot="10800000">
              <a:off x="1172673" y="3321719"/>
              <a:ext cx="201695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1" name="椭圆 10"/>
            <p:cNvSpPr/>
            <p:nvPr/>
          </p:nvSpPr>
          <p:spPr>
            <a:xfrm rot="10800000">
              <a:off x="1618944" y="3355123"/>
              <a:ext cx="133405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12" name="任意多边形: 形状 13"/>
          <p:cNvSpPr/>
          <p:nvPr/>
        </p:nvSpPr>
        <p:spPr>
          <a:xfrm>
            <a:off x="0" y="4887914"/>
            <a:ext cx="12192000" cy="1970087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3" name="任意多边形: 形状 14"/>
          <p:cNvSpPr/>
          <p:nvPr/>
        </p:nvSpPr>
        <p:spPr>
          <a:xfrm>
            <a:off x="0" y="5421314"/>
            <a:ext cx="12192000" cy="1436687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4" name="任意多边形: 形状 15"/>
          <p:cNvSpPr/>
          <p:nvPr/>
        </p:nvSpPr>
        <p:spPr>
          <a:xfrm>
            <a:off x="0" y="5722938"/>
            <a:ext cx="12192000" cy="1135062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5" name="任意多边形 30"/>
          <p:cNvSpPr/>
          <p:nvPr/>
        </p:nvSpPr>
        <p:spPr>
          <a:xfrm rot="20700000" flipH="1">
            <a:off x="5499100" y="1689101"/>
            <a:ext cx="1193800" cy="619125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1400" y="2591561"/>
            <a:ext cx="5029200" cy="97872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8" name="内容占位符 17"/>
          <p:cNvSpPr>
            <a:spLocks noGrp="1"/>
          </p:cNvSpPr>
          <p:nvPr>
            <p:ph sz="quarter" idx="13"/>
          </p:nvPr>
        </p:nvSpPr>
        <p:spPr>
          <a:xfrm>
            <a:off x="3581400" y="3610929"/>
            <a:ext cx="50292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6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0787F7-9B2C-42BD-967C-6CB16F09D9E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02635-02D7-4AB8-A3B6-18E4FF705BB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711200"/>
            <a:ext cx="4262400" cy="16002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352521" y="733425"/>
            <a:ext cx="6170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311400"/>
            <a:ext cx="42624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74101-5E97-46F0-8C7A-C19398EFA95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5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887995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C84A8-87AA-4FFC-BEF8-DAA43C4D39E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A8CD1-E499-437E-BE8C-438D9C2C5B0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2E322D-25A4-45C5-B2C2-CE3A37AA44C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4D0D-2182-4BE7-B22E-2E76F5864DCD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9165-1666-4950-B380-B35546E3A77A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841A-F7C1-407E-AEF5-4F20DAD6E9F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9165-1666-4950-B380-B35546E3A77A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9165-1666-4950-B380-B35546E3A77A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FB96-EE17-4D14-8D16-641D4902D924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2635-02D7-4AB8-A3B6-18E4FF705BBE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9165-1666-4950-B380-B35546E3A77A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101-5E97-46F0-8C7A-C19398EFA95A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84134" y="3433763"/>
            <a:ext cx="51477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0"/>
          <p:cNvGrpSpPr/>
          <p:nvPr/>
        </p:nvGrpSpPr>
        <p:grpSpPr>
          <a:xfrm>
            <a:off x="774701" y="3287714"/>
            <a:ext cx="1562100" cy="268287"/>
            <a:chOff x="580290" y="3288314"/>
            <a:chExt cx="1172059" cy="267237"/>
          </a:xfrm>
        </p:grpSpPr>
        <p:sp>
          <p:nvSpPr>
            <p:cNvPr id="6" name="椭圆 5"/>
            <p:cNvSpPr/>
            <p:nvPr/>
          </p:nvSpPr>
          <p:spPr>
            <a:xfrm rot="10800000">
              <a:off x="580290" y="3288314"/>
              <a:ext cx="266810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1172673" y="3321521"/>
              <a:ext cx="201695" cy="200824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8" name="椭圆 7"/>
            <p:cNvSpPr/>
            <p:nvPr/>
          </p:nvSpPr>
          <p:spPr>
            <a:xfrm rot="10800000">
              <a:off x="1618944" y="3354728"/>
              <a:ext cx="133405" cy="13440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9" name="组合 14"/>
          <p:cNvGrpSpPr/>
          <p:nvPr/>
        </p:nvGrpSpPr>
        <p:grpSpPr>
          <a:xfrm flipH="1">
            <a:off x="9848851" y="3295650"/>
            <a:ext cx="1564216" cy="266700"/>
            <a:chOff x="580290" y="3288314"/>
            <a:chExt cx="1172059" cy="267237"/>
          </a:xfrm>
        </p:grpSpPr>
        <p:sp>
          <p:nvSpPr>
            <p:cNvPr id="10" name="椭圆 9"/>
            <p:cNvSpPr/>
            <p:nvPr/>
          </p:nvSpPr>
          <p:spPr>
            <a:xfrm rot="10800000">
              <a:off x="580290" y="3288314"/>
              <a:ext cx="266449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1" name="椭圆 10"/>
            <p:cNvSpPr/>
            <p:nvPr/>
          </p:nvSpPr>
          <p:spPr>
            <a:xfrm rot="10800000">
              <a:off x="1173457" y="3321719"/>
              <a:ext cx="199837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1619124" y="3355123"/>
              <a:ext cx="133225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13" name="任意多边形: 形状 6"/>
          <p:cNvSpPr/>
          <p:nvPr/>
        </p:nvSpPr>
        <p:spPr>
          <a:xfrm>
            <a:off x="0" y="4883150"/>
            <a:ext cx="12192000" cy="1974850"/>
          </a:xfrm>
          <a:custGeom>
            <a:avLst/>
            <a:gdLst>
              <a:gd name="connsiteX0" fmla="*/ 4408996 w 12191999"/>
              <a:gd name="connsiteY0" fmla="*/ 0 h 1975365"/>
              <a:gd name="connsiteX1" fmla="*/ 5790561 w 12191999"/>
              <a:gd name="connsiteY1" fmla="*/ 551581 h 1975365"/>
              <a:gd name="connsiteX2" fmla="*/ 5801495 w 12191999"/>
              <a:gd name="connsiteY2" fmla="*/ 563959 h 1975365"/>
              <a:gd name="connsiteX3" fmla="*/ 5826131 w 12191999"/>
              <a:gd name="connsiteY3" fmla="*/ 553912 h 1975365"/>
              <a:gd name="connsiteX4" fmla="*/ 6523038 w 12191999"/>
              <a:gd name="connsiteY4" fmla="*/ 434799 h 1975365"/>
              <a:gd name="connsiteX5" fmla="*/ 7789046 w 12191999"/>
              <a:gd name="connsiteY5" fmla="*/ 878743 h 1975365"/>
              <a:gd name="connsiteX6" fmla="*/ 7859692 w 12191999"/>
              <a:gd name="connsiteY6" fmla="*/ 944547 h 1975365"/>
              <a:gd name="connsiteX7" fmla="*/ 7890845 w 12191999"/>
              <a:gd name="connsiteY7" fmla="*/ 901137 h 1975365"/>
              <a:gd name="connsiteX8" fmla="*/ 9633465 w 12191999"/>
              <a:gd name="connsiteY8" fmla="*/ 116746 h 1975365"/>
              <a:gd name="connsiteX9" fmla="*/ 11376086 w 12191999"/>
              <a:gd name="connsiteY9" fmla="*/ 901137 h 1975365"/>
              <a:gd name="connsiteX10" fmla="*/ 11381374 w 12191999"/>
              <a:gd name="connsiteY10" fmla="*/ 908506 h 1975365"/>
              <a:gd name="connsiteX11" fmla="*/ 11472015 w 12191999"/>
              <a:gd name="connsiteY11" fmla="*/ 824077 h 1975365"/>
              <a:gd name="connsiteX12" fmla="*/ 12041117 w 12191999"/>
              <a:gd name="connsiteY12" fmla="*/ 499246 h 1975365"/>
              <a:gd name="connsiteX13" fmla="*/ 12191999 w 12191999"/>
              <a:gd name="connsiteY13" fmla="*/ 452495 h 1975365"/>
              <a:gd name="connsiteX14" fmla="*/ 12191999 w 12191999"/>
              <a:gd name="connsiteY14" fmla="*/ 1975365 h 1975365"/>
              <a:gd name="connsiteX15" fmla="*/ 0 w 12191999"/>
              <a:gd name="connsiteY15" fmla="*/ 1975365 h 1975365"/>
              <a:gd name="connsiteX16" fmla="*/ 0 w 12191999"/>
              <a:gd name="connsiteY16" fmla="*/ 373214 h 1975365"/>
              <a:gd name="connsiteX17" fmla="*/ 103466 w 12191999"/>
              <a:gd name="connsiteY17" fmla="*/ 416152 h 1975365"/>
              <a:gd name="connsiteX18" fmla="*/ 712248 w 12191999"/>
              <a:gd name="connsiteY18" fmla="*/ 843689 h 1975365"/>
              <a:gd name="connsiteX19" fmla="*/ 815917 w 12191999"/>
              <a:gd name="connsiteY19" fmla="*/ 961054 h 1975365"/>
              <a:gd name="connsiteX20" fmla="*/ 821465 w 12191999"/>
              <a:gd name="connsiteY20" fmla="*/ 955887 h 1975365"/>
              <a:gd name="connsiteX21" fmla="*/ 2307470 w 12191999"/>
              <a:gd name="connsiteY21" fmla="*/ 434799 h 1975365"/>
              <a:gd name="connsiteX22" fmla="*/ 2932400 w 12191999"/>
              <a:gd name="connsiteY22" fmla="*/ 514784 h 1975365"/>
              <a:gd name="connsiteX23" fmla="*/ 3033353 w 12191999"/>
              <a:gd name="connsiteY23" fmla="*/ 546065 h 1975365"/>
              <a:gd name="connsiteX24" fmla="*/ 3142988 w 12191999"/>
              <a:gd name="connsiteY24" fmla="*/ 443944 h 1975365"/>
              <a:gd name="connsiteX25" fmla="*/ 4408996 w 12191999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1999" h="1975365">
                <a:moveTo>
                  <a:pt x="4408996" y="0"/>
                </a:moveTo>
                <a:cubicBezTo>
                  <a:pt x="4965206" y="0"/>
                  <a:pt x="5462174" y="214716"/>
                  <a:pt x="5790561" y="551581"/>
                </a:cubicBezTo>
                <a:lnTo>
                  <a:pt x="5801495" y="563959"/>
                </a:lnTo>
                <a:lnTo>
                  <a:pt x="5826131" y="553912"/>
                </a:lnTo>
                <a:cubicBezTo>
                  <a:pt x="6040333" y="477212"/>
                  <a:pt x="6275835" y="434799"/>
                  <a:pt x="6523038" y="434799"/>
                </a:cubicBezTo>
                <a:cubicBezTo>
                  <a:pt x="7017445" y="434799"/>
                  <a:pt x="7465046" y="604452"/>
                  <a:pt x="7789046" y="878743"/>
                </a:cubicBezTo>
                <a:lnTo>
                  <a:pt x="7859692" y="944547"/>
                </a:lnTo>
                <a:lnTo>
                  <a:pt x="7890845" y="901137"/>
                </a:lnTo>
                <a:cubicBezTo>
                  <a:pt x="8268504" y="427892"/>
                  <a:pt x="8908064" y="116746"/>
                  <a:pt x="9633465" y="116746"/>
                </a:cubicBezTo>
                <a:cubicBezTo>
                  <a:pt x="10358867" y="116746"/>
                  <a:pt x="10998426" y="427892"/>
                  <a:pt x="11376086" y="901137"/>
                </a:cubicBezTo>
                <a:lnTo>
                  <a:pt x="11381374" y="908506"/>
                </a:lnTo>
                <a:lnTo>
                  <a:pt x="11472015" y="824077"/>
                </a:lnTo>
                <a:cubicBezTo>
                  <a:pt x="11634015" y="686932"/>
                  <a:pt x="11826915" y="575946"/>
                  <a:pt x="12041117" y="499246"/>
                </a:cubicBezTo>
                <a:lnTo>
                  <a:pt x="12191999" y="452495"/>
                </a:lnTo>
                <a:lnTo>
                  <a:pt x="12191999" y="1975365"/>
                </a:lnTo>
                <a:lnTo>
                  <a:pt x="0" y="1975365"/>
                </a:lnTo>
                <a:lnTo>
                  <a:pt x="0" y="373214"/>
                </a:lnTo>
                <a:lnTo>
                  <a:pt x="103466" y="416152"/>
                </a:lnTo>
                <a:cubicBezTo>
                  <a:pt x="337103" y="525156"/>
                  <a:pt x="543613" y="670701"/>
                  <a:pt x="712248" y="843689"/>
                </a:cubicBezTo>
                <a:lnTo>
                  <a:pt x="815917" y="961054"/>
                </a:lnTo>
                <a:lnTo>
                  <a:pt x="821465" y="955887"/>
                </a:lnTo>
                <a:cubicBezTo>
                  <a:pt x="1201766" y="633932"/>
                  <a:pt x="1727148" y="434799"/>
                  <a:pt x="2307470" y="434799"/>
                </a:cubicBezTo>
                <a:cubicBezTo>
                  <a:pt x="2525090" y="434799"/>
                  <a:pt x="2734985" y="462802"/>
                  <a:pt x="2932400" y="514784"/>
                </a:cubicBezTo>
                <a:lnTo>
                  <a:pt x="3033353" y="546065"/>
                </a:lnTo>
                <a:lnTo>
                  <a:pt x="3142988" y="443944"/>
                </a:lnTo>
                <a:cubicBezTo>
                  <a:pt x="3466988" y="169652"/>
                  <a:pt x="3914590" y="0"/>
                  <a:pt x="440899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4" name="任意多边形: 形状 7"/>
          <p:cNvSpPr/>
          <p:nvPr/>
        </p:nvSpPr>
        <p:spPr>
          <a:xfrm>
            <a:off x="0" y="5413376"/>
            <a:ext cx="12192000" cy="1444625"/>
          </a:xfrm>
          <a:custGeom>
            <a:avLst/>
            <a:gdLst>
              <a:gd name="connsiteX0" fmla="*/ 3246538 w 12192001"/>
              <a:gd name="connsiteY0" fmla="*/ 0 h 1445191"/>
              <a:gd name="connsiteX1" fmla="*/ 3888381 w 12192001"/>
              <a:gd name="connsiteY1" fmla="*/ 335498 h 1445191"/>
              <a:gd name="connsiteX2" fmla="*/ 3925176 w 12192001"/>
              <a:gd name="connsiteY2" fmla="*/ 402142 h 1445191"/>
              <a:gd name="connsiteX3" fmla="*/ 4047372 w 12192001"/>
              <a:gd name="connsiteY3" fmla="*/ 336937 h 1445191"/>
              <a:gd name="connsiteX4" fmla="*/ 4348662 w 12192001"/>
              <a:gd name="connsiteY4" fmla="*/ 277137 h 1445191"/>
              <a:gd name="connsiteX5" fmla="*/ 4990506 w 12192001"/>
              <a:gd name="connsiteY5" fmla="*/ 612635 h 1445191"/>
              <a:gd name="connsiteX6" fmla="*/ 4990587 w 12192001"/>
              <a:gd name="connsiteY6" fmla="*/ 612785 h 1445191"/>
              <a:gd name="connsiteX7" fmla="*/ 5017399 w 12192001"/>
              <a:gd name="connsiteY7" fmla="*/ 564223 h 1445191"/>
              <a:gd name="connsiteX8" fmla="*/ 5836210 w 12192001"/>
              <a:gd name="connsiteY8" fmla="*/ 136221 h 1445191"/>
              <a:gd name="connsiteX9" fmla="*/ 6306886 w 12192001"/>
              <a:gd name="connsiteY9" fmla="*/ 253387 h 1445191"/>
              <a:gd name="connsiteX10" fmla="*/ 6347988 w 12192001"/>
              <a:gd name="connsiteY10" fmla="*/ 277935 h 1445191"/>
              <a:gd name="connsiteX11" fmla="*/ 6394194 w 12192001"/>
              <a:gd name="connsiteY11" fmla="*/ 222879 h 1445191"/>
              <a:gd name="connsiteX12" fmla="*/ 6941520 w 12192001"/>
              <a:gd name="connsiteY12" fmla="*/ 0 h 1445191"/>
              <a:gd name="connsiteX13" fmla="*/ 7488846 w 12192001"/>
              <a:gd name="connsiteY13" fmla="*/ 222879 h 1445191"/>
              <a:gd name="connsiteX14" fmla="*/ 7529289 w 12192001"/>
              <a:gd name="connsiteY14" fmla="*/ 271069 h 1445191"/>
              <a:gd name="connsiteX15" fmla="*/ 7537925 w 12192001"/>
              <a:gd name="connsiteY15" fmla="*/ 265911 h 1445191"/>
              <a:gd name="connsiteX16" fmla="*/ 8008603 w 12192001"/>
              <a:gd name="connsiteY16" fmla="*/ 148745 h 1445191"/>
              <a:gd name="connsiteX17" fmla="*/ 8755262 w 12192001"/>
              <a:gd name="connsiteY17" fmla="*/ 484217 h 1445191"/>
              <a:gd name="connsiteX18" fmla="*/ 8852685 w 12192001"/>
              <a:gd name="connsiteY18" fmla="*/ 615575 h 1445191"/>
              <a:gd name="connsiteX19" fmla="*/ 8854308 w 12192001"/>
              <a:gd name="connsiteY19" fmla="*/ 612634 h 1445191"/>
              <a:gd name="connsiteX20" fmla="*/ 9496151 w 12192001"/>
              <a:gd name="connsiteY20" fmla="*/ 277136 h 1445191"/>
              <a:gd name="connsiteX21" fmla="*/ 9928922 w 12192001"/>
              <a:gd name="connsiteY21" fmla="*/ 407095 h 1445191"/>
              <a:gd name="connsiteX22" fmla="*/ 9938225 w 12192001"/>
              <a:gd name="connsiteY22" fmla="*/ 414641 h 1445191"/>
              <a:gd name="connsiteX23" fmla="*/ 9981920 w 12192001"/>
              <a:gd name="connsiteY23" fmla="*/ 335498 h 1445191"/>
              <a:gd name="connsiteX24" fmla="*/ 10623763 w 12192001"/>
              <a:gd name="connsiteY24" fmla="*/ 0 h 1445191"/>
              <a:gd name="connsiteX25" fmla="*/ 11265607 w 12192001"/>
              <a:gd name="connsiteY25" fmla="*/ 335498 h 1445191"/>
              <a:gd name="connsiteX26" fmla="*/ 11291202 w 12192001"/>
              <a:gd name="connsiteY26" fmla="*/ 381858 h 1445191"/>
              <a:gd name="connsiteX27" fmla="*/ 11306415 w 12192001"/>
              <a:gd name="connsiteY27" fmla="*/ 369518 h 1445191"/>
              <a:gd name="connsiteX28" fmla="*/ 11739186 w 12192001"/>
              <a:gd name="connsiteY28" fmla="*/ 239559 h 1445191"/>
              <a:gd name="connsiteX29" fmla="*/ 12171956 w 12192001"/>
              <a:gd name="connsiteY29" fmla="*/ 369518 h 1445191"/>
              <a:gd name="connsiteX30" fmla="*/ 12192001 w 12192001"/>
              <a:gd name="connsiteY30" fmla="*/ 385777 h 1445191"/>
              <a:gd name="connsiteX31" fmla="*/ 12192001 w 12192001"/>
              <a:gd name="connsiteY31" fmla="*/ 1445191 h 1445191"/>
              <a:gd name="connsiteX32" fmla="*/ 0 w 12192001"/>
              <a:gd name="connsiteY32" fmla="*/ 1445191 h 1445191"/>
              <a:gd name="connsiteX33" fmla="*/ 0 w 12192001"/>
              <a:gd name="connsiteY33" fmla="*/ 160691 h 1445191"/>
              <a:gd name="connsiteX34" fmla="*/ 41876 w 12192001"/>
              <a:gd name="connsiteY34" fmla="*/ 184935 h 1445191"/>
              <a:gd name="connsiteX35" fmla="*/ 134451 w 12192001"/>
              <a:gd name="connsiteY35" fmla="*/ 253847 h 1445191"/>
              <a:gd name="connsiteX36" fmla="*/ 135221 w 12192001"/>
              <a:gd name="connsiteY36" fmla="*/ 253387 h 1445191"/>
              <a:gd name="connsiteX37" fmla="*/ 605900 w 12192001"/>
              <a:gd name="connsiteY37" fmla="*/ 136221 h 1445191"/>
              <a:gd name="connsiteX38" fmla="*/ 1450394 w 12192001"/>
              <a:gd name="connsiteY38" fmla="*/ 603610 h 1445191"/>
              <a:gd name="connsiteX39" fmla="*/ 1457193 w 12192001"/>
              <a:gd name="connsiteY39" fmla="*/ 617070 h 1445191"/>
              <a:gd name="connsiteX40" fmla="*/ 1531063 w 12192001"/>
              <a:gd name="connsiteY40" fmla="*/ 529051 h 1445191"/>
              <a:gd name="connsiteX41" fmla="*/ 2118933 w 12192001"/>
              <a:gd name="connsiteY41" fmla="*/ 289663 h 1445191"/>
              <a:gd name="connsiteX42" fmla="*/ 2532753 w 12192001"/>
              <a:gd name="connsiteY42" fmla="*/ 397949 h 1445191"/>
              <a:gd name="connsiteX43" fmla="*/ 2559976 w 12192001"/>
              <a:gd name="connsiteY43" fmla="*/ 416495 h 1445191"/>
              <a:gd name="connsiteX44" fmla="*/ 2604696 w 12192001"/>
              <a:gd name="connsiteY44" fmla="*/ 335498 h 1445191"/>
              <a:gd name="connsiteX45" fmla="*/ 3246538 w 12192001"/>
              <a:gd name="connsiteY4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1" h="1445191">
                <a:moveTo>
                  <a:pt x="3246538" y="0"/>
                </a:moveTo>
                <a:cubicBezTo>
                  <a:pt x="3513718" y="0"/>
                  <a:pt x="3749281" y="133083"/>
                  <a:pt x="3888381" y="335498"/>
                </a:cubicBezTo>
                <a:lnTo>
                  <a:pt x="3925176" y="402142"/>
                </a:lnTo>
                <a:lnTo>
                  <a:pt x="4047372" y="336937"/>
                </a:lnTo>
                <a:cubicBezTo>
                  <a:pt x="4139977" y="298430"/>
                  <a:pt x="4241791" y="277137"/>
                  <a:pt x="4348662" y="277137"/>
                </a:cubicBezTo>
                <a:cubicBezTo>
                  <a:pt x="4615842" y="277137"/>
                  <a:pt x="4851406" y="410220"/>
                  <a:pt x="4990506" y="612635"/>
                </a:cubicBezTo>
                <a:lnTo>
                  <a:pt x="4990587" y="612785"/>
                </a:lnTo>
                <a:lnTo>
                  <a:pt x="5017399" y="564223"/>
                </a:lnTo>
                <a:cubicBezTo>
                  <a:pt x="5194852" y="305997"/>
                  <a:pt x="5495363" y="136221"/>
                  <a:pt x="5836210" y="136221"/>
                </a:cubicBezTo>
                <a:cubicBezTo>
                  <a:pt x="6006632" y="136221"/>
                  <a:pt x="6166972" y="178665"/>
                  <a:pt x="6306886" y="253387"/>
                </a:cubicBezTo>
                <a:lnTo>
                  <a:pt x="6347988" y="277935"/>
                </a:lnTo>
                <a:lnTo>
                  <a:pt x="6394194" y="222879"/>
                </a:lnTo>
                <a:cubicBezTo>
                  <a:pt x="6534266" y="85173"/>
                  <a:pt x="6727776" y="0"/>
                  <a:pt x="6941520" y="0"/>
                </a:cubicBezTo>
                <a:cubicBezTo>
                  <a:pt x="7155263" y="0"/>
                  <a:pt x="7348773" y="85173"/>
                  <a:pt x="7488846" y="222879"/>
                </a:cubicBezTo>
                <a:lnTo>
                  <a:pt x="7529289" y="271069"/>
                </a:lnTo>
                <a:lnTo>
                  <a:pt x="7537925" y="265911"/>
                </a:lnTo>
                <a:cubicBezTo>
                  <a:pt x="7677840" y="191189"/>
                  <a:pt x="7838181" y="148745"/>
                  <a:pt x="8008603" y="148745"/>
                </a:cubicBezTo>
                <a:cubicBezTo>
                  <a:pt x="8306843" y="148745"/>
                  <a:pt x="8574203" y="278730"/>
                  <a:pt x="8755262" y="484217"/>
                </a:cubicBezTo>
                <a:lnTo>
                  <a:pt x="8852685" y="615575"/>
                </a:lnTo>
                <a:lnTo>
                  <a:pt x="8854308" y="612634"/>
                </a:lnTo>
                <a:cubicBezTo>
                  <a:pt x="8993408" y="410219"/>
                  <a:pt x="9228971" y="277136"/>
                  <a:pt x="9496151" y="277136"/>
                </a:cubicBezTo>
                <a:cubicBezTo>
                  <a:pt x="9656459" y="277136"/>
                  <a:pt x="9805385" y="325046"/>
                  <a:pt x="9928922" y="407095"/>
                </a:cubicBezTo>
                <a:lnTo>
                  <a:pt x="9938225" y="414641"/>
                </a:lnTo>
                <a:lnTo>
                  <a:pt x="9981920" y="335498"/>
                </a:lnTo>
                <a:cubicBezTo>
                  <a:pt x="10121021" y="133083"/>
                  <a:pt x="10356583" y="0"/>
                  <a:pt x="10623763" y="0"/>
                </a:cubicBezTo>
                <a:cubicBezTo>
                  <a:pt x="10890944" y="0"/>
                  <a:pt x="11126506" y="133083"/>
                  <a:pt x="11265607" y="335498"/>
                </a:cubicBezTo>
                <a:lnTo>
                  <a:pt x="11291202" y="381858"/>
                </a:lnTo>
                <a:lnTo>
                  <a:pt x="11306415" y="369518"/>
                </a:lnTo>
                <a:cubicBezTo>
                  <a:pt x="11429952" y="287469"/>
                  <a:pt x="11578878" y="239559"/>
                  <a:pt x="11739186" y="239559"/>
                </a:cubicBezTo>
                <a:cubicBezTo>
                  <a:pt x="11899494" y="239559"/>
                  <a:pt x="12048420" y="287469"/>
                  <a:pt x="12171956" y="369518"/>
                </a:cubicBezTo>
                <a:lnTo>
                  <a:pt x="12192001" y="385777"/>
                </a:lnTo>
                <a:lnTo>
                  <a:pt x="12192001" y="1445191"/>
                </a:lnTo>
                <a:lnTo>
                  <a:pt x="0" y="1445191"/>
                </a:lnTo>
                <a:lnTo>
                  <a:pt x="0" y="160691"/>
                </a:lnTo>
                <a:lnTo>
                  <a:pt x="41876" y="184935"/>
                </a:lnTo>
                <a:lnTo>
                  <a:pt x="134451" y="253847"/>
                </a:lnTo>
                <a:lnTo>
                  <a:pt x="135221" y="253387"/>
                </a:lnTo>
                <a:cubicBezTo>
                  <a:pt x="275136" y="178665"/>
                  <a:pt x="435476" y="136221"/>
                  <a:pt x="605900" y="136221"/>
                </a:cubicBezTo>
                <a:cubicBezTo>
                  <a:pt x="963788" y="136221"/>
                  <a:pt x="1277208" y="323399"/>
                  <a:pt x="1450394" y="603610"/>
                </a:cubicBezTo>
                <a:lnTo>
                  <a:pt x="1457193" y="617070"/>
                </a:lnTo>
                <a:lnTo>
                  <a:pt x="1531063" y="529051"/>
                </a:lnTo>
                <a:cubicBezTo>
                  <a:pt x="1681511" y="381145"/>
                  <a:pt x="1889354" y="289663"/>
                  <a:pt x="2118933" y="289663"/>
                </a:cubicBezTo>
                <a:cubicBezTo>
                  <a:pt x="2269592" y="289663"/>
                  <a:pt x="2410892" y="329061"/>
                  <a:pt x="2532753" y="397949"/>
                </a:cubicBezTo>
                <a:lnTo>
                  <a:pt x="2559976" y="416495"/>
                </a:lnTo>
                <a:lnTo>
                  <a:pt x="2604696" y="335498"/>
                </a:lnTo>
                <a:cubicBezTo>
                  <a:pt x="2743795" y="133083"/>
                  <a:pt x="2979358" y="0"/>
                  <a:pt x="324653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5" name="任意多边形: 形状 8"/>
          <p:cNvSpPr/>
          <p:nvPr/>
        </p:nvSpPr>
        <p:spPr>
          <a:xfrm>
            <a:off x="0" y="5724526"/>
            <a:ext cx="12192000" cy="1133475"/>
          </a:xfrm>
          <a:custGeom>
            <a:avLst/>
            <a:gdLst>
              <a:gd name="connsiteX0" fmla="*/ 4783442 w 12192001"/>
              <a:gd name="connsiteY0" fmla="*/ 0 h 1133339"/>
              <a:gd name="connsiteX1" fmla="*/ 5390536 w 12192001"/>
              <a:gd name="connsiteY1" fmla="*/ 268294 h 1133339"/>
              <a:gd name="connsiteX2" fmla="*/ 5418659 w 12192001"/>
              <a:gd name="connsiteY2" fmla="*/ 311359 h 1133339"/>
              <a:gd name="connsiteX3" fmla="*/ 5445718 w 12192001"/>
              <a:gd name="connsiteY3" fmla="*/ 309092 h 1133339"/>
              <a:gd name="connsiteX4" fmla="*/ 5966086 w 12192001"/>
              <a:gd name="connsiteY4" fmla="*/ 539058 h 1133339"/>
              <a:gd name="connsiteX5" fmla="*/ 5998471 w 12192001"/>
              <a:gd name="connsiteY5" fmla="*/ 588645 h 1133339"/>
              <a:gd name="connsiteX6" fmla="*/ 6084786 w 12192001"/>
              <a:gd name="connsiteY6" fmla="*/ 549703 h 1133339"/>
              <a:gd name="connsiteX7" fmla="*/ 6329055 w 12192001"/>
              <a:gd name="connsiteY7" fmla="*/ 508714 h 1133339"/>
              <a:gd name="connsiteX8" fmla="*/ 6382291 w 12192001"/>
              <a:gd name="connsiteY8" fmla="*/ 512618 h 1133339"/>
              <a:gd name="connsiteX9" fmla="*/ 6419886 w 12192001"/>
              <a:gd name="connsiteY9" fmla="*/ 474742 h 1133339"/>
              <a:gd name="connsiteX10" fmla="*/ 6863627 w 12192001"/>
              <a:gd name="connsiteY10" fmla="*/ 321971 h 1133339"/>
              <a:gd name="connsiteX11" fmla="*/ 7107895 w 12192001"/>
              <a:gd name="connsiteY11" fmla="*/ 362960 h 1133339"/>
              <a:gd name="connsiteX12" fmla="*/ 7202810 w 12192001"/>
              <a:gd name="connsiteY12" fmla="*/ 405780 h 1133339"/>
              <a:gd name="connsiteX13" fmla="*/ 7213903 w 12192001"/>
              <a:gd name="connsiteY13" fmla="*/ 398172 h 1133339"/>
              <a:gd name="connsiteX14" fmla="*/ 7564766 w 12192001"/>
              <a:gd name="connsiteY14" fmla="*/ 309092 h 1133339"/>
              <a:gd name="connsiteX15" fmla="*/ 8008506 w 12192001"/>
              <a:gd name="connsiteY15" fmla="*/ 461863 h 1133339"/>
              <a:gd name="connsiteX16" fmla="*/ 8052822 w 12192001"/>
              <a:gd name="connsiteY16" fmla="*/ 506507 h 1133339"/>
              <a:gd name="connsiteX17" fmla="*/ 8060557 w 12192001"/>
              <a:gd name="connsiteY17" fmla="*/ 501203 h 1133339"/>
              <a:gd name="connsiteX18" fmla="*/ 8411422 w 12192001"/>
              <a:gd name="connsiteY18" fmla="*/ 412123 h 1133339"/>
              <a:gd name="connsiteX19" fmla="*/ 8989649 w 12192001"/>
              <a:gd name="connsiteY19" fmla="*/ 730689 h 1133339"/>
              <a:gd name="connsiteX20" fmla="*/ 8994011 w 12192001"/>
              <a:gd name="connsiteY20" fmla="*/ 742369 h 1133339"/>
              <a:gd name="connsiteX21" fmla="*/ 9000624 w 12192001"/>
              <a:gd name="connsiteY21" fmla="*/ 732242 h 1133339"/>
              <a:gd name="connsiteX22" fmla="*/ 9520993 w 12192001"/>
              <a:gd name="connsiteY22" fmla="*/ 502276 h 1133339"/>
              <a:gd name="connsiteX23" fmla="*/ 9736762 w 12192001"/>
              <a:gd name="connsiteY23" fmla="*/ 533926 h 1133339"/>
              <a:gd name="connsiteX24" fmla="*/ 9822666 w 12192001"/>
              <a:gd name="connsiteY24" fmla="*/ 567236 h 1133339"/>
              <a:gd name="connsiteX25" fmla="*/ 9849091 w 12192001"/>
              <a:gd name="connsiteY25" fmla="*/ 526771 h 1133339"/>
              <a:gd name="connsiteX26" fmla="*/ 10216623 w 12192001"/>
              <a:gd name="connsiteY26" fmla="*/ 364348 h 1133339"/>
              <a:gd name="connsiteX27" fmla="*/ 10584155 w 12192001"/>
              <a:gd name="connsiteY27" fmla="*/ 526771 h 1133339"/>
              <a:gd name="connsiteX28" fmla="*/ 10607270 w 12192001"/>
              <a:gd name="connsiteY28" fmla="*/ 562169 h 1133339"/>
              <a:gd name="connsiteX29" fmla="*/ 10634903 w 12192001"/>
              <a:gd name="connsiteY29" fmla="*/ 549703 h 1133339"/>
              <a:gd name="connsiteX30" fmla="*/ 10879171 w 12192001"/>
              <a:gd name="connsiteY30" fmla="*/ 508714 h 1133339"/>
              <a:gd name="connsiteX31" fmla="*/ 11415862 w 12192001"/>
              <a:gd name="connsiteY31" fmla="*/ 759843 h 1133339"/>
              <a:gd name="connsiteX32" fmla="*/ 11427708 w 12192001"/>
              <a:gd name="connsiteY32" fmla="*/ 779672 h 1133339"/>
              <a:gd name="connsiteX33" fmla="*/ 11443598 w 12192001"/>
              <a:gd name="connsiteY33" fmla="*/ 737128 h 1133339"/>
              <a:gd name="connsiteX34" fmla="*/ 12021824 w 12192001"/>
              <a:gd name="connsiteY34" fmla="*/ 418562 h 1133339"/>
              <a:gd name="connsiteX35" fmla="*/ 12148296 w 12192001"/>
              <a:gd name="connsiteY35" fmla="*/ 429159 h 1133339"/>
              <a:gd name="connsiteX36" fmla="*/ 12192001 w 12192001"/>
              <a:gd name="connsiteY36" fmla="*/ 440435 h 1133339"/>
              <a:gd name="connsiteX37" fmla="*/ 12192001 w 12192001"/>
              <a:gd name="connsiteY37" fmla="*/ 1133339 h 1133339"/>
              <a:gd name="connsiteX38" fmla="*/ 0 w 12192001"/>
              <a:gd name="connsiteY38" fmla="*/ 1133339 h 1133339"/>
              <a:gd name="connsiteX39" fmla="*/ 0 w 12192001"/>
              <a:gd name="connsiteY39" fmla="*/ 510365 h 1133339"/>
              <a:gd name="connsiteX40" fmla="*/ 22512 w 12192001"/>
              <a:gd name="connsiteY40" fmla="*/ 508714 h 1133339"/>
              <a:gd name="connsiteX41" fmla="*/ 497027 w 12192001"/>
              <a:gd name="connsiteY41" fmla="*/ 688964 h 1133339"/>
              <a:gd name="connsiteX42" fmla="*/ 501680 w 12192001"/>
              <a:gd name="connsiteY42" fmla="*/ 694269 h 1133339"/>
              <a:gd name="connsiteX43" fmla="*/ 518573 w 12192001"/>
              <a:gd name="connsiteY43" fmla="*/ 668401 h 1133339"/>
              <a:gd name="connsiteX44" fmla="*/ 1083912 w 12192001"/>
              <a:gd name="connsiteY44" fmla="*/ 418562 h 1133339"/>
              <a:gd name="connsiteX45" fmla="*/ 1349289 w 12192001"/>
              <a:gd name="connsiteY45" fmla="*/ 463094 h 1133339"/>
              <a:gd name="connsiteX46" fmla="*/ 1420528 w 12192001"/>
              <a:gd name="connsiteY46" fmla="*/ 495232 h 1133339"/>
              <a:gd name="connsiteX47" fmla="*/ 1453652 w 12192001"/>
              <a:gd name="connsiteY47" fmla="*/ 461863 h 1133339"/>
              <a:gd name="connsiteX48" fmla="*/ 1897391 w 12192001"/>
              <a:gd name="connsiteY48" fmla="*/ 309092 h 1133339"/>
              <a:gd name="connsiteX49" fmla="*/ 2141659 w 12192001"/>
              <a:gd name="connsiteY49" fmla="*/ 350081 h 1133339"/>
              <a:gd name="connsiteX50" fmla="*/ 2242051 w 12192001"/>
              <a:gd name="connsiteY50" fmla="*/ 395372 h 1133339"/>
              <a:gd name="connsiteX51" fmla="*/ 2306042 w 12192001"/>
              <a:gd name="connsiteY51" fmla="*/ 366503 h 1133339"/>
              <a:gd name="connsiteX52" fmla="*/ 2571419 w 12192001"/>
              <a:gd name="connsiteY52" fmla="*/ 321971 h 1133339"/>
              <a:gd name="connsiteX53" fmla="*/ 3199618 w 12192001"/>
              <a:gd name="connsiteY53" fmla="*/ 668067 h 1133339"/>
              <a:gd name="connsiteX54" fmla="*/ 3225139 w 12192001"/>
              <a:gd name="connsiteY54" fmla="*/ 736404 h 1133339"/>
              <a:gd name="connsiteX55" fmla="*/ 3242934 w 12192001"/>
              <a:gd name="connsiteY55" fmla="*/ 731813 h 1133339"/>
              <a:gd name="connsiteX56" fmla="*/ 3369406 w 12192001"/>
              <a:gd name="connsiteY56" fmla="*/ 721216 h 1133339"/>
              <a:gd name="connsiteX57" fmla="*/ 3391102 w 12192001"/>
              <a:gd name="connsiteY57" fmla="*/ 722353 h 1133339"/>
              <a:gd name="connsiteX58" fmla="*/ 3426468 w 12192001"/>
              <a:gd name="connsiteY58" fmla="*/ 627658 h 1133339"/>
              <a:gd name="connsiteX59" fmla="*/ 4004695 w 12192001"/>
              <a:gd name="connsiteY59" fmla="*/ 309092 h 1133339"/>
              <a:gd name="connsiteX60" fmla="*/ 4131167 w 12192001"/>
              <a:gd name="connsiteY60" fmla="*/ 319689 h 1133339"/>
              <a:gd name="connsiteX61" fmla="*/ 4141105 w 12192001"/>
              <a:gd name="connsiteY61" fmla="*/ 322253 h 1133339"/>
              <a:gd name="connsiteX62" fmla="*/ 4176342 w 12192001"/>
              <a:gd name="connsiteY62" fmla="*/ 268294 h 1133339"/>
              <a:gd name="connsiteX63" fmla="*/ 4783442 w 12192001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1" h="1133339">
                <a:moveTo>
                  <a:pt x="4783442" y="0"/>
                </a:moveTo>
                <a:cubicBezTo>
                  <a:pt x="5036157" y="0"/>
                  <a:pt x="5258967" y="106424"/>
                  <a:pt x="5390536" y="268294"/>
                </a:cubicBezTo>
                <a:lnTo>
                  <a:pt x="5418659" y="311359"/>
                </a:lnTo>
                <a:lnTo>
                  <a:pt x="5445718" y="309092"/>
                </a:lnTo>
                <a:cubicBezTo>
                  <a:pt x="5662331" y="309092"/>
                  <a:pt x="5853314" y="400313"/>
                  <a:pt x="5966086" y="539058"/>
                </a:cubicBezTo>
                <a:lnTo>
                  <a:pt x="5998471" y="588645"/>
                </a:lnTo>
                <a:lnTo>
                  <a:pt x="6084786" y="549703"/>
                </a:lnTo>
                <a:cubicBezTo>
                  <a:pt x="6159865" y="523309"/>
                  <a:pt x="6242409" y="508714"/>
                  <a:pt x="6329055" y="508714"/>
                </a:cubicBezTo>
                <a:lnTo>
                  <a:pt x="6382291" y="512618"/>
                </a:lnTo>
                <a:lnTo>
                  <a:pt x="6419886" y="474742"/>
                </a:lnTo>
                <a:cubicBezTo>
                  <a:pt x="6533449" y="380352"/>
                  <a:pt x="6690336" y="321971"/>
                  <a:pt x="6863627" y="321971"/>
                </a:cubicBezTo>
                <a:cubicBezTo>
                  <a:pt x="6950273" y="321971"/>
                  <a:pt x="7032817" y="336566"/>
                  <a:pt x="7107895" y="362960"/>
                </a:cubicBezTo>
                <a:lnTo>
                  <a:pt x="7202810" y="405780"/>
                </a:lnTo>
                <a:lnTo>
                  <a:pt x="7213903" y="398172"/>
                </a:lnTo>
                <a:cubicBezTo>
                  <a:pt x="7314059" y="341931"/>
                  <a:pt x="7434800" y="309092"/>
                  <a:pt x="7564766" y="309092"/>
                </a:cubicBezTo>
                <a:cubicBezTo>
                  <a:pt x="7738057" y="309092"/>
                  <a:pt x="7894943" y="367473"/>
                  <a:pt x="8008506" y="461863"/>
                </a:cubicBezTo>
                <a:lnTo>
                  <a:pt x="8052822" y="506507"/>
                </a:lnTo>
                <a:lnTo>
                  <a:pt x="8060557" y="501203"/>
                </a:lnTo>
                <a:cubicBezTo>
                  <a:pt x="8160713" y="444962"/>
                  <a:pt x="8281454" y="412123"/>
                  <a:pt x="8411422" y="412123"/>
                </a:cubicBezTo>
                <a:cubicBezTo>
                  <a:pt x="8671358" y="412123"/>
                  <a:pt x="8894382" y="543481"/>
                  <a:pt x="8989649" y="730689"/>
                </a:cubicBezTo>
                <a:lnTo>
                  <a:pt x="8994011" y="742369"/>
                </a:lnTo>
                <a:lnTo>
                  <a:pt x="9000624" y="732242"/>
                </a:lnTo>
                <a:cubicBezTo>
                  <a:pt x="9113399" y="593497"/>
                  <a:pt x="9304380" y="502276"/>
                  <a:pt x="9520993" y="502276"/>
                </a:cubicBezTo>
                <a:cubicBezTo>
                  <a:pt x="9596808" y="502276"/>
                  <a:pt x="9669483" y="513450"/>
                  <a:pt x="9736762" y="533926"/>
                </a:cubicBezTo>
                <a:lnTo>
                  <a:pt x="9822666" y="567236"/>
                </a:lnTo>
                <a:lnTo>
                  <a:pt x="9849091" y="526771"/>
                </a:lnTo>
                <a:cubicBezTo>
                  <a:pt x="9928743" y="428776"/>
                  <a:pt x="10063630" y="364348"/>
                  <a:pt x="10216623" y="364348"/>
                </a:cubicBezTo>
                <a:cubicBezTo>
                  <a:pt x="10369615" y="364348"/>
                  <a:pt x="10504503" y="428776"/>
                  <a:pt x="10584155" y="526771"/>
                </a:cubicBezTo>
                <a:lnTo>
                  <a:pt x="10607270" y="562169"/>
                </a:lnTo>
                <a:lnTo>
                  <a:pt x="10634903" y="549703"/>
                </a:lnTo>
                <a:cubicBezTo>
                  <a:pt x="10709981" y="523309"/>
                  <a:pt x="10792525" y="508714"/>
                  <a:pt x="10879171" y="508714"/>
                </a:cubicBezTo>
                <a:cubicBezTo>
                  <a:pt x="11106615" y="508714"/>
                  <a:pt x="11305799" y="609285"/>
                  <a:pt x="11415862" y="759843"/>
                </a:cubicBezTo>
                <a:lnTo>
                  <a:pt x="11427708" y="779672"/>
                </a:lnTo>
                <a:lnTo>
                  <a:pt x="11443598" y="737128"/>
                </a:lnTo>
                <a:cubicBezTo>
                  <a:pt x="11538863" y="549920"/>
                  <a:pt x="11761888" y="418562"/>
                  <a:pt x="12021824" y="418562"/>
                </a:cubicBezTo>
                <a:cubicBezTo>
                  <a:pt x="12065147" y="418562"/>
                  <a:pt x="12107444" y="422211"/>
                  <a:pt x="12148296" y="429159"/>
                </a:cubicBezTo>
                <a:lnTo>
                  <a:pt x="12192001" y="440435"/>
                </a:lnTo>
                <a:lnTo>
                  <a:pt x="12192001" y="1133339"/>
                </a:lnTo>
                <a:lnTo>
                  <a:pt x="0" y="1133339"/>
                </a:lnTo>
                <a:lnTo>
                  <a:pt x="0" y="510365"/>
                </a:lnTo>
                <a:lnTo>
                  <a:pt x="22512" y="508714"/>
                </a:lnTo>
                <a:cubicBezTo>
                  <a:pt x="212048" y="508714"/>
                  <a:pt x="381960" y="578555"/>
                  <a:pt x="497027" y="688964"/>
                </a:cubicBezTo>
                <a:lnTo>
                  <a:pt x="501680" y="694269"/>
                </a:lnTo>
                <a:lnTo>
                  <a:pt x="518573" y="668401"/>
                </a:lnTo>
                <a:cubicBezTo>
                  <a:pt x="641094" y="517666"/>
                  <a:pt x="848579" y="418562"/>
                  <a:pt x="1083912" y="418562"/>
                </a:cubicBezTo>
                <a:cubicBezTo>
                  <a:pt x="1178045" y="418562"/>
                  <a:pt x="1267722" y="434418"/>
                  <a:pt x="1349289" y="463094"/>
                </a:cubicBezTo>
                <a:lnTo>
                  <a:pt x="1420528" y="495232"/>
                </a:lnTo>
                <a:lnTo>
                  <a:pt x="1453652" y="461863"/>
                </a:lnTo>
                <a:cubicBezTo>
                  <a:pt x="1567215" y="367473"/>
                  <a:pt x="1724100" y="309092"/>
                  <a:pt x="1897391" y="309092"/>
                </a:cubicBezTo>
                <a:cubicBezTo>
                  <a:pt x="1984036" y="309092"/>
                  <a:pt x="2066580" y="323687"/>
                  <a:pt x="2141659" y="350081"/>
                </a:cubicBezTo>
                <a:lnTo>
                  <a:pt x="2242051" y="395372"/>
                </a:lnTo>
                <a:lnTo>
                  <a:pt x="2306042" y="366503"/>
                </a:lnTo>
                <a:cubicBezTo>
                  <a:pt x="2387609" y="337827"/>
                  <a:pt x="2477286" y="321971"/>
                  <a:pt x="2571419" y="321971"/>
                </a:cubicBezTo>
                <a:cubicBezTo>
                  <a:pt x="2853820" y="321971"/>
                  <a:pt x="3096119" y="464681"/>
                  <a:pt x="3199618" y="668067"/>
                </a:cubicBezTo>
                <a:lnTo>
                  <a:pt x="3225139" y="736404"/>
                </a:lnTo>
                <a:lnTo>
                  <a:pt x="3242934" y="731813"/>
                </a:lnTo>
                <a:cubicBezTo>
                  <a:pt x="3283786" y="724865"/>
                  <a:pt x="3326083" y="721216"/>
                  <a:pt x="3369406" y="721216"/>
                </a:cubicBezTo>
                <a:lnTo>
                  <a:pt x="3391102" y="722353"/>
                </a:lnTo>
                <a:lnTo>
                  <a:pt x="3426468" y="627658"/>
                </a:lnTo>
                <a:cubicBezTo>
                  <a:pt x="3521734" y="440450"/>
                  <a:pt x="3744758" y="309092"/>
                  <a:pt x="4004695" y="309092"/>
                </a:cubicBezTo>
                <a:cubicBezTo>
                  <a:pt x="4048018" y="309092"/>
                  <a:pt x="4090315" y="312741"/>
                  <a:pt x="4131167" y="319689"/>
                </a:cubicBezTo>
                <a:lnTo>
                  <a:pt x="4141105" y="322253"/>
                </a:lnTo>
                <a:lnTo>
                  <a:pt x="4176342" y="268294"/>
                </a:lnTo>
                <a:cubicBezTo>
                  <a:pt x="4307913" y="106424"/>
                  <a:pt x="4530723" y="0"/>
                  <a:pt x="478344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6" name="任意多边形 19"/>
          <p:cNvSpPr/>
          <p:nvPr/>
        </p:nvSpPr>
        <p:spPr>
          <a:xfrm rot="20700000" flipH="1">
            <a:off x="7818968" y="727075"/>
            <a:ext cx="1183217" cy="612775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3115" y="2658508"/>
            <a:ext cx="5514879" cy="75713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83115" y="3452786"/>
            <a:ext cx="5514879" cy="4247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02644-FA42-4A9A-B269-B651FAC0D59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9165-1666-4950-B380-B35546E3A77A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9165-1666-4950-B380-B35546E3A77A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9165-1666-4950-B380-B35546E3A77A}" type="slidenum">
              <a:rPr lang="zh-CN" altLang="zh-CN" smtClean="0"/>
            </a:fld>
            <a:endParaRPr lang="zh-CN" altLang="zh-C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  <a:endParaRPr lang="en-US" sz="800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  <a:endParaRPr lang="en-US" sz="80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9165-1666-4950-B380-B35546E3A77A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9165-1666-4950-B380-B35546E3A77A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9165-1666-4950-B380-B35546E3A77A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9165-1666-4950-B380-B35546E3A77A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9165-1666-4950-B380-B35546E3A77A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19D4-061F-49AF-AA7D-FD56AF8FC270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884B7-71CF-4037-B551-9F204723BE3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1443" y="365127"/>
            <a:ext cx="7752291" cy="1325563"/>
          </a:xfrm>
        </p:spPr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196A4-BA05-4D2A-A183-418F77D440D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/>
          <p:nvPr/>
        </p:nvGrpSpPr>
        <p:grpSpPr>
          <a:xfrm>
            <a:off x="1524001" y="3287714"/>
            <a:ext cx="1564217" cy="268287"/>
            <a:chOff x="580290" y="3288314"/>
            <a:chExt cx="1172059" cy="267237"/>
          </a:xfrm>
        </p:grpSpPr>
        <p:sp>
          <p:nvSpPr>
            <p:cNvPr id="5" name="椭圆 4"/>
            <p:cNvSpPr/>
            <p:nvPr/>
          </p:nvSpPr>
          <p:spPr>
            <a:xfrm rot="10800000">
              <a:off x="580290" y="3288314"/>
              <a:ext cx="266449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6" name="椭圆 5"/>
            <p:cNvSpPr/>
            <p:nvPr/>
          </p:nvSpPr>
          <p:spPr>
            <a:xfrm rot="10800000">
              <a:off x="1173456" y="3321521"/>
              <a:ext cx="199837" cy="200824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1619124" y="3354728"/>
              <a:ext cx="133225" cy="13440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8" name="组合 9"/>
          <p:cNvGrpSpPr/>
          <p:nvPr/>
        </p:nvGrpSpPr>
        <p:grpSpPr>
          <a:xfrm flipH="1">
            <a:off x="9086851" y="3295650"/>
            <a:ext cx="1562100" cy="266700"/>
            <a:chOff x="580290" y="3288314"/>
            <a:chExt cx="1172059" cy="267237"/>
          </a:xfrm>
        </p:grpSpPr>
        <p:sp>
          <p:nvSpPr>
            <p:cNvPr id="9" name="椭圆 8"/>
            <p:cNvSpPr/>
            <p:nvPr/>
          </p:nvSpPr>
          <p:spPr>
            <a:xfrm rot="10800000">
              <a:off x="580290" y="3288314"/>
              <a:ext cx="266810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0" name="椭圆 9"/>
            <p:cNvSpPr/>
            <p:nvPr/>
          </p:nvSpPr>
          <p:spPr>
            <a:xfrm rot="10800000">
              <a:off x="1172673" y="3321719"/>
              <a:ext cx="201695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1" name="椭圆 10"/>
            <p:cNvSpPr/>
            <p:nvPr/>
          </p:nvSpPr>
          <p:spPr>
            <a:xfrm rot="10800000">
              <a:off x="1618944" y="3355123"/>
              <a:ext cx="133405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12" name="任意多边形: 形状 13"/>
          <p:cNvSpPr/>
          <p:nvPr/>
        </p:nvSpPr>
        <p:spPr>
          <a:xfrm>
            <a:off x="0" y="4887914"/>
            <a:ext cx="12192000" cy="1970087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3" name="任意多边形: 形状 14"/>
          <p:cNvSpPr/>
          <p:nvPr/>
        </p:nvSpPr>
        <p:spPr>
          <a:xfrm>
            <a:off x="0" y="5421314"/>
            <a:ext cx="12192000" cy="1436687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4" name="任意多边形: 形状 15"/>
          <p:cNvSpPr/>
          <p:nvPr/>
        </p:nvSpPr>
        <p:spPr>
          <a:xfrm>
            <a:off x="0" y="5722938"/>
            <a:ext cx="12192000" cy="1135062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5" name="任意多边形 30"/>
          <p:cNvSpPr/>
          <p:nvPr/>
        </p:nvSpPr>
        <p:spPr>
          <a:xfrm rot="20700000" flipH="1">
            <a:off x="5499100" y="1689101"/>
            <a:ext cx="1193800" cy="619125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1400" y="2591561"/>
            <a:ext cx="5029200" cy="97872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8" name="内容占位符 17"/>
          <p:cNvSpPr>
            <a:spLocks noGrp="1"/>
          </p:cNvSpPr>
          <p:nvPr>
            <p:ph sz="quarter" idx="13"/>
          </p:nvPr>
        </p:nvSpPr>
        <p:spPr>
          <a:xfrm>
            <a:off x="3581400" y="3610929"/>
            <a:ext cx="50292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6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ABC9435-7A24-4A4F-B93B-42C8DACAD38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1C5E4-B249-4ADE-9C6E-4212D179EBB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711200"/>
            <a:ext cx="4262400" cy="16002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352521" y="733425"/>
            <a:ext cx="6170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311400"/>
            <a:ext cx="42624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0316F-BE89-4590-8B51-41DB1507DAB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5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887995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D85EF-7CE9-4C9C-A4FA-B2DEAC135B6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0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4"/>
          <p:cNvGrpSpPr/>
          <p:nvPr/>
        </p:nvGrpSpPr>
        <p:grpSpPr>
          <a:xfrm>
            <a:off x="774701" y="919164"/>
            <a:ext cx="1375833" cy="268287"/>
            <a:chOff x="580813" y="919766"/>
            <a:chExt cx="1032708" cy="267237"/>
          </a:xfrm>
        </p:grpSpPr>
        <p:sp>
          <p:nvSpPr>
            <p:cNvPr id="12" name="椭圆 11"/>
            <p:cNvSpPr/>
            <p:nvPr/>
          </p:nvSpPr>
          <p:spPr>
            <a:xfrm flipH="1">
              <a:off x="580813" y="919766"/>
              <a:ext cx="266915" cy="267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01933" y="952973"/>
              <a:ext cx="200186" cy="2008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480063" y="986180"/>
              <a:ext cx="133458" cy="1344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1030" name="组合 15"/>
          <p:cNvGrpSpPr/>
          <p:nvPr/>
        </p:nvGrpSpPr>
        <p:grpSpPr>
          <a:xfrm flipH="1">
            <a:off x="10083801" y="919164"/>
            <a:ext cx="1375833" cy="268287"/>
            <a:chOff x="580813" y="919766"/>
            <a:chExt cx="1032708" cy="267237"/>
          </a:xfrm>
        </p:grpSpPr>
        <p:sp>
          <p:nvSpPr>
            <p:cNvPr id="17" name="椭圆 16"/>
            <p:cNvSpPr/>
            <p:nvPr/>
          </p:nvSpPr>
          <p:spPr>
            <a:xfrm flipH="1">
              <a:off x="580813" y="919766"/>
              <a:ext cx="266915" cy="267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1101933" y="952973"/>
              <a:ext cx="200186" cy="2008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9" name="椭圆 18"/>
            <p:cNvSpPr/>
            <p:nvPr/>
          </p:nvSpPr>
          <p:spPr>
            <a:xfrm flipH="1">
              <a:off x="1480063" y="986180"/>
              <a:ext cx="133458" cy="1344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1034" name="标题占位符 1"/>
          <p:cNvSpPr>
            <a:spLocks noGrp="1" noChangeArrowheads="1"/>
          </p:cNvSpPr>
          <p:nvPr>
            <p:ph type="title" idx="4294967295"/>
            <p:custDataLst>
              <p:tags r:id="rId11"/>
            </p:custDataLst>
          </p:nvPr>
        </p:nvSpPr>
        <p:spPr bwMode="auto">
          <a:xfrm>
            <a:off x="2218267" y="365126"/>
            <a:ext cx="775546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5" name="文本占位符 2"/>
          <p:cNvSpPr>
            <a:spLocks noGrp="1" noChangeArrowheads="1"/>
          </p:cNvSpPr>
          <p:nvPr>
            <p:ph type="body"/>
            <p:custDataLst>
              <p:tags r:id="rId12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lnSpc>
                <a:spcPct val="120000"/>
              </a:lnSpc>
              <a:defRPr sz="1200" noProof="1">
                <a:solidFill>
                  <a:srgbClr val="7F7F7F"/>
                </a:solidFill>
              </a:defRPr>
            </a:lvl1pPr>
          </a:lstStyle>
          <a:p>
            <a:fld id="{00D89165-1666-4950-B380-B35546E3A77A}" type="slidenum">
              <a:rPr lang="zh-CN" altLang="zh-CN"/>
            </a:fld>
            <a:endParaRPr lang="zh-CN" altLang="zh-CN"/>
          </a:p>
        </p:txBody>
      </p:sp>
      <p:sp>
        <p:nvSpPr>
          <p:cNvPr id="20" name="KSO_TEMPLATE" hidden="1"/>
          <p:cNvSpPr/>
          <p:nvPr>
            <p:custDataLst>
              <p:tags r:id="rId13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ctr" defTabSz="685800" rtl="0" fontAlgn="base">
        <a:lnSpc>
          <a:spcPct val="12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fontAlgn="base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defTabSz="685800" rtl="0" fontAlgn="base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defTabSz="685800" rtl="0" fontAlgn="base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defTabSz="685800" rtl="0" fontAlgn="base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fontAlgn="base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4"/>
          <p:cNvGrpSpPr/>
          <p:nvPr/>
        </p:nvGrpSpPr>
        <p:grpSpPr>
          <a:xfrm>
            <a:off x="774701" y="919164"/>
            <a:ext cx="1375833" cy="268287"/>
            <a:chOff x="580813" y="919766"/>
            <a:chExt cx="1032708" cy="267237"/>
          </a:xfrm>
        </p:grpSpPr>
        <p:sp>
          <p:nvSpPr>
            <p:cNvPr id="12" name="椭圆 11"/>
            <p:cNvSpPr/>
            <p:nvPr/>
          </p:nvSpPr>
          <p:spPr>
            <a:xfrm flipH="1">
              <a:off x="580813" y="919766"/>
              <a:ext cx="266915" cy="267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01933" y="952973"/>
              <a:ext cx="200186" cy="2008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480063" y="986180"/>
              <a:ext cx="133458" cy="1344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2054" name="组合 15"/>
          <p:cNvGrpSpPr/>
          <p:nvPr/>
        </p:nvGrpSpPr>
        <p:grpSpPr>
          <a:xfrm flipH="1">
            <a:off x="10083801" y="919164"/>
            <a:ext cx="1375833" cy="268287"/>
            <a:chOff x="580813" y="919766"/>
            <a:chExt cx="1032708" cy="267237"/>
          </a:xfrm>
        </p:grpSpPr>
        <p:sp>
          <p:nvSpPr>
            <p:cNvPr id="17" name="椭圆 16"/>
            <p:cNvSpPr/>
            <p:nvPr/>
          </p:nvSpPr>
          <p:spPr>
            <a:xfrm flipH="1">
              <a:off x="580813" y="919766"/>
              <a:ext cx="266915" cy="267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1101933" y="952973"/>
              <a:ext cx="200186" cy="2008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9" name="椭圆 18"/>
            <p:cNvSpPr/>
            <p:nvPr/>
          </p:nvSpPr>
          <p:spPr>
            <a:xfrm flipH="1">
              <a:off x="1480063" y="986180"/>
              <a:ext cx="133458" cy="1344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2058" name="标题占位符 1"/>
          <p:cNvSpPr>
            <a:spLocks noGrp="1" noChangeArrowheads="1"/>
          </p:cNvSpPr>
          <p:nvPr>
            <p:ph type="title" idx="4294967295"/>
            <p:custDataLst>
              <p:tags r:id="rId11"/>
            </p:custDataLst>
          </p:nvPr>
        </p:nvSpPr>
        <p:spPr bwMode="auto">
          <a:xfrm>
            <a:off x="2218267" y="365126"/>
            <a:ext cx="775546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9" name="文本占位符 2"/>
          <p:cNvSpPr>
            <a:spLocks noGrp="1" noChangeArrowheads="1"/>
          </p:cNvSpPr>
          <p:nvPr>
            <p:ph type="body"/>
            <p:custDataLst>
              <p:tags r:id="rId12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lnSpc>
                <a:spcPct val="120000"/>
              </a:lnSpc>
              <a:defRPr sz="1200" noProof="1">
                <a:solidFill>
                  <a:srgbClr val="7F7F7F"/>
                </a:solidFill>
              </a:defRPr>
            </a:lvl1pPr>
          </a:lstStyle>
          <a:p>
            <a:fld id="{4A8FFB96-EE17-4D14-8D16-641D4902D924}" type="slidenum">
              <a:rPr lang="zh-CN" altLang="zh-CN"/>
            </a:fld>
            <a:endParaRPr lang="zh-CN" altLang="zh-CN"/>
          </a:p>
        </p:txBody>
      </p:sp>
      <p:sp>
        <p:nvSpPr>
          <p:cNvPr id="20" name="KSO_TEMPLATE" hidden="1"/>
          <p:cNvSpPr/>
          <p:nvPr>
            <p:custDataLst>
              <p:tags r:id="rId13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/>
  <p:txStyles>
    <p:titleStyle>
      <a:lvl1pPr algn="ctr" defTabSz="685800" rtl="0" fontAlgn="base">
        <a:lnSpc>
          <a:spcPct val="12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fontAlgn="base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defTabSz="685800" rtl="0" fontAlgn="base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defTabSz="685800" rtl="0" fontAlgn="base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defTabSz="685800" rtl="0" fontAlgn="base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fontAlgn="base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0D89165-1666-4950-B380-B35546E3A77A}" type="slidenum">
              <a:rPr lang="zh-CN" altLang="zh-CN" smtClean="0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transition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38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3.pn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6.jpe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13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2"/>
          <p:cNvGrpSpPr/>
          <p:nvPr/>
        </p:nvGrpSpPr>
        <p:grpSpPr>
          <a:xfrm>
            <a:off x="238795" y="369000"/>
            <a:ext cx="2065338" cy="536575"/>
            <a:chOff x="284" y="878"/>
            <a:chExt cx="3253" cy="844"/>
          </a:xfrm>
        </p:grpSpPr>
        <p:pic>
          <p:nvPicPr>
            <p:cNvPr id="16386" name="图片 1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" y="878"/>
              <a:ext cx="3133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文本框 2"/>
            <p:cNvSpPr txBox="1">
              <a:spLocks noChangeArrowheads="1"/>
            </p:cNvSpPr>
            <p:nvPr/>
          </p:nvSpPr>
          <p:spPr bwMode="auto">
            <a:xfrm>
              <a:off x="284" y="878"/>
              <a:ext cx="2700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新课导入</a:t>
              </a:r>
              <a:endPara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388" name="文本框 1"/>
          <p:cNvSpPr txBox="1">
            <a:spLocks noChangeArrowheads="1"/>
          </p:cNvSpPr>
          <p:nvPr/>
        </p:nvSpPr>
        <p:spPr bwMode="auto">
          <a:xfrm>
            <a:off x="349299" y="2190218"/>
            <a:ext cx="8352928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3200" b="1">
                <a:latin typeface="仿宋_GB2312" charset="-122"/>
                <a:ea typeface="仿宋_GB2312" charset="-122"/>
              </a:rPr>
              <a:t>    五月四日是中国什么节日？</a:t>
            </a:r>
            <a:endParaRPr lang="zh-CN" altLang="en-US" sz="3200" b="1">
              <a:latin typeface="仿宋_GB2312" charset="-122"/>
              <a:ea typeface="仿宋_GB2312" charset="-122"/>
            </a:endParaRPr>
          </a:p>
          <a:p>
            <a:pPr algn="just"/>
            <a:r>
              <a:rPr lang="zh-CN" altLang="en-US" sz="3200" b="1">
                <a:latin typeface="仿宋_GB2312" charset="-122"/>
                <a:ea typeface="仿宋_GB2312" charset="-122"/>
              </a:rPr>
              <a:t>    这个节日是怎么来的呢？</a:t>
            </a:r>
            <a:endParaRPr lang="zh-CN" altLang="en-US" sz="3200" b="1">
              <a:latin typeface="仿宋_GB2312" charset="-122"/>
              <a:ea typeface="仿宋_GB2312" charset="-122"/>
            </a:endParaRPr>
          </a:p>
          <a:p>
            <a:pPr algn="just"/>
            <a:r>
              <a:rPr lang="zh-CN" altLang="en-US" sz="3200" b="1">
                <a:latin typeface="仿宋_GB2312" charset="-122"/>
                <a:ea typeface="仿宋_GB2312" charset="-122"/>
              </a:rPr>
              <a:t>    它源于一场伟大的爱国运动</a:t>
            </a:r>
            <a:r>
              <a:rPr lang="en-US" altLang="zh-CN" sz="3200" b="1">
                <a:latin typeface="仿宋_GB2312" charset="-122"/>
                <a:ea typeface="仿宋_GB2312" charset="-122"/>
              </a:rPr>
              <a:t>——</a:t>
            </a:r>
            <a:r>
              <a:rPr lang="zh-CN" altLang="en-US" sz="3200" b="1">
                <a:latin typeface="仿宋_GB2312" charset="-122"/>
                <a:ea typeface="仿宋_GB2312" charset="-122"/>
              </a:rPr>
              <a:t>五四运动，它如同一颗流星划破星空，如同火炬穿透黑暗，揭开了中国革命新的篇章。</a:t>
            </a:r>
            <a:endParaRPr lang="zh-CN" altLang="en-US" sz="3200" b="1">
              <a:latin typeface="仿宋_GB2312" charset="-122"/>
              <a:ea typeface="仿宋_GB2312" charset="-122"/>
            </a:endParaRPr>
          </a:p>
        </p:txBody>
      </p:sp>
      <p:pic>
        <p:nvPicPr>
          <p:cNvPr id="16389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7304" y="2159350"/>
            <a:ext cx="20161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片包含 照片, 文字, 对着, 一群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1" y="1426617"/>
            <a:ext cx="11702381" cy="4599603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2506325" y="1033463"/>
          <a:ext cx="4543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包装程序外壳对象" showAsIcon="1" r:id="rId4" imgW="5305425" imgH="523875" progId="Package">
                  <p:embed/>
                </p:oleObj>
              </mc:Choice>
              <mc:Fallback>
                <p:oleObj name="包装程序外壳对象" showAsIcon="1" r:id="rId4" imgW="5305425" imgH="523875" progId="Packag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6325" y="1033463"/>
                        <a:ext cx="45434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27448" y="692696"/>
            <a:ext cx="9613068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我市民仍希望和平方式达此目的，倘政府不顾和平，不完全听从市民之希望，我等学生商人劳工人等，惟有直接行动以图根本之改造，特此宣告，敬求内外人士谅解斯旨。                                         </a:t>
            </a:r>
            <a:endParaRPr lang="en-US" altLang="zh-CN" sz="280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altLang="zh-CN" sz="280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</a:t>
            </a:r>
            <a:r>
              <a:rPr lang="zh-CN" altLang="en-US" sz="280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CN" sz="280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CN" altLang="en-US" sz="280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陈独秀</a:t>
            </a:r>
            <a:r>
              <a:rPr lang="en-US" altLang="zh-CN" sz="280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280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北京市民宣言</a:t>
            </a:r>
            <a:r>
              <a:rPr lang="en-US" altLang="zh-CN" sz="280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endParaRPr lang="zh-CN" altLang="en-US" sz="280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3426831"/>
            <a:ext cx="8496944" cy="289962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19936" y="112474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学生商人劳工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7197"/>
          <p:cNvSpPr>
            <a:spLocks noChangeArrowheads="1"/>
          </p:cNvSpPr>
          <p:nvPr/>
        </p:nvSpPr>
        <p:spPr bwMode="auto">
          <a:xfrm>
            <a:off x="315118" y="321580"/>
            <a:ext cx="408622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二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五四运动的扩大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3317" name="文本框 13316"/>
          <p:cNvSpPr txBox="1">
            <a:spLocks noChangeArrowheads="1"/>
          </p:cNvSpPr>
          <p:nvPr/>
        </p:nvSpPr>
        <p:spPr bwMode="auto">
          <a:xfrm>
            <a:off x="1822451" y="2446339"/>
            <a:ext cx="29702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时间：</a:t>
            </a:r>
            <a:r>
              <a:rPr lang="en-US" altLang="zh-CN" sz="3200" b="1">
                <a:latin typeface="Times New Roman" panose="02020603050405020304" pitchFamily="18" charset="0"/>
              </a:rPr>
              <a:t>6</a:t>
            </a:r>
            <a:r>
              <a:rPr lang="zh-CN" altLang="en-US" sz="3200" b="1">
                <a:latin typeface="Times New Roman" panose="02020603050405020304" pitchFamily="18" charset="0"/>
              </a:rPr>
              <a:t>月</a:t>
            </a:r>
            <a:r>
              <a:rPr lang="en-US" altLang="zh-CN" sz="3200" b="1">
                <a:latin typeface="Times New Roman" panose="02020603050405020304" pitchFamily="18" charset="0"/>
              </a:rPr>
              <a:t>5</a:t>
            </a:r>
            <a:r>
              <a:rPr lang="zh-CN" altLang="en-US" sz="3200" b="1">
                <a:latin typeface="Times New Roman" panose="02020603050405020304" pitchFamily="18" charset="0"/>
              </a:rPr>
              <a:t>日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3318" name="文本框 13317"/>
          <p:cNvSpPr txBox="1">
            <a:spLocks noChangeArrowheads="1"/>
          </p:cNvSpPr>
          <p:nvPr/>
        </p:nvSpPr>
        <p:spPr bwMode="auto">
          <a:xfrm>
            <a:off x="1757364" y="3348039"/>
            <a:ext cx="3995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主力：工人群众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3319" name="文本框 13318"/>
          <p:cNvSpPr txBox="1">
            <a:spLocks noChangeArrowheads="1"/>
          </p:cNvSpPr>
          <p:nvPr/>
        </p:nvSpPr>
        <p:spPr bwMode="auto">
          <a:xfrm>
            <a:off x="1747839" y="4314825"/>
            <a:ext cx="1258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地点： 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3320" name="右箭头 13319"/>
          <p:cNvSpPr>
            <a:spLocks noChangeArrowheads="1"/>
          </p:cNvSpPr>
          <p:nvPr/>
        </p:nvSpPr>
        <p:spPr bwMode="auto">
          <a:xfrm>
            <a:off x="3913188" y="4405314"/>
            <a:ext cx="976312" cy="485775"/>
          </a:xfrm>
          <a:prstGeom prst="rightArrow">
            <a:avLst>
              <a:gd name="adj1" fmla="val 50000"/>
              <a:gd name="adj2" fmla="val 50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321" name="文本框 13320"/>
          <p:cNvSpPr txBox="1">
            <a:spLocks noChangeArrowheads="1"/>
          </p:cNvSpPr>
          <p:nvPr/>
        </p:nvSpPr>
        <p:spPr bwMode="auto">
          <a:xfrm>
            <a:off x="1670051" y="5424488"/>
            <a:ext cx="73247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形势：学生罢课、商人罢市、工人罢工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3325" name="文本框 13324"/>
          <p:cNvSpPr txBox="1">
            <a:spLocks noChangeArrowheads="1"/>
          </p:cNvSpPr>
          <p:nvPr/>
        </p:nvSpPr>
        <p:spPr bwMode="auto">
          <a:xfrm>
            <a:off x="2906714" y="4340226"/>
            <a:ext cx="1025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北京 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3326" name="文本框 13325"/>
          <p:cNvSpPr txBox="1">
            <a:spLocks noChangeArrowheads="1"/>
          </p:cNvSpPr>
          <p:nvPr/>
        </p:nvSpPr>
        <p:spPr bwMode="auto">
          <a:xfrm>
            <a:off x="4949826" y="4386264"/>
            <a:ext cx="1025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上海 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10252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2825" y="1228725"/>
            <a:ext cx="45339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图片包含 食物, 游戏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95" y="580806"/>
            <a:ext cx="2402197" cy="2085975"/>
          </a:xfrm>
          <a:prstGeom prst="rect">
            <a:avLst/>
          </a:prstGeom>
        </p:spPr>
      </p:pic>
      <p:sp>
        <p:nvSpPr>
          <p:cNvPr id="23556" name="文本框 13315"/>
          <p:cNvSpPr txBox="1">
            <a:spLocks noChangeArrowheads="1"/>
          </p:cNvSpPr>
          <p:nvPr/>
        </p:nvSpPr>
        <p:spPr bwMode="auto">
          <a:xfrm>
            <a:off x="1072950" y="1340768"/>
            <a:ext cx="1805766" cy="70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1" charset="-122"/>
              </a:rPr>
              <a:t> </a:t>
            </a:r>
            <a:r>
              <a:rPr lang="zh-CN" altLang="en-US" sz="4000" b="1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1" charset="-122"/>
              </a:rPr>
              <a:t>扩 大</a:t>
            </a:r>
            <a:endParaRPr lang="zh-CN" altLang="en-US" sz="4000" b="1">
              <a:solidFill>
                <a:srgbClr val="C00000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1"/>
      <p:bldP spid="13319" grpId="2"/>
      <p:bldP spid="13321" grpId="3"/>
      <p:bldP spid="13325" grpId="4"/>
      <p:bldP spid="13326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文本框 14340"/>
          <p:cNvSpPr txBox="1">
            <a:spLocks noChangeArrowheads="1"/>
          </p:cNvSpPr>
          <p:nvPr/>
        </p:nvSpPr>
        <p:spPr bwMode="auto">
          <a:xfrm>
            <a:off x="3532189" y="568643"/>
            <a:ext cx="6645275" cy="1568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ea typeface="楷体_GB2312" pitchFamily="1" charset="-122"/>
              </a:rPr>
              <a:t>1</a:t>
            </a:r>
            <a:r>
              <a:rPr lang="zh-CN" altLang="en-US" sz="3200">
                <a:latin typeface="Times New Roman" panose="02020603050405020304" pitchFamily="18" charset="0"/>
                <a:ea typeface="楷体_GB2312" pitchFamily="1" charset="-122"/>
              </a:rPr>
              <a:t>、北洋军阀释放被捕的学生</a:t>
            </a:r>
            <a:endParaRPr lang="zh-CN" altLang="en-US" sz="3200">
              <a:latin typeface="Times New Roman" panose="02020603050405020304" pitchFamily="18" charset="0"/>
              <a:ea typeface="楷体_GB2312" pitchFamily="1" charset="-122"/>
            </a:endParaRPr>
          </a:p>
          <a:p>
            <a:endParaRPr lang="zh-CN" altLang="en-US" sz="3200">
              <a:latin typeface="Times New Roman" panose="02020603050405020304" pitchFamily="18" charset="0"/>
              <a:ea typeface="楷体_GB2312" pitchFamily="1" charset="-122"/>
            </a:endParaRPr>
          </a:p>
          <a:p>
            <a:endParaRPr lang="zh-CN" altLang="en-US" sz="3200">
              <a:latin typeface="Times New Roman" panose="02020603050405020304" pitchFamily="18" charset="0"/>
              <a:ea typeface="楷体_GB2312" pitchFamily="1" charset="-122"/>
            </a:endParaRPr>
          </a:p>
        </p:txBody>
      </p:sp>
      <p:pic>
        <p:nvPicPr>
          <p:cNvPr id="11270" name="Picture 2" descr="北高师学生欢迎“五四”被捕同学出狱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1545" y="2143125"/>
            <a:ext cx="7976235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图片包含 食物, 游戏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9" y="164379"/>
            <a:ext cx="2402197" cy="2085975"/>
          </a:xfrm>
          <a:prstGeom prst="rect">
            <a:avLst/>
          </a:prstGeom>
        </p:spPr>
      </p:pic>
      <p:sp>
        <p:nvSpPr>
          <p:cNvPr id="24579" name="文本框 14339"/>
          <p:cNvSpPr txBox="1">
            <a:spLocks noChangeArrowheads="1"/>
          </p:cNvSpPr>
          <p:nvPr/>
        </p:nvSpPr>
        <p:spPr bwMode="auto">
          <a:xfrm>
            <a:off x="1138385" y="1000294"/>
            <a:ext cx="1808163" cy="70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1" charset="-122"/>
              </a:rPr>
              <a:t>  </a:t>
            </a:r>
            <a:r>
              <a:rPr lang="zh-CN" altLang="en-US" sz="4000" b="1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1" charset="-122"/>
              </a:rPr>
              <a:t>结 果</a:t>
            </a:r>
            <a:endParaRPr lang="zh-CN" altLang="en-US" sz="4000" b="1">
              <a:solidFill>
                <a:srgbClr val="FF3300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pic>
        <p:nvPicPr>
          <p:cNvPr id="12289" name="Picture 6" descr="《晨报》报道曹、陆、章三个卖国贼被免职的消息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665" y="2257425"/>
            <a:ext cx="6668135" cy="442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6" descr="出席巴黎和会的中国代表拒绝在和约上签字的通告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275" y="2275205"/>
            <a:ext cx="6637020" cy="4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524250" y="1123315"/>
            <a:ext cx="4856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  <a:ea typeface="楷体_GB2312" pitchFamily="1" charset="-122"/>
                <a:sym typeface="+mn-ea"/>
              </a:rPr>
              <a:t>2</a:t>
            </a:r>
            <a:r>
              <a:rPr lang="zh-CN" altLang="en-US" sz="3200">
                <a:latin typeface="Times New Roman" panose="02020603050405020304" pitchFamily="18" charset="0"/>
                <a:ea typeface="楷体_GB2312" pitchFamily="1" charset="-122"/>
                <a:sym typeface="+mn-ea"/>
              </a:rPr>
              <a:t>、罢免曹汝霖等人的职务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547745" y="1691640"/>
            <a:ext cx="648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  <a:ea typeface="楷体_GB2312" pitchFamily="1" charset="-122"/>
                <a:sym typeface="+mn-ea"/>
              </a:rPr>
              <a:t>3</a:t>
            </a:r>
            <a:r>
              <a:rPr lang="zh-CN" altLang="en-US" sz="3200">
                <a:latin typeface="Times New Roman" panose="02020603050405020304" pitchFamily="18" charset="0"/>
                <a:ea typeface="楷体_GB2312" pitchFamily="1" charset="-122"/>
                <a:sym typeface="+mn-ea"/>
              </a:rPr>
              <a:t>、中国代表拒绝在对德和约上签字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占位符 17409"/>
          <p:cNvSpPr>
            <a:spLocks noGrp="1" noChangeArrowheads="1"/>
          </p:cNvSpPr>
          <p:nvPr/>
        </p:nvSpPr>
        <p:spPr bwMode="auto">
          <a:xfrm>
            <a:off x="1343472" y="1530350"/>
            <a:ext cx="9144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endParaRPr lang="en-US" altLang="zh-CN" sz="2400" b="1"/>
          </a:p>
          <a:p>
            <a:pPr>
              <a:spcBef>
                <a:spcPct val="20000"/>
              </a:spcBef>
            </a:pPr>
            <a:r>
              <a:rPr lang="zh-CN" altLang="en-US" sz="4000" b="1">
                <a:solidFill>
                  <a:srgbClr val="FF3300"/>
                </a:solidFill>
                <a:ea typeface="隶书" panose="02010509060101010101" pitchFamily="49" charset="-122"/>
              </a:rPr>
              <a:t>从地点看</a:t>
            </a:r>
            <a:endParaRPr lang="zh-CN" altLang="en-US" sz="4000" b="1">
              <a:solidFill>
                <a:srgbClr val="FF3300"/>
              </a:solidFill>
              <a:ea typeface="隶书" panose="020105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4000" b="1"/>
              <a:t>         </a:t>
            </a:r>
            <a:endParaRPr lang="zh-CN" altLang="en-US" sz="4000" b="1"/>
          </a:p>
          <a:p>
            <a:pPr>
              <a:spcBef>
                <a:spcPct val="20000"/>
              </a:spcBef>
            </a:pPr>
            <a:r>
              <a:rPr lang="zh-CN" altLang="en-US" sz="4000" b="1">
                <a:solidFill>
                  <a:srgbClr val="FF3300"/>
                </a:solidFill>
                <a:ea typeface="隶书" panose="02010509060101010101" pitchFamily="49" charset="-122"/>
              </a:rPr>
              <a:t>从人员看</a:t>
            </a:r>
            <a:r>
              <a:rPr lang="zh-CN" altLang="en-US" sz="4000" b="1"/>
              <a:t>  </a:t>
            </a:r>
            <a:endParaRPr lang="zh-CN" altLang="en-US" sz="4000" b="1"/>
          </a:p>
        </p:txBody>
      </p:sp>
      <p:sp>
        <p:nvSpPr>
          <p:cNvPr id="17411" name="文本框 17410"/>
          <p:cNvSpPr txBox="1">
            <a:spLocks noChangeArrowheads="1"/>
          </p:cNvSpPr>
          <p:nvPr/>
        </p:nvSpPr>
        <p:spPr bwMode="auto">
          <a:xfrm>
            <a:off x="3612011" y="2016125"/>
            <a:ext cx="1296987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</a:rPr>
              <a:t>北京</a:t>
            </a:r>
            <a:endParaRPr lang="zh-CN" altLang="en-US" sz="3200" b="1">
              <a:solidFill>
                <a:srgbClr val="3333FF"/>
              </a:solidFill>
            </a:endParaRPr>
          </a:p>
        </p:txBody>
      </p:sp>
      <p:sp>
        <p:nvSpPr>
          <p:cNvPr id="17412" name="文本框 17411"/>
          <p:cNvSpPr txBox="1">
            <a:spLocks noChangeArrowheads="1"/>
          </p:cNvSpPr>
          <p:nvPr/>
        </p:nvSpPr>
        <p:spPr bwMode="auto">
          <a:xfrm>
            <a:off x="5628136" y="2016126"/>
            <a:ext cx="1368425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3333FF"/>
                </a:solidFill>
              </a:rPr>
              <a:t>上海</a:t>
            </a:r>
            <a:endParaRPr lang="zh-CN" altLang="en-US" sz="3600" b="1">
              <a:solidFill>
                <a:srgbClr val="3333FF"/>
              </a:solidFill>
            </a:endParaRPr>
          </a:p>
        </p:txBody>
      </p:sp>
      <p:sp>
        <p:nvSpPr>
          <p:cNvPr id="26628" name="文本框 17412"/>
          <p:cNvSpPr txBox="1">
            <a:spLocks noChangeArrowheads="1"/>
          </p:cNvSpPr>
          <p:nvPr/>
        </p:nvSpPr>
        <p:spPr bwMode="auto">
          <a:xfrm>
            <a:off x="6202811" y="5184775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7414" name="文本框 17413"/>
          <p:cNvSpPr txBox="1">
            <a:spLocks noChangeArrowheads="1"/>
          </p:cNvSpPr>
          <p:nvPr/>
        </p:nvSpPr>
        <p:spPr bwMode="auto">
          <a:xfrm>
            <a:off x="8003035" y="2089151"/>
            <a:ext cx="2197100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3333FF"/>
                </a:solidFill>
              </a:rPr>
              <a:t>全国各地</a:t>
            </a:r>
            <a:endParaRPr lang="zh-CN" altLang="en-US" sz="3600" b="1">
              <a:solidFill>
                <a:srgbClr val="3333FF"/>
              </a:solidFill>
            </a:endParaRPr>
          </a:p>
        </p:txBody>
      </p:sp>
      <p:sp>
        <p:nvSpPr>
          <p:cNvPr id="17415" name="文本框 17414"/>
          <p:cNvSpPr txBox="1">
            <a:spLocks noChangeArrowheads="1"/>
          </p:cNvSpPr>
          <p:nvPr/>
        </p:nvSpPr>
        <p:spPr bwMode="auto">
          <a:xfrm>
            <a:off x="3538985" y="3529013"/>
            <a:ext cx="1223962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3333FF"/>
                </a:solidFill>
              </a:rPr>
              <a:t>学生</a:t>
            </a:r>
            <a:endParaRPr lang="zh-CN" altLang="en-US" sz="3600" b="1">
              <a:solidFill>
                <a:srgbClr val="3333FF"/>
              </a:solidFill>
            </a:endParaRPr>
          </a:p>
        </p:txBody>
      </p:sp>
      <p:sp>
        <p:nvSpPr>
          <p:cNvPr id="17416" name="文本框 17415"/>
          <p:cNvSpPr txBox="1">
            <a:spLocks noChangeArrowheads="1"/>
          </p:cNvSpPr>
          <p:nvPr/>
        </p:nvSpPr>
        <p:spPr bwMode="auto">
          <a:xfrm>
            <a:off x="5555111" y="3457576"/>
            <a:ext cx="2160587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3333FF"/>
                </a:solidFill>
              </a:rPr>
              <a:t>工人商人</a:t>
            </a:r>
            <a:endParaRPr lang="zh-CN" altLang="en-US" sz="3600" b="1">
              <a:solidFill>
                <a:srgbClr val="3333FF"/>
              </a:solidFill>
            </a:endParaRPr>
          </a:p>
        </p:txBody>
      </p:sp>
      <p:sp>
        <p:nvSpPr>
          <p:cNvPr id="17417" name="文本框 17416"/>
          <p:cNvSpPr txBox="1">
            <a:spLocks noChangeArrowheads="1"/>
          </p:cNvSpPr>
          <p:nvPr/>
        </p:nvSpPr>
        <p:spPr bwMode="auto">
          <a:xfrm>
            <a:off x="8579297" y="3097212"/>
            <a:ext cx="1582738" cy="12001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3333FF"/>
                </a:solidFill>
              </a:rPr>
              <a:t>工商学联合</a:t>
            </a:r>
            <a:endParaRPr lang="zh-CN" altLang="en-US" sz="3600" b="1">
              <a:solidFill>
                <a:srgbClr val="3333FF"/>
              </a:solidFill>
            </a:endParaRPr>
          </a:p>
        </p:txBody>
      </p:sp>
      <p:sp>
        <p:nvSpPr>
          <p:cNvPr id="17418" name="右箭头 17417"/>
          <p:cNvSpPr>
            <a:spLocks noChangeArrowheads="1"/>
          </p:cNvSpPr>
          <p:nvPr/>
        </p:nvSpPr>
        <p:spPr bwMode="auto">
          <a:xfrm>
            <a:off x="4978848" y="2160588"/>
            <a:ext cx="576263" cy="360363"/>
          </a:xfrm>
          <a:prstGeom prst="rightArrow">
            <a:avLst>
              <a:gd name="adj1" fmla="val 50000"/>
              <a:gd name="adj2" fmla="val 3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9" name="右箭头 17418"/>
          <p:cNvSpPr>
            <a:spLocks noChangeArrowheads="1"/>
          </p:cNvSpPr>
          <p:nvPr/>
        </p:nvSpPr>
        <p:spPr bwMode="auto">
          <a:xfrm>
            <a:off x="7139435" y="2089150"/>
            <a:ext cx="647700" cy="576262"/>
          </a:xfrm>
          <a:prstGeom prst="rightArrow">
            <a:avLst>
              <a:gd name="adj1" fmla="val 50000"/>
              <a:gd name="adj2" fmla="val 280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0" name="右箭头 17419"/>
          <p:cNvSpPr>
            <a:spLocks noChangeArrowheads="1"/>
          </p:cNvSpPr>
          <p:nvPr/>
        </p:nvSpPr>
        <p:spPr bwMode="auto">
          <a:xfrm>
            <a:off x="4907410" y="3744913"/>
            <a:ext cx="576262" cy="360363"/>
          </a:xfrm>
          <a:prstGeom prst="rightArrow">
            <a:avLst>
              <a:gd name="adj1" fmla="val 50000"/>
              <a:gd name="adj2" fmla="val 3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1" name="右箭头 17420"/>
          <p:cNvSpPr>
            <a:spLocks noChangeArrowheads="1"/>
          </p:cNvSpPr>
          <p:nvPr/>
        </p:nvSpPr>
        <p:spPr bwMode="auto">
          <a:xfrm>
            <a:off x="7931598" y="3384550"/>
            <a:ext cx="504825" cy="10080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2" name="文本框 17421"/>
          <p:cNvSpPr txBox="1">
            <a:spLocks noChangeArrowheads="1"/>
          </p:cNvSpPr>
          <p:nvPr/>
        </p:nvSpPr>
        <p:spPr bwMode="auto">
          <a:xfrm>
            <a:off x="513211" y="1285875"/>
            <a:ext cx="4392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分析五四运动的三个阶段</a:t>
            </a:r>
            <a:r>
              <a:rPr lang="en-US" altLang="zh-CN" sz="2800" b="1"/>
              <a:t>:</a:t>
            </a:r>
            <a:endParaRPr lang="en-US" altLang="zh-CN" sz="2800" b="1"/>
          </a:p>
        </p:txBody>
      </p:sp>
      <p:sp>
        <p:nvSpPr>
          <p:cNvPr id="17423" name="下箭头 17422"/>
          <p:cNvSpPr>
            <a:spLocks noChangeArrowheads="1"/>
          </p:cNvSpPr>
          <p:nvPr/>
        </p:nvSpPr>
        <p:spPr bwMode="auto">
          <a:xfrm>
            <a:off x="3827910" y="4187825"/>
            <a:ext cx="576262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4" name="文本框 17423"/>
          <p:cNvSpPr txBox="1">
            <a:spLocks noChangeArrowheads="1"/>
          </p:cNvSpPr>
          <p:nvPr/>
        </p:nvSpPr>
        <p:spPr bwMode="auto">
          <a:xfrm>
            <a:off x="3538985" y="4551362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先锋</a:t>
            </a:r>
            <a:endParaRPr lang="zh-CN" altLang="en-US" sz="3200" b="1"/>
          </a:p>
        </p:txBody>
      </p:sp>
      <p:sp>
        <p:nvSpPr>
          <p:cNvPr id="17425" name="下箭头 17424"/>
          <p:cNvSpPr>
            <a:spLocks noChangeArrowheads="1"/>
          </p:cNvSpPr>
          <p:nvPr/>
        </p:nvSpPr>
        <p:spPr bwMode="auto">
          <a:xfrm>
            <a:off x="5986911" y="4143375"/>
            <a:ext cx="1368425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6" name="文本框 17425"/>
          <p:cNvSpPr txBox="1">
            <a:spLocks noChangeArrowheads="1"/>
          </p:cNvSpPr>
          <p:nvPr/>
        </p:nvSpPr>
        <p:spPr bwMode="auto">
          <a:xfrm>
            <a:off x="6202811" y="4668837"/>
            <a:ext cx="1152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主力</a:t>
            </a:r>
            <a:endParaRPr lang="zh-CN" altLang="en-US" sz="3200" b="1"/>
          </a:p>
        </p:txBody>
      </p:sp>
      <p:sp>
        <p:nvSpPr>
          <p:cNvPr id="17427" name="横卷形 17426"/>
          <p:cNvSpPr>
            <a:spLocks noChangeArrowheads="1"/>
          </p:cNvSpPr>
          <p:nvPr/>
        </p:nvSpPr>
        <p:spPr bwMode="auto">
          <a:xfrm>
            <a:off x="3920289" y="5041901"/>
            <a:ext cx="5338763" cy="100965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8" name="文本框 17427"/>
          <p:cNvSpPr txBox="1">
            <a:spLocks noChangeArrowheads="1"/>
          </p:cNvSpPr>
          <p:nvPr/>
        </p:nvSpPr>
        <p:spPr bwMode="auto">
          <a:xfrm>
            <a:off x="4245423" y="5272087"/>
            <a:ext cx="508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ea typeface="华文行楷" panose="02010800040101010101" pitchFamily="2" charset="-122"/>
              </a:rPr>
              <a:t>工人阶级登上历史的舞台</a:t>
            </a:r>
            <a:endParaRPr lang="zh-CN" altLang="en-US" sz="3200" b="1">
              <a:solidFill>
                <a:srgbClr val="FF3300"/>
              </a:solidFill>
              <a:ea typeface="华文行楷" panose="02010800040101010101" pitchFamily="2" charset="-122"/>
            </a:endParaRPr>
          </a:p>
        </p:txBody>
      </p:sp>
      <p:sp>
        <p:nvSpPr>
          <p:cNvPr id="17429" name="文本框 17428"/>
          <p:cNvSpPr txBox="1">
            <a:spLocks noChangeArrowheads="1"/>
          </p:cNvSpPr>
          <p:nvPr/>
        </p:nvSpPr>
        <p:spPr bwMode="auto">
          <a:xfrm>
            <a:off x="513211" y="691246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3333FF"/>
                </a:solidFill>
                <a:ea typeface="华文行楷" panose="02010800040101010101" pitchFamily="2" charset="-122"/>
              </a:rPr>
              <a:t>总结以上得知：</a:t>
            </a:r>
            <a:endParaRPr lang="zh-CN" altLang="en-US" sz="3600">
              <a:solidFill>
                <a:srgbClr val="3333FF"/>
              </a:solidFill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7411" grpId="1"/>
      <p:bldP spid="17412" grpId="2"/>
      <p:bldP spid="17414" grpId="3"/>
      <p:bldP spid="17415" grpId="4"/>
      <p:bldP spid="17416" grpId="5"/>
      <p:bldP spid="17417" grpId="6"/>
      <p:bldP spid="17424" grpId="8"/>
      <p:bldP spid="17426" grpId="9"/>
      <p:bldP spid="17428" grpId="1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7197"/>
          <p:cNvSpPr>
            <a:spLocks noChangeArrowheads="1"/>
          </p:cNvSpPr>
          <p:nvPr/>
        </p:nvSpPr>
        <p:spPr bwMode="auto">
          <a:xfrm>
            <a:off x="450849" y="318843"/>
            <a:ext cx="500380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三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五四运动的历史意义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482" name="文本框 20481"/>
          <p:cNvSpPr txBox="1">
            <a:spLocks noChangeArrowheads="1"/>
          </p:cNvSpPr>
          <p:nvPr/>
        </p:nvSpPr>
        <p:spPr bwMode="auto">
          <a:xfrm>
            <a:off x="1466850" y="1341438"/>
            <a:ext cx="398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400" b="1">
                <a:solidFill>
                  <a:schemeClr val="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争国权”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3" name="矩形 20482"/>
          <p:cNvSpPr>
            <a:spLocks noChangeArrowheads="1"/>
          </p:cNvSpPr>
          <p:nvPr/>
        </p:nvSpPr>
        <p:spPr bwMode="auto">
          <a:xfrm>
            <a:off x="7177088" y="1270001"/>
            <a:ext cx="35798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chemeClr val="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400" b="1">
                <a:solidFill>
                  <a:schemeClr val="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惩国贼”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4" name="文本框 20483"/>
          <p:cNvSpPr txBox="1">
            <a:spLocks noChangeArrowheads="1"/>
          </p:cNvSpPr>
          <p:nvPr/>
        </p:nvSpPr>
        <p:spPr bwMode="auto">
          <a:xfrm>
            <a:off x="2279651" y="2781301"/>
            <a:ext cx="1800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Tahoma" panose="020B0604030504040204" pitchFamily="34" charset="0"/>
                <a:ea typeface="楷体" panose="02010609060101010101" pitchFamily="49" charset="-122"/>
              </a:rPr>
              <a:t>反帝</a:t>
            </a:r>
            <a:endParaRPr lang="zh-CN" altLang="en-US" sz="3600" b="1">
              <a:latin typeface="Tahoma" panose="020B0604030504040204" pitchFamily="34" charset="0"/>
              <a:ea typeface="楷体" panose="02010609060101010101" pitchFamily="49" charset="-122"/>
            </a:endParaRPr>
          </a:p>
        </p:txBody>
      </p:sp>
      <p:sp>
        <p:nvSpPr>
          <p:cNvPr id="20485" name="文本框 20484"/>
          <p:cNvSpPr txBox="1">
            <a:spLocks noChangeArrowheads="1"/>
          </p:cNvSpPr>
          <p:nvPr/>
        </p:nvSpPr>
        <p:spPr bwMode="auto">
          <a:xfrm>
            <a:off x="7751763" y="2781301"/>
            <a:ext cx="2087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Tahoma" panose="020B0604030504040204" pitchFamily="34" charset="0"/>
                <a:ea typeface="楷体" panose="02010609060101010101" pitchFamily="49" charset="-122"/>
              </a:rPr>
              <a:t>反封建</a:t>
            </a:r>
            <a:endParaRPr lang="zh-CN" altLang="en-US" sz="3600" b="1">
              <a:latin typeface="Tahoma" panose="020B0604030504040204" pitchFamily="34" charset="0"/>
              <a:ea typeface="楷体" panose="02010609060101010101" pitchFamily="49" charset="-122"/>
            </a:endParaRPr>
          </a:p>
        </p:txBody>
      </p:sp>
      <p:sp>
        <p:nvSpPr>
          <p:cNvPr id="20486" name="下箭头 20485"/>
          <p:cNvSpPr>
            <a:spLocks noChangeArrowheads="1"/>
          </p:cNvSpPr>
          <p:nvPr/>
        </p:nvSpPr>
        <p:spPr bwMode="auto">
          <a:xfrm>
            <a:off x="2640013" y="2060576"/>
            <a:ext cx="360362" cy="792163"/>
          </a:xfrm>
          <a:prstGeom prst="downArrow">
            <a:avLst>
              <a:gd name="adj1" fmla="val 50000"/>
              <a:gd name="adj2" fmla="val 549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7" name="下箭头 20486"/>
          <p:cNvSpPr>
            <a:spLocks noChangeArrowheads="1"/>
          </p:cNvSpPr>
          <p:nvPr/>
        </p:nvSpPr>
        <p:spPr bwMode="auto">
          <a:xfrm>
            <a:off x="8399464" y="2062164"/>
            <a:ext cx="358775" cy="720725"/>
          </a:xfrm>
          <a:prstGeom prst="downArrow">
            <a:avLst>
              <a:gd name="adj1" fmla="val 50000"/>
              <a:gd name="adj2" fmla="val 501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488" name="图片 20487" descr="b776fb1bf2e7fdb5fd5570c4b1be3ec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1401" y="1143001"/>
            <a:ext cx="2454275" cy="36560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椭圆 20488"/>
          <p:cNvSpPr>
            <a:spLocks noChangeArrowheads="1"/>
          </p:cNvSpPr>
          <p:nvPr/>
        </p:nvSpPr>
        <p:spPr bwMode="auto">
          <a:xfrm>
            <a:off x="5713413" y="1074739"/>
            <a:ext cx="1154112" cy="3843337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legacyObliqueTopRight"/>
            <a:lightRig rig="legacyNormal3" dir="r"/>
          </a:scene3d>
          <a:sp3d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anchor="ctr">
            <a:flatTx/>
          </a:bodyPr>
          <a:lstStyle/>
          <a:p>
            <a:pPr algn="ctr"/>
            <a:endParaRPr lang="zh-CN" altLang="zh-CN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90" name="TextBox 22"/>
          <p:cNvSpPr>
            <a:spLocks noChangeArrowheads="1"/>
          </p:cNvSpPr>
          <p:nvPr/>
        </p:nvSpPr>
        <p:spPr bwMode="auto">
          <a:xfrm>
            <a:off x="1468437" y="5936373"/>
            <a:ext cx="9047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(1)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彻底的反帝反封建的爱国运动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（性质）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0492" name="文本框 20491"/>
          <p:cNvSpPr txBox="1">
            <a:spLocks noChangeArrowheads="1"/>
          </p:cNvSpPr>
          <p:nvPr/>
        </p:nvSpPr>
        <p:spPr bwMode="auto">
          <a:xfrm>
            <a:off x="4583113" y="5178426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</a:rPr>
              <a:t>彻底的不妥协</a:t>
            </a:r>
            <a:endParaRPr lang="zh-CN" altLang="en-US" sz="3600" b="1">
              <a:solidFill>
                <a:srgbClr val="FF0000"/>
              </a:solidFill>
              <a:latin typeface="Tahoma" panose="020B0604030504040204" pitchFamily="34" charset="0"/>
              <a:ea typeface="楷体" panose="02010609060101010101" pitchFamily="49" charset="-122"/>
            </a:endParaRPr>
          </a:p>
        </p:txBody>
      </p:sp>
      <p:sp>
        <p:nvSpPr>
          <p:cNvPr id="20493" name="下箭头 20492"/>
          <p:cNvSpPr>
            <a:spLocks noChangeArrowheads="1"/>
          </p:cNvSpPr>
          <p:nvPr/>
        </p:nvSpPr>
        <p:spPr bwMode="auto">
          <a:xfrm>
            <a:off x="5753101" y="4870450"/>
            <a:ext cx="358775" cy="361950"/>
          </a:xfrm>
          <a:prstGeom prst="downArrow">
            <a:avLst>
              <a:gd name="adj1" fmla="val 50000"/>
              <a:gd name="adj2" fmla="val 252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4" name="文本框 20493"/>
          <p:cNvSpPr txBox="1">
            <a:spLocks noChangeArrowheads="1"/>
          </p:cNvSpPr>
          <p:nvPr/>
        </p:nvSpPr>
        <p:spPr bwMode="auto">
          <a:xfrm>
            <a:off x="1778000" y="3744914"/>
            <a:ext cx="8737600" cy="20605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五四运动的杰出历史意义，在于它带着为辛亥革命还不曾有的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新姿态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，这就是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彻底地不妥协地反帝爱国主义和彻底地不妥协地反封建主义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      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毛泽东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新民主主义论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2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3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6" nodeType="after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1"/>
      <p:bldP spid="20484" grpId="2"/>
      <p:bldP spid="20485" grpId="3"/>
      <p:bldP spid="20489" grpId="4"/>
      <p:bldP spid="20490" grpId="5"/>
      <p:bldP spid="20492" grpId="6"/>
      <p:bldP spid="20494" grpId="7"/>
      <p:bldP spid="20494" grpId="8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487488" y="1419776"/>
            <a:ext cx="88201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从</a:t>
            </a: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日起，上海工人参加人数达六七万。随后，工人罢工扩展到</a:t>
            </a: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20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多个省、市的</a:t>
            </a: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100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多座城市。</a:t>
            </a:r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学生罢课半月，政府不惟不理，且对待日益严厉；乃商界罢市不及一日，而北京被捕学生释；工界罢工不及五日，而曹、陆、章去，和约废。</a:t>
            </a:r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           一一</a:t>
            </a: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《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上海学联告同胞书</a:t>
            </a: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》1919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年</a:t>
            </a: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627981" y="4624939"/>
            <a:ext cx="8936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从材料中分析五四运动取得初步胜利的关键因素是什么</a:t>
            </a:r>
            <a:r>
              <a:rPr lang="en-US" altLang="zh-CN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487488" y="5463229"/>
            <a:ext cx="900112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工人阶级开始登上政治舞台。</a:t>
            </a:r>
            <a:endParaRPr lang="zh-CN" altLang="en-US" sz="3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矩形 7197"/>
          <p:cNvSpPr>
            <a:spLocks noChangeArrowheads="1"/>
          </p:cNvSpPr>
          <p:nvPr/>
        </p:nvSpPr>
        <p:spPr bwMode="auto">
          <a:xfrm>
            <a:off x="450849" y="318843"/>
            <a:ext cx="500380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三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五四运动的历史意义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24655" y="597914"/>
            <a:ext cx="7167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32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anose="02010509060101010101" pitchFamily="49" charset="-122"/>
              </a:rPr>
              <a:t>知识回顾：</a:t>
            </a:r>
            <a:r>
              <a:rPr lang="zh-CN" altLang="en-US" sz="2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anose="02010509060101010101" pitchFamily="49" charset="-122"/>
              </a:rPr>
              <a:t>近代中国人救亡图存的道路</a:t>
            </a:r>
            <a:endParaRPr lang="zh-CN" altLang="en-US" sz="28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幼圆" panose="02010509060101010101" pitchFamily="49" charset="-122"/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1487488" y="5516563"/>
            <a:ext cx="230505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890714" y="5511801"/>
            <a:ext cx="1684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洋务运动</a:t>
            </a:r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1627189" y="5924550"/>
            <a:ext cx="274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曾国藩、李鸿章</a:t>
            </a:r>
            <a:endParaRPr lang="zh-CN" altLang="en-US" sz="2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" panose="02010609060101010101" pitchFamily="49" charset="-122"/>
            </a:endParaRP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 flipH="1" flipV="1">
            <a:off x="3792538" y="4365625"/>
            <a:ext cx="0" cy="1150938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3792538" y="4365625"/>
            <a:ext cx="208915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4011614" y="4365626"/>
            <a:ext cx="1939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维新变法</a:t>
            </a:r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3863976" y="4868863"/>
            <a:ext cx="274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康有为、梁启超</a:t>
            </a:r>
            <a:endParaRPr lang="zh-CN" altLang="en-US" sz="2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" panose="02010609060101010101" pitchFamily="49" charset="-122"/>
            </a:endParaRP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H="1" flipV="1">
            <a:off x="5880100" y="2997201"/>
            <a:ext cx="0" cy="13684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5880100" y="2997200"/>
            <a:ext cx="208915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6027739" y="2997201"/>
            <a:ext cx="1939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辛亥革命</a:t>
            </a:r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5951539" y="3573463"/>
            <a:ext cx="274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孙中山、黄兴</a:t>
            </a:r>
            <a:endParaRPr lang="zh-CN" altLang="en-US" sz="2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" panose="02010609060101010101" pitchFamily="49" charset="-122"/>
            </a:endParaRPr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 flipH="1" flipV="1">
            <a:off x="7967663" y="1628776"/>
            <a:ext cx="0" cy="13684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>
            <a:off x="7967663" y="1628775"/>
            <a:ext cx="208915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8043864" y="1628776"/>
            <a:ext cx="2155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新文化运动</a:t>
            </a:r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8035926" y="2205038"/>
            <a:ext cx="274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陈独秀、胡适</a:t>
            </a:r>
            <a:endParaRPr lang="zh-CN" altLang="en-US" sz="2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" panose="02010609060101010101" pitchFamily="49" charset="-122"/>
            </a:endParaRPr>
          </a:p>
        </p:txBody>
      </p:sp>
      <p:sp>
        <p:nvSpPr>
          <p:cNvPr id="71705" name="AutoShape 25"/>
          <p:cNvSpPr>
            <a:spLocks noChangeArrowheads="1"/>
          </p:cNvSpPr>
          <p:nvPr/>
        </p:nvSpPr>
        <p:spPr bwMode="auto">
          <a:xfrm>
            <a:off x="3763964" y="3206592"/>
            <a:ext cx="1900237" cy="102108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127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君主立宪梦</a:t>
            </a:r>
            <a:endParaRPr lang="zh-CN" altLang="en-US" sz="2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06" name="AutoShape 26"/>
          <p:cNvSpPr>
            <a:spLocks noChangeArrowheads="1"/>
          </p:cNvSpPr>
          <p:nvPr/>
        </p:nvSpPr>
        <p:spPr bwMode="auto">
          <a:xfrm>
            <a:off x="1703388" y="4392454"/>
            <a:ext cx="1871662" cy="102108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127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自强求富梦</a:t>
            </a:r>
            <a:endParaRPr lang="zh-CN" altLang="en-US" sz="2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07" name="AutoShape 27"/>
          <p:cNvSpPr>
            <a:spLocks noChangeArrowheads="1"/>
          </p:cNvSpPr>
          <p:nvPr/>
        </p:nvSpPr>
        <p:spPr bwMode="auto">
          <a:xfrm>
            <a:off x="5949530" y="1800067"/>
            <a:ext cx="1859805" cy="102108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127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民主共和梦</a:t>
            </a:r>
            <a:endParaRPr lang="zh-CN" altLang="en-US" sz="2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08" name="AutoShape 28"/>
          <p:cNvSpPr>
            <a:spLocks noChangeArrowheads="1"/>
          </p:cNvSpPr>
          <p:nvPr/>
        </p:nvSpPr>
        <p:spPr bwMode="auto">
          <a:xfrm>
            <a:off x="8183564" y="504667"/>
            <a:ext cx="1944687" cy="102108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127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民主科学梦</a:t>
            </a:r>
            <a:endParaRPr lang="zh-CN" altLang="en-US" sz="2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1709" name="Picture 2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1" y="2492376"/>
            <a:ext cx="1571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1" name="WordArt 31" descr="纸袋"/>
          <p:cNvSpPr>
            <a:spLocks noChangeArrowheads="1" noChangeShapeType="1" noTextEdit="1"/>
          </p:cNvSpPr>
          <p:nvPr/>
        </p:nvSpPr>
        <p:spPr bwMode="auto">
          <a:xfrm>
            <a:off x="7032625" y="5661025"/>
            <a:ext cx="3200400" cy="67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“以英美为师”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1568449" y="3843759"/>
            <a:ext cx="8001000" cy="852488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6600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失败！失败！！失败！！</a:t>
            </a:r>
            <a:endParaRPr lang="zh-CN" altLang="en-US" sz="4800"/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1416049" y="2472159"/>
            <a:ext cx="8305800" cy="121761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6600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6000">
                <a:solidFill>
                  <a:srgbClr val="0000FF"/>
                </a:solidFill>
              </a:rPr>
              <a:t>拿什么拯救你？中国！</a:t>
            </a:r>
            <a:endParaRPr lang="zh-CN" altLang="en-US" sz="6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71690" grpId="1"/>
      <p:bldP spid="71693" grpId="2"/>
      <p:bldP spid="71694" grpId="3"/>
      <p:bldP spid="71697" grpId="4"/>
      <p:bldP spid="71698" grpId="5"/>
      <p:bldP spid="71703" grpId="6"/>
      <p:bldP spid="71704" grpId="7"/>
      <p:bldP spid="71705" grpId="8"/>
      <p:bldP spid="71706" grpId="9"/>
      <p:bldP spid="71707" grpId="10"/>
      <p:bldP spid="71708" grpId="11"/>
      <p:bldP spid="71711" grpId="12"/>
      <p:bldP spid="24" grpId="13"/>
      <p:bldP spid="25" grpId="1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攻占东宫"/>
          <p:cNvPicPr>
            <a:picLocks noChangeAspect="1" noChangeArrowheads="1"/>
          </p:cNvPicPr>
          <p:nvPr/>
        </p:nvPicPr>
        <p:blipFill>
          <a:blip r:embed="rId1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70" y="1183023"/>
            <a:ext cx="5259388" cy="40322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6556744" y="1409652"/>
            <a:ext cx="388778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        </a:t>
            </a:r>
            <a:r>
              <a:rPr lang="zh-CN" altLang="en-US" sz="2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俄国十月革命在马克思主义的指导下，成功建立起无产阶级的政权，让中国先进知识分子看到了中国革命的新希望。</a:t>
            </a:r>
            <a:endParaRPr lang="zh-CN" altLang="en-US" sz="280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0">
              <a:solidFill>
                <a:srgbClr val="0033CC"/>
              </a:solidFill>
              <a:effectLst/>
              <a:ea typeface="楷体" panose="02010609060101010101" pitchFamily="49" charset="-122"/>
            </a:endParaRPr>
          </a:p>
        </p:txBody>
      </p:sp>
      <p:sp>
        <p:nvSpPr>
          <p:cNvPr id="122887" name="WordArt 7" descr="纸袋"/>
          <p:cNvSpPr>
            <a:spLocks noChangeArrowheads="1" noChangeShapeType="1" noTextEdit="1"/>
          </p:cNvSpPr>
          <p:nvPr/>
        </p:nvSpPr>
        <p:spPr bwMode="auto">
          <a:xfrm>
            <a:off x="4439816" y="4557760"/>
            <a:ext cx="6553200" cy="89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到“走俄国人的路”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7197"/>
          <p:cNvSpPr>
            <a:spLocks noChangeArrowheads="1"/>
          </p:cNvSpPr>
          <p:nvPr/>
        </p:nvSpPr>
        <p:spPr bwMode="auto">
          <a:xfrm>
            <a:off x="119336" y="164532"/>
            <a:ext cx="500380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三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五四运动的历史意义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95985" y="5951855"/>
            <a:ext cx="1040003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Times New Roman" panose="02020603050405020304" pitchFamily="18" charset="0"/>
              </a:rPr>
              <a:t>(</a:t>
            </a:r>
            <a:r>
              <a:rPr lang="en-US" altLang="zh-CN" sz="36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Times New Roman" panose="02020603050405020304" pitchFamily="18" charset="0"/>
              </a:rPr>
              <a:t>3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Times New Roman" panose="02020603050405020304" pitchFamily="18" charset="0"/>
              </a:rPr>
              <a:t>)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促进了马克思主义的传播及其同工人运动的结合。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/>
      <p:bldP spid="6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2"/>
          <p:cNvSpPr>
            <a:spLocks noChangeArrowheads="1"/>
          </p:cNvSpPr>
          <p:nvPr/>
        </p:nvSpPr>
        <p:spPr bwMode="auto">
          <a:xfrm>
            <a:off x="-741680" y="1310640"/>
            <a:ext cx="1198943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 (1)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彻底的反帝反封建的伟大爱国革命运动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（性质）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Times New Roman" panose="02020603050405020304" pitchFamily="18" charset="0"/>
            </a:endParaRPr>
          </a:p>
          <a:p>
            <a:pPr algn="dist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      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0850" y="2707640"/>
            <a:ext cx="940181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工人阶级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开始登上政治舞台。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矩形 7197"/>
          <p:cNvSpPr>
            <a:spLocks noChangeArrowheads="1"/>
          </p:cNvSpPr>
          <p:nvPr/>
        </p:nvSpPr>
        <p:spPr bwMode="auto">
          <a:xfrm>
            <a:off x="450849" y="318843"/>
            <a:ext cx="500380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三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五四运动的历史意义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44450" y="3550920"/>
            <a:ext cx="1178623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  (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)促进了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马克思主义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的传播及其同工人运动的结合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238760" y="4439920"/>
            <a:ext cx="1227010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 (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4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)是中国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 pitchFamily="18" charset="0"/>
              </a:rPr>
              <a:t>新民主主义革命的开端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。（划时代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里程碑意义）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75520" y="1910735"/>
            <a:ext cx="8012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伟大的社会革命运动；伟大的思想启蒙运动</a:t>
            </a:r>
            <a:endParaRPr lang="zh-CN" altLang="en-US" sz="3200"/>
          </a:p>
        </p:txBody>
      </p:sp>
      <p:sp>
        <p:nvSpPr>
          <p:cNvPr id="3" name="矩形 7197"/>
          <p:cNvSpPr>
            <a:spLocks noChangeArrowheads="1"/>
          </p:cNvSpPr>
          <p:nvPr/>
        </p:nvSpPr>
        <p:spPr bwMode="auto">
          <a:xfrm>
            <a:off x="946784" y="5531558"/>
            <a:ext cx="89058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五四运动的特点：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革命性、进步性、广泛性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9" grpId="2"/>
      <p:bldP spid="10" grpId="3"/>
      <p:bldP spid="2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组合 22529"/>
          <p:cNvGrpSpPr/>
          <p:nvPr/>
        </p:nvGrpSpPr>
        <p:grpSpPr>
          <a:xfrm>
            <a:off x="2208213" y="1557339"/>
            <a:ext cx="1981200" cy="1381125"/>
            <a:chOff x="0" y="0"/>
            <a:chExt cx="1248" cy="870"/>
          </a:xfrm>
        </p:grpSpPr>
        <p:sp>
          <p:nvSpPr>
            <p:cNvPr id="29698" name="Text Box 12"/>
            <p:cNvSpPr txBox="1">
              <a:spLocks noChangeArrowheads="1"/>
            </p:cNvSpPr>
            <p:nvPr/>
          </p:nvSpPr>
          <p:spPr bwMode="auto">
            <a:xfrm>
              <a:off x="136" y="0"/>
              <a:ext cx="960" cy="36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CC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990033"/>
                  </a:solidFill>
                  <a:latin typeface="宋体" panose="02010600030101010101" pitchFamily="2" charset="-122"/>
                </a:rPr>
                <a:t>1840</a:t>
              </a:r>
              <a:r>
                <a:rPr lang="zh-CN" altLang="en-US" sz="3200" b="1">
                  <a:solidFill>
                    <a:srgbClr val="990033"/>
                  </a:solidFill>
                  <a:latin typeface="宋体" panose="02010600030101010101" pitchFamily="2" charset="-122"/>
                </a:rPr>
                <a:t>年</a:t>
              </a:r>
              <a:endParaRPr lang="zh-CN" altLang="en-US" sz="3200" b="1">
                <a:solidFill>
                  <a:srgbClr val="990033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699" name="Text Box 15"/>
            <p:cNvSpPr txBox="1">
              <a:spLocks noChangeArrowheads="1"/>
            </p:cNvSpPr>
            <p:nvPr/>
          </p:nvSpPr>
          <p:spPr bwMode="auto">
            <a:xfrm>
              <a:off x="0" y="499"/>
              <a:ext cx="1248" cy="371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 w="9525">
              <a:solidFill>
                <a:srgbClr val="800000"/>
              </a:solidFill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990033"/>
                  </a:solidFill>
                  <a:latin typeface="Times New Roman" panose="02020603050405020304" pitchFamily="18" charset="0"/>
                </a:rPr>
                <a:t>鸦片战争</a:t>
              </a:r>
              <a:endParaRPr lang="zh-CN" altLang="en-US" sz="3200" b="1">
                <a:solidFill>
                  <a:srgbClr val="990033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9700" name="AutoShape 23"/>
          <p:cNvSpPr/>
          <p:nvPr/>
        </p:nvSpPr>
        <p:spPr bwMode="auto">
          <a:xfrm rot="16231556">
            <a:off x="4230688" y="1911350"/>
            <a:ext cx="563562" cy="3024188"/>
          </a:xfrm>
          <a:prstGeom prst="leftBrace">
            <a:avLst>
              <a:gd name="adj1" fmla="val 44967"/>
              <a:gd name="adj2" fmla="val 49065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zh-CN" altLang="zh-CN"/>
          </a:p>
        </p:txBody>
      </p:sp>
      <p:sp>
        <p:nvSpPr>
          <p:cNvPr id="29701" name="AutoShape 24"/>
          <p:cNvSpPr/>
          <p:nvPr/>
        </p:nvSpPr>
        <p:spPr bwMode="auto">
          <a:xfrm rot="16231556">
            <a:off x="7968457" y="1845470"/>
            <a:ext cx="533400" cy="3125787"/>
          </a:xfrm>
          <a:prstGeom prst="leftBrace">
            <a:avLst>
              <a:gd name="adj1" fmla="val 49106"/>
              <a:gd name="adj2" fmla="val 49065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zh-CN" altLang="zh-CN"/>
          </a:p>
        </p:txBody>
      </p:sp>
      <p:sp>
        <p:nvSpPr>
          <p:cNvPr id="29702" name="Text Box 25"/>
          <p:cNvSpPr txBox="1">
            <a:spLocks noChangeArrowheads="1"/>
          </p:cNvSpPr>
          <p:nvPr/>
        </p:nvSpPr>
        <p:spPr bwMode="auto">
          <a:xfrm>
            <a:off x="2279651" y="5734050"/>
            <a:ext cx="8101013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半殖民地半封建社会的</a:t>
            </a:r>
            <a:r>
              <a:rPr lang="zh-CN" alt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形成</a:t>
            </a:r>
            <a:r>
              <a:rPr lang="zh-CN" altLang="en-US" sz="3600" b="1">
                <a:solidFill>
                  <a:srgbClr val="990033"/>
                </a:solidFill>
                <a:latin typeface="Times New Roman" panose="02020603050405020304" pitchFamily="18" charset="0"/>
              </a:rPr>
              <a:t>和</a:t>
            </a:r>
            <a:r>
              <a:rPr lang="zh-CN" alt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瓦解</a:t>
            </a:r>
            <a:r>
              <a:rPr lang="zh-CN" altLang="en-US" sz="3600" b="1">
                <a:solidFill>
                  <a:srgbClr val="990033"/>
                </a:solidFill>
                <a:latin typeface="Times New Roman" panose="02020603050405020304" pitchFamily="18" charset="0"/>
              </a:rPr>
              <a:t>过程</a:t>
            </a:r>
            <a:endParaRPr lang="zh-CN" altLang="en-US" sz="3600" b="1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3" name="AutoShape 26"/>
          <p:cNvSpPr/>
          <p:nvPr/>
        </p:nvSpPr>
        <p:spPr bwMode="auto">
          <a:xfrm rot="16231556">
            <a:off x="6077745" y="2645570"/>
            <a:ext cx="460375" cy="5329237"/>
          </a:xfrm>
          <a:prstGeom prst="leftBrace">
            <a:avLst>
              <a:gd name="adj1" fmla="val 97001"/>
              <a:gd name="adj2" fmla="val 49065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zh-CN" altLang="zh-CN"/>
          </a:p>
        </p:txBody>
      </p:sp>
      <p:sp>
        <p:nvSpPr>
          <p:cNvPr id="29704" name="Text Box 27"/>
          <p:cNvSpPr txBox="1">
            <a:spLocks noChangeArrowheads="1"/>
          </p:cNvSpPr>
          <p:nvPr/>
        </p:nvSpPr>
        <p:spPr bwMode="auto">
          <a:xfrm>
            <a:off x="1577895" y="656793"/>
            <a:ext cx="9504524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u="sng">
                <a:solidFill>
                  <a:srgbClr val="000000"/>
                </a:solidFill>
                <a:latin typeface="Times New Roman" panose="02020603050405020304" pitchFamily="18" charset="0"/>
              </a:rPr>
              <a:t>中国近代史的起止时间和重要标志事件</a:t>
            </a:r>
            <a:endParaRPr lang="zh-CN" altLang="en-US" sz="4000" b="1" u="sng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9705" name="组合 22537"/>
          <p:cNvGrpSpPr/>
          <p:nvPr/>
        </p:nvGrpSpPr>
        <p:grpSpPr>
          <a:xfrm>
            <a:off x="5016500" y="1557339"/>
            <a:ext cx="1943100" cy="1381125"/>
            <a:chOff x="0" y="0"/>
            <a:chExt cx="1224" cy="870"/>
          </a:xfrm>
        </p:grpSpPr>
        <p:sp>
          <p:nvSpPr>
            <p:cNvPr id="29706" name="Text Box 16"/>
            <p:cNvSpPr txBox="1">
              <a:spLocks noChangeArrowheads="1"/>
            </p:cNvSpPr>
            <p:nvPr/>
          </p:nvSpPr>
          <p:spPr bwMode="auto">
            <a:xfrm>
              <a:off x="0" y="499"/>
              <a:ext cx="1224" cy="371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 w="9525">
              <a:solidFill>
                <a:srgbClr val="8000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990033"/>
                  </a:solidFill>
                  <a:latin typeface="Times New Roman" panose="02020603050405020304" pitchFamily="18" charset="0"/>
                </a:rPr>
                <a:t>五四运动</a:t>
              </a:r>
              <a:endParaRPr lang="zh-CN" altLang="en-US" sz="3200" b="1">
                <a:solidFill>
                  <a:srgbClr val="99003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07" name="Text Box 13"/>
            <p:cNvSpPr txBox="1">
              <a:spLocks noChangeArrowheads="1"/>
            </p:cNvSpPr>
            <p:nvPr/>
          </p:nvSpPr>
          <p:spPr bwMode="auto">
            <a:xfrm>
              <a:off x="136" y="0"/>
              <a:ext cx="1088" cy="36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CC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990033"/>
                  </a:solidFill>
                  <a:latin typeface="宋体" panose="02010600030101010101" pitchFamily="2" charset="-122"/>
                </a:rPr>
                <a:t>1919</a:t>
              </a:r>
              <a:r>
                <a:rPr lang="zh-CN" altLang="en-US" sz="3200" b="1">
                  <a:solidFill>
                    <a:srgbClr val="990033"/>
                  </a:solidFill>
                  <a:latin typeface="宋体" panose="02010600030101010101" pitchFamily="2" charset="-122"/>
                </a:rPr>
                <a:t>年</a:t>
              </a:r>
              <a:endParaRPr lang="zh-CN" altLang="en-US" sz="3200" b="1">
                <a:solidFill>
                  <a:srgbClr val="990033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9708" name="组合 22540"/>
          <p:cNvGrpSpPr/>
          <p:nvPr/>
        </p:nvGrpSpPr>
        <p:grpSpPr>
          <a:xfrm>
            <a:off x="7967663" y="1557339"/>
            <a:ext cx="2305050" cy="1381125"/>
            <a:chOff x="0" y="0"/>
            <a:chExt cx="1452" cy="870"/>
          </a:xfrm>
        </p:grpSpPr>
        <p:sp>
          <p:nvSpPr>
            <p:cNvPr id="29709" name="Text Box 17"/>
            <p:cNvSpPr txBox="1">
              <a:spLocks noChangeArrowheads="1"/>
            </p:cNvSpPr>
            <p:nvPr/>
          </p:nvSpPr>
          <p:spPr bwMode="auto">
            <a:xfrm>
              <a:off x="0" y="499"/>
              <a:ext cx="1452" cy="371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 w="9525">
              <a:solidFill>
                <a:srgbClr val="800000"/>
              </a:solidFill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990033"/>
                  </a:solidFill>
                  <a:latin typeface="Times New Roman" panose="02020603050405020304" pitchFamily="18" charset="0"/>
                </a:rPr>
                <a:t>新中国成立</a:t>
              </a:r>
              <a:endParaRPr lang="zh-CN" altLang="en-US" sz="3200" b="1">
                <a:solidFill>
                  <a:srgbClr val="99003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91" y="0"/>
              <a:ext cx="1043" cy="36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CC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990033"/>
                  </a:solidFill>
                  <a:latin typeface="宋体" panose="02010600030101010101" pitchFamily="2" charset="-122"/>
                </a:rPr>
                <a:t>1949</a:t>
              </a:r>
              <a:r>
                <a:rPr lang="zh-CN" altLang="en-US" sz="3200" b="1">
                  <a:solidFill>
                    <a:srgbClr val="990033"/>
                  </a:solidFill>
                  <a:latin typeface="宋体" panose="02010600030101010101" pitchFamily="2" charset="-122"/>
                </a:rPr>
                <a:t>年</a:t>
              </a:r>
              <a:endParaRPr lang="zh-CN" altLang="en-US" sz="3200" b="1">
                <a:solidFill>
                  <a:srgbClr val="990033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9711" name="组合 22543"/>
          <p:cNvGrpSpPr/>
          <p:nvPr/>
        </p:nvGrpSpPr>
        <p:grpSpPr>
          <a:xfrm>
            <a:off x="2640013" y="3860800"/>
            <a:ext cx="3429000" cy="1227138"/>
            <a:chOff x="0" y="0"/>
            <a:chExt cx="2160" cy="773"/>
          </a:xfrm>
        </p:grpSpPr>
        <p:sp>
          <p:nvSpPr>
            <p:cNvPr id="29712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2160" cy="32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CC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990033"/>
                  </a:solidFill>
                  <a:latin typeface="Times New Roman" panose="02020603050405020304" pitchFamily="18" charset="0"/>
                </a:rPr>
                <a:t>旧民主主义革命时期</a:t>
              </a:r>
              <a:endParaRPr lang="zh-CN" altLang="en-US" sz="2800" b="1">
                <a:solidFill>
                  <a:srgbClr val="99003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3" name="矩形 22545"/>
            <p:cNvSpPr>
              <a:spLocks noChangeArrowheads="1"/>
            </p:cNvSpPr>
            <p:nvPr/>
          </p:nvSpPr>
          <p:spPr bwMode="auto">
            <a:xfrm>
              <a:off x="164" y="408"/>
              <a:ext cx="19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000000"/>
                  </a:solidFill>
                </a:rPr>
                <a:t>资产阶级领导</a:t>
              </a:r>
              <a:endParaRPr lang="zh-CN" altLang="en-US" sz="32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9714" name="组合 22546"/>
          <p:cNvGrpSpPr/>
          <p:nvPr/>
        </p:nvGrpSpPr>
        <p:grpSpPr>
          <a:xfrm>
            <a:off x="6672263" y="3860800"/>
            <a:ext cx="3505200" cy="1227138"/>
            <a:chOff x="0" y="0"/>
            <a:chExt cx="2208" cy="773"/>
          </a:xfrm>
        </p:grpSpPr>
        <p:sp>
          <p:nvSpPr>
            <p:cNvPr id="29715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2208" cy="32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CC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990033"/>
                  </a:solidFill>
                  <a:latin typeface="Times New Roman" panose="02020603050405020304" pitchFamily="18" charset="0"/>
                </a:rPr>
                <a:t>新民主主义革命时期</a:t>
              </a:r>
              <a:endParaRPr lang="zh-CN" altLang="en-US" sz="2800" b="1">
                <a:solidFill>
                  <a:srgbClr val="99003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6" name="矩形 22548"/>
            <p:cNvSpPr>
              <a:spLocks noChangeArrowheads="1"/>
            </p:cNvSpPr>
            <p:nvPr/>
          </p:nvSpPr>
          <p:spPr bwMode="auto">
            <a:xfrm>
              <a:off x="227" y="408"/>
              <a:ext cx="16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000000"/>
                  </a:solidFill>
                </a:rPr>
                <a:t>无产阶级领导</a:t>
              </a:r>
              <a:endParaRPr lang="zh-CN" altLang="en-US" sz="32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883568" y="2075061"/>
            <a:ext cx="84248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3200" b="1">
                <a:solidFill>
                  <a:srgbClr val="07070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第四单元</a:t>
            </a:r>
            <a:r>
              <a:rPr lang="zh-CN" altLang="en-US" sz="4800" b="1">
                <a:solidFill>
                  <a:srgbClr val="07070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b="1">
              <a:solidFill>
                <a:srgbClr val="07070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70000"/>
              </a:lnSpc>
            </a:pPr>
            <a:endParaRPr lang="zh-CN" altLang="en-US" sz="4800" b="1">
              <a:solidFill>
                <a:srgbClr val="07070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70000"/>
              </a:lnSpc>
            </a:pPr>
            <a:r>
              <a:rPr lang="zh-CN" altLang="en-US" sz="4000" b="1">
                <a:solidFill>
                  <a:srgbClr val="07070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新民主主义革命的开始</a:t>
            </a:r>
            <a:endParaRPr lang="zh-CN" altLang="en-US" sz="4000" b="1">
              <a:solidFill>
                <a:srgbClr val="07070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530350" y="4005064"/>
            <a:ext cx="9131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  五四运动</a:t>
            </a:r>
            <a:endParaRPr lang="en-US" altLang="zh-CN" sz="6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7" name="表格 23556"/>
          <p:cNvGraphicFramePr>
            <a:graphicFrameLocks noGrp="1"/>
          </p:cNvGraphicFramePr>
          <p:nvPr/>
        </p:nvGraphicFramePr>
        <p:xfrm>
          <a:off x="455712" y="1277479"/>
          <a:ext cx="11280576" cy="4478705"/>
        </p:xfrm>
        <a:graphic>
          <a:graphicData uri="http://schemas.openxmlformats.org/drawingml/2006/table">
            <a:tbl>
              <a:tblPr/>
              <a:tblGrid>
                <a:gridCol w="1872208"/>
                <a:gridCol w="2232248"/>
                <a:gridCol w="3600400"/>
                <a:gridCol w="3575720"/>
              </a:tblGrid>
              <a:tr h="625729">
                <a:tc grid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32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solidFill>
                            <a:srgbClr val="0000CC"/>
                          </a:solidFill>
                          <a:ea typeface="楷体" panose="02010609060101010101" pitchFamily="49" charset="-122"/>
                        </a:rPr>
                        <a:t>旧民主主义革命</a:t>
                      </a:r>
                      <a:endParaRPr lang="zh-CN" altLang="en-US" sz="3200" b="1">
                        <a:solidFill>
                          <a:srgbClr val="0000CC"/>
                        </a:solidFill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ea typeface="楷体" panose="02010609060101010101" pitchFamily="49" charset="-122"/>
                        </a:rPr>
                        <a:t>新民主主义革命</a:t>
                      </a:r>
                      <a:endParaRPr lang="zh-CN" altLang="en-US" sz="3200" b="1">
                        <a:solidFill>
                          <a:srgbClr val="FF0000"/>
                        </a:solidFill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</a:tr>
              <a:tr h="857158">
                <a:tc rowSpan="3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ea typeface="楷体" panose="02010609060101010101" pitchFamily="49" charset="-122"/>
                        </a:rPr>
                        <a:t>不</a:t>
                      </a:r>
                      <a:endParaRPr lang="zh-CN" altLang="en-US" sz="3200" b="1">
                        <a:ea typeface="楷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ea typeface="楷体" panose="02010609060101010101" pitchFamily="49" charset="-122"/>
                        </a:rPr>
                        <a:t>同</a:t>
                      </a:r>
                      <a:endParaRPr lang="zh-CN" altLang="en-US" sz="3200" b="1">
                        <a:ea typeface="楷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ea typeface="楷体" panose="02010609060101010101" pitchFamily="49" charset="-122"/>
                        </a:rPr>
                        <a:t>点</a:t>
                      </a:r>
                      <a:endParaRPr lang="zh-CN" altLang="en-US" sz="3200" b="1"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 anchor="ctr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ea typeface="楷体" panose="02010609060101010101" pitchFamily="49" charset="-122"/>
                        </a:rPr>
                        <a:t>领导阶级</a:t>
                      </a:r>
                      <a:endParaRPr lang="zh-CN" altLang="en-US" sz="3200" b="1"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solidFill>
                            <a:srgbClr val="0000CC"/>
                          </a:solidFill>
                          <a:ea typeface="楷体" panose="02010609060101010101" pitchFamily="49" charset="-122"/>
                        </a:rPr>
                        <a:t>资产阶级</a:t>
                      </a:r>
                      <a:endParaRPr lang="zh-CN" altLang="en-US" sz="3200" b="1">
                        <a:solidFill>
                          <a:srgbClr val="0000CC"/>
                        </a:solidFill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ea typeface="楷体" panose="02010609060101010101" pitchFamily="49" charset="-122"/>
                        </a:rPr>
                        <a:t>无产阶级</a:t>
                      </a:r>
                      <a:endParaRPr lang="zh-CN" altLang="en-US" sz="3200" b="1">
                        <a:solidFill>
                          <a:srgbClr val="FF0000"/>
                        </a:solidFill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</a:tr>
              <a:tr h="857158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ea typeface="楷体" panose="02010609060101010101" pitchFamily="49" charset="-122"/>
                        </a:rPr>
                        <a:t>指导思想</a:t>
                      </a:r>
                      <a:endParaRPr lang="zh-CN" altLang="en-US" sz="3200" b="1"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solidFill>
                            <a:srgbClr val="0000CC"/>
                          </a:solidFill>
                          <a:ea typeface="楷体" panose="02010609060101010101" pitchFamily="49" charset="-122"/>
                        </a:rPr>
                        <a:t>三民主义</a:t>
                      </a:r>
                      <a:endParaRPr lang="zh-CN" altLang="en-US" sz="3200" b="1">
                        <a:solidFill>
                          <a:srgbClr val="0000CC"/>
                        </a:solidFill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ea typeface="楷体" panose="02010609060101010101" pitchFamily="49" charset="-122"/>
                        </a:rPr>
                        <a:t>马克思主义</a:t>
                      </a:r>
                      <a:endParaRPr lang="zh-CN" altLang="en-US" sz="3200" b="1">
                        <a:solidFill>
                          <a:srgbClr val="FF0000"/>
                        </a:solidFill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</a:tr>
              <a:tr h="893666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ea typeface="楷体" panose="02010609060101010101" pitchFamily="49" charset="-122"/>
                        </a:rPr>
                        <a:t>革命前途</a:t>
                      </a:r>
                      <a:endParaRPr lang="zh-CN" altLang="en-US" sz="3200" b="1"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solidFill>
                            <a:srgbClr val="0000CC"/>
                          </a:solidFill>
                          <a:ea typeface="楷体" panose="02010609060101010101" pitchFamily="49" charset="-122"/>
                        </a:rPr>
                        <a:t>资产阶级专政的资本主义国家</a:t>
                      </a:r>
                      <a:endParaRPr lang="zh-CN" altLang="en-US" sz="3200" b="1">
                        <a:solidFill>
                          <a:srgbClr val="0000CC"/>
                        </a:solidFill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ea typeface="楷体" panose="02010609060101010101" pitchFamily="49" charset="-122"/>
                        </a:rPr>
                        <a:t>建立无产阶级专政的社会主义国家</a:t>
                      </a:r>
                      <a:endParaRPr lang="zh-CN" altLang="en-US" sz="3200" b="1">
                        <a:solidFill>
                          <a:srgbClr val="FF0000"/>
                        </a:solidFill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</a:tr>
              <a:tr h="6190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ea typeface="楷体" panose="02010609060101010101" pitchFamily="49" charset="-122"/>
                        </a:rPr>
                        <a:t>相似点</a:t>
                      </a:r>
                      <a:endParaRPr lang="zh-CN" altLang="en-US" sz="3200" b="1"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 anchor="ctr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ea typeface="楷体" panose="02010609060101010101" pitchFamily="49" charset="-122"/>
                        </a:rPr>
                        <a:t>革命性质</a:t>
                      </a:r>
                      <a:endParaRPr lang="zh-CN" altLang="en-US" sz="3200" b="1"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solidFill>
                            <a:srgbClr val="009900"/>
                          </a:solidFill>
                          <a:ea typeface="楷体" panose="02010609060101010101" pitchFamily="49" charset="-122"/>
                        </a:rPr>
                        <a:t>反帝反封建</a:t>
                      </a:r>
                      <a:endParaRPr lang="zh-CN" altLang="en-US" sz="3200" b="1">
                        <a:solidFill>
                          <a:srgbClr val="009900"/>
                        </a:solidFill>
                        <a:ea typeface="楷体" panose="02010609060101010101" pitchFamily="49" charset="-122"/>
                      </a:endParaRPr>
                    </a:p>
                  </a:txBody>
                  <a:tcPr marL="90170" marR="90170" marT="46985" marB="4698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buNone/>
                      </a:pPr>
                      <a:r>
                        <a:rPr lang="zh-CN" altLang="en-US" sz="3200" b="1" kern="1200">
                          <a:solidFill>
                            <a:srgbClr val="FF0000"/>
                          </a:solidFill>
                          <a:latin typeface="+mn-lt"/>
                          <a:ea typeface="楷体" panose="02010609060101010101" pitchFamily="49" charset="-122"/>
                          <a:cs typeface="+mn-cs"/>
                        </a:rPr>
                        <a:t>反帝反封建</a:t>
                      </a:r>
                      <a:endParaRPr lang="en-US" altLang="zh-CN" sz="3200" b="1" kern="1200">
                        <a:solidFill>
                          <a:srgbClr val="FF0000"/>
                        </a:solidFill>
                        <a:latin typeface="+mn-lt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0" lvl="0" indent="0" algn="ctr" defTabSz="914400" rtl="0" eaLnBrk="1" latinLnBrk="0" hangingPunct="1">
                        <a:buNone/>
                      </a:pPr>
                      <a:r>
                        <a:rPr lang="zh-CN" altLang="en-US" sz="3200" b="1" kern="1200">
                          <a:solidFill>
                            <a:srgbClr val="FF0000"/>
                          </a:solidFill>
                          <a:latin typeface="+mn-lt"/>
                          <a:ea typeface="楷体" panose="02010609060101010101" pitchFamily="49" charset="-122"/>
                          <a:cs typeface="+mn-cs"/>
                        </a:rPr>
                        <a:t>反官僚资本主义</a:t>
                      </a:r>
                      <a:endParaRPr lang="zh-CN" altLang="en-US" sz="3200" b="1" kern="1200">
                        <a:solidFill>
                          <a:srgbClr val="FF0000"/>
                        </a:solidFill>
                        <a:latin typeface="+mn-lt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90170" marR="90170" marT="46985" marB="4698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508" name="TextBox 22"/>
          <p:cNvSpPr>
            <a:spLocks noChangeArrowheads="1"/>
          </p:cNvSpPr>
          <p:nvPr/>
        </p:nvSpPr>
        <p:spPr bwMode="auto">
          <a:xfrm>
            <a:off x="3278354" y="0"/>
            <a:ext cx="498899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新旧民主主义的比较</a:t>
            </a:r>
            <a:endParaRPr lang="zh-CN" altLang="en-US" sz="360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7" name="矩形 8"/>
          <p:cNvSpPr>
            <a:spLocks noChangeArrowheads="1"/>
          </p:cNvSpPr>
          <p:nvPr/>
        </p:nvSpPr>
        <p:spPr bwMode="auto">
          <a:xfrm>
            <a:off x="1774825" y="836614"/>
            <a:ext cx="85280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45" tIns="39072" rIns="78145" bIns="39072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35000" indent="-24447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76630" indent="-1955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67155" indent="-1955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58950" indent="-1968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16150" indent="-19685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73350" indent="-19685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30550" indent="-19685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750" indent="-19685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en-US" altLang="zh-CN" sz="260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幼圆" panose="02010509060101010101" pitchFamily="49" charset="-122"/>
              </a:rPr>
              <a:t>“</a:t>
            </a:r>
            <a:r>
              <a:rPr lang="zh-CN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学生为国牺牲的精神万岁！</a:t>
            </a:r>
            <a:r>
              <a:rPr lang="en-US" altLang="zh-CN" sz="260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幼圆" panose="02010509060101010101" pitchFamily="49" charset="-122"/>
              </a:rPr>
              <a:t>……</a:t>
            </a:r>
            <a:r>
              <a:rPr lang="zh-CN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五四运动</a:t>
            </a:r>
            <a:r>
              <a:rPr lang="zh-CN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幼圆" panose="02010509060101010101" pitchFamily="49" charset="-122"/>
              </a:rPr>
              <a:t>“</a:t>
            </a:r>
            <a:r>
              <a:rPr lang="zh-CN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奋空拳， 扬白手，和黑暗势力相奋斗，受伤的也有，被捕的也有，因伤而死的也有。</a:t>
            </a:r>
            <a:endParaRPr lang="zh-CN" altLang="en-US" sz="2600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              </a:t>
            </a:r>
            <a:r>
              <a:rPr lang="en-US" altLang="zh-CN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幼圆" panose="02010509060101010101" pitchFamily="49" charset="-122"/>
              </a:rPr>
              <a:t>——</a:t>
            </a:r>
            <a:r>
              <a:rPr lang="zh-CN" altLang="en-US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罗家伦</a:t>
            </a:r>
            <a:r>
              <a:rPr lang="en-US" altLang="zh-CN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《</a:t>
            </a:r>
            <a:r>
              <a:rPr lang="en-US" altLang="zh-CN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幼圆" panose="02010509060101010101" pitchFamily="49" charset="-122"/>
              </a:rPr>
              <a:t>“</a:t>
            </a:r>
            <a:r>
              <a:rPr lang="zh-CN" altLang="en-US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五四运动</a:t>
            </a:r>
            <a:r>
              <a:rPr lang="zh-CN" altLang="en-US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幼圆" panose="02010509060101010101" pitchFamily="49" charset="-122"/>
              </a:rPr>
              <a:t>”</a:t>
            </a:r>
            <a:r>
              <a:rPr lang="zh-CN" altLang="en-US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的精神</a:t>
            </a:r>
            <a:r>
              <a:rPr lang="en-US" altLang="zh-CN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》</a:t>
            </a:r>
            <a:endParaRPr lang="en-US" altLang="zh-CN" sz="26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11451" y="44450"/>
            <a:ext cx="6265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>
            <a:spAutoFit/>
          </a:bodyPr>
          <a:lstStyle>
            <a:lvl1pPr indent="3035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35000" indent="-24447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76630" indent="-1955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67155" indent="-1955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58950" indent="-1968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16150" indent="-19685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73350" indent="-19685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30550" indent="-19685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750" indent="-19685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什么是五四精神？</a:t>
            </a:r>
            <a:endParaRPr lang="zh-CN" alt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1774826" y="2708276"/>
            <a:ext cx="85693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sz="260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幼圆" panose="02010509060101010101" pitchFamily="49" charset="-122"/>
              </a:rPr>
              <a:t>“</a:t>
            </a:r>
            <a:r>
              <a:rPr lang="zh-CN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建立民主的政府，是我们的座右铭</a:t>
            </a:r>
            <a:r>
              <a:rPr lang="zh-CN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幼圆" panose="02010509060101010101" pitchFamily="49" charset="-122"/>
              </a:rPr>
              <a:t>”</a:t>
            </a:r>
            <a:r>
              <a:rPr lang="zh-CN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  </a:t>
            </a:r>
            <a:endParaRPr lang="zh-CN" altLang="en-US" sz="2600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r"/>
            <a:r>
              <a:rPr lang="zh-CN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      </a:t>
            </a:r>
            <a:r>
              <a:rPr lang="en-US" altLang="zh-CN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幼圆" panose="02010509060101010101" pitchFamily="49" charset="-122"/>
              </a:rPr>
              <a:t>——</a:t>
            </a:r>
            <a:r>
              <a:rPr lang="en-US" altLang="zh-CN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《</a:t>
            </a:r>
            <a:r>
              <a:rPr lang="zh-CN" altLang="en-US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天津学生联合会报</a:t>
            </a:r>
            <a:r>
              <a:rPr lang="en-US" altLang="zh-CN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》</a:t>
            </a:r>
            <a:endParaRPr lang="en-US" altLang="zh-CN" sz="26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1703389" y="3789364"/>
            <a:ext cx="94329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5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25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少年中国学会的宗旨是</a:t>
            </a:r>
            <a:r>
              <a:rPr lang="zh-CN" altLang="en-US" sz="250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幼圆" panose="02010509060101010101" pitchFamily="49" charset="-122"/>
              </a:rPr>
              <a:t>“</a:t>
            </a:r>
            <a:r>
              <a:rPr lang="zh-CN" altLang="en-US" sz="25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本科学的精神，为社会而活动</a:t>
            </a:r>
            <a:r>
              <a:rPr lang="zh-CN" altLang="en-US" sz="250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幼圆" panose="02010509060101010101" pitchFamily="49" charset="-122"/>
              </a:rPr>
              <a:t>”</a:t>
            </a:r>
            <a:r>
              <a:rPr lang="zh-CN" altLang="en-US" sz="25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CN" altLang="en-US" sz="2500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                </a:t>
            </a:r>
            <a:r>
              <a:rPr lang="en-US" altLang="zh-CN" sz="2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幼圆" panose="02010509060101010101" pitchFamily="49" charset="-122"/>
              </a:rPr>
              <a:t>——</a:t>
            </a:r>
            <a:r>
              <a:rPr lang="en-US" altLang="zh-CN" sz="2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五四时期最有影响力的青年团体</a:t>
            </a:r>
            <a:endParaRPr lang="zh-CN" altLang="en-US" sz="25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>
            <a:off x="3575050" y="1268413"/>
            <a:ext cx="1225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>
            <a:off x="3216275" y="3213100"/>
            <a:ext cx="86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>
            <a:off x="6240463" y="4221163"/>
            <a:ext cx="792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703389" y="4925683"/>
            <a:ext cx="8568951" cy="147732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爱国（伟大的爱国主义精神）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、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进步、民主、科学，以天下为己任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/>
      <p:bldP spid="78862" grpId="1"/>
      <p:bldP spid="78863" grpId="2"/>
      <p:bldP spid="78868" grpId="3"/>
      <p:bldP spid="78869" grpId="4"/>
      <p:bldP spid="78871" grpId="5"/>
      <p:bldP spid="11" grpId="6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组合 2"/>
          <p:cNvGrpSpPr/>
          <p:nvPr/>
        </p:nvGrpSpPr>
        <p:grpSpPr>
          <a:xfrm>
            <a:off x="1049369" y="595313"/>
            <a:ext cx="2092325" cy="549275"/>
            <a:chOff x="242" y="858"/>
            <a:chExt cx="3296" cy="865"/>
          </a:xfrm>
        </p:grpSpPr>
        <p:pic>
          <p:nvPicPr>
            <p:cNvPr id="31746" name="图片 1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" y="878"/>
              <a:ext cx="3133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7" name="文本框 2"/>
            <p:cNvSpPr txBox="1">
              <a:spLocks noChangeArrowheads="1"/>
            </p:cNvSpPr>
            <p:nvPr/>
          </p:nvSpPr>
          <p:spPr bwMode="auto">
            <a:xfrm>
              <a:off x="242" y="858"/>
              <a:ext cx="270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4287839" y="2452689"/>
            <a:ext cx="2778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第一阶段：北京</a:t>
            </a:r>
            <a:endParaRPr lang="zh-CN" altLang="en-US" sz="28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24583" name="AutoShape 5"/>
          <p:cNvSpPr/>
          <p:nvPr/>
        </p:nvSpPr>
        <p:spPr bwMode="auto">
          <a:xfrm>
            <a:off x="4065589" y="2571751"/>
            <a:ext cx="288925" cy="2087563"/>
          </a:xfrm>
          <a:prstGeom prst="leftBrace">
            <a:avLst>
              <a:gd name="adj1" fmla="val 28834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 sz="4400" b="1"/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4953001" y="2971800"/>
            <a:ext cx="4556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口号：外争主权、内除国贼</a:t>
            </a:r>
            <a:endParaRPr lang="zh-CN" altLang="en-US" sz="28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2118123" y="2660651"/>
            <a:ext cx="615553" cy="1641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五四运动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4305300" y="955675"/>
            <a:ext cx="609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导火线：巴黎和会上中国外交的失败</a:t>
            </a:r>
            <a:endParaRPr lang="zh-CN" altLang="en-US" sz="28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31752" name="WordArt 11"/>
          <p:cNvSpPr>
            <a:spLocks noChangeArrowheads="1" noChangeShapeType="1" noTextEdit="1"/>
          </p:cNvSpPr>
          <p:nvPr/>
        </p:nvSpPr>
        <p:spPr bwMode="auto">
          <a:xfrm>
            <a:off x="4111626" y="5060950"/>
            <a:ext cx="5705475" cy="6619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1954"/>
              </a:avLst>
            </a:prstTxWarp>
          </a:bodyPr>
          <a:lstStyle/>
          <a:p>
            <a:pPr algn="ctr"/>
            <a:endParaRPr lang="zh-CN" altLang="en-US" sz="28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2736851" y="1400175"/>
            <a:ext cx="1370013" cy="4286250"/>
            <a:chOff x="839" y="981"/>
            <a:chExt cx="863" cy="2602"/>
          </a:xfrm>
        </p:grpSpPr>
        <p:sp>
          <p:nvSpPr>
            <p:cNvPr id="31755" name="Text Box 13"/>
            <p:cNvSpPr txBox="1">
              <a:spLocks noChangeArrowheads="1"/>
            </p:cNvSpPr>
            <p:nvPr/>
          </p:nvSpPr>
          <p:spPr bwMode="auto">
            <a:xfrm>
              <a:off x="1066" y="981"/>
              <a:ext cx="63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FF"/>
                  </a:solidFill>
                  <a:ea typeface="黑体" panose="02010609060101010101" pitchFamily="49" charset="-122"/>
                </a:rPr>
                <a:t>爆发</a:t>
              </a:r>
              <a:endParaRPr lang="zh-CN" altLang="en-US" sz="2800" b="1">
                <a:solidFill>
                  <a:srgbClr val="0000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1756" name="AutoShape 14"/>
            <p:cNvSpPr/>
            <p:nvPr/>
          </p:nvSpPr>
          <p:spPr bwMode="auto">
            <a:xfrm>
              <a:off x="839" y="1162"/>
              <a:ext cx="272" cy="2223"/>
            </a:xfrm>
            <a:prstGeom prst="leftBrace">
              <a:avLst>
                <a:gd name="adj1" fmla="val 67766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57" name="Text Box 15"/>
            <p:cNvSpPr txBox="1">
              <a:spLocks noChangeArrowheads="1"/>
            </p:cNvSpPr>
            <p:nvPr/>
          </p:nvSpPr>
          <p:spPr bwMode="auto">
            <a:xfrm>
              <a:off x="1054" y="2156"/>
              <a:ext cx="60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经过</a:t>
              </a:r>
              <a:endPara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758" name="Text Box 17"/>
            <p:cNvSpPr txBox="1">
              <a:spLocks noChangeArrowheads="1"/>
            </p:cNvSpPr>
            <p:nvPr/>
          </p:nvSpPr>
          <p:spPr bwMode="auto">
            <a:xfrm>
              <a:off x="1081" y="3266"/>
              <a:ext cx="62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FF"/>
                  </a:solidFill>
                  <a:ea typeface="黑体" panose="02010609060101010101" pitchFamily="49" charset="-122"/>
                </a:rPr>
                <a:t>意义</a:t>
              </a:r>
              <a:endParaRPr lang="zh-CN" altLang="en-US" sz="2800" b="1">
                <a:solidFill>
                  <a:srgbClr val="0000FF"/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2" name="AutoShape 5"/>
          <p:cNvSpPr/>
          <p:nvPr/>
        </p:nvSpPr>
        <p:spPr bwMode="auto">
          <a:xfrm>
            <a:off x="4046539" y="1144588"/>
            <a:ext cx="288925" cy="1008062"/>
          </a:xfrm>
          <a:prstGeom prst="leftBrace">
            <a:avLst>
              <a:gd name="adj1" fmla="val 28930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 sz="4400" b="1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233864" y="1808164"/>
            <a:ext cx="3779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时间：</a:t>
            </a:r>
            <a:r>
              <a:rPr lang="en-US" altLang="zh-CN" sz="2800" b="1">
                <a:solidFill>
                  <a:srgbClr val="000000"/>
                </a:solidFill>
                <a:ea typeface="黑体" panose="02010609060101010101" pitchFamily="49" charset="-122"/>
              </a:rPr>
              <a:t>1919</a:t>
            </a: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年</a:t>
            </a:r>
            <a:r>
              <a:rPr lang="en-US" altLang="zh-CN" sz="2800" b="1">
                <a:solidFill>
                  <a:srgbClr val="000000"/>
                </a:solidFill>
                <a:ea typeface="黑体" panose="02010609060101010101" pitchFamily="49" charset="-122"/>
              </a:rPr>
              <a:t>5</a:t>
            </a: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月</a:t>
            </a:r>
            <a:r>
              <a:rPr lang="en-US" altLang="zh-CN" sz="2800" b="1">
                <a:solidFill>
                  <a:srgbClr val="000000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日</a:t>
            </a:r>
            <a:endParaRPr lang="zh-CN" altLang="en-US" sz="28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51325" y="4006850"/>
            <a:ext cx="279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第二阶段：上海</a:t>
            </a:r>
            <a:endParaRPr lang="zh-CN" altLang="en-US" sz="28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962526" y="3479800"/>
            <a:ext cx="2252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主力：学生</a:t>
            </a:r>
            <a:endParaRPr lang="zh-CN" altLang="en-US" sz="28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84751" y="4489450"/>
            <a:ext cx="53705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学生罢课、工人罢工、商人罢市</a:t>
            </a:r>
            <a:endParaRPr lang="zh-CN" altLang="en-US" sz="28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41522" y="5172076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ea typeface="黑体" panose="02010609060101010101" pitchFamily="49" charset="-122"/>
              </a:rPr>
              <a:t>彻底的反帝反封建的爱国运动</a:t>
            </a:r>
            <a:endParaRPr lang="zh-CN" altLang="en-US" sz="24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70007" y="5712715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ea typeface="黑体" panose="02010609060101010101" pitchFamily="49" charset="-122"/>
              </a:rPr>
              <a:t>新民主主义革命的开端</a:t>
            </a:r>
            <a:endParaRPr lang="zh-CN" altLang="en-US" sz="24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37524" y="5681231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ea typeface="黑体" panose="02010609060101010101" pitchFamily="49" charset="-122"/>
              </a:rPr>
              <a:t>工人阶级登上政治舞台</a:t>
            </a:r>
            <a:endParaRPr lang="zh-CN" altLang="en-US" sz="24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328248" y="5156000"/>
            <a:ext cx="2659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ea typeface="黑体" panose="02010609060101010101" pitchFamily="49" charset="-122"/>
              </a:rPr>
              <a:t>马克思主义的传播</a:t>
            </a:r>
            <a:endParaRPr lang="zh-CN" altLang="en-US" sz="24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1"/>
      <p:bldP spid="24584" grpId="2"/>
      <p:bldP spid="24585" grpId="3"/>
      <p:bldP spid="24587" grpId="4"/>
      <p:bldP spid="2" grpId="5"/>
      <p:bldP spid="3" grpId="6"/>
      <p:bldP spid="8" grpId="7"/>
      <p:bldP spid="4" grpId="8"/>
      <p:bldP spid="5" grpId="9"/>
      <p:bldP spid="6" grpId="10"/>
      <p:bldP spid="7" grpId="11"/>
      <p:bldP spid="24" grpId="12"/>
      <p:bldP spid="25" grpId="1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组合 2"/>
          <p:cNvGrpSpPr/>
          <p:nvPr/>
        </p:nvGrpSpPr>
        <p:grpSpPr>
          <a:xfrm>
            <a:off x="1598614" y="557214"/>
            <a:ext cx="2065337" cy="536575"/>
            <a:chOff x="284" y="878"/>
            <a:chExt cx="3254" cy="845"/>
          </a:xfrm>
        </p:grpSpPr>
        <p:pic>
          <p:nvPicPr>
            <p:cNvPr id="32770" name="图片 1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" y="878"/>
              <a:ext cx="3133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1" name="文本框 2"/>
            <p:cNvSpPr txBox="1">
              <a:spLocks noChangeArrowheads="1"/>
            </p:cNvSpPr>
            <p:nvPr/>
          </p:nvSpPr>
          <p:spPr bwMode="auto">
            <a:xfrm>
              <a:off x="284" y="878"/>
              <a:ext cx="270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随堂演练</a:t>
              </a:r>
              <a:endPara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2772" name="文本框 32769"/>
          <p:cNvSpPr txBox="1">
            <a:spLocks noChangeArrowheads="1"/>
          </p:cNvSpPr>
          <p:nvPr/>
        </p:nvSpPr>
        <p:spPr bwMode="auto">
          <a:xfrm>
            <a:off x="1552576" y="1123951"/>
            <a:ext cx="9096375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1、五四运动发生的根本原因是</a:t>
            </a:r>
            <a:r>
              <a:rPr lang="en-US" altLang="zh-CN" sz="2800" b="1">
                <a:latin typeface="Times New Roman" panose="02020603050405020304" pitchFamily="18" charset="0"/>
              </a:rPr>
              <a:t>(         )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</a:rPr>
              <a:t>    A、“一战”期间民族工业进一步发展，工人队伍壮大</a:t>
            </a:r>
            <a:endParaRPr lang="zh-CN" altLang="en-US" sz="2800">
              <a:latin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</a:rPr>
              <a:t>    B、“一战”期间美日加紧侵略中国</a:t>
            </a:r>
            <a:endParaRPr lang="zh-CN" altLang="en-US" sz="2800">
              <a:latin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</a:rPr>
              <a:t>    C、北洋政府对外卖国、对内掠夺，阶级矛盾加深</a:t>
            </a:r>
            <a:endParaRPr lang="zh-CN" altLang="en-US" sz="2800">
              <a:latin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</a:rPr>
              <a:t>    D、俄国十月革命的影响</a:t>
            </a:r>
            <a:endParaRPr lang="en-US" altLang="zh-CN" sz="2800">
              <a:latin typeface="Times New Roman" panose="02020603050405020304" pitchFamily="18" charset="0"/>
            </a:endParaRPr>
          </a:p>
          <a:p>
            <a:endParaRPr lang="zh-CN" altLang="en-US" sz="2800">
              <a:latin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</a:rPr>
              <a:t>2、五四运动爆发的导火线</a:t>
            </a:r>
            <a:r>
              <a:rPr lang="en-US" altLang="zh-CN" sz="2800" b="1">
                <a:latin typeface="Times New Roman" panose="02020603050405020304" pitchFamily="18" charset="0"/>
              </a:rPr>
              <a:t>(          )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</a:rPr>
              <a:t>    A、一次大战</a:t>
            </a:r>
            <a:endParaRPr lang="zh-CN" altLang="en-US" sz="2800">
              <a:latin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</a:rPr>
              <a:t>    B、北大法科礼堂集会的决定</a:t>
            </a:r>
            <a:endParaRPr lang="zh-CN" altLang="en-US" sz="2800">
              <a:latin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</a:rPr>
              <a:t>    C、十月革命</a:t>
            </a:r>
            <a:endParaRPr lang="zh-CN" altLang="en-US" sz="2800">
              <a:latin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</a:rPr>
              <a:t>    D、巴黎和会拒绝中国的正当要求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2" name="矩形 32771"/>
          <p:cNvSpPr>
            <a:spLocks noChangeArrowheads="1"/>
          </p:cNvSpPr>
          <p:nvPr/>
        </p:nvSpPr>
        <p:spPr bwMode="auto">
          <a:xfrm>
            <a:off x="6635750" y="769938"/>
            <a:ext cx="7889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6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951539" y="3349625"/>
            <a:ext cx="79541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6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33793"/>
          <p:cNvSpPr txBox="1">
            <a:spLocks noChangeArrowheads="1"/>
          </p:cNvSpPr>
          <p:nvPr/>
        </p:nvSpPr>
        <p:spPr bwMode="auto">
          <a:xfrm>
            <a:off x="1674814" y="612776"/>
            <a:ext cx="8967787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3、五四运动取得初步胜利的决定因素是</a:t>
            </a:r>
            <a:r>
              <a:rPr lang="en-US" altLang="zh-CN" sz="3200" b="1">
                <a:latin typeface="Times New Roman" panose="02020603050405020304" pitchFamily="18" charset="0"/>
              </a:rPr>
              <a:t>(      )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zh-CN" altLang="en-US" sz="3200">
                <a:latin typeface="Times New Roman" panose="02020603050405020304" pitchFamily="18" charset="0"/>
              </a:rPr>
              <a:t>   A、青年学生发挥了先锋作用</a:t>
            </a:r>
            <a:endParaRPr lang="zh-CN" altLang="en-US" sz="3200">
              <a:latin typeface="Times New Roman" panose="02020603050405020304" pitchFamily="18" charset="0"/>
            </a:endParaRPr>
          </a:p>
          <a:p>
            <a:r>
              <a:rPr lang="zh-CN" altLang="en-US" sz="3200">
                <a:latin typeface="Times New Roman" panose="02020603050405020304" pitchFamily="18" charset="0"/>
              </a:rPr>
              <a:t>   B、工人阶级登上政治舞台，发挥主力军作用</a:t>
            </a:r>
            <a:endParaRPr lang="zh-CN" altLang="en-US" sz="3200">
              <a:latin typeface="Times New Roman" panose="02020603050405020304" pitchFamily="18" charset="0"/>
            </a:endParaRPr>
          </a:p>
          <a:p>
            <a:r>
              <a:rPr lang="zh-CN" altLang="en-US" sz="3200">
                <a:latin typeface="Times New Roman" panose="02020603050405020304" pitchFamily="18" charset="0"/>
              </a:rPr>
              <a:t>   C、先进知识分子的指导、推动并领导</a:t>
            </a:r>
            <a:endParaRPr lang="zh-CN" altLang="en-US" sz="3200">
              <a:latin typeface="Times New Roman" panose="02020603050405020304" pitchFamily="18" charset="0"/>
            </a:endParaRPr>
          </a:p>
          <a:p>
            <a:r>
              <a:rPr lang="zh-CN" altLang="en-US" sz="3200">
                <a:latin typeface="Times New Roman" panose="02020603050405020304" pitchFamily="18" charset="0"/>
              </a:rPr>
              <a:t>   D、广大人民的彻底觉醒</a:t>
            </a:r>
            <a:endParaRPr lang="en-US" altLang="zh-CN" sz="3200">
              <a:latin typeface="Times New Roman" panose="02020603050405020304" pitchFamily="18" charset="0"/>
            </a:endParaRPr>
          </a:p>
          <a:p>
            <a:endParaRPr lang="zh-CN" altLang="en-US" sz="3200">
              <a:latin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</a:rPr>
              <a:t>4、下列口号最能反映五四运动性质的是</a:t>
            </a:r>
            <a:r>
              <a:rPr lang="en-US" altLang="zh-CN" sz="3200" b="1">
                <a:latin typeface="Times New Roman" panose="02020603050405020304" pitchFamily="18" charset="0"/>
              </a:rPr>
              <a:t>(        )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zh-CN" altLang="en-US" sz="3200">
                <a:latin typeface="Times New Roman" panose="02020603050405020304" pitchFamily="18" charset="0"/>
              </a:rPr>
              <a:t>   A、外争主权，内除国贼</a:t>
            </a:r>
            <a:endParaRPr lang="zh-CN" altLang="en-US" sz="3200">
              <a:latin typeface="Times New Roman" panose="02020603050405020304" pitchFamily="18" charset="0"/>
            </a:endParaRPr>
          </a:p>
          <a:p>
            <a:r>
              <a:rPr lang="zh-CN" altLang="en-US" sz="3200">
                <a:latin typeface="Times New Roman" panose="02020603050405020304" pitchFamily="18" charset="0"/>
              </a:rPr>
              <a:t>   B、誓死力争，还我青岛</a:t>
            </a:r>
            <a:endParaRPr lang="zh-CN" altLang="en-US" sz="3200">
              <a:latin typeface="Times New Roman" panose="02020603050405020304" pitchFamily="18" charset="0"/>
            </a:endParaRPr>
          </a:p>
          <a:p>
            <a:r>
              <a:rPr lang="zh-CN" altLang="en-US" sz="3200">
                <a:latin typeface="Times New Roman" panose="02020603050405020304" pitchFamily="18" charset="0"/>
              </a:rPr>
              <a:t>   C、废除二十一条</a:t>
            </a:r>
            <a:endParaRPr lang="zh-CN" altLang="en-US" sz="3200">
              <a:latin typeface="Times New Roman" panose="02020603050405020304" pitchFamily="18" charset="0"/>
            </a:endParaRPr>
          </a:p>
          <a:p>
            <a:r>
              <a:rPr lang="zh-CN" altLang="en-US" sz="3200">
                <a:latin typeface="Times New Roman" panose="02020603050405020304" pitchFamily="18" charset="0"/>
              </a:rPr>
              <a:t>   D、拒绝在和约上签字</a:t>
            </a:r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32772" name="矩形 32771"/>
          <p:cNvSpPr>
            <a:spLocks noChangeArrowheads="1"/>
          </p:cNvSpPr>
          <p:nvPr/>
        </p:nvSpPr>
        <p:spPr bwMode="auto">
          <a:xfrm>
            <a:off x="9018589" y="427038"/>
            <a:ext cx="7489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6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083675" y="3244850"/>
            <a:ext cx="7889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6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34817"/>
          <p:cNvSpPr txBox="1">
            <a:spLocks noChangeArrowheads="1"/>
          </p:cNvSpPr>
          <p:nvPr/>
        </p:nvSpPr>
        <p:spPr bwMode="auto">
          <a:xfrm>
            <a:off x="1535114" y="584201"/>
            <a:ext cx="90582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5</a:t>
            </a:r>
            <a:r>
              <a:rPr lang="zh-CN" altLang="en-US" sz="3600" b="1">
                <a:latin typeface="Times New Roman" panose="02020603050405020304" pitchFamily="18" charset="0"/>
              </a:rPr>
              <a:t>、新旧民主主义革命的根本区别是</a:t>
            </a:r>
            <a:r>
              <a:rPr lang="en-US" altLang="zh-CN" sz="3600" b="1">
                <a:latin typeface="Times New Roman" panose="02020603050405020304" pitchFamily="18" charset="0"/>
              </a:rPr>
              <a:t>(        )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r>
              <a:rPr lang="zh-CN" altLang="en-US" sz="3600">
                <a:latin typeface="Times New Roman" panose="02020603050405020304" pitchFamily="18" charset="0"/>
              </a:rPr>
              <a:t>     A、领导阶级不同</a:t>
            </a:r>
            <a:endParaRPr lang="zh-CN" altLang="en-US" sz="3600">
              <a:latin typeface="Times New Roman" panose="02020603050405020304" pitchFamily="18" charset="0"/>
            </a:endParaRPr>
          </a:p>
          <a:p>
            <a:r>
              <a:rPr lang="zh-CN" altLang="en-US" sz="3600">
                <a:latin typeface="Times New Roman" panose="02020603050405020304" pitchFamily="18" charset="0"/>
              </a:rPr>
              <a:t>     B、指导思想不同</a:t>
            </a:r>
            <a:endParaRPr lang="zh-CN" altLang="en-US" sz="3600">
              <a:latin typeface="Times New Roman" panose="02020603050405020304" pitchFamily="18" charset="0"/>
            </a:endParaRPr>
          </a:p>
          <a:p>
            <a:r>
              <a:rPr lang="zh-CN" altLang="en-US" sz="3600">
                <a:latin typeface="Times New Roman" panose="02020603050405020304" pitchFamily="18" charset="0"/>
              </a:rPr>
              <a:t>     C、所处时代不同</a:t>
            </a:r>
            <a:endParaRPr lang="zh-CN" altLang="en-US" sz="3600">
              <a:latin typeface="Times New Roman" panose="02020603050405020304" pitchFamily="18" charset="0"/>
            </a:endParaRPr>
          </a:p>
          <a:p>
            <a:r>
              <a:rPr lang="zh-CN" altLang="en-US" sz="3600">
                <a:latin typeface="Times New Roman" panose="02020603050405020304" pitchFamily="18" charset="0"/>
              </a:rPr>
              <a:t>     D、革命前途不同</a:t>
            </a:r>
            <a:endParaRPr lang="zh-CN" altLang="en-US" sz="3600"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976320" y="404664"/>
            <a:ext cx="79541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6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18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0261600" y="10350500"/>
            <a:ext cx="304800" cy="2159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2"/>
          <p:cNvGrpSpPr/>
          <p:nvPr/>
        </p:nvGrpSpPr>
        <p:grpSpPr>
          <a:xfrm>
            <a:off x="683420" y="584200"/>
            <a:ext cx="2065338" cy="536575"/>
            <a:chOff x="284" y="878"/>
            <a:chExt cx="3254" cy="845"/>
          </a:xfrm>
        </p:grpSpPr>
        <p:pic>
          <p:nvPicPr>
            <p:cNvPr id="17410" name="图片 1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" y="878"/>
              <a:ext cx="3133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1" name="文本框 2"/>
            <p:cNvSpPr txBox="1">
              <a:spLocks noChangeArrowheads="1"/>
            </p:cNvSpPr>
            <p:nvPr/>
          </p:nvSpPr>
          <p:spPr bwMode="auto">
            <a:xfrm>
              <a:off x="284" y="878"/>
              <a:ext cx="270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b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学习目标</a:t>
              </a:r>
              <a:endParaRPr lang="zh-CN" altLang="zh-CN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1208" name="Text Box 5"/>
          <p:cNvSpPr txBox="1">
            <a:spLocks noChangeArrowheads="1"/>
          </p:cNvSpPr>
          <p:nvPr/>
        </p:nvSpPr>
        <p:spPr bwMode="auto">
          <a:xfrm>
            <a:off x="1415481" y="1489075"/>
            <a:ext cx="9223946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b="1">
                <a:latin typeface="宋体" panose="02010600030101010101" pitchFamily="2" charset="-122"/>
                <a:sym typeface="宋体" panose="02010600030101010101" pitchFamily="2" charset="-122"/>
              </a:rPr>
              <a:t>1.了解五四运动的爆发时间、经过、口号等基本情况；</a:t>
            </a:r>
            <a:endParaRPr lang="en-US" altLang="zh-CN" sz="3600" b="1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宋体" panose="02010600030101010101" pitchFamily="2" charset="-122"/>
                <a:sym typeface="宋体" panose="02010600030101010101" pitchFamily="2" charset="-122"/>
              </a:rPr>
              <a:t>2.掌握五四运动爆发的原因和重要意义；</a:t>
            </a:r>
            <a:endParaRPr lang="en-US" altLang="zh-CN" sz="3600" b="1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宋体" panose="02010600030101010101" pitchFamily="2" charset="-122"/>
                <a:sym typeface="宋体" panose="02010600030101010101" pitchFamily="2" charset="-122"/>
              </a:rPr>
              <a:t>3.分析理解五四运动是中国新民主主义革命的开端</a:t>
            </a:r>
            <a:r>
              <a:rPr lang="zh-CN" altLang="en-US" sz="3600" b="1">
                <a:latin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3600" b="1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2"/>
          <p:cNvGrpSpPr/>
          <p:nvPr/>
        </p:nvGrpSpPr>
        <p:grpSpPr>
          <a:xfrm>
            <a:off x="547510" y="549263"/>
            <a:ext cx="2065338" cy="536575"/>
            <a:chOff x="284" y="878"/>
            <a:chExt cx="3254" cy="845"/>
          </a:xfrm>
        </p:grpSpPr>
        <p:pic>
          <p:nvPicPr>
            <p:cNvPr id="18434" name="图片 1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" y="878"/>
              <a:ext cx="3133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5" name="文本框 2"/>
            <p:cNvSpPr txBox="1">
              <a:spLocks noChangeArrowheads="1"/>
            </p:cNvSpPr>
            <p:nvPr/>
          </p:nvSpPr>
          <p:spPr bwMode="auto">
            <a:xfrm>
              <a:off x="284" y="878"/>
              <a:ext cx="270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新课讲授</a:t>
              </a:r>
              <a:endPara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8436" name="矩形 7197"/>
          <p:cNvSpPr>
            <a:spLocks noChangeArrowheads="1"/>
          </p:cNvSpPr>
          <p:nvPr/>
        </p:nvSpPr>
        <p:spPr bwMode="auto">
          <a:xfrm>
            <a:off x="518717" y="1144342"/>
            <a:ext cx="4086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五四运动的爆发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8437" name="图片 189442" descr="字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8368" y="4869160"/>
            <a:ext cx="185896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49507"/>
          <p:cNvGrpSpPr/>
          <p:nvPr/>
        </p:nvGrpSpPr>
        <p:grpSpPr>
          <a:xfrm>
            <a:off x="2093120" y="1797808"/>
            <a:ext cx="7075488" cy="4439095"/>
            <a:chOff x="1292" y="1207"/>
            <a:chExt cx="2721" cy="2231"/>
          </a:xfrm>
        </p:grpSpPr>
        <p:grpSp>
          <p:nvGrpSpPr>
            <p:cNvPr id="18439" name="组合 149508"/>
            <p:cNvGrpSpPr/>
            <p:nvPr/>
          </p:nvGrpSpPr>
          <p:grpSpPr>
            <a:xfrm>
              <a:off x="1292" y="1207"/>
              <a:ext cx="2721" cy="2222"/>
              <a:chOff x="1338" y="1253"/>
              <a:chExt cx="1950" cy="1587"/>
            </a:xfrm>
          </p:grpSpPr>
          <p:sp>
            <p:nvSpPr>
              <p:cNvPr id="18440" name="椭圆 149509"/>
              <p:cNvSpPr>
                <a:spLocks noChangeArrowheads="1"/>
              </p:cNvSpPr>
              <p:nvPr/>
            </p:nvSpPr>
            <p:spPr bwMode="auto">
              <a:xfrm>
                <a:off x="1338" y="1809"/>
                <a:ext cx="340" cy="215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en-US" sz="3600">
                    <a:solidFill>
                      <a:srgbClr val="000066"/>
                    </a:solidFill>
                    <a:latin typeface="文鼎CS大黑" charset="0"/>
                  </a:rPr>
                  <a:t>导火线</a:t>
                </a:r>
                <a:endParaRPr lang="zh-CN" altLang="en-US" sz="3600">
                  <a:solidFill>
                    <a:srgbClr val="000066"/>
                  </a:solidFill>
                  <a:latin typeface="文鼎CS大黑" charset="0"/>
                </a:endParaRPr>
              </a:p>
            </p:txBody>
          </p:sp>
          <p:sp>
            <p:nvSpPr>
              <p:cNvPr id="18441" name="任意多边形 149510"/>
              <p:cNvSpPr>
                <a:spLocks noChangeArrowheads="1"/>
              </p:cNvSpPr>
              <p:nvPr/>
            </p:nvSpPr>
            <p:spPr bwMode="auto">
              <a:xfrm>
                <a:off x="2059" y="2189"/>
                <a:ext cx="164" cy="649"/>
              </a:xfrm>
              <a:custGeom>
                <a:avLst/>
                <a:gdLst>
                  <a:gd name="T0" fmla="*/ 284 w 318"/>
                  <a:gd name="T1" fmla="*/ 0 h 1136"/>
                  <a:gd name="T2" fmla="*/ 289 w 318"/>
                  <a:gd name="T3" fmla="*/ 496 h 1136"/>
                  <a:gd name="T4" fmla="*/ 257 w 318"/>
                  <a:gd name="T5" fmla="*/ 736 h 1136"/>
                  <a:gd name="T6" fmla="*/ 225 w 318"/>
                  <a:gd name="T7" fmla="*/ 816 h 1136"/>
                  <a:gd name="T8" fmla="*/ 193 w 318"/>
                  <a:gd name="T9" fmla="*/ 907 h 1136"/>
                  <a:gd name="T10" fmla="*/ 65 w 318"/>
                  <a:gd name="T11" fmla="*/ 1094 h 1136"/>
                  <a:gd name="T12" fmla="*/ 1 w 318"/>
                  <a:gd name="T13" fmla="*/ 1131 h 1136"/>
                  <a:gd name="T14" fmla="*/ 1 w 318"/>
                  <a:gd name="T15" fmla="*/ 1136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8" h="1136">
                    <a:moveTo>
                      <a:pt x="284" y="0"/>
                    </a:moveTo>
                    <a:cubicBezTo>
                      <a:pt x="318" y="151"/>
                      <a:pt x="291" y="397"/>
                      <a:pt x="289" y="496"/>
                    </a:cubicBezTo>
                    <a:cubicBezTo>
                      <a:pt x="287" y="576"/>
                      <a:pt x="286" y="660"/>
                      <a:pt x="257" y="736"/>
                    </a:cubicBezTo>
                    <a:cubicBezTo>
                      <a:pt x="252" y="764"/>
                      <a:pt x="241" y="793"/>
                      <a:pt x="225" y="816"/>
                    </a:cubicBezTo>
                    <a:cubicBezTo>
                      <a:pt x="215" y="848"/>
                      <a:pt x="212" y="879"/>
                      <a:pt x="193" y="907"/>
                    </a:cubicBezTo>
                    <a:cubicBezTo>
                      <a:pt x="172" y="974"/>
                      <a:pt x="104" y="1037"/>
                      <a:pt x="65" y="1094"/>
                    </a:cubicBezTo>
                    <a:cubicBezTo>
                      <a:pt x="50" y="1116"/>
                      <a:pt x="21" y="1119"/>
                      <a:pt x="1" y="1131"/>
                    </a:cubicBezTo>
                    <a:cubicBezTo>
                      <a:pt x="0" y="1132"/>
                      <a:pt x="1" y="1134"/>
                      <a:pt x="1" y="11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2" name="任意多边形 149511"/>
              <p:cNvSpPr>
                <a:spLocks noChangeArrowheads="1"/>
              </p:cNvSpPr>
              <p:nvPr/>
            </p:nvSpPr>
            <p:spPr bwMode="auto">
              <a:xfrm>
                <a:off x="2426" y="2160"/>
                <a:ext cx="227" cy="680"/>
              </a:xfrm>
              <a:custGeom>
                <a:avLst/>
                <a:gdLst>
                  <a:gd name="T0" fmla="*/ 69 w 231"/>
                  <a:gd name="T1" fmla="*/ 0 h 1097"/>
                  <a:gd name="T2" fmla="*/ 111 w 231"/>
                  <a:gd name="T3" fmla="*/ 635 h 1097"/>
                  <a:gd name="T4" fmla="*/ 122 w 231"/>
                  <a:gd name="T5" fmla="*/ 928 h 1097"/>
                  <a:gd name="T6" fmla="*/ 202 w 231"/>
                  <a:gd name="T7" fmla="*/ 1093 h 1097"/>
                  <a:gd name="T8" fmla="*/ 229 w 231"/>
                  <a:gd name="T9" fmla="*/ 1083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097">
                    <a:moveTo>
                      <a:pt x="69" y="0"/>
                    </a:moveTo>
                    <a:cubicBezTo>
                      <a:pt x="0" y="243"/>
                      <a:pt x="99" y="414"/>
                      <a:pt x="111" y="635"/>
                    </a:cubicBezTo>
                    <a:cubicBezTo>
                      <a:pt x="123" y="861"/>
                      <a:pt x="111" y="686"/>
                      <a:pt x="122" y="928"/>
                    </a:cubicBezTo>
                    <a:cubicBezTo>
                      <a:pt x="126" y="1016"/>
                      <a:pt x="128" y="1047"/>
                      <a:pt x="202" y="1093"/>
                    </a:cubicBezTo>
                    <a:cubicBezTo>
                      <a:pt x="231" y="1088"/>
                      <a:pt x="229" y="1097"/>
                      <a:pt x="229" y="108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3" name="任意多边形 149512"/>
              <p:cNvSpPr>
                <a:spLocks noChangeArrowheads="1"/>
              </p:cNvSpPr>
              <p:nvPr/>
            </p:nvSpPr>
            <p:spPr bwMode="auto">
              <a:xfrm>
                <a:off x="1648" y="1968"/>
                <a:ext cx="538" cy="217"/>
              </a:xfrm>
              <a:custGeom>
                <a:avLst/>
                <a:gdLst>
                  <a:gd name="T0" fmla="*/ 576 w 576"/>
                  <a:gd name="T1" fmla="*/ 230 h 230"/>
                  <a:gd name="T2" fmla="*/ 501 w 576"/>
                  <a:gd name="T3" fmla="*/ 166 h 230"/>
                  <a:gd name="T4" fmla="*/ 448 w 576"/>
                  <a:gd name="T5" fmla="*/ 145 h 230"/>
                  <a:gd name="T6" fmla="*/ 389 w 576"/>
                  <a:gd name="T7" fmla="*/ 118 h 230"/>
                  <a:gd name="T8" fmla="*/ 346 w 576"/>
                  <a:gd name="T9" fmla="*/ 102 h 230"/>
                  <a:gd name="T10" fmla="*/ 245 w 576"/>
                  <a:gd name="T11" fmla="*/ 65 h 230"/>
                  <a:gd name="T12" fmla="*/ 165 w 576"/>
                  <a:gd name="T13" fmla="*/ 33 h 230"/>
                  <a:gd name="T14" fmla="*/ 0 w 576"/>
                  <a:gd name="T15" fmla="*/ 1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230">
                    <a:moveTo>
                      <a:pt x="576" y="230"/>
                    </a:moveTo>
                    <a:cubicBezTo>
                      <a:pt x="546" y="210"/>
                      <a:pt x="529" y="187"/>
                      <a:pt x="501" y="166"/>
                    </a:cubicBezTo>
                    <a:cubicBezTo>
                      <a:pt x="474" y="146"/>
                      <a:pt x="482" y="163"/>
                      <a:pt x="448" y="145"/>
                    </a:cubicBezTo>
                    <a:cubicBezTo>
                      <a:pt x="400" y="120"/>
                      <a:pt x="420" y="128"/>
                      <a:pt x="389" y="118"/>
                    </a:cubicBezTo>
                    <a:cubicBezTo>
                      <a:pt x="351" y="92"/>
                      <a:pt x="400" y="122"/>
                      <a:pt x="346" y="102"/>
                    </a:cubicBezTo>
                    <a:cubicBezTo>
                      <a:pt x="310" y="88"/>
                      <a:pt x="283" y="74"/>
                      <a:pt x="245" y="65"/>
                    </a:cubicBezTo>
                    <a:cubicBezTo>
                      <a:pt x="220" y="52"/>
                      <a:pt x="193" y="40"/>
                      <a:pt x="165" y="33"/>
                    </a:cubicBezTo>
                    <a:cubicBezTo>
                      <a:pt x="118" y="0"/>
                      <a:pt x="56" y="11"/>
                      <a:pt x="0" y="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4" name="任意多边形 149513"/>
              <p:cNvSpPr>
                <a:spLocks noChangeArrowheads="1"/>
              </p:cNvSpPr>
              <p:nvPr/>
            </p:nvSpPr>
            <p:spPr bwMode="auto">
              <a:xfrm>
                <a:off x="1732" y="1938"/>
                <a:ext cx="448" cy="137"/>
              </a:xfrm>
              <a:custGeom>
                <a:avLst/>
                <a:gdLst>
                  <a:gd name="T0" fmla="*/ 480 w 480"/>
                  <a:gd name="T1" fmla="*/ 145 h 145"/>
                  <a:gd name="T2" fmla="*/ 379 w 480"/>
                  <a:gd name="T3" fmla="*/ 70 h 145"/>
                  <a:gd name="T4" fmla="*/ 0 w 480"/>
                  <a:gd name="T5" fmla="*/ 3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145">
                    <a:moveTo>
                      <a:pt x="480" y="145"/>
                    </a:moveTo>
                    <a:cubicBezTo>
                      <a:pt x="457" y="108"/>
                      <a:pt x="421" y="83"/>
                      <a:pt x="379" y="70"/>
                    </a:cubicBezTo>
                    <a:cubicBezTo>
                      <a:pt x="277" y="0"/>
                      <a:pt x="95" y="33"/>
                      <a:pt x="0" y="3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5" name="任意多边形 149514"/>
              <p:cNvSpPr>
                <a:spLocks noChangeArrowheads="1"/>
              </p:cNvSpPr>
              <p:nvPr/>
            </p:nvSpPr>
            <p:spPr bwMode="auto">
              <a:xfrm>
                <a:off x="2016" y="1681"/>
                <a:ext cx="195" cy="404"/>
              </a:xfrm>
              <a:custGeom>
                <a:avLst/>
                <a:gdLst>
                  <a:gd name="T0" fmla="*/ 186 w 186"/>
                  <a:gd name="T1" fmla="*/ 373 h 373"/>
                  <a:gd name="T2" fmla="*/ 144 w 186"/>
                  <a:gd name="T3" fmla="*/ 331 h 373"/>
                  <a:gd name="T4" fmla="*/ 133 w 186"/>
                  <a:gd name="T5" fmla="*/ 235 h 373"/>
                  <a:gd name="T6" fmla="*/ 96 w 186"/>
                  <a:gd name="T7" fmla="*/ 144 h 373"/>
                  <a:gd name="T8" fmla="*/ 85 w 186"/>
                  <a:gd name="T9" fmla="*/ 112 h 373"/>
                  <a:gd name="T10" fmla="*/ 21 w 186"/>
                  <a:gd name="T11" fmla="*/ 37 h 373"/>
                  <a:gd name="T12" fmla="*/ 0 w 186"/>
                  <a:gd name="T1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373">
                    <a:moveTo>
                      <a:pt x="186" y="373"/>
                    </a:moveTo>
                    <a:cubicBezTo>
                      <a:pt x="174" y="354"/>
                      <a:pt x="160" y="347"/>
                      <a:pt x="144" y="331"/>
                    </a:cubicBezTo>
                    <a:cubicBezTo>
                      <a:pt x="128" y="288"/>
                      <a:pt x="142" y="330"/>
                      <a:pt x="133" y="235"/>
                    </a:cubicBezTo>
                    <a:cubicBezTo>
                      <a:pt x="130" y="200"/>
                      <a:pt x="115" y="173"/>
                      <a:pt x="96" y="144"/>
                    </a:cubicBezTo>
                    <a:cubicBezTo>
                      <a:pt x="88" y="131"/>
                      <a:pt x="92" y="125"/>
                      <a:pt x="85" y="112"/>
                    </a:cubicBezTo>
                    <a:cubicBezTo>
                      <a:pt x="68" y="80"/>
                      <a:pt x="53" y="54"/>
                      <a:pt x="21" y="37"/>
                    </a:cubicBezTo>
                    <a:cubicBezTo>
                      <a:pt x="16" y="21"/>
                      <a:pt x="16" y="8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6" name="任意多边形 149515"/>
              <p:cNvSpPr>
                <a:spLocks noChangeArrowheads="1"/>
              </p:cNvSpPr>
              <p:nvPr/>
            </p:nvSpPr>
            <p:spPr bwMode="auto">
              <a:xfrm>
                <a:off x="2022" y="1681"/>
                <a:ext cx="259" cy="343"/>
              </a:xfrm>
              <a:custGeom>
                <a:avLst/>
                <a:gdLst>
                  <a:gd name="T0" fmla="*/ 277 w 277"/>
                  <a:gd name="T1" fmla="*/ 368 h 368"/>
                  <a:gd name="T2" fmla="*/ 261 w 277"/>
                  <a:gd name="T3" fmla="*/ 320 h 368"/>
                  <a:gd name="T4" fmla="*/ 208 w 277"/>
                  <a:gd name="T5" fmla="*/ 240 h 368"/>
                  <a:gd name="T6" fmla="*/ 186 w 277"/>
                  <a:gd name="T7" fmla="*/ 192 h 368"/>
                  <a:gd name="T8" fmla="*/ 165 w 277"/>
                  <a:gd name="T9" fmla="*/ 160 h 368"/>
                  <a:gd name="T10" fmla="*/ 133 w 277"/>
                  <a:gd name="T11" fmla="*/ 118 h 368"/>
                  <a:gd name="T12" fmla="*/ 64 w 277"/>
                  <a:gd name="T13" fmla="*/ 54 h 368"/>
                  <a:gd name="T14" fmla="*/ 21 w 277"/>
                  <a:gd name="T15" fmla="*/ 22 h 368"/>
                  <a:gd name="T16" fmla="*/ 0 w 277"/>
                  <a:gd name="T1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7" h="368">
                    <a:moveTo>
                      <a:pt x="277" y="368"/>
                    </a:moveTo>
                    <a:cubicBezTo>
                      <a:pt x="272" y="353"/>
                      <a:pt x="268" y="334"/>
                      <a:pt x="261" y="320"/>
                    </a:cubicBezTo>
                    <a:cubicBezTo>
                      <a:pt x="247" y="294"/>
                      <a:pt x="219" y="268"/>
                      <a:pt x="208" y="240"/>
                    </a:cubicBezTo>
                    <a:cubicBezTo>
                      <a:pt x="201" y="222"/>
                      <a:pt x="197" y="208"/>
                      <a:pt x="186" y="192"/>
                    </a:cubicBezTo>
                    <a:cubicBezTo>
                      <a:pt x="174" y="154"/>
                      <a:pt x="191" y="200"/>
                      <a:pt x="165" y="160"/>
                    </a:cubicBezTo>
                    <a:cubicBezTo>
                      <a:pt x="153" y="141"/>
                      <a:pt x="155" y="131"/>
                      <a:pt x="133" y="118"/>
                    </a:cubicBezTo>
                    <a:cubicBezTo>
                      <a:pt x="113" y="88"/>
                      <a:pt x="100" y="65"/>
                      <a:pt x="64" y="54"/>
                    </a:cubicBezTo>
                    <a:cubicBezTo>
                      <a:pt x="51" y="35"/>
                      <a:pt x="40" y="34"/>
                      <a:pt x="21" y="22"/>
                    </a:cubicBezTo>
                    <a:cubicBezTo>
                      <a:pt x="8" y="3"/>
                      <a:pt x="16" y="9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7" name="任意多边形 149516"/>
              <p:cNvSpPr>
                <a:spLocks noChangeArrowheads="1"/>
              </p:cNvSpPr>
              <p:nvPr/>
            </p:nvSpPr>
            <p:spPr bwMode="auto">
              <a:xfrm>
                <a:off x="2277" y="1468"/>
                <a:ext cx="121" cy="556"/>
              </a:xfrm>
              <a:custGeom>
                <a:avLst/>
                <a:gdLst>
                  <a:gd name="T0" fmla="*/ 20 w 79"/>
                  <a:gd name="T1" fmla="*/ 357 h 357"/>
                  <a:gd name="T2" fmla="*/ 52 w 79"/>
                  <a:gd name="T3" fmla="*/ 85 h 357"/>
                  <a:gd name="T4" fmla="*/ 68 w 79"/>
                  <a:gd name="T5" fmla="*/ 16 h 357"/>
                  <a:gd name="T6" fmla="*/ 79 w 79"/>
                  <a:gd name="T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357">
                    <a:moveTo>
                      <a:pt x="20" y="357"/>
                    </a:moveTo>
                    <a:cubicBezTo>
                      <a:pt x="22" y="282"/>
                      <a:pt x="0" y="160"/>
                      <a:pt x="52" y="85"/>
                    </a:cubicBezTo>
                    <a:cubicBezTo>
                      <a:pt x="59" y="62"/>
                      <a:pt x="61" y="38"/>
                      <a:pt x="68" y="16"/>
                    </a:cubicBezTo>
                    <a:cubicBezTo>
                      <a:pt x="70" y="10"/>
                      <a:pt x="79" y="0"/>
                      <a:pt x="7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8" name="任意多边形 149517"/>
              <p:cNvSpPr>
                <a:spLocks noChangeArrowheads="1"/>
              </p:cNvSpPr>
              <p:nvPr/>
            </p:nvSpPr>
            <p:spPr bwMode="auto">
              <a:xfrm>
                <a:off x="2385" y="1495"/>
                <a:ext cx="15" cy="580"/>
              </a:xfrm>
              <a:custGeom>
                <a:avLst/>
                <a:gdLst>
                  <a:gd name="T0" fmla="*/ 0 w 16"/>
                  <a:gd name="T1" fmla="*/ 0 h 614"/>
                  <a:gd name="T2" fmla="*/ 16 w 16"/>
                  <a:gd name="T3" fmla="*/ 614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614">
                    <a:moveTo>
                      <a:pt x="0" y="0"/>
                    </a:moveTo>
                    <a:cubicBezTo>
                      <a:pt x="3" y="209"/>
                      <a:pt x="16" y="406"/>
                      <a:pt x="16" y="6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9" name="任意多边形 149518"/>
              <p:cNvSpPr>
                <a:spLocks noChangeArrowheads="1"/>
              </p:cNvSpPr>
              <p:nvPr/>
            </p:nvSpPr>
            <p:spPr bwMode="auto">
              <a:xfrm rot="-321349">
                <a:off x="2370" y="1613"/>
                <a:ext cx="621" cy="546"/>
              </a:xfrm>
              <a:custGeom>
                <a:avLst/>
                <a:gdLst>
                  <a:gd name="T0" fmla="*/ 0 w 832"/>
                  <a:gd name="T1" fmla="*/ 485 h 634"/>
                  <a:gd name="T2" fmla="*/ 117 w 832"/>
                  <a:gd name="T3" fmla="*/ 341 h 634"/>
                  <a:gd name="T4" fmla="*/ 155 w 832"/>
                  <a:gd name="T5" fmla="*/ 293 h 634"/>
                  <a:gd name="T6" fmla="*/ 181 w 832"/>
                  <a:gd name="T7" fmla="*/ 272 h 634"/>
                  <a:gd name="T8" fmla="*/ 219 w 832"/>
                  <a:gd name="T9" fmla="*/ 224 h 634"/>
                  <a:gd name="T10" fmla="*/ 288 w 832"/>
                  <a:gd name="T11" fmla="*/ 170 h 634"/>
                  <a:gd name="T12" fmla="*/ 347 w 832"/>
                  <a:gd name="T13" fmla="*/ 112 h 634"/>
                  <a:gd name="T14" fmla="*/ 395 w 832"/>
                  <a:gd name="T15" fmla="*/ 85 h 634"/>
                  <a:gd name="T16" fmla="*/ 459 w 832"/>
                  <a:gd name="T17" fmla="*/ 37 h 634"/>
                  <a:gd name="T18" fmla="*/ 491 w 832"/>
                  <a:gd name="T19" fmla="*/ 16 h 634"/>
                  <a:gd name="T20" fmla="*/ 496 w 832"/>
                  <a:gd name="T21" fmla="*/ 0 h 634"/>
                  <a:gd name="T22" fmla="*/ 480 w 832"/>
                  <a:gd name="T23" fmla="*/ 16 h 634"/>
                  <a:gd name="T24" fmla="*/ 437 w 832"/>
                  <a:gd name="T25" fmla="*/ 80 h 634"/>
                  <a:gd name="T26" fmla="*/ 389 w 832"/>
                  <a:gd name="T27" fmla="*/ 144 h 634"/>
                  <a:gd name="T28" fmla="*/ 379 w 832"/>
                  <a:gd name="T29" fmla="*/ 165 h 634"/>
                  <a:gd name="T30" fmla="*/ 357 w 832"/>
                  <a:gd name="T31" fmla="*/ 186 h 634"/>
                  <a:gd name="T32" fmla="*/ 352 w 832"/>
                  <a:gd name="T33" fmla="*/ 208 h 634"/>
                  <a:gd name="T34" fmla="*/ 277 w 832"/>
                  <a:gd name="T35" fmla="*/ 314 h 634"/>
                  <a:gd name="T36" fmla="*/ 256 w 832"/>
                  <a:gd name="T37" fmla="*/ 352 h 634"/>
                  <a:gd name="T38" fmla="*/ 224 w 832"/>
                  <a:gd name="T39" fmla="*/ 384 h 634"/>
                  <a:gd name="T40" fmla="*/ 187 w 832"/>
                  <a:gd name="T41" fmla="*/ 426 h 634"/>
                  <a:gd name="T42" fmla="*/ 160 w 832"/>
                  <a:gd name="T43" fmla="*/ 453 h 634"/>
                  <a:gd name="T44" fmla="*/ 144 w 832"/>
                  <a:gd name="T45" fmla="*/ 469 h 634"/>
                  <a:gd name="T46" fmla="*/ 165 w 832"/>
                  <a:gd name="T47" fmla="*/ 464 h 634"/>
                  <a:gd name="T48" fmla="*/ 331 w 832"/>
                  <a:gd name="T49" fmla="*/ 416 h 634"/>
                  <a:gd name="T50" fmla="*/ 512 w 832"/>
                  <a:gd name="T51" fmla="*/ 378 h 634"/>
                  <a:gd name="T52" fmla="*/ 757 w 832"/>
                  <a:gd name="T53" fmla="*/ 357 h 634"/>
                  <a:gd name="T54" fmla="*/ 816 w 832"/>
                  <a:gd name="T55" fmla="*/ 352 h 634"/>
                  <a:gd name="T56" fmla="*/ 832 w 832"/>
                  <a:gd name="T57" fmla="*/ 346 h 634"/>
                  <a:gd name="T58" fmla="*/ 800 w 832"/>
                  <a:gd name="T59" fmla="*/ 362 h 634"/>
                  <a:gd name="T60" fmla="*/ 736 w 832"/>
                  <a:gd name="T61" fmla="*/ 410 h 634"/>
                  <a:gd name="T62" fmla="*/ 608 w 832"/>
                  <a:gd name="T63" fmla="*/ 485 h 634"/>
                  <a:gd name="T64" fmla="*/ 581 w 832"/>
                  <a:gd name="T65" fmla="*/ 506 h 634"/>
                  <a:gd name="T66" fmla="*/ 475 w 832"/>
                  <a:gd name="T67" fmla="*/ 549 h 634"/>
                  <a:gd name="T68" fmla="*/ 421 w 832"/>
                  <a:gd name="T69" fmla="*/ 570 h 634"/>
                  <a:gd name="T70" fmla="*/ 176 w 832"/>
                  <a:gd name="T71" fmla="*/ 602 h 634"/>
                  <a:gd name="T72" fmla="*/ 123 w 832"/>
                  <a:gd name="T73" fmla="*/ 618 h 634"/>
                  <a:gd name="T74" fmla="*/ 75 w 832"/>
                  <a:gd name="T75" fmla="*/ 634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32" h="634">
                    <a:moveTo>
                      <a:pt x="0" y="485"/>
                    </a:moveTo>
                    <a:cubicBezTo>
                      <a:pt x="21" y="413"/>
                      <a:pt x="70" y="395"/>
                      <a:pt x="117" y="341"/>
                    </a:cubicBezTo>
                    <a:cubicBezTo>
                      <a:pt x="130" y="326"/>
                      <a:pt x="141" y="307"/>
                      <a:pt x="155" y="293"/>
                    </a:cubicBezTo>
                    <a:cubicBezTo>
                      <a:pt x="163" y="285"/>
                      <a:pt x="174" y="280"/>
                      <a:pt x="181" y="272"/>
                    </a:cubicBezTo>
                    <a:cubicBezTo>
                      <a:pt x="201" y="250"/>
                      <a:pt x="198" y="240"/>
                      <a:pt x="219" y="224"/>
                    </a:cubicBezTo>
                    <a:cubicBezTo>
                      <a:pt x="242" y="207"/>
                      <a:pt x="266" y="190"/>
                      <a:pt x="288" y="170"/>
                    </a:cubicBezTo>
                    <a:cubicBezTo>
                      <a:pt x="308" y="151"/>
                      <a:pt x="321" y="122"/>
                      <a:pt x="347" y="112"/>
                    </a:cubicBezTo>
                    <a:cubicBezTo>
                      <a:pt x="366" y="105"/>
                      <a:pt x="378" y="102"/>
                      <a:pt x="395" y="85"/>
                    </a:cubicBezTo>
                    <a:cubicBezTo>
                      <a:pt x="413" y="67"/>
                      <a:pt x="434" y="45"/>
                      <a:pt x="459" y="37"/>
                    </a:cubicBezTo>
                    <a:cubicBezTo>
                      <a:pt x="470" y="1"/>
                      <a:pt x="452" y="41"/>
                      <a:pt x="491" y="16"/>
                    </a:cubicBezTo>
                    <a:cubicBezTo>
                      <a:pt x="496" y="13"/>
                      <a:pt x="502" y="0"/>
                      <a:pt x="496" y="0"/>
                    </a:cubicBezTo>
                    <a:cubicBezTo>
                      <a:pt x="488" y="0"/>
                      <a:pt x="485" y="11"/>
                      <a:pt x="480" y="16"/>
                    </a:cubicBezTo>
                    <a:cubicBezTo>
                      <a:pt x="471" y="44"/>
                      <a:pt x="454" y="59"/>
                      <a:pt x="437" y="80"/>
                    </a:cubicBezTo>
                    <a:cubicBezTo>
                      <a:pt x="419" y="103"/>
                      <a:pt x="409" y="124"/>
                      <a:pt x="389" y="144"/>
                    </a:cubicBezTo>
                    <a:cubicBezTo>
                      <a:pt x="386" y="151"/>
                      <a:pt x="384" y="159"/>
                      <a:pt x="379" y="165"/>
                    </a:cubicBezTo>
                    <a:cubicBezTo>
                      <a:pt x="373" y="173"/>
                      <a:pt x="362" y="177"/>
                      <a:pt x="357" y="186"/>
                    </a:cubicBezTo>
                    <a:cubicBezTo>
                      <a:pt x="353" y="192"/>
                      <a:pt x="355" y="201"/>
                      <a:pt x="352" y="208"/>
                    </a:cubicBezTo>
                    <a:cubicBezTo>
                      <a:pt x="333" y="247"/>
                      <a:pt x="298" y="277"/>
                      <a:pt x="277" y="314"/>
                    </a:cubicBezTo>
                    <a:cubicBezTo>
                      <a:pt x="270" y="327"/>
                      <a:pt x="265" y="341"/>
                      <a:pt x="256" y="352"/>
                    </a:cubicBezTo>
                    <a:cubicBezTo>
                      <a:pt x="247" y="364"/>
                      <a:pt x="224" y="384"/>
                      <a:pt x="224" y="384"/>
                    </a:cubicBezTo>
                    <a:cubicBezTo>
                      <a:pt x="217" y="406"/>
                      <a:pt x="206" y="414"/>
                      <a:pt x="187" y="426"/>
                    </a:cubicBezTo>
                    <a:cubicBezTo>
                      <a:pt x="177" y="451"/>
                      <a:pt x="187" y="437"/>
                      <a:pt x="160" y="453"/>
                    </a:cubicBezTo>
                    <a:cubicBezTo>
                      <a:pt x="109" y="484"/>
                      <a:pt x="122" y="475"/>
                      <a:pt x="144" y="469"/>
                    </a:cubicBezTo>
                    <a:cubicBezTo>
                      <a:pt x="151" y="467"/>
                      <a:pt x="158" y="466"/>
                      <a:pt x="165" y="464"/>
                    </a:cubicBezTo>
                    <a:cubicBezTo>
                      <a:pt x="210" y="419"/>
                      <a:pt x="270" y="422"/>
                      <a:pt x="331" y="416"/>
                    </a:cubicBezTo>
                    <a:cubicBezTo>
                      <a:pt x="391" y="402"/>
                      <a:pt x="451" y="386"/>
                      <a:pt x="512" y="378"/>
                    </a:cubicBezTo>
                    <a:cubicBezTo>
                      <a:pt x="597" y="352"/>
                      <a:pt x="653" y="360"/>
                      <a:pt x="757" y="357"/>
                    </a:cubicBezTo>
                    <a:cubicBezTo>
                      <a:pt x="777" y="355"/>
                      <a:pt x="796" y="355"/>
                      <a:pt x="816" y="352"/>
                    </a:cubicBezTo>
                    <a:cubicBezTo>
                      <a:pt x="822" y="351"/>
                      <a:pt x="832" y="340"/>
                      <a:pt x="832" y="346"/>
                    </a:cubicBezTo>
                    <a:cubicBezTo>
                      <a:pt x="832" y="354"/>
                      <a:pt x="804" y="361"/>
                      <a:pt x="800" y="362"/>
                    </a:cubicBezTo>
                    <a:cubicBezTo>
                      <a:pt x="781" y="389"/>
                      <a:pt x="765" y="396"/>
                      <a:pt x="736" y="410"/>
                    </a:cubicBezTo>
                    <a:cubicBezTo>
                      <a:pt x="702" y="444"/>
                      <a:pt x="654" y="470"/>
                      <a:pt x="608" y="485"/>
                    </a:cubicBezTo>
                    <a:cubicBezTo>
                      <a:pt x="585" y="518"/>
                      <a:pt x="611" y="488"/>
                      <a:pt x="581" y="506"/>
                    </a:cubicBezTo>
                    <a:cubicBezTo>
                      <a:pt x="531" y="536"/>
                      <a:pt x="536" y="541"/>
                      <a:pt x="475" y="549"/>
                    </a:cubicBezTo>
                    <a:cubicBezTo>
                      <a:pt x="455" y="555"/>
                      <a:pt x="442" y="565"/>
                      <a:pt x="421" y="570"/>
                    </a:cubicBezTo>
                    <a:cubicBezTo>
                      <a:pt x="350" y="607"/>
                      <a:pt x="253" y="597"/>
                      <a:pt x="176" y="602"/>
                    </a:cubicBezTo>
                    <a:cubicBezTo>
                      <a:pt x="159" y="609"/>
                      <a:pt x="141" y="612"/>
                      <a:pt x="123" y="618"/>
                    </a:cubicBezTo>
                    <a:cubicBezTo>
                      <a:pt x="106" y="630"/>
                      <a:pt x="96" y="634"/>
                      <a:pt x="75" y="6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0" name="椭圆 149519"/>
              <p:cNvSpPr>
                <a:spLocks noChangeArrowheads="1"/>
              </p:cNvSpPr>
              <p:nvPr/>
            </p:nvSpPr>
            <p:spPr bwMode="auto">
              <a:xfrm>
                <a:off x="1678" y="1552"/>
                <a:ext cx="338" cy="215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en-US" sz="3600">
                    <a:solidFill>
                      <a:srgbClr val="000066"/>
                    </a:solidFill>
                    <a:latin typeface="文鼎CS大黑" charset="0"/>
                  </a:rPr>
                  <a:t>爆发</a:t>
                </a:r>
                <a:endParaRPr lang="zh-CN" altLang="en-US" sz="3600">
                  <a:solidFill>
                    <a:srgbClr val="000066"/>
                  </a:solidFill>
                  <a:latin typeface="文鼎CS大黑" charset="0"/>
                </a:endParaRPr>
              </a:p>
            </p:txBody>
          </p:sp>
          <p:sp>
            <p:nvSpPr>
              <p:cNvPr id="18451" name="椭圆 149520"/>
              <p:cNvSpPr>
                <a:spLocks noChangeArrowheads="1"/>
              </p:cNvSpPr>
              <p:nvPr/>
            </p:nvSpPr>
            <p:spPr bwMode="auto">
              <a:xfrm>
                <a:off x="2185" y="1253"/>
                <a:ext cx="339" cy="215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en-US" sz="3600">
                    <a:solidFill>
                      <a:srgbClr val="000066"/>
                    </a:solidFill>
                    <a:latin typeface="文鼎CS大黑" charset="0"/>
                  </a:rPr>
                  <a:t>口号</a:t>
                </a:r>
                <a:endParaRPr lang="zh-CN" altLang="en-US" sz="3600">
                  <a:solidFill>
                    <a:srgbClr val="000066"/>
                  </a:solidFill>
                  <a:latin typeface="文鼎CS大黑" charset="0"/>
                </a:endParaRPr>
              </a:p>
            </p:txBody>
          </p:sp>
          <p:sp>
            <p:nvSpPr>
              <p:cNvPr id="18452" name="椭圆 149521"/>
              <p:cNvSpPr>
                <a:spLocks noChangeArrowheads="1"/>
              </p:cNvSpPr>
              <p:nvPr/>
            </p:nvSpPr>
            <p:spPr bwMode="auto">
              <a:xfrm>
                <a:off x="2610" y="1424"/>
                <a:ext cx="338" cy="213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en-US" sz="3600">
                    <a:solidFill>
                      <a:srgbClr val="000066"/>
                    </a:solidFill>
                    <a:latin typeface="文鼎CS大黑" charset="0"/>
                  </a:rPr>
                  <a:t>扩大</a:t>
                </a:r>
                <a:endParaRPr lang="zh-CN" altLang="en-US" sz="3600">
                  <a:solidFill>
                    <a:srgbClr val="000066"/>
                  </a:solidFill>
                  <a:latin typeface="文鼎CS大黑" charset="0"/>
                </a:endParaRPr>
              </a:p>
            </p:txBody>
          </p:sp>
          <p:sp>
            <p:nvSpPr>
              <p:cNvPr id="18453" name="椭圆 149522"/>
              <p:cNvSpPr>
                <a:spLocks noChangeArrowheads="1"/>
              </p:cNvSpPr>
              <p:nvPr/>
            </p:nvSpPr>
            <p:spPr bwMode="auto">
              <a:xfrm>
                <a:off x="2948" y="1767"/>
                <a:ext cx="340" cy="215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en-US" sz="3600">
                    <a:solidFill>
                      <a:srgbClr val="000066"/>
                    </a:solidFill>
                    <a:latin typeface="文鼎CS大黑" charset="0"/>
                  </a:rPr>
                  <a:t>意义</a:t>
                </a:r>
                <a:endParaRPr lang="zh-CN" altLang="en-US" sz="3600">
                  <a:solidFill>
                    <a:srgbClr val="000066"/>
                  </a:solidFill>
                  <a:latin typeface="文鼎CS大黑" charset="0"/>
                </a:endParaRPr>
              </a:p>
            </p:txBody>
          </p:sp>
          <p:sp>
            <p:nvSpPr>
              <p:cNvPr id="18454" name="文本框 149523"/>
              <p:cNvSpPr txBox="1">
                <a:spLocks noChangeArrowheads="1"/>
              </p:cNvSpPr>
              <p:nvPr/>
            </p:nvSpPr>
            <p:spPr bwMode="auto">
              <a:xfrm>
                <a:off x="2433" y="2115"/>
                <a:ext cx="93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/>
              <a:p>
                <a:endParaRPr lang="zh-CN" altLang="en-US" sz="1000"/>
              </a:p>
            </p:txBody>
          </p:sp>
        </p:grpSp>
        <p:sp>
          <p:nvSpPr>
            <p:cNvPr id="18455" name="文本框 149524"/>
            <p:cNvSpPr txBox="1">
              <a:spLocks noChangeArrowheads="1"/>
            </p:cNvSpPr>
            <p:nvPr/>
          </p:nvSpPr>
          <p:spPr bwMode="auto">
            <a:xfrm>
              <a:off x="2554" y="2404"/>
              <a:ext cx="284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zh-CN" altLang="en-US" sz="3600" b="1">
                  <a:solidFill>
                    <a:srgbClr val="CC0000"/>
                  </a:solidFill>
                  <a:latin typeface="经典繁颜体" charset="-122"/>
                  <a:ea typeface="经典繁颜体" charset="-122"/>
                </a:rPr>
                <a:t>五四运动</a:t>
              </a:r>
              <a:endParaRPr lang="zh-CN" altLang="en-US" sz="3600" b="1">
                <a:solidFill>
                  <a:srgbClr val="CC0000"/>
                </a:solidFill>
                <a:latin typeface="经典繁颜体" charset="-122"/>
                <a:ea typeface="经典繁颜体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1045_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480" y="102433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94869" y="1791098"/>
            <a:ext cx="2016125" cy="1006475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>
                <a:solidFill>
                  <a:srgbClr val="FF0000"/>
                </a:solidFill>
              </a:rPr>
              <a:t>英国</a:t>
            </a:r>
            <a:endParaRPr lang="zh-CN" altLang="en-US" sz="6000">
              <a:solidFill>
                <a:srgbClr val="FF0000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674368" y="3732610"/>
            <a:ext cx="2017712" cy="1006475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>
                <a:solidFill>
                  <a:srgbClr val="FF0000"/>
                </a:solidFill>
              </a:rPr>
              <a:t>法国</a:t>
            </a:r>
            <a:endParaRPr lang="zh-CN" altLang="en-US" sz="6000">
              <a:solidFill>
                <a:srgbClr val="FF0000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995543" y="2437210"/>
            <a:ext cx="1871662" cy="1006475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>
                <a:solidFill>
                  <a:srgbClr val="FF0000"/>
                </a:solidFill>
              </a:rPr>
              <a:t>俄国</a:t>
            </a:r>
            <a:endParaRPr lang="zh-CN" altLang="en-US" sz="6000">
              <a:solidFill>
                <a:srgbClr val="FF0000"/>
              </a:solidFill>
            </a:endParaRPr>
          </a:p>
        </p:txBody>
      </p:sp>
      <p:sp>
        <p:nvSpPr>
          <p:cNvPr id="22" name="Arc 8"/>
          <p:cNvSpPr/>
          <p:nvPr/>
        </p:nvSpPr>
        <p:spPr bwMode="auto">
          <a:xfrm rot="21473668">
            <a:off x="3323656" y="1860947"/>
            <a:ext cx="3997325" cy="863600"/>
          </a:xfrm>
          <a:custGeom>
            <a:avLst/>
            <a:gdLst>
              <a:gd name="T0" fmla="*/ 0 w 21034"/>
              <a:gd name="T1" fmla="*/ 0 h 21600"/>
              <a:gd name="T2" fmla="*/ 759655853 w 21034"/>
              <a:gd name="T3" fmla="*/ 26672886 h 21600"/>
              <a:gd name="T4" fmla="*/ 0 w 21034"/>
              <a:gd name="T5" fmla="*/ 34528005 h 21600"/>
              <a:gd name="T6" fmla="*/ 0 60000 65536"/>
              <a:gd name="T7" fmla="*/ 0 60000 65536"/>
              <a:gd name="T8" fmla="*/ 0 60000 65536"/>
              <a:gd name="T9" fmla="*/ 0 w 21034"/>
              <a:gd name="T10" fmla="*/ 0 h 21600"/>
              <a:gd name="T11" fmla="*/ 21034 w 2103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34" h="21600" fill="none" extrusionOk="0">
                <a:moveTo>
                  <a:pt x="-1" y="0"/>
                </a:moveTo>
                <a:cubicBezTo>
                  <a:pt x="10036" y="0"/>
                  <a:pt x="18750" y="6912"/>
                  <a:pt x="21033" y="16686"/>
                </a:cubicBezTo>
              </a:path>
              <a:path w="21034" h="21600" stroke="0" extrusionOk="0">
                <a:moveTo>
                  <a:pt x="-1" y="0"/>
                </a:moveTo>
                <a:cubicBezTo>
                  <a:pt x="10036" y="0"/>
                  <a:pt x="18750" y="6912"/>
                  <a:pt x="21033" y="16686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23" name="Arc 9"/>
          <p:cNvSpPr/>
          <p:nvPr/>
        </p:nvSpPr>
        <p:spPr bwMode="auto">
          <a:xfrm rot="10800000">
            <a:off x="1739330" y="2724548"/>
            <a:ext cx="1079500" cy="1296987"/>
          </a:xfrm>
          <a:custGeom>
            <a:avLst/>
            <a:gdLst>
              <a:gd name="T0" fmla="*/ 0 w 21600"/>
              <a:gd name="T1" fmla="*/ 0 h 21600"/>
              <a:gd name="T2" fmla="*/ 53950017 w 21600"/>
              <a:gd name="T3" fmla="*/ 77878487 h 21600"/>
              <a:gd name="T4" fmla="*/ 0 w 21600"/>
              <a:gd name="T5" fmla="*/ 7787848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24" name="Arc 10"/>
          <p:cNvSpPr/>
          <p:nvPr/>
        </p:nvSpPr>
        <p:spPr bwMode="auto">
          <a:xfrm flipV="1">
            <a:off x="4403155" y="3300810"/>
            <a:ext cx="3240088" cy="1223963"/>
          </a:xfrm>
          <a:custGeom>
            <a:avLst/>
            <a:gdLst>
              <a:gd name="T0" fmla="*/ 0 w 21600"/>
              <a:gd name="T1" fmla="*/ 0 h 21600"/>
              <a:gd name="T2" fmla="*/ 486026375 w 21600"/>
              <a:gd name="T3" fmla="*/ 69355810 h 21600"/>
              <a:gd name="T4" fmla="*/ 0 w 21600"/>
              <a:gd name="T5" fmla="*/ 6935581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763519" y="3229372"/>
            <a:ext cx="1800225" cy="91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solidFill>
                  <a:srgbClr val="0000FF"/>
                </a:solidFill>
              </a:rPr>
              <a:t>德国</a:t>
            </a:r>
            <a:endParaRPr lang="zh-CN" altLang="en-US" sz="5400">
              <a:solidFill>
                <a:srgbClr val="0000FF"/>
              </a:solidFill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74593" y="5316934"/>
            <a:ext cx="2305050" cy="91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solidFill>
                  <a:srgbClr val="0000FF"/>
                </a:solidFill>
              </a:rPr>
              <a:t>意大利</a:t>
            </a:r>
            <a:endParaRPr lang="zh-CN" altLang="en-US" sz="5400">
              <a:solidFill>
                <a:srgbClr val="0000FF"/>
              </a:solidFill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140005" y="5174059"/>
            <a:ext cx="3024188" cy="91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solidFill>
                  <a:srgbClr val="0000FF"/>
                </a:solidFill>
              </a:rPr>
              <a:t>奥匈帝国</a:t>
            </a:r>
            <a:endParaRPr lang="zh-CN" altLang="en-US" sz="5400">
              <a:solidFill>
                <a:srgbClr val="0000FF"/>
              </a:solidFill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5700143" y="4165997"/>
            <a:ext cx="0" cy="10795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6419280" y="3948509"/>
            <a:ext cx="1728788" cy="12969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6708205" y="5677297"/>
            <a:ext cx="431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049882" y="376439"/>
            <a:ext cx="7403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第一次世界大战 </a:t>
            </a:r>
            <a:r>
              <a:rPr lang="en-US" altLang="zh-CN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1914—1918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endParaRPr lang="zh-CN" altLang="en-US" sz="2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2" name="Group 12"/>
          <p:cNvGrpSpPr/>
          <p:nvPr/>
        </p:nvGrpSpPr>
        <p:grpSpPr>
          <a:xfrm>
            <a:off x="298674" y="156312"/>
            <a:ext cx="3384550" cy="763587"/>
            <a:chOff x="480" y="461"/>
            <a:chExt cx="1728" cy="384"/>
          </a:xfrm>
        </p:grpSpPr>
        <p:sp>
          <p:nvSpPr>
            <p:cNvPr id="33" name="AutoShape 13"/>
            <p:cNvSpPr>
              <a:spLocks noChangeArrowheads="1"/>
            </p:cNvSpPr>
            <p:nvPr/>
          </p:nvSpPr>
          <p:spPr bwMode="auto">
            <a:xfrm>
              <a:off x="480" y="461"/>
              <a:ext cx="576" cy="384"/>
            </a:xfrm>
            <a:prstGeom prst="flowChartDecision">
              <a:avLst/>
            </a:prstGeom>
            <a:solidFill>
              <a:srgbClr val="00B0F0"/>
            </a:solidFill>
            <a:ln w="19050" cap="rnd">
              <a:solidFill>
                <a:schemeClr val="bg1"/>
              </a:solidFill>
              <a:prstDash val="sysDot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800" b="1">
                  <a:solidFill>
                    <a:srgbClr val="003300"/>
                  </a:solidFill>
                  <a:latin typeface="Times New Roman" panose="02020603050405020304" pitchFamily="18" charset="0"/>
                </a:rPr>
                <a:t>知</a:t>
              </a:r>
              <a:endParaRPr kumimoji="1" lang="zh-CN" altLang="en-US" sz="2800" b="1">
                <a:solidFill>
                  <a:srgbClr val="00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864" y="461"/>
              <a:ext cx="576" cy="384"/>
            </a:xfrm>
            <a:prstGeom prst="flowChartDecision">
              <a:avLst/>
            </a:prstGeom>
            <a:solidFill>
              <a:srgbClr val="00B0F0"/>
            </a:solidFill>
            <a:ln w="19050" cap="rnd">
              <a:solidFill>
                <a:schemeClr val="bg1"/>
              </a:solidFill>
              <a:prstDash val="sysDot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800" b="1">
                  <a:solidFill>
                    <a:srgbClr val="00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识</a:t>
              </a:r>
              <a:endParaRPr kumimoji="1" lang="zh-CN" altLang="en-US" sz="2800" b="1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" name="AutoShape 15"/>
            <p:cNvSpPr>
              <a:spLocks noChangeArrowheads="1"/>
            </p:cNvSpPr>
            <p:nvPr/>
          </p:nvSpPr>
          <p:spPr bwMode="auto">
            <a:xfrm>
              <a:off x="1632" y="461"/>
              <a:ext cx="576" cy="384"/>
            </a:xfrm>
            <a:prstGeom prst="flowChartDecision">
              <a:avLst/>
            </a:prstGeom>
            <a:solidFill>
              <a:srgbClr val="00B0F0"/>
            </a:solidFill>
            <a:ln w="19050" cap="rnd">
              <a:solidFill>
                <a:schemeClr val="bg1"/>
              </a:solidFill>
              <a:prstDash val="sysDot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800" b="1">
                  <a:solidFill>
                    <a:srgbClr val="00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接</a:t>
              </a:r>
              <a:endParaRPr kumimoji="1" lang="zh-CN" altLang="en-US" sz="2800" b="1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6" name="AutoShape 16"/>
            <p:cNvSpPr>
              <a:spLocks noChangeArrowheads="1"/>
            </p:cNvSpPr>
            <p:nvPr/>
          </p:nvSpPr>
          <p:spPr bwMode="auto">
            <a:xfrm>
              <a:off x="1248" y="461"/>
              <a:ext cx="576" cy="384"/>
            </a:xfrm>
            <a:prstGeom prst="flowChartDecision">
              <a:avLst/>
            </a:prstGeom>
            <a:solidFill>
              <a:srgbClr val="00B0F0"/>
            </a:solidFill>
            <a:ln w="19050" cap="rnd">
              <a:solidFill>
                <a:schemeClr val="bg1"/>
              </a:solidFill>
              <a:prstDash val="sysDot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800" b="1">
                  <a:solidFill>
                    <a:srgbClr val="003300"/>
                  </a:solidFill>
                  <a:latin typeface="Times New Roman" panose="02020603050405020304" pitchFamily="18" charset="0"/>
                </a:rPr>
                <a:t>链</a:t>
              </a:r>
              <a:endParaRPr kumimoji="1" lang="zh-CN" altLang="en-US" sz="2800" b="1">
                <a:solidFill>
                  <a:srgbClr val="0033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本框 9220"/>
          <p:cNvSpPr txBox="1">
            <a:spLocks noChangeArrowheads="1"/>
          </p:cNvSpPr>
          <p:nvPr/>
        </p:nvSpPr>
        <p:spPr bwMode="auto">
          <a:xfrm>
            <a:off x="4104555" y="468311"/>
            <a:ext cx="704363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楷体_GB2312" pitchFamily="1" charset="-122"/>
              </a:rPr>
              <a:t>巴黎和会上中国外交的失败（国际）</a:t>
            </a:r>
            <a:endParaRPr lang="zh-CN" altLang="en-US" sz="3200" b="1"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9223" name="燕尾形箭头 9222"/>
          <p:cNvSpPr>
            <a:spLocks noChangeArrowheads="1"/>
          </p:cNvSpPr>
          <p:nvPr/>
        </p:nvSpPr>
        <p:spPr bwMode="auto">
          <a:xfrm>
            <a:off x="2861124" y="686975"/>
            <a:ext cx="1035050" cy="314325"/>
          </a:xfrm>
          <a:prstGeom prst="notchedRightArrow">
            <a:avLst>
              <a:gd name="adj1" fmla="val 50000"/>
              <a:gd name="adj2" fmla="val 822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150" name="图片 1"/>
          <p:cNvPicPr>
            <a:picLocks noChangeAspect="1" noChangeArrowheads="1"/>
          </p:cNvPicPr>
          <p:nvPr/>
        </p:nvPicPr>
        <p:blipFill>
          <a:blip r:embed="rId1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289" y="1559742"/>
            <a:ext cx="4924425" cy="357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文本框 8203"/>
          <p:cNvSpPr txBox="1">
            <a:spLocks noChangeArrowheads="1"/>
          </p:cNvSpPr>
          <p:nvPr/>
        </p:nvSpPr>
        <p:spPr bwMode="auto">
          <a:xfrm>
            <a:off x="2674218" y="5202549"/>
            <a:ext cx="208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巴黎和会会场</a:t>
            </a:r>
            <a:endParaRPr lang="zh-CN" altLang="en-US" sz="2400" b="1"/>
          </a:p>
        </p:txBody>
      </p:sp>
      <p:pic>
        <p:nvPicPr>
          <p:cNvPr id="6152" name="图片 3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3443" y="1467162"/>
            <a:ext cx="3716337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图片包含 食物, 游戏机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9" y="-280990"/>
            <a:ext cx="2402197" cy="2085975"/>
          </a:xfrm>
          <a:prstGeom prst="rect">
            <a:avLst/>
          </a:prstGeom>
        </p:spPr>
      </p:pic>
      <p:sp>
        <p:nvSpPr>
          <p:cNvPr id="19459" name="文本框 9219"/>
          <p:cNvSpPr txBox="1">
            <a:spLocks noChangeArrowheads="1"/>
          </p:cNvSpPr>
          <p:nvPr/>
        </p:nvSpPr>
        <p:spPr bwMode="auto">
          <a:xfrm>
            <a:off x="632732" y="531953"/>
            <a:ext cx="1324808" cy="62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1" charset="-122"/>
              </a:rPr>
              <a:t>导火线</a:t>
            </a:r>
            <a:endParaRPr lang="zh-CN" altLang="en-US" sz="4000" b="1">
              <a:solidFill>
                <a:srgbClr val="C00000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5806" y="5714070"/>
            <a:ext cx="2063422" cy="647700"/>
            <a:chOff x="250825" y="908720"/>
            <a:chExt cx="2769506" cy="64770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413807" y="933388"/>
              <a:ext cx="260652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rPr>
                <a:t>国内环境</a:t>
              </a:r>
              <a:endParaRPr lang="zh-CN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50825" y="908720"/>
              <a:ext cx="2592388" cy="6477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553343" y="5589697"/>
            <a:ext cx="962894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9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9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北洋军阀统治黑暗，卖国求荣，民众日益不满。</a:t>
            </a:r>
            <a:endParaRPr lang="zh-CN" altLang="en-US" sz="29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553343" y="6099524"/>
            <a:ext cx="916285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9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②新文化运动使国人思想逐渐觉醒。</a:t>
            </a:r>
            <a:endParaRPr lang="zh-CN" altLang="en-US" sz="29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2" nodeType="after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3" nodeType="with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8204" grpId="1"/>
      <p:bldP spid="12" grpId="2"/>
      <p:bldP spid="1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556001" y="527051"/>
            <a:ext cx="7127875" cy="206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1" charset="-122"/>
              </a:rPr>
              <a:t>时间</a:t>
            </a:r>
            <a:r>
              <a:rPr lang="zh-CN" altLang="en-US" sz="3200">
                <a:latin typeface="Times New Roman" panose="02020603050405020304" pitchFamily="18" charset="0"/>
                <a:ea typeface="楷体_GB2312" pitchFamily="1" charset="-122"/>
              </a:rPr>
              <a:t>：</a:t>
            </a:r>
            <a:r>
              <a:rPr lang="zh-CN" altLang="zh-CN" sz="3200" b="1" u="sng">
                <a:latin typeface="Times New Roman" panose="02020603050405020304" pitchFamily="18" charset="0"/>
              </a:rPr>
              <a:t>1919</a:t>
            </a:r>
            <a:r>
              <a:rPr lang="zh-CN" altLang="en-US" sz="3200" b="1" u="sng">
                <a:latin typeface="Times New Roman" panose="02020603050405020304" pitchFamily="18" charset="0"/>
              </a:rPr>
              <a:t>年</a:t>
            </a:r>
            <a:r>
              <a:rPr lang="zh-CN" altLang="zh-CN" sz="3200" b="1" u="sng">
                <a:latin typeface="Times New Roman" panose="02020603050405020304" pitchFamily="18" charset="0"/>
              </a:rPr>
              <a:t>5</a:t>
            </a:r>
            <a:r>
              <a:rPr lang="zh-CN" altLang="en-US" sz="3200" b="1" u="sng">
                <a:latin typeface="Times New Roman" panose="02020603050405020304" pitchFamily="18" charset="0"/>
              </a:rPr>
              <a:t>月</a:t>
            </a:r>
            <a:r>
              <a:rPr lang="zh-CN" altLang="zh-CN" sz="3200" b="1" u="sng">
                <a:latin typeface="Times New Roman" panose="02020603050405020304" pitchFamily="18" charset="0"/>
              </a:rPr>
              <a:t>4</a:t>
            </a:r>
            <a:r>
              <a:rPr lang="zh-CN" altLang="en-US" sz="3200" b="1" u="sng">
                <a:latin typeface="Times New Roman" panose="02020603050405020304" pitchFamily="18" charset="0"/>
              </a:rPr>
              <a:t>日</a:t>
            </a:r>
            <a:r>
              <a:rPr lang="zh-CN" altLang="en-US" sz="3200">
                <a:latin typeface="Times New Roman" panose="02020603050405020304" pitchFamily="18" charset="0"/>
              </a:rPr>
              <a:t>，</a:t>
            </a:r>
            <a:endParaRPr lang="zh-CN" altLang="en-US" sz="3200">
              <a:latin typeface="Times New Roman" panose="02020603050405020304" pitchFamily="18" charset="0"/>
            </a:endParaRPr>
          </a:p>
          <a:p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1" charset="-122"/>
              </a:rPr>
              <a:t>地点</a:t>
            </a:r>
            <a:r>
              <a:rPr lang="zh-CN" altLang="en-US" sz="320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1" charset="-122"/>
              </a:rPr>
              <a:t>：</a:t>
            </a:r>
            <a:r>
              <a:rPr lang="zh-CN" altLang="en-US" sz="3200" b="1" u="sng">
                <a:latin typeface="Times New Roman" panose="02020603050405020304" pitchFamily="18" charset="0"/>
                <a:ea typeface="楷体_GB2312" pitchFamily="1" charset="-122"/>
              </a:rPr>
              <a:t>北京</a:t>
            </a:r>
            <a:endParaRPr lang="zh-CN" altLang="en-US" sz="3200" b="1" u="sng">
              <a:latin typeface="Times New Roman" panose="02020603050405020304" pitchFamily="18" charset="0"/>
              <a:ea typeface="楷体_GB2312" pitchFamily="1" charset="-122"/>
            </a:endParaRPr>
          </a:p>
          <a:p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1" charset="-122"/>
              </a:rPr>
              <a:t>主力：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1" charset="-122"/>
              </a:rPr>
              <a:t>学生</a:t>
            </a:r>
            <a:r>
              <a:rPr lang="zh-CN" altLang="en-US" sz="3200">
                <a:latin typeface="Times New Roman" panose="02020603050405020304" pitchFamily="18" charset="0"/>
                <a:ea typeface="楷体_GB2312" pitchFamily="1" charset="-122"/>
              </a:rPr>
              <a:t>   天安门前集会，揭露帝国主义列强的侵略行径，并举行示威游行。</a:t>
            </a:r>
            <a:endParaRPr lang="zh-CN" altLang="en-US" sz="3200">
              <a:latin typeface="Times New Roman" panose="02020603050405020304" pitchFamily="18" charset="0"/>
              <a:ea typeface="楷体_GB2312" pitchFamily="1" charset="-122"/>
            </a:endParaRPr>
          </a:p>
        </p:txBody>
      </p:sp>
      <p:pic>
        <p:nvPicPr>
          <p:cNvPr id="9" name="图片 -2147482622"/>
          <p:cNvPicPr>
            <a:picLocks noChangeAspect="1" noChangeArrowheads="1"/>
          </p:cNvPicPr>
          <p:nvPr/>
        </p:nvPicPr>
        <p:blipFill>
          <a:blip r:embed="rId1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363" y="2646363"/>
            <a:ext cx="4741862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图为5月4日下午北京大学的游行队伍向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800" y="2628901"/>
            <a:ext cx="5181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200405040274_4003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6600" y="2553691"/>
            <a:ext cx="545306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图片包含 食物, 游戏机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6" y="84904"/>
            <a:ext cx="2402197" cy="2085975"/>
          </a:xfrm>
          <a:prstGeom prst="rect">
            <a:avLst/>
          </a:prstGeom>
        </p:spPr>
      </p:pic>
      <p:sp>
        <p:nvSpPr>
          <p:cNvPr id="7" name="文本框 10243"/>
          <p:cNvSpPr txBox="1">
            <a:spLocks noChangeArrowheads="1"/>
          </p:cNvSpPr>
          <p:nvPr/>
        </p:nvSpPr>
        <p:spPr bwMode="auto">
          <a:xfrm>
            <a:off x="350096" y="848182"/>
            <a:ext cx="1280267" cy="5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1" charset="-122"/>
              </a:rPr>
              <a:t>  </a:t>
            </a:r>
            <a:r>
              <a:rPr lang="zh-CN" altLang="en-US" sz="4000" b="1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1" charset="-122"/>
              </a:rPr>
              <a:t>爆  发</a:t>
            </a:r>
            <a:endParaRPr lang="zh-CN" altLang="en-US" sz="4000" b="1">
              <a:solidFill>
                <a:srgbClr val="FF3300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9496" y="908720"/>
            <a:ext cx="8856984" cy="370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2800" b="1">
                <a:latin typeface="+mn-ea"/>
                <a:ea typeface="+mn-ea"/>
              </a:rPr>
              <a:t>    </a:t>
            </a:r>
            <a:r>
              <a:rPr lang="zh-CN" altLang="en-US" sz="2800">
                <a:latin typeface="+mn-ea"/>
                <a:ea typeface="+mn-ea"/>
              </a:rPr>
              <a:t>山东大势一去，就是破坏中国的领土！中国的领土破坏，中国就亡了！</a:t>
            </a:r>
            <a:r>
              <a:rPr lang="en-US" altLang="zh-CN" sz="2800">
                <a:latin typeface="+mn-ea"/>
                <a:ea typeface="+mn-ea"/>
              </a:rPr>
              <a:t>……</a:t>
            </a:r>
            <a:r>
              <a:rPr lang="zh-CN" altLang="en-US" sz="2800">
                <a:latin typeface="+mn-ea"/>
                <a:ea typeface="+mn-ea"/>
              </a:rPr>
              <a:t>务望全国工商各界，一律起来设法开国民大会，外争主权，内除国贼，中国存亡，就在此一举了！今与全国同胞立两个信条道：</a:t>
            </a:r>
            <a:br>
              <a:rPr lang="zh-CN" altLang="en-US" sz="2800">
                <a:latin typeface="+mn-ea"/>
                <a:ea typeface="+mn-ea"/>
              </a:rPr>
            </a:br>
            <a:r>
              <a:rPr lang="zh-CN" altLang="en-US" sz="2800">
                <a:latin typeface="+mn-ea"/>
                <a:ea typeface="+mn-ea"/>
              </a:rPr>
              <a:t>    中国的土地可以征服而不可以断送！ 　　</a:t>
            </a:r>
            <a:br>
              <a:rPr lang="zh-CN" altLang="en-US" sz="2800">
                <a:latin typeface="+mn-ea"/>
                <a:ea typeface="+mn-ea"/>
              </a:rPr>
            </a:br>
            <a:r>
              <a:rPr lang="zh-CN" altLang="en-US" sz="2800">
                <a:latin typeface="+mn-ea"/>
                <a:ea typeface="+mn-ea"/>
              </a:rPr>
              <a:t>    中国的人民可以杀戮而不可以低头！ 　</a:t>
            </a:r>
            <a:br>
              <a:rPr lang="zh-CN" altLang="en-US" sz="2800">
                <a:latin typeface="+mn-ea"/>
                <a:ea typeface="+mn-ea"/>
              </a:rPr>
            </a:br>
            <a:r>
              <a:rPr lang="zh-CN" altLang="en-US" sz="2800">
                <a:latin typeface="+mn-ea"/>
                <a:ea typeface="+mn-ea"/>
              </a:rPr>
              <a:t>    国亡了！同胞起来呀！</a:t>
            </a:r>
            <a:endParaRPr lang="zh-CN" altLang="en-US" sz="2800">
              <a:latin typeface="+mn-ea"/>
              <a:ea typeface="+mn-ea"/>
            </a:endParaRPr>
          </a:p>
          <a:p>
            <a:pPr algn="r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altLang="zh-CN" sz="2800" b="1">
                <a:latin typeface="+mn-ea"/>
                <a:ea typeface="+mn-ea"/>
              </a:rPr>
              <a:t>——《</a:t>
            </a:r>
            <a:r>
              <a:rPr kumimoji="1" lang="zh-CN" altLang="en-US" sz="2800" b="1">
                <a:latin typeface="+mn-ea"/>
                <a:ea typeface="+mn-ea"/>
              </a:rPr>
              <a:t>北京学界全体宣言</a:t>
            </a:r>
            <a:r>
              <a:rPr kumimoji="1" lang="en-US" altLang="zh-CN" sz="2800" b="1">
                <a:latin typeface="+mn-ea"/>
                <a:ea typeface="+mn-ea"/>
              </a:rPr>
              <a:t>》</a:t>
            </a:r>
            <a:endParaRPr kumimoji="1" lang="en-US" altLang="zh-CN" sz="2800" b="1">
              <a:latin typeface="+mn-ea"/>
              <a:ea typeface="+mn-ea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03512" y="4995173"/>
            <a:ext cx="90360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       </a:t>
            </a:r>
            <a:r>
              <a:rPr lang="zh-CN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设问：上面这段话哪一个口号最能反映五四运动怎样的性质？</a:t>
            </a:r>
            <a:endParaRPr lang="zh-CN" altLang="en-US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87840" y="1844571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+mn-ea"/>
                <a:ea typeface="+mn-ea"/>
              </a:rPr>
              <a:t>外争主权，内除国贼</a:t>
            </a:r>
            <a:endParaRPr lang="zh-CN" altLang="en-US" sz="2800" b="1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图片 11277" descr="BS00554_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1275" y="582614"/>
            <a:ext cx="15811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670301" y="2436814"/>
            <a:ext cx="5162003" cy="397031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文鼎特粗宋简" pitchFamily="49" charset="-122"/>
              </a:rPr>
              <a:t>“外争主权，内除国贼”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文鼎特粗宋简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文鼎特粗宋简" pitchFamily="49" charset="-122"/>
              </a:rPr>
              <a:t> </a:t>
            </a:r>
            <a:r>
              <a:rPr lang="zh-CN" altLang="en-US" sz="3600" b="1">
                <a:latin typeface="Times New Roman" panose="02020603050405020304" pitchFamily="18" charset="0"/>
                <a:ea typeface="文鼎特粗宋简" pitchFamily="49" charset="-122"/>
              </a:rPr>
              <a:t>“誓死力争，还我青岛”</a:t>
            </a:r>
            <a:endParaRPr lang="en-US" altLang="zh-CN" sz="3600" b="1">
              <a:latin typeface="Times New Roman" panose="02020603050405020304" pitchFamily="18" charset="0"/>
              <a:ea typeface="文鼎特粗宋简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  <a:ea typeface="文鼎特粗宋简" pitchFamily="49" charset="-122"/>
              </a:rPr>
              <a:t> “废除二十一条” </a:t>
            </a:r>
            <a:endParaRPr lang="zh-CN" altLang="en-US" sz="3600" b="1">
              <a:latin typeface="Times New Roman" panose="02020603050405020304" pitchFamily="18" charset="0"/>
              <a:ea typeface="文鼎特粗宋简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  <a:ea typeface="文鼎特粗宋简" pitchFamily="49" charset="-122"/>
              </a:rPr>
              <a:t> 拒绝在“和约”上签字</a:t>
            </a:r>
            <a:endParaRPr lang="en-US" altLang="zh-CN" sz="3600" b="1">
              <a:latin typeface="Times New Roman" panose="02020603050405020304" pitchFamily="18" charset="0"/>
              <a:ea typeface="文鼎特粗宋简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  <a:ea typeface="文鼎特粗宋简" pitchFamily="49" charset="-122"/>
              </a:rPr>
              <a:t> 惩办国贼（曹、陆、章）</a:t>
            </a:r>
            <a:endParaRPr lang="zh-CN" altLang="en-US" sz="3600" b="1">
              <a:latin typeface="Times New Roman" panose="02020603050405020304" pitchFamily="18" charset="0"/>
              <a:ea typeface="文鼎特粗宋简" pitchFamily="49" charset="-122"/>
            </a:endParaRPr>
          </a:p>
        </p:txBody>
      </p:sp>
      <p:sp>
        <p:nvSpPr>
          <p:cNvPr id="2" name="上箭头 1"/>
          <p:cNvSpPr/>
          <p:nvPr/>
        </p:nvSpPr>
        <p:spPr>
          <a:xfrm>
            <a:off x="4679951" y="1890713"/>
            <a:ext cx="492125" cy="57626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3" name="上箭头 2"/>
          <p:cNvSpPr/>
          <p:nvPr/>
        </p:nvSpPr>
        <p:spPr>
          <a:xfrm>
            <a:off x="6940550" y="1885951"/>
            <a:ext cx="490538" cy="57626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1511" name="矩形 11271"/>
          <p:cNvSpPr>
            <a:spLocks noChangeArrowheads="1" noChangeShapeType="1" noTextEdit="1"/>
          </p:cNvSpPr>
          <p:nvPr/>
        </p:nvSpPr>
        <p:spPr bwMode="auto">
          <a:xfrm>
            <a:off x="4484688" y="1401763"/>
            <a:ext cx="914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反帝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chemeClr val="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21512" name="矩形 11273"/>
          <p:cNvSpPr>
            <a:spLocks noChangeArrowheads="1" noChangeShapeType="1" noTextEdit="1"/>
          </p:cNvSpPr>
          <p:nvPr/>
        </p:nvSpPr>
        <p:spPr bwMode="auto">
          <a:xfrm>
            <a:off x="6545263" y="1435100"/>
            <a:ext cx="1295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反封建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1273" name="右箭头 11272"/>
          <p:cNvSpPr>
            <a:spLocks noChangeArrowheads="1"/>
          </p:cNvSpPr>
          <p:nvPr/>
        </p:nvSpPr>
        <p:spPr bwMode="auto">
          <a:xfrm>
            <a:off x="8543926" y="2501901"/>
            <a:ext cx="727075" cy="485775"/>
          </a:xfrm>
          <a:prstGeom prst="rightArrow">
            <a:avLst>
              <a:gd name="adj1" fmla="val 50000"/>
              <a:gd name="adj2" fmla="val 502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1280" name="文本框 11279"/>
          <p:cNvSpPr txBox="1">
            <a:spLocks noChangeArrowheads="1"/>
          </p:cNvSpPr>
          <p:nvPr/>
        </p:nvSpPr>
        <p:spPr bwMode="auto">
          <a:xfrm>
            <a:off x="9278938" y="2455863"/>
            <a:ext cx="1033462" cy="304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最能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反映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五四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运动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的性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质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66" name="Picture 2" descr="“五四”运动中的宣传品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764" y="2239963"/>
            <a:ext cx="2111375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图片包含 食物, 游戏机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66761"/>
            <a:ext cx="4138340" cy="2085975"/>
          </a:xfrm>
          <a:prstGeom prst="rect">
            <a:avLst/>
          </a:prstGeom>
        </p:spPr>
      </p:pic>
      <p:sp>
        <p:nvSpPr>
          <p:cNvPr id="21507" name="文本框 11267"/>
          <p:cNvSpPr txBox="1">
            <a:spLocks noChangeArrowheads="1"/>
          </p:cNvSpPr>
          <p:nvPr/>
        </p:nvSpPr>
        <p:spPr bwMode="auto">
          <a:xfrm>
            <a:off x="236164" y="950332"/>
            <a:ext cx="3627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1" charset="-122"/>
              </a:rPr>
              <a:t>  </a:t>
            </a:r>
            <a:r>
              <a:rPr lang="zh-CN" altLang="en-US" sz="4000" b="1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1" charset="-122"/>
              </a:rPr>
              <a:t>口号、要求</a:t>
            </a:r>
            <a:endParaRPr lang="zh-CN" altLang="en-US" sz="4000" b="1">
              <a:solidFill>
                <a:srgbClr val="C00000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2" grpId="1"/>
      <p:bldP spid="3" grpId="2"/>
      <p:bldP spid="11280" grpId="3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683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6833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6833"/>
  <p:tag name="KSO_WM_TEMPLATE_THUMBS_INDEX" val="1、9、12、16、19、22、23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683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6833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6833"/>
  <p:tag name="KSO_WM_TEMPLATE_THUMBS_INDEX" val="1、9、12、16、19、22、23"/>
</p:tagLst>
</file>

<file path=ppt/tags/tag7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2_Office 主题​​">
  <a:themeElements>
    <a:clrScheme name="自定义 221">
      <a:dk1>
        <a:srgbClr val="000000"/>
      </a:dk1>
      <a:lt1>
        <a:srgbClr val="FFFFFF"/>
      </a:lt1>
      <a:dk2>
        <a:srgbClr val="5B9BD5"/>
      </a:dk2>
      <a:lt2>
        <a:srgbClr val="E7E6E6"/>
      </a:lt2>
      <a:accent1>
        <a:srgbClr val="5B9BD5"/>
      </a:accent1>
      <a:accent2>
        <a:srgbClr val="FFFFFF"/>
      </a:accent2>
      <a:accent3>
        <a:srgbClr val="5B9BD5"/>
      </a:accent3>
      <a:accent4>
        <a:srgbClr val="5B9BD5"/>
      </a:accent4>
      <a:accent5>
        <a:srgbClr val="5B9BD5"/>
      </a:accent5>
      <a:accent6>
        <a:srgbClr val="5B9BD5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221">
      <a:dk1>
        <a:srgbClr val="000000"/>
      </a:dk1>
      <a:lt1>
        <a:srgbClr val="FFFFFF"/>
      </a:lt1>
      <a:dk2>
        <a:srgbClr val="5B9BD5"/>
      </a:dk2>
      <a:lt2>
        <a:srgbClr val="E7E6E6"/>
      </a:lt2>
      <a:accent1>
        <a:srgbClr val="5B9BD5"/>
      </a:accent1>
      <a:accent2>
        <a:srgbClr val="FFFFFF"/>
      </a:accent2>
      <a:accent3>
        <a:srgbClr val="5B9BD5"/>
      </a:accent3>
      <a:accent4>
        <a:srgbClr val="5B9BD5"/>
      </a:accent4>
      <a:accent5>
        <a:srgbClr val="5B9BD5"/>
      </a:accent5>
      <a:accent6>
        <a:srgbClr val="5B9BD5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2812</Words>
  <Application>WPS 演示</Application>
  <PresentationFormat/>
  <Paragraphs>398</Paragraphs>
  <Slides>25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黑体</vt:lpstr>
      <vt:lpstr>仿宋_GB2312</vt:lpstr>
      <vt:lpstr>仿宋</vt:lpstr>
      <vt:lpstr>文鼎CS大黑</vt:lpstr>
      <vt:lpstr>经典繁颜体</vt:lpstr>
      <vt:lpstr>Times New Roman</vt:lpstr>
      <vt:lpstr>楷体_GB2312</vt:lpstr>
      <vt:lpstr>新宋体</vt:lpstr>
      <vt:lpstr>楷体</vt:lpstr>
      <vt:lpstr>文鼎特粗宋简</vt:lpstr>
      <vt:lpstr>Arial Unicode MS</vt:lpstr>
      <vt:lpstr>等线</vt:lpstr>
      <vt:lpstr>隶书</vt:lpstr>
      <vt:lpstr>华文行楷</vt:lpstr>
      <vt:lpstr>Tahoma</vt:lpstr>
      <vt:lpstr>幼圆</vt:lpstr>
      <vt:lpstr>华文楷体</vt:lpstr>
      <vt:lpstr>方正黑体简体</vt:lpstr>
      <vt:lpstr>华文新魏</vt:lpstr>
      <vt:lpstr>Tw Cen MT</vt:lpstr>
      <vt:lpstr>2_Office 主题​​</vt:lpstr>
      <vt:lpstr>3_Office 主题​​</vt:lpstr>
      <vt:lpstr>水滴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凯洁</cp:lastModifiedBy>
  <cp:revision>24</cp:revision>
  <cp:lastPrinted>2020-09-20T20:00:00Z</cp:lastPrinted>
  <dcterms:created xsi:type="dcterms:W3CDTF">2020-09-20T20:00:00Z</dcterms:created>
  <dcterms:modified xsi:type="dcterms:W3CDTF">2020-10-15T03:10:07Z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2052-11.1.0.9192</vt:lpwstr>
  </property>
</Properties>
</file>