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63" r:id="rId16"/>
    <p:sldId id="273" r:id="rId17"/>
    <p:sldId id="264" r:id="rId18"/>
    <p:sldId id="277" r:id="rId19"/>
    <p:sldId id="278" r:id="rId20"/>
    <p:sldId id="261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44" y="-96"/>
      </p:cViewPr>
      <p:guideLst>
        <p:guide orient="horz" pos="22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5DF9-55DF-4572-B1FC-9FA3E65D7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CAC2-D68C-48DB-93FC-5D7A4AD42D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>
            <a:off x="4514573" y="2250831"/>
            <a:ext cx="7538996" cy="4607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320" y="2556510"/>
            <a:ext cx="101644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国学常识200题（含答案）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真全面，快收藏！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2" r="60138" b="29369"/>
          <a:stretch>
            <a:fillRect/>
          </a:stretch>
        </p:blipFill>
        <p:spPr>
          <a:xfrm>
            <a:off x="-605231" y="-470709"/>
            <a:ext cx="4955593" cy="337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280" y="-58420"/>
            <a:ext cx="11753215" cy="7108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28. 《西游记》中唐僧的原型是：（A）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A、玄奘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B、鉴真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29. 唐代诗人贾岛“二句三年得，一吟双泪流”的诗句是：（A）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 、独行潭底影，数息树边身。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B、鸟宿池边树，僧敲月下门。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30. 我国传统表示次序的“天干”共有几个字？（A）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A、十个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B、十二个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31. 被誉为“万国之园”的是：（B）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A、颐和园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B、圆明园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32. “水”字属于下列哪种汉字构成方式？（A）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A、象形字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 、表意字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-815017" y="-1"/>
            <a:ext cx="13007018" cy="4640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58420"/>
            <a:ext cx="1163637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33. 现在我们常用“阳春白雪”和“下里巴人”指代高雅和通俗的文艺作品，请问这两个成语最初指的是什么？（C）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A、文章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B、画作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C、乐曲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34. 京剧《贵妃醉酒》是根据哪部古代戏曲改编而成的？（B）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A、《桃花扇》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B、《长生殿》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C、《牡丹亭》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D、《南柯梦》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35. 道家思想在我国影响深远，请问历史中的哪一时期最接近道家所主张的无为而治？（A）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 、文景之治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B、光武中兴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C、贞观之治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D、开无盛世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>
            <a:off x="3960610" y="1110427"/>
            <a:ext cx="8231390" cy="554359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0650" y="0"/>
            <a:ext cx="119475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36. 下面哪句话出自《孟子》？（D）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A、水能载舟，亦能覆舟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B、先天下之忧而忧，后天下之乐而乐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C、民惟邦本，本固邦宁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 、独乐乐，与人乐乐，熟乐？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37. 下列哪个不是北京的别称？（C）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A、大都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B、中都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 、上都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D、南京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38. “讳疾忌医”典故中的君王是：（B）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A、齐桓公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B、蔡桓公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0"/>
            <a:ext cx="1206436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39. “桃花潭水深千尺，不及汪伦送我情”诗中的“我”指的是谁？（B）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A、杜甫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 、李白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40. 我们熟悉的《百家姓》是按照什么方式排列的？（B）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A、人口数量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 、政治地位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41. “一门父子三词客，千古文章八大家”这幅对联中提到的“三父子”是：（B）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A、曹操、曹丕、曹植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B、苏洵、苏轼、苏辙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 、班彪、班固、班超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42. 孔子提倡中庸之道的理论基础是：（B）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A、阴阳五行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B、天人合一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C、道法自然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0"/>
            <a:ext cx="1219200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43. 拍电影时常用的“杀青”来表示拍摄完成，“杀青”原指什么？（A）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A、制作竹筒的一道工序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B、加工新茶的一种方法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44. 下面哪个成语和曹操有关？（B）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A、画饼充饥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B、望梅止渴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45. 成语“白驹过隙”比喻：（B）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A、速度飞快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B、时光飞逝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46. 墨子的主要思想是“兼爱”，他所反对的“爱有差等”这一观点是哪家学派的？（A）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 、儒家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B、法家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C、道家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D、名家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0"/>
            <a:ext cx="1219200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47. 下列选项中与“亡羊补牢”意思最接近的是：（C）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A、人无远虑，必有近忧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B、祸兮，福之所倚，福兮，祝之所伏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C、往者不可谏，来者犹可追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D、失之东隅，收之桑榆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48. 王羲之对一种动物十分偏爱，并从它的体态姿势上领悟到书法执笔运笔的道理，这是什么动物？（B）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A、鹤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 、鹅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C、鸡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D、鱼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49. “美”字最初的含义是：（B）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A、羊大即为美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B、戴着头饰站立的人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C、土地里生长的花朵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D、远方茂盛的森林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0"/>
            <a:ext cx="120503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50. 孔子为自己的教学定睛“孔门四教”，具体指的是：（B）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A、修身、齐家、治国、平天下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B、文、行、忠、信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51. 以下两位谁曾经中过状元？（B）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A、范仲淹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B、文天祥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52. 俗语说“化干戈为玉帛”，干戈都是兵器，其中哪个指的是防御武器？（A）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A、干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B、戈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53. 《霸王别姬》是京剧中的名段，“虞姬”这一角色在京剧中属于：（B）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A、花旦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B、青衣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54090" y="3224530"/>
            <a:ext cx="6026150" cy="36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0" y="0"/>
            <a:ext cx="1208087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54. 《尚书》中的“尚”是什么意思？（A）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A、上古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B、崇尚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C、官名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55. “勿以恶小而为之，勿以善小而不为”语出《三国志》，这是谁说的？（C）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A、诸葛亮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B、曹操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C、刘备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D、周瑜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56. 如果在华佗去世后不及，曹操还想寻找一位名医为自己治病，他可以找下列的哪一位？（D）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A、扁鹊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B、孙思邈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C、李时珍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 、张仲景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229265" y="-33263"/>
            <a:ext cx="11962735" cy="4267638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0" y="0"/>
            <a:ext cx="12053570" cy="72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57. 在我国风俗中，常常避讳73和84这两个岁数，因为这是两位历史人物去世的年龄，他们是：（A）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A、孔子和孟子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B、老子和庄子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C、汉高祖和汉武帝 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D、周武王和周文王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58. “一问三不知”出自《左传》，说的是哪“三不知”？（B）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A、天文、地理、文学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B、事情的开始、经过、结果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 、孔子、孟子、老子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D、自己的姓名、籍贯、生辰八字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>
            <a:off x="4653003" y="2250831"/>
            <a:ext cx="7538996" cy="4607168"/>
          </a:xfrm>
          <a:prstGeom prst="rect">
            <a:avLst/>
          </a:prstGeom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0" y="0"/>
            <a:ext cx="11873230" cy="6185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59. “不以物喜，不以己悲”出自哪篇目哪篇古文？（B）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A、《醉翁亭记》 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sz="2400" b="1" ker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B、《岳阳楼记》</a:t>
            </a: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sz="2400" b="1" ker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60. “水则载舟，水则覆舟”是谁的名言？（B）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A、老子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B、荀子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61. 篆刻分为阴文印和阳文印，北京奥运会徽“中国印”是：（A）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A、阴文印 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B、阳文印</a:t>
            </a:r>
            <a:endParaRPr lang="en-US" altLang="zh-CN" sz="24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2" r="60138" b="29369"/>
          <a:stretch>
            <a:fillRect/>
          </a:stretch>
        </p:blipFill>
        <p:spPr>
          <a:xfrm>
            <a:off x="-1466926" y="4494356"/>
            <a:ext cx="4955593" cy="337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6984" y="1044849"/>
            <a:ext cx="121685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665" y="272415"/>
            <a:ext cx="119507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“但愿人长久，千里共婵娟”，其中婵娟指的是什么？（A）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A、月亮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B、姻缘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王先生的QQ签名档最近改成了“庆祝弄璋之喜”，王先生近来的喜事是：（C）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A、新婚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B、搬家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C、妻子生了个男孩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D、考试通过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 “爆竹声中一岁除，春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风送</a:t>
            </a:r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暖入屠苏”，这里的“屠苏”指的是：（C）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A、苏州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B、房屋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C、酒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D、庄稼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0"/>
            <a:ext cx="121920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 “拱手而立”表示对长者的尊敬，一般来说，男子行拱手礼时应该：（A）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A、左手在外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B、右手在外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 我国的京剧脸谱色彩含义丰富，红色一般表示忠勇侠义，白色一般表示阴险奸诈，那么黑色一般表示：（A）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A、忠耿正直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B、刚愎自用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 《三十六计》是体现我国古代卓越军事思想的一部兵书，下列不属于《三十六计》的是：（B）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A、浑水摸鱼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B、反戈一击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C、笑里藏刀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D、反客为主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35" y="-635"/>
            <a:ext cx="12192635" cy="68592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0"/>
            <a:ext cx="1219136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 “床前明月光”是李白的千古名句，其中“床”指的是什么？（C）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A、窗户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B、卧具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C、井上的围栏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 1932年，清华大学招生试题中有一道对对子题，上联“孙行者”，下面下联中最合适的是：（A）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A、胡适之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B、周作人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C、郁达夫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D、唐三藏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 “月上柳梢头，人约黄昏后”描写的是哪个传统节日？（B）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A、中秋节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B、元宵节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C、端午节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D、七夕节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>
            <a:off x="3960610" y="1110427"/>
            <a:ext cx="8231390" cy="554359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121920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10. 我国古代有很多计量单位，比如诗句“黄河远上白云间，一片孤城万仞山”中的“仞”，一仞约相当于：（B）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A、一个成年人的高度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B、成年人一臂的长度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11. 下列哪一句诗描写的场景最适合采用水墨画来表现？（C）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A、落霞与孤鹜齐飞，秋水共长天一色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B、返景入深林，复照青苔上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C、孤舟蓑笠翁，独钓寒江雪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D、接天莲叶无穷碧，映日荷花别样红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12. 下列哪个成语典故与项羽有关？（D）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A、隔岸观火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B、暗度陈仓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C、背水一战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D、破釜沉舟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229265" y="-33263"/>
            <a:ext cx="11962735" cy="42676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-33020"/>
            <a:ext cx="1219263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13. 《百家姓》中没有下面哪个姓？（C）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A、乌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B、巫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C、肖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D、萧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14. “生旦净末丑”是京剧的行当，其中“净”是：（A）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A、男角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B、女角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15. 我们常说的“十八般武艺”最初指的是什么？（A）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A、使用十八种兵器的技能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B、十八种武术动作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下面哪个字常用作表示顺序的第五位？（A）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A、戊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B、戍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C、戌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r="16365" b="48170"/>
          <a:stretch>
            <a:fillRect/>
          </a:stretch>
        </p:blipFill>
        <p:spPr>
          <a:xfrm>
            <a:off x="7676759" y="3359688"/>
            <a:ext cx="4515365" cy="349822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0"/>
            <a:ext cx="121920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假如你的一首五绝诗被杂志社采用，按照正文部分每字5元来计算，你应得多少稿费？（B）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A、50元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B、100元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C、200元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18. 诸子百家中名家的特点是注重逻辑辩证，以下哪个典故能体现名家的这一特点？（A）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A、“白马非马”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B、“指鹿为马”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19. 古人的婚礼在什么时间举行？ 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A、早上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B、中午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C、傍晚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0" y="0"/>
            <a:ext cx="12192000" cy="46399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0"/>
            <a:ext cx="9827260" cy="60007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20. “近朱者赤，近墨者黑”所蕴含的道理和下列哪句话最相似？（B）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A、青出于蓝，而胜于蓝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B、蓬生麻中，不扶而直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C、公生明，偏生暗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21. “天时不如地利，地利不如人和”出自：（A）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A、《孟子》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B、《庄子》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22. 我国书法艺术博大精深，请问“欧体”是指谁的字体？（B）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A、欧阳修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B、欧阳洵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23. 文学史上被称作“小李杜”的是杜牧和谁？（B）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A、李贺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B、李商隐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0"/>
            <a:ext cx="1208214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24. “大禹治水”的故事家喻户晓，大禹治理的是哪个流域的洪水？（B）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A、长江流域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B、黄河流域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25. 古代宫殿大门前成对的石狮一般都是：（A）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A、左雄右雌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B、左雌右雄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26. “结发”在古时是指结婚时：（C）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A、丈夫把头发束起来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B、妻子把头发束起来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C、把夫妻头发束在一起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27. “鄂尔多斯”在蒙古语中是什么意思？（C）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A、大草原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B、盛产羊毛的地方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 、众多宫殿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D、美丽的地方</a:t>
            </a:r>
            <a:endParaRPr lang="zh-CN" altLang="en-US" sz="2400" b="1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3084</Words>
  <Application>WPS 演示</Application>
  <PresentationFormat>自定义</PresentationFormat>
  <Paragraphs>304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华文新魏</vt:lpstr>
      <vt:lpstr>华文行楷</vt:lpstr>
      <vt:lpstr>微软雅黑</vt:lpstr>
      <vt:lpstr>Calibri</vt:lpstr>
      <vt:lpstr>Arial Unicode MS</vt:lpstr>
      <vt:lpstr>等线 Light</vt:lpstr>
      <vt:lpstr>等线</vt:lpstr>
      <vt:lpstr>楷体</vt:lpstr>
      <vt:lpstr>汉仪新蒂糖果体</vt:lpstr>
      <vt:lpstr>新蒂赵孟頫体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五十步笑百步</cp:lastModifiedBy>
  <cp:revision>8</cp:revision>
  <dcterms:created xsi:type="dcterms:W3CDTF">2017-04-25T12:04:00Z</dcterms:created>
  <dcterms:modified xsi:type="dcterms:W3CDTF">2020-04-10T07:18:19Z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