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9"/>
  </p:notesMasterIdLst>
  <p:sldIdLst>
    <p:sldId id="402" r:id="rId4"/>
    <p:sldId id="263" r:id="rId5"/>
    <p:sldId id="265" r:id="rId6"/>
    <p:sldId id="407" r:id="rId7"/>
    <p:sldId id="410" r:id="rId8"/>
    <p:sldId id="413" r:id="rId10"/>
    <p:sldId id="412" r:id="rId11"/>
    <p:sldId id="468" r:id="rId12"/>
    <p:sldId id="453" r:id="rId13"/>
    <p:sldId id="469" r:id="rId14"/>
    <p:sldId id="419" r:id="rId15"/>
    <p:sldId id="448" r:id="rId16"/>
    <p:sldId id="454" r:id="rId17"/>
    <p:sldId id="489" r:id="rId18"/>
    <p:sldId id="422" r:id="rId19"/>
    <p:sldId id="501" r:id="rId20"/>
    <p:sldId id="288" r:id="rId21"/>
    <p:sldId id="470" r:id="rId22"/>
    <p:sldId id="437" r:id="rId23"/>
    <p:sldId id="330" r:id="rId24"/>
    <p:sldId id="455" r:id="rId25"/>
    <p:sldId id="483" r:id="rId26"/>
    <p:sldId id="485" r:id="rId27"/>
    <p:sldId id="486" r:id="rId28"/>
    <p:sldId id="405" r:id="rId2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50000"/>
      </a:spcBef>
      <a:spcAft>
        <a:spcPct val="0"/>
      </a:spcAft>
      <a:buFont typeface="Arial" panose="020B0604020202020204" pitchFamily="34" charset="0"/>
      <a:buNone/>
      <a:defRPr sz="3200" b="1" i="0" u="none" kern="1200" baseline="0">
        <a:solidFill>
          <a:srgbClr val="FF0000"/>
        </a:solidFill>
        <a:latin typeface="黑体" panose="02010609060101010101" pitchFamily="49" charset="-122"/>
        <a:ea typeface="黑体" panose="02010609060101010101" pitchFamily="49" charset="-122"/>
        <a:cs typeface="+mn-cs"/>
      </a:defRPr>
    </a:lvl1pPr>
    <a:lvl2pPr marL="457200" lvl="1" indent="0" algn="l" defTabSz="914400" rtl="0" eaLnBrk="1" fontAlgn="base" latinLnBrk="0" hangingPunct="1">
      <a:lnSpc>
        <a:spcPct val="100000"/>
      </a:lnSpc>
      <a:spcBef>
        <a:spcPct val="50000"/>
      </a:spcBef>
      <a:spcAft>
        <a:spcPct val="0"/>
      </a:spcAft>
      <a:buFont typeface="Arial" panose="020B0604020202020204" pitchFamily="34" charset="0"/>
      <a:buNone/>
      <a:defRPr sz="3200" b="1"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50000"/>
      </a:spcBef>
      <a:spcAft>
        <a:spcPct val="0"/>
      </a:spcAft>
      <a:buFont typeface="Arial" panose="020B0604020202020204" pitchFamily="34" charset="0"/>
      <a:buNone/>
      <a:defRPr sz="3200" b="1"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50000"/>
      </a:spcBef>
      <a:spcAft>
        <a:spcPct val="0"/>
      </a:spcAft>
      <a:buFont typeface="Arial" panose="020B0604020202020204" pitchFamily="34" charset="0"/>
      <a:buNone/>
      <a:defRPr sz="3200" b="1"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50000"/>
      </a:spcBef>
      <a:spcAft>
        <a:spcPct val="0"/>
      </a:spcAft>
      <a:buFont typeface="Arial" panose="020B0604020202020204" pitchFamily="34" charset="0"/>
      <a:buNone/>
      <a:defRPr sz="3200" b="1" i="0" u="none" kern="1200" baseline="0">
        <a:solidFill>
          <a:srgbClr val="FF0000"/>
        </a:solidFill>
        <a:latin typeface="黑体" panose="02010609060101010101" pitchFamily="49" charset="-122"/>
        <a:ea typeface="黑体" panose="02010609060101010101" pitchFamily="49" charset="-122"/>
        <a:cs typeface="+mn-cs"/>
      </a:defRPr>
    </a:lvl5pPr>
    <a:lvl6pPr marL="2286000" lvl="5" indent="0" algn="l" defTabSz="914400" rtl="0" eaLnBrk="1" fontAlgn="base" latinLnBrk="0" hangingPunct="1">
      <a:lnSpc>
        <a:spcPct val="100000"/>
      </a:lnSpc>
      <a:spcBef>
        <a:spcPct val="50000"/>
      </a:spcBef>
      <a:spcAft>
        <a:spcPct val="0"/>
      </a:spcAft>
      <a:buFont typeface="Arial" panose="020B0604020202020204" pitchFamily="34" charset="0"/>
      <a:buNone/>
      <a:defRPr sz="3200" b="1" i="0" u="none" kern="1200" baseline="0">
        <a:solidFill>
          <a:srgbClr val="FF0000"/>
        </a:solidFill>
        <a:latin typeface="黑体" panose="02010609060101010101" pitchFamily="49" charset="-122"/>
        <a:ea typeface="黑体" panose="02010609060101010101" pitchFamily="49" charset="-122"/>
        <a:cs typeface="+mn-cs"/>
      </a:defRPr>
    </a:lvl6pPr>
    <a:lvl7pPr marL="2743200" lvl="6" indent="0" algn="l" defTabSz="914400" rtl="0" eaLnBrk="1" fontAlgn="base" latinLnBrk="0" hangingPunct="1">
      <a:lnSpc>
        <a:spcPct val="100000"/>
      </a:lnSpc>
      <a:spcBef>
        <a:spcPct val="50000"/>
      </a:spcBef>
      <a:spcAft>
        <a:spcPct val="0"/>
      </a:spcAft>
      <a:buFont typeface="Arial" panose="020B0604020202020204" pitchFamily="34" charset="0"/>
      <a:buNone/>
      <a:defRPr sz="3200" b="1" i="0" u="none" kern="1200" baseline="0">
        <a:solidFill>
          <a:srgbClr val="FF0000"/>
        </a:solidFill>
        <a:latin typeface="黑体" panose="02010609060101010101" pitchFamily="49" charset="-122"/>
        <a:ea typeface="黑体" panose="02010609060101010101" pitchFamily="49" charset="-122"/>
        <a:cs typeface="+mn-cs"/>
      </a:defRPr>
    </a:lvl7pPr>
    <a:lvl8pPr marL="3200400" lvl="7" indent="0" algn="l" defTabSz="914400" rtl="0" eaLnBrk="1" fontAlgn="base" latinLnBrk="0" hangingPunct="1">
      <a:lnSpc>
        <a:spcPct val="100000"/>
      </a:lnSpc>
      <a:spcBef>
        <a:spcPct val="50000"/>
      </a:spcBef>
      <a:spcAft>
        <a:spcPct val="0"/>
      </a:spcAft>
      <a:buFont typeface="Arial" panose="020B0604020202020204" pitchFamily="34" charset="0"/>
      <a:buNone/>
      <a:defRPr sz="3200" b="1" i="0" u="none" kern="1200" baseline="0">
        <a:solidFill>
          <a:srgbClr val="FF0000"/>
        </a:solidFill>
        <a:latin typeface="黑体" panose="02010609060101010101" pitchFamily="49" charset="-122"/>
        <a:ea typeface="黑体" panose="02010609060101010101" pitchFamily="49" charset="-122"/>
        <a:cs typeface="+mn-cs"/>
      </a:defRPr>
    </a:lvl8pPr>
    <a:lvl9pPr marL="3657600" lvl="8" indent="0" algn="l" defTabSz="914400" rtl="0" eaLnBrk="1" fontAlgn="base" latinLnBrk="0" hangingPunct="1">
      <a:lnSpc>
        <a:spcPct val="100000"/>
      </a:lnSpc>
      <a:spcBef>
        <a:spcPct val="50000"/>
      </a:spcBef>
      <a:spcAft>
        <a:spcPct val="0"/>
      </a:spcAft>
      <a:buFont typeface="Arial" panose="020B0604020202020204" pitchFamily="34" charset="0"/>
      <a:buNone/>
      <a:defRPr sz="3200" b="1" i="0" u="none" kern="1200" baseline="0">
        <a:solidFill>
          <a:srgbClr val="FF0000"/>
        </a:solidFill>
        <a:latin typeface="黑体" panose="02010609060101010101" pitchFamily="49" charset="-122"/>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094"/>
    <p:restoredTop sz="94660"/>
  </p:normalViewPr>
  <p:slideViewPr>
    <p:cSldViewPr showGuides="1">
      <p:cViewPr>
        <p:scale>
          <a:sx n="75" d="100"/>
          <a:sy n="75" d="100"/>
        </p:scale>
        <p:origin x="-1002" y="288"/>
      </p:cViewPr>
      <p:guideLst>
        <p:guide orient="horz" pos="2159"/>
        <p:guide pos="2841"/>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en-US" altLang="zh-CN" sz="1200" dirty="0"/>
            </a:fld>
            <a:endParaRPr lang="en-US" altLang="zh-CN" sz="1200" dirty="0"/>
          </a:p>
        </p:txBody>
      </p:sp>
      <p:sp>
        <p:nvSpPr>
          <p:cNvPr id="10242" name="Rectangle 7"/>
          <p:cNvSpPr txBox="1">
            <a:spLocks noGrp="1"/>
          </p:cNvSpPr>
          <p:nvPr/>
        </p:nvSpPr>
        <p:spPr>
          <a:xfrm>
            <a:off x="3884613" y="8685213"/>
            <a:ext cx="2971800" cy="457200"/>
          </a:xfrm>
          <a:prstGeom prst="rect">
            <a:avLst/>
          </a:prstGeom>
          <a:noFill/>
          <a:ln w="9525">
            <a:noFill/>
          </a:ln>
        </p:spPr>
        <p:txBody>
          <a:bodyPr anchor="b"/>
          <a:p>
            <a:pPr lvl="0" indent="0" algn="r"/>
            <a:fld id="{9A0DB2DC-4C9A-4742-B13C-FB6460FD3503}" type="slidenum">
              <a:rPr lang="en-US" altLang="zh-CN" sz="1200" dirty="0"/>
            </a:fld>
            <a:endParaRPr lang="en-US" altLang="zh-CN" sz="1200" dirty="0"/>
          </a:p>
        </p:txBody>
      </p:sp>
      <p:sp>
        <p:nvSpPr>
          <p:cNvPr id="10243" name="Rectangle 2"/>
          <p:cNvSpPr>
            <a:spLocks noRot="1" noTextEdit="1"/>
          </p:cNvSpPr>
          <p:nvPr>
            <p:ph type="sldImg"/>
          </p:nvPr>
        </p:nvSpPr>
        <p:spPr/>
      </p:sp>
      <p:sp>
        <p:nvSpPr>
          <p:cNvPr id="10244" name="Rectangle 3"/>
          <p:cNvSpPr>
            <a:spLocks noGrp="1"/>
          </p:cNvSpPr>
          <p:nvPr>
            <p:ph type="body"/>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幻灯片图像占位符 125953"/>
          <p:cNvSpPr>
            <a:spLocks noTextEdit="1"/>
          </p:cNvSpPr>
          <p:nvPr>
            <p:ph type="sldImg"/>
          </p:nvPr>
        </p:nvSpPr>
        <p:spPr/>
      </p:sp>
      <p:sp>
        <p:nvSpPr>
          <p:cNvPr id="125955" name="文本占位符 125954"/>
          <p:cNvSpPr>
            <a:spLocks noGrp="1"/>
          </p:cNvSpPr>
          <p:nvPr>
            <p:ph type="body" idx="1"/>
          </p:nvPr>
        </p:nvSpPr>
        <p:spPr>
          <a:xfrm>
            <a:off x="685800" y="4343400"/>
            <a:ext cx="5486400" cy="4114800"/>
          </a:xfrm>
        </p:spPr>
        <p:txBody>
          <a:bodyPr/>
          <a:p>
            <a:pPr lvl="0"/>
            <a:endParaRPr lang="zh-CN" altLang="en-US"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228600"/>
            <a:ext cx="2135188" cy="587057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98450" y="228600"/>
            <a:ext cx="6281784" cy="587057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98450" y="228600"/>
            <a:ext cx="8540750" cy="587057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5" name="灯片编号占位符 4"/>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01625" y="1905000"/>
            <a:ext cx="8540750" cy="4194175"/>
          </a:xfr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7" name="日期占位符 3"/>
          <p:cNvSpPr>
            <a:spLocks noGrp="1"/>
          </p:cNvSpPr>
          <p:nvPr>
            <p:ph type="dt" sz="half" idx="2"/>
          </p:nvPr>
        </p:nvSpPr>
        <p:spPr>
          <a:xfrm>
            <a:off x="301625" y="6245225"/>
            <a:ext cx="2289175" cy="4762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6245225"/>
            <a:ext cx="2289175" cy="476250"/>
          </a:xfrm>
          <a:prstGeom prst="rect">
            <a:avLst/>
          </a:prstGeom>
        </p:spPr>
        <p:txBody>
          <a:bodyPr vert="horz" lIns="91440" tIns="45720" rIns="91440" bIns="45720" rtlCol="0" anchor="ctr"/>
          <a:p>
            <a:pPr algn="r"/>
            <a:fld id="{9A0DB2DC-4C9A-4742-B13C-FB6460FD3503}" type="slidenum">
              <a:rPr lang="zh-CN" altLang="en-US" dirty="0"/>
            </a:fld>
            <a:endParaRPr lang="zh-CN" alt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3995166" cy="449897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767834" y="1600200"/>
            <a:ext cx="3995166" cy="449897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5" name="灯片编号占位符 4"/>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3" Type="http://schemas.openxmlformats.org/officeDocument/2006/relationships/theme" Target="../theme/theme2.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3074" name="组合 45057"/>
          <p:cNvGrpSpPr/>
          <p:nvPr/>
        </p:nvGrpSpPr>
        <p:grpSpPr>
          <a:xfrm>
            <a:off x="566738" y="0"/>
            <a:ext cx="7891462" cy="6821488"/>
            <a:chOff x="349" y="23"/>
            <a:chExt cx="4971" cy="4297"/>
          </a:xfrm>
        </p:grpSpPr>
        <p:sp>
          <p:nvSpPr>
            <p:cNvPr id="1027" name="矩形 45058"/>
            <p:cNvSpPr>
              <a:spLocks noChangeArrowheads="1"/>
            </p:cNvSpPr>
            <p:nvPr/>
          </p:nvSpPr>
          <p:spPr bwMode="auto">
            <a:xfrm>
              <a:off x="384" y="23"/>
              <a:ext cx="21"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8" name="任意多边形 45059"/>
            <p:cNvSpPr>
              <a:spLocks noEditPoints="1" noChangeArrowheads="1"/>
            </p:cNvSpPr>
            <p:nvPr/>
          </p:nvSpPr>
          <p:spPr bwMode="auto">
            <a:xfrm>
              <a:off x="38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任意多边形 45060"/>
            <p:cNvSpPr>
              <a:spLocks noEditPoints="1" noChangeArrowheads="1"/>
            </p:cNvSpPr>
            <p:nvPr/>
          </p:nvSpPr>
          <p:spPr bwMode="auto">
            <a:xfrm>
              <a:off x="38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任意多边形 45061"/>
            <p:cNvSpPr>
              <a:spLocks noEditPoints="1" noChangeArrowheads="1"/>
            </p:cNvSpPr>
            <p:nvPr/>
          </p:nvSpPr>
          <p:spPr bwMode="auto">
            <a:xfrm>
              <a:off x="38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任意多边形 45062"/>
            <p:cNvSpPr>
              <a:spLocks noEditPoints="1" noChangeArrowheads="1"/>
            </p:cNvSpPr>
            <p:nvPr/>
          </p:nvSpPr>
          <p:spPr bwMode="auto">
            <a:xfrm>
              <a:off x="38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2" name="任意多边形 45063"/>
            <p:cNvSpPr>
              <a:spLocks noEditPoints="1" noChangeArrowheads="1"/>
            </p:cNvSpPr>
            <p:nvPr/>
          </p:nvSpPr>
          <p:spPr bwMode="auto">
            <a:xfrm>
              <a:off x="38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3" name="任意多边形 45064"/>
            <p:cNvSpPr>
              <a:spLocks noEditPoints="1" noChangeArrowheads="1"/>
            </p:cNvSpPr>
            <p:nvPr/>
          </p:nvSpPr>
          <p:spPr bwMode="auto">
            <a:xfrm>
              <a:off x="38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任意多边形 45065"/>
            <p:cNvSpPr>
              <a:spLocks noEditPoints="1" noChangeArrowheads="1"/>
            </p:cNvSpPr>
            <p:nvPr/>
          </p:nvSpPr>
          <p:spPr bwMode="auto">
            <a:xfrm>
              <a:off x="38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5" name="任意多边形 45066"/>
            <p:cNvSpPr>
              <a:spLocks noEditPoints="1" noChangeArrowheads="1"/>
            </p:cNvSpPr>
            <p:nvPr/>
          </p:nvSpPr>
          <p:spPr bwMode="auto">
            <a:xfrm>
              <a:off x="38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6" name="任意多边形 45067"/>
            <p:cNvSpPr>
              <a:spLocks noEditPoints="1" noChangeArrowheads="1"/>
            </p:cNvSpPr>
            <p:nvPr/>
          </p:nvSpPr>
          <p:spPr bwMode="auto">
            <a:xfrm>
              <a:off x="38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7" name="任意多边形 45068"/>
            <p:cNvSpPr>
              <a:spLocks noEditPoints="1" noChangeArrowheads="1"/>
            </p:cNvSpPr>
            <p:nvPr/>
          </p:nvSpPr>
          <p:spPr bwMode="auto">
            <a:xfrm>
              <a:off x="38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8" name="矩形 45069"/>
            <p:cNvSpPr>
              <a:spLocks noChangeArrowheads="1"/>
            </p:cNvSpPr>
            <p:nvPr/>
          </p:nvSpPr>
          <p:spPr bwMode="auto">
            <a:xfrm>
              <a:off x="384" y="4269"/>
              <a:ext cx="21"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9" name="矩形 45070"/>
            <p:cNvSpPr>
              <a:spLocks noChangeArrowheads="1"/>
            </p:cNvSpPr>
            <p:nvPr/>
          </p:nvSpPr>
          <p:spPr bwMode="auto">
            <a:xfrm>
              <a:off x="829" y="23"/>
              <a:ext cx="21"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0" name="任意多边形 45071"/>
            <p:cNvSpPr>
              <a:spLocks noEditPoints="1" noChangeArrowheads="1"/>
            </p:cNvSpPr>
            <p:nvPr/>
          </p:nvSpPr>
          <p:spPr bwMode="auto">
            <a:xfrm>
              <a:off x="82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1" name="任意多边形 45072"/>
            <p:cNvSpPr>
              <a:spLocks noEditPoints="1" noChangeArrowheads="1"/>
            </p:cNvSpPr>
            <p:nvPr/>
          </p:nvSpPr>
          <p:spPr bwMode="auto">
            <a:xfrm>
              <a:off x="82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2" name="任意多边形 45073"/>
            <p:cNvSpPr>
              <a:spLocks noEditPoints="1" noChangeArrowheads="1"/>
            </p:cNvSpPr>
            <p:nvPr/>
          </p:nvSpPr>
          <p:spPr bwMode="auto">
            <a:xfrm>
              <a:off x="82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3" name="任意多边形 45074"/>
            <p:cNvSpPr>
              <a:spLocks noEditPoints="1" noChangeArrowheads="1"/>
            </p:cNvSpPr>
            <p:nvPr/>
          </p:nvSpPr>
          <p:spPr bwMode="auto">
            <a:xfrm>
              <a:off x="82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4" name="任意多边形 45075"/>
            <p:cNvSpPr>
              <a:spLocks noEditPoints="1" noChangeArrowheads="1"/>
            </p:cNvSpPr>
            <p:nvPr/>
          </p:nvSpPr>
          <p:spPr bwMode="auto">
            <a:xfrm>
              <a:off x="82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5" name="任意多边形 45076"/>
            <p:cNvSpPr>
              <a:spLocks noEditPoints="1" noChangeArrowheads="1"/>
            </p:cNvSpPr>
            <p:nvPr/>
          </p:nvSpPr>
          <p:spPr bwMode="auto">
            <a:xfrm>
              <a:off x="82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6" name="任意多边形 45077"/>
            <p:cNvSpPr>
              <a:spLocks noEditPoints="1" noChangeArrowheads="1"/>
            </p:cNvSpPr>
            <p:nvPr/>
          </p:nvSpPr>
          <p:spPr bwMode="auto">
            <a:xfrm>
              <a:off x="82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7" name="任意多边形 45078"/>
            <p:cNvSpPr>
              <a:spLocks noEditPoints="1" noChangeArrowheads="1"/>
            </p:cNvSpPr>
            <p:nvPr/>
          </p:nvSpPr>
          <p:spPr bwMode="auto">
            <a:xfrm>
              <a:off x="82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 name="任意多边形 45079"/>
            <p:cNvSpPr>
              <a:spLocks noEditPoints="1" noChangeArrowheads="1"/>
            </p:cNvSpPr>
            <p:nvPr/>
          </p:nvSpPr>
          <p:spPr bwMode="auto">
            <a:xfrm>
              <a:off x="82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 name="任意多边形 45080"/>
            <p:cNvSpPr>
              <a:spLocks noEditPoints="1" noChangeArrowheads="1"/>
            </p:cNvSpPr>
            <p:nvPr/>
          </p:nvSpPr>
          <p:spPr bwMode="auto">
            <a:xfrm>
              <a:off x="82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0" name="矩形 45081"/>
            <p:cNvSpPr>
              <a:spLocks noChangeArrowheads="1"/>
            </p:cNvSpPr>
            <p:nvPr/>
          </p:nvSpPr>
          <p:spPr bwMode="auto">
            <a:xfrm>
              <a:off x="829" y="4269"/>
              <a:ext cx="21"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1" name="矩形 45082"/>
            <p:cNvSpPr>
              <a:spLocks noChangeArrowheads="1"/>
            </p:cNvSpPr>
            <p:nvPr/>
          </p:nvSpPr>
          <p:spPr bwMode="auto">
            <a:xfrm>
              <a:off x="1279" y="23"/>
              <a:ext cx="21"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2" name="任意多边形 45083"/>
            <p:cNvSpPr>
              <a:spLocks noEditPoints="1" noChangeArrowheads="1"/>
            </p:cNvSpPr>
            <p:nvPr/>
          </p:nvSpPr>
          <p:spPr bwMode="auto">
            <a:xfrm>
              <a:off x="127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3" name="任意多边形 45084"/>
            <p:cNvSpPr>
              <a:spLocks noEditPoints="1" noChangeArrowheads="1"/>
            </p:cNvSpPr>
            <p:nvPr/>
          </p:nvSpPr>
          <p:spPr bwMode="auto">
            <a:xfrm>
              <a:off x="127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4" name="任意多边形 45085"/>
            <p:cNvSpPr>
              <a:spLocks noEditPoints="1" noChangeArrowheads="1"/>
            </p:cNvSpPr>
            <p:nvPr/>
          </p:nvSpPr>
          <p:spPr bwMode="auto">
            <a:xfrm>
              <a:off x="127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5" name="任意多边形 45086"/>
            <p:cNvSpPr>
              <a:spLocks noEditPoints="1" noChangeArrowheads="1"/>
            </p:cNvSpPr>
            <p:nvPr/>
          </p:nvSpPr>
          <p:spPr bwMode="auto">
            <a:xfrm>
              <a:off x="127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6" name="任意多边形 45087"/>
            <p:cNvSpPr>
              <a:spLocks noEditPoints="1" noChangeArrowheads="1"/>
            </p:cNvSpPr>
            <p:nvPr/>
          </p:nvSpPr>
          <p:spPr bwMode="auto">
            <a:xfrm>
              <a:off x="127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7" name="任意多边形 45088"/>
            <p:cNvSpPr>
              <a:spLocks noEditPoints="1" noChangeArrowheads="1"/>
            </p:cNvSpPr>
            <p:nvPr/>
          </p:nvSpPr>
          <p:spPr bwMode="auto">
            <a:xfrm>
              <a:off x="127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8" name="任意多边形 45089"/>
            <p:cNvSpPr>
              <a:spLocks noEditPoints="1" noChangeArrowheads="1"/>
            </p:cNvSpPr>
            <p:nvPr/>
          </p:nvSpPr>
          <p:spPr bwMode="auto">
            <a:xfrm>
              <a:off x="127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9" name="任意多边形 45090"/>
            <p:cNvSpPr>
              <a:spLocks noEditPoints="1" noChangeArrowheads="1"/>
            </p:cNvSpPr>
            <p:nvPr/>
          </p:nvSpPr>
          <p:spPr bwMode="auto">
            <a:xfrm>
              <a:off x="127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0" name="任意多边形 45091"/>
            <p:cNvSpPr>
              <a:spLocks noEditPoints="1" noChangeArrowheads="1"/>
            </p:cNvSpPr>
            <p:nvPr/>
          </p:nvSpPr>
          <p:spPr bwMode="auto">
            <a:xfrm>
              <a:off x="127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1" name="任意多边形 45092"/>
            <p:cNvSpPr>
              <a:spLocks noEditPoints="1" noChangeArrowheads="1"/>
            </p:cNvSpPr>
            <p:nvPr/>
          </p:nvSpPr>
          <p:spPr bwMode="auto">
            <a:xfrm>
              <a:off x="127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2" name="矩形 45093"/>
            <p:cNvSpPr>
              <a:spLocks noChangeArrowheads="1"/>
            </p:cNvSpPr>
            <p:nvPr/>
          </p:nvSpPr>
          <p:spPr bwMode="auto">
            <a:xfrm>
              <a:off x="1279" y="4269"/>
              <a:ext cx="21"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3" name="矩形 45094"/>
            <p:cNvSpPr>
              <a:spLocks noChangeArrowheads="1"/>
            </p:cNvSpPr>
            <p:nvPr/>
          </p:nvSpPr>
          <p:spPr bwMode="auto">
            <a:xfrm>
              <a:off x="1724" y="23"/>
              <a:ext cx="21"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4" name="任意多边形 45095"/>
            <p:cNvSpPr>
              <a:spLocks noEditPoints="1" noChangeArrowheads="1"/>
            </p:cNvSpPr>
            <p:nvPr/>
          </p:nvSpPr>
          <p:spPr bwMode="auto">
            <a:xfrm>
              <a:off x="172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5" name="任意多边形 45096"/>
            <p:cNvSpPr>
              <a:spLocks noEditPoints="1" noChangeArrowheads="1"/>
            </p:cNvSpPr>
            <p:nvPr/>
          </p:nvSpPr>
          <p:spPr bwMode="auto">
            <a:xfrm>
              <a:off x="172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6" name="任意多边形 45097"/>
            <p:cNvSpPr>
              <a:spLocks noEditPoints="1" noChangeArrowheads="1"/>
            </p:cNvSpPr>
            <p:nvPr/>
          </p:nvSpPr>
          <p:spPr bwMode="auto">
            <a:xfrm>
              <a:off x="172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7" name="任意多边形 45098"/>
            <p:cNvSpPr>
              <a:spLocks noEditPoints="1" noChangeArrowheads="1"/>
            </p:cNvSpPr>
            <p:nvPr/>
          </p:nvSpPr>
          <p:spPr bwMode="auto">
            <a:xfrm>
              <a:off x="172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8" name="任意多边形 45099"/>
            <p:cNvSpPr>
              <a:spLocks noEditPoints="1" noChangeArrowheads="1"/>
            </p:cNvSpPr>
            <p:nvPr/>
          </p:nvSpPr>
          <p:spPr bwMode="auto">
            <a:xfrm>
              <a:off x="172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9" name="任意多边形 45100"/>
            <p:cNvSpPr>
              <a:spLocks noEditPoints="1" noChangeArrowheads="1"/>
            </p:cNvSpPr>
            <p:nvPr/>
          </p:nvSpPr>
          <p:spPr bwMode="auto">
            <a:xfrm>
              <a:off x="172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0" name="任意多边形 45101"/>
            <p:cNvSpPr>
              <a:spLocks noEditPoints="1" noChangeArrowheads="1"/>
            </p:cNvSpPr>
            <p:nvPr/>
          </p:nvSpPr>
          <p:spPr bwMode="auto">
            <a:xfrm>
              <a:off x="172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1" name="任意多边形 45102"/>
            <p:cNvSpPr>
              <a:spLocks noEditPoints="1" noChangeArrowheads="1"/>
            </p:cNvSpPr>
            <p:nvPr/>
          </p:nvSpPr>
          <p:spPr bwMode="auto">
            <a:xfrm>
              <a:off x="172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2" name="任意多边形 45103"/>
            <p:cNvSpPr>
              <a:spLocks noEditPoints="1" noChangeArrowheads="1"/>
            </p:cNvSpPr>
            <p:nvPr/>
          </p:nvSpPr>
          <p:spPr bwMode="auto">
            <a:xfrm>
              <a:off x="172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3" name="任意多边形 45104"/>
            <p:cNvSpPr>
              <a:spLocks noEditPoints="1" noChangeArrowheads="1"/>
            </p:cNvSpPr>
            <p:nvPr/>
          </p:nvSpPr>
          <p:spPr bwMode="auto">
            <a:xfrm>
              <a:off x="172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4" name="矩形 45105"/>
            <p:cNvSpPr>
              <a:spLocks noChangeArrowheads="1"/>
            </p:cNvSpPr>
            <p:nvPr/>
          </p:nvSpPr>
          <p:spPr bwMode="auto">
            <a:xfrm>
              <a:off x="1724" y="4269"/>
              <a:ext cx="21"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5" name="矩形 45106"/>
            <p:cNvSpPr>
              <a:spLocks noChangeArrowheads="1"/>
            </p:cNvSpPr>
            <p:nvPr/>
          </p:nvSpPr>
          <p:spPr bwMode="auto">
            <a:xfrm>
              <a:off x="2169" y="23"/>
              <a:ext cx="21"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6" name="任意多边形 45107"/>
            <p:cNvSpPr>
              <a:spLocks noEditPoints="1" noChangeArrowheads="1"/>
            </p:cNvSpPr>
            <p:nvPr/>
          </p:nvSpPr>
          <p:spPr bwMode="auto">
            <a:xfrm>
              <a:off x="216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7" name="任意多边形 45108"/>
            <p:cNvSpPr>
              <a:spLocks noEditPoints="1" noChangeArrowheads="1"/>
            </p:cNvSpPr>
            <p:nvPr/>
          </p:nvSpPr>
          <p:spPr bwMode="auto">
            <a:xfrm>
              <a:off x="216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8" name="任意多边形 45109"/>
            <p:cNvSpPr>
              <a:spLocks noEditPoints="1" noChangeArrowheads="1"/>
            </p:cNvSpPr>
            <p:nvPr/>
          </p:nvSpPr>
          <p:spPr bwMode="auto">
            <a:xfrm>
              <a:off x="216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9" name="任意多边形 45110"/>
            <p:cNvSpPr>
              <a:spLocks noEditPoints="1" noChangeArrowheads="1"/>
            </p:cNvSpPr>
            <p:nvPr/>
          </p:nvSpPr>
          <p:spPr bwMode="auto">
            <a:xfrm>
              <a:off x="216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0" name="任意多边形 45111"/>
            <p:cNvSpPr>
              <a:spLocks noEditPoints="1" noChangeArrowheads="1"/>
            </p:cNvSpPr>
            <p:nvPr/>
          </p:nvSpPr>
          <p:spPr bwMode="auto">
            <a:xfrm>
              <a:off x="216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1" name="任意多边形 45112"/>
            <p:cNvSpPr>
              <a:spLocks noEditPoints="1" noChangeArrowheads="1"/>
            </p:cNvSpPr>
            <p:nvPr/>
          </p:nvSpPr>
          <p:spPr bwMode="auto">
            <a:xfrm>
              <a:off x="216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2" name="任意多边形 45113"/>
            <p:cNvSpPr>
              <a:spLocks noEditPoints="1" noChangeArrowheads="1"/>
            </p:cNvSpPr>
            <p:nvPr/>
          </p:nvSpPr>
          <p:spPr bwMode="auto">
            <a:xfrm>
              <a:off x="216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3" name="任意多边形 45114"/>
            <p:cNvSpPr>
              <a:spLocks noEditPoints="1" noChangeArrowheads="1"/>
            </p:cNvSpPr>
            <p:nvPr/>
          </p:nvSpPr>
          <p:spPr bwMode="auto">
            <a:xfrm>
              <a:off x="216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4" name="任意多边形 45115"/>
            <p:cNvSpPr>
              <a:spLocks noEditPoints="1" noChangeArrowheads="1"/>
            </p:cNvSpPr>
            <p:nvPr/>
          </p:nvSpPr>
          <p:spPr bwMode="auto">
            <a:xfrm>
              <a:off x="216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5" name="任意多边形 45116"/>
            <p:cNvSpPr>
              <a:spLocks noEditPoints="1" noChangeArrowheads="1"/>
            </p:cNvSpPr>
            <p:nvPr/>
          </p:nvSpPr>
          <p:spPr bwMode="auto">
            <a:xfrm>
              <a:off x="216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6" name="矩形 45117"/>
            <p:cNvSpPr>
              <a:spLocks noChangeArrowheads="1"/>
            </p:cNvSpPr>
            <p:nvPr/>
          </p:nvSpPr>
          <p:spPr bwMode="auto">
            <a:xfrm>
              <a:off x="2169" y="4269"/>
              <a:ext cx="21"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7" name="矩形 45118"/>
            <p:cNvSpPr>
              <a:spLocks noChangeArrowheads="1"/>
            </p:cNvSpPr>
            <p:nvPr/>
          </p:nvSpPr>
          <p:spPr bwMode="auto">
            <a:xfrm>
              <a:off x="2620" y="23"/>
              <a:ext cx="20"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8" name="任意多边形 45119"/>
            <p:cNvSpPr>
              <a:spLocks noEditPoints="1" noChangeArrowheads="1"/>
            </p:cNvSpPr>
            <p:nvPr/>
          </p:nvSpPr>
          <p:spPr bwMode="auto">
            <a:xfrm>
              <a:off x="262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9" name="任意多边形 45120"/>
            <p:cNvSpPr>
              <a:spLocks noEditPoints="1" noChangeArrowheads="1"/>
            </p:cNvSpPr>
            <p:nvPr/>
          </p:nvSpPr>
          <p:spPr bwMode="auto">
            <a:xfrm>
              <a:off x="262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0" name="任意多边形 45121"/>
            <p:cNvSpPr>
              <a:spLocks noEditPoints="1" noChangeArrowheads="1"/>
            </p:cNvSpPr>
            <p:nvPr/>
          </p:nvSpPr>
          <p:spPr bwMode="auto">
            <a:xfrm>
              <a:off x="262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1" name="任意多边形 45122"/>
            <p:cNvSpPr>
              <a:spLocks noEditPoints="1" noChangeArrowheads="1"/>
            </p:cNvSpPr>
            <p:nvPr/>
          </p:nvSpPr>
          <p:spPr bwMode="auto">
            <a:xfrm>
              <a:off x="262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2" name="任意多边形 45123"/>
            <p:cNvSpPr>
              <a:spLocks noEditPoints="1" noChangeArrowheads="1"/>
            </p:cNvSpPr>
            <p:nvPr/>
          </p:nvSpPr>
          <p:spPr bwMode="auto">
            <a:xfrm>
              <a:off x="262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3" name="任意多边形 45124"/>
            <p:cNvSpPr>
              <a:spLocks noEditPoints="1" noChangeArrowheads="1"/>
            </p:cNvSpPr>
            <p:nvPr/>
          </p:nvSpPr>
          <p:spPr bwMode="auto">
            <a:xfrm>
              <a:off x="262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4" name="任意多边形 45125"/>
            <p:cNvSpPr>
              <a:spLocks noEditPoints="1" noChangeArrowheads="1"/>
            </p:cNvSpPr>
            <p:nvPr/>
          </p:nvSpPr>
          <p:spPr bwMode="auto">
            <a:xfrm>
              <a:off x="262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5" name="任意多边形 45126"/>
            <p:cNvSpPr>
              <a:spLocks noEditPoints="1" noChangeArrowheads="1"/>
            </p:cNvSpPr>
            <p:nvPr/>
          </p:nvSpPr>
          <p:spPr bwMode="auto">
            <a:xfrm>
              <a:off x="262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6" name="任意多边形 45127"/>
            <p:cNvSpPr>
              <a:spLocks noEditPoints="1" noChangeArrowheads="1"/>
            </p:cNvSpPr>
            <p:nvPr/>
          </p:nvSpPr>
          <p:spPr bwMode="auto">
            <a:xfrm>
              <a:off x="262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7" name="任意多边形 45128"/>
            <p:cNvSpPr>
              <a:spLocks noEditPoints="1" noChangeArrowheads="1"/>
            </p:cNvSpPr>
            <p:nvPr/>
          </p:nvSpPr>
          <p:spPr bwMode="auto">
            <a:xfrm>
              <a:off x="262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8" name="矩形 45129"/>
            <p:cNvSpPr>
              <a:spLocks noChangeArrowheads="1"/>
            </p:cNvSpPr>
            <p:nvPr/>
          </p:nvSpPr>
          <p:spPr bwMode="auto">
            <a:xfrm>
              <a:off x="2620" y="4269"/>
              <a:ext cx="20"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9" name="矩形 45130"/>
            <p:cNvSpPr>
              <a:spLocks noChangeArrowheads="1"/>
            </p:cNvSpPr>
            <p:nvPr/>
          </p:nvSpPr>
          <p:spPr bwMode="auto">
            <a:xfrm>
              <a:off x="3065" y="23"/>
              <a:ext cx="20"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0" name="任意多边形 45131"/>
            <p:cNvSpPr>
              <a:spLocks noEditPoints="1" noChangeArrowheads="1"/>
            </p:cNvSpPr>
            <p:nvPr/>
          </p:nvSpPr>
          <p:spPr bwMode="auto">
            <a:xfrm>
              <a:off x="306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1" name="任意多边形 45132"/>
            <p:cNvSpPr>
              <a:spLocks noEditPoints="1" noChangeArrowheads="1"/>
            </p:cNvSpPr>
            <p:nvPr/>
          </p:nvSpPr>
          <p:spPr bwMode="auto">
            <a:xfrm>
              <a:off x="306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2" name="任意多边形 45133"/>
            <p:cNvSpPr>
              <a:spLocks noEditPoints="1" noChangeArrowheads="1"/>
            </p:cNvSpPr>
            <p:nvPr/>
          </p:nvSpPr>
          <p:spPr bwMode="auto">
            <a:xfrm>
              <a:off x="306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3" name="任意多边形 45134"/>
            <p:cNvSpPr>
              <a:spLocks noEditPoints="1" noChangeArrowheads="1"/>
            </p:cNvSpPr>
            <p:nvPr/>
          </p:nvSpPr>
          <p:spPr bwMode="auto">
            <a:xfrm>
              <a:off x="306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4" name="任意多边形 45135"/>
            <p:cNvSpPr>
              <a:spLocks noEditPoints="1" noChangeArrowheads="1"/>
            </p:cNvSpPr>
            <p:nvPr/>
          </p:nvSpPr>
          <p:spPr bwMode="auto">
            <a:xfrm>
              <a:off x="306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5" name="任意多边形 45136"/>
            <p:cNvSpPr>
              <a:spLocks noEditPoints="1" noChangeArrowheads="1"/>
            </p:cNvSpPr>
            <p:nvPr/>
          </p:nvSpPr>
          <p:spPr bwMode="auto">
            <a:xfrm>
              <a:off x="306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6" name="任意多边形 45137"/>
            <p:cNvSpPr>
              <a:spLocks noEditPoints="1" noChangeArrowheads="1"/>
            </p:cNvSpPr>
            <p:nvPr/>
          </p:nvSpPr>
          <p:spPr bwMode="auto">
            <a:xfrm>
              <a:off x="306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7" name="任意多边形 45138"/>
            <p:cNvSpPr>
              <a:spLocks noEditPoints="1" noChangeArrowheads="1"/>
            </p:cNvSpPr>
            <p:nvPr/>
          </p:nvSpPr>
          <p:spPr bwMode="auto">
            <a:xfrm>
              <a:off x="306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8" name="任意多边形 45139"/>
            <p:cNvSpPr>
              <a:spLocks noEditPoints="1" noChangeArrowheads="1"/>
            </p:cNvSpPr>
            <p:nvPr/>
          </p:nvSpPr>
          <p:spPr bwMode="auto">
            <a:xfrm>
              <a:off x="306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9" name="任意多边形 45140"/>
            <p:cNvSpPr>
              <a:spLocks noEditPoints="1" noChangeArrowheads="1"/>
            </p:cNvSpPr>
            <p:nvPr/>
          </p:nvSpPr>
          <p:spPr bwMode="auto">
            <a:xfrm>
              <a:off x="306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0" name="矩形 45141"/>
            <p:cNvSpPr>
              <a:spLocks noChangeArrowheads="1"/>
            </p:cNvSpPr>
            <p:nvPr/>
          </p:nvSpPr>
          <p:spPr bwMode="auto">
            <a:xfrm>
              <a:off x="3065" y="4269"/>
              <a:ext cx="20"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1" name="矩形 45142"/>
            <p:cNvSpPr>
              <a:spLocks noChangeArrowheads="1"/>
            </p:cNvSpPr>
            <p:nvPr/>
          </p:nvSpPr>
          <p:spPr bwMode="auto">
            <a:xfrm>
              <a:off x="3510" y="23"/>
              <a:ext cx="20"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2" name="任意多边形 45143"/>
            <p:cNvSpPr>
              <a:spLocks noEditPoints="1" noChangeArrowheads="1"/>
            </p:cNvSpPr>
            <p:nvPr/>
          </p:nvSpPr>
          <p:spPr bwMode="auto">
            <a:xfrm>
              <a:off x="351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3" name="任意多边形 45144"/>
            <p:cNvSpPr>
              <a:spLocks noEditPoints="1" noChangeArrowheads="1"/>
            </p:cNvSpPr>
            <p:nvPr/>
          </p:nvSpPr>
          <p:spPr bwMode="auto">
            <a:xfrm>
              <a:off x="351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4" name="任意多边形 45145"/>
            <p:cNvSpPr>
              <a:spLocks noEditPoints="1" noChangeArrowheads="1"/>
            </p:cNvSpPr>
            <p:nvPr/>
          </p:nvSpPr>
          <p:spPr bwMode="auto">
            <a:xfrm>
              <a:off x="351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5" name="任意多边形 45146"/>
            <p:cNvSpPr>
              <a:spLocks noEditPoints="1" noChangeArrowheads="1"/>
            </p:cNvSpPr>
            <p:nvPr/>
          </p:nvSpPr>
          <p:spPr bwMode="auto">
            <a:xfrm>
              <a:off x="351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6" name="任意多边形 45147"/>
            <p:cNvSpPr>
              <a:spLocks noEditPoints="1" noChangeArrowheads="1"/>
            </p:cNvSpPr>
            <p:nvPr/>
          </p:nvSpPr>
          <p:spPr bwMode="auto">
            <a:xfrm>
              <a:off x="351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7" name="任意多边形 45148"/>
            <p:cNvSpPr>
              <a:spLocks noEditPoints="1" noChangeArrowheads="1"/>
            </p:cNvSpPr>
            <p:nvPr/>
          </p:nvSpPr>
          <p:spPr bwMode="auto">
            <a:xfrm>
              <a:off x="351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8" name="任意多边形 45149"/>
            <p:cNvSpPr>
              <a:spLocks noEditPoints="1" noChangeArrowheads="1"/>
            </p:cNvSpPr>
            <p:nvPr/>
          </p:nvSpPr>
          <p:spPr bwMode="auto">
            <a:xfrm>
              <a:off x="351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9" name="任意多边形 45150"/>
            <p:cNvSpPr>
              <a:spLocks noEditPoints="1" noChangeArrowheads="1"/>
            </p:cNvSpPr>
            <p:nvPr/>
          </p:nvSpPr>
          <p:spPr bwMode="auto">
            <a:xfrm>
              <a:off x="351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0" name="任意多边形 45151"/>
            <p:cNvSpPr>
              <a:spLocks noEditPoints="1" noChangeArrowheads="1"/>
            </p:cNvSpPr>
            <p:nvPr/>
          </p:nvSpPr>
          <p:spPr bwMode="auto">
            <a:xfrm>
              <a:off x="351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1" name="任意多边形 45152"/>
            <p:cNvSpPr>
              <a:spLocks noEditPoints="1" noChangeArrowheads="1"/>
            </p:cNvSpPr>
            <p:nvPr/>
          </p:nvSpPr>
          <p:spPr bwMode="auto">
            <a:xfrm>
              <a:off x="351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2" name="矩形 45153"/>
            <p:cNvSpPr>
              <a:spLocks noChangeArrowheads="1"/>
            </p:cNvSpPr>
            <p:nvPr/>
          </p:nvSpPr>
          <p:spPr bwMode="auto">
            <a:xfrm>
              <a:off x="3510" y="4269"/>
              <a:ext cx="20"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3" name="矩形 45154"/>
            <p:cNvSpPr>
              <a:spLocks noChangeArrowheads="1"/>
            </p:cNvSpPr>
            <p:nvPr/>
          </p:nvSpPr>
          <p:spPr bwMode="auto">
            <a:xfrm>
              <a:off x="3960" y="23"/>
              <a:ext cx="20"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4" name="任意多边形 45155"/>
            <p:cNvSpPr>
              <a:spLocks noEditPoints="1" noChangeArrowheads="1"/>
            </p:cNvSpPr>
            <p:nvPr/>
          </p:nvSpPr>
          <p:spPr bwMode="auto">
            <a:xfrm>
              <a:off x="396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5" name="任意多边形 45156"/>
            <p:cNvSpPr>
              <a:spLocks noEditPoints="1" noChangeArrowheads="1"/>
            </p:cNvSpPr>
            <p:nvPr/>
          </p:nvSpPr>
          <p:spPr bwMode="auto">
            <a:xfrm>
              <a:off x="396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 name="任意多边形 45157"/>
            <p:cNvSpPr>
              <a:spLocks noEditPoints="1" noChangeArrowheads="1"/>
            </p:cNvSpPr>
            <p:nvPr/>
          </p:nvSpPr>
          <p:spPr bwMode="auto">
            <a:xfrm>
              <a:off x="396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 name="任意多边形 45158"/>
            <p:cNvSpPr>
              <a:spLocks noEditPoints="1" noChangeArrowheads="1"/>
            </p:cNvSpPr>
            <p:nvPr/>
          </p:nvSpPr>
          <p:spPr bwMode="auto">
            <a:xfrm>
              <a:off x="396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8" name="任意多边形 45159"/>
            <p:cNvSpPr>
              <a:spLocks noEditPoints="1" noChangeArrowheads="1"/>
            </p:cNvSpPr>
            <p:nvPr/>
          </p:nvSpPr>
          <p:spPr bwMode="auto">
            <a:xfrm>
              <a:off x="396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9" name="任意多边形 45160"/>
            <p:cNvSpPr>
              <a:spLocks noEditPoints="1" noChangeArrowheads="1"/>
            </p:cNvSpPr>
            <p:nvPr/>
          </p:nvSpPr>
          <p:spPr bwMode="auto">
            <a:xfrm>
              <a:off x="396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 name="任意多边形 45161"/>
            <p:cNvSpPr>
              <a:spLocks noEditPoints="1" noChangeArrowheads="1"/>
            </p:cNvSpPr>
            <p:nvPr/>
          </p:nvSpPr>
          <p:spPr bwMode="auto">
            <a:xfrm>
              <a:off x="396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1" name="任意多边形 45162"/>
            <p:cNvSpPr>
              <a:spLocks noEditPoints="1" noChangeArrowheads="1"/>
            </p:cNvSpPr>
            <p:nvPr/>
          </p:nvSpPr>
          <p:spPr bwMode="auto">
            <a:xfrm>
              <a:off x="396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2" name="任意多边形 45163"/>
            <p:cNvSpPr>
              <a:spLocks noEditPoints="1" noChangeArrowheads="1"/>
            </p:cNvSpPr>
            <p:nvPr/>
          </p:nvSpPr>
          <p:spPr bwMode="auto">
            <a:xfrm>
              <a:off x="396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3" name="任意多边形 45164"/>
            <p:cNvSpPr>
              <a:spLocks noEditPoints="1" noChangeArrowheads="1"/>
            </p:cNvSpPr>
            <p:nvPr/>
          </p:nvSpPr>
          <p:spPr bwMode="auto">
            <a:xfrm>
              <a:off x="396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4" name="矩形 45165"/>
            <p:cNvSpPr>
              <a:spLocks noChangeArrowheads="1"/>
            </p:cNvSpPr>
            <p:nvPr/>
          </p:nvSpPr>
          <p:spPr bwMode="auto">
            <a:xfrm>
              <a:off x="3960" y="4269"/>
              <a:ext cx="20"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5" name="矩形 45166"/>
            <p:cNvSpPr>
              <a:spLocks noChangeArrowheads="1"/>
            </p:cNvSpPr>
            <p:nvPr/>
          </p:nvSpPr>
          <p:spPr bwMode="auto">
            <a:xfrm>
              <a:off x="4405" y="23"/>
              <a:ext cx="20"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6" name="任意多边形 45167"/>
            <p:cNvSpPr>
              <a:spLocks noEditPoints="1" noChangeArrowheads="1"/>
            </p:cNvSpPr>
            <p:nvPr/>
          </p:nvSpPr>
          <p:spPr bwMode="auto">
            <a:xfrm>
              <a:off x="440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7" name="任意多边形 45168"/>
            <p:cNvSpPr>
              <a:spLocks noEditPoints="1" noChangeArrowheads="1"/>
            </p:cNvSpPr>
            <p:nvPr/>
          </p:nvSpPr>
          <p:spPr bwMode="auto">
            <a:xfrm>
              <a:off x="440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8" name="任意多边形 45169"/>
            <p:cNvSpPr>
              <a:spLocks noEditPoints="1" noChangeArrowheads="1"/>
            </p:cNvSpPr>
            <p:nvPr/>
          </p:nvSpPr>
          <p:spPr bwMode="auto">
            <a:xfrm>
              <a:off x="440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9" name="任意多边形 45170"/>
            <p:cNvSpPr>
              <a:spLocks noEditPoints="1" noChangeArrowheads="1"/>
            </p:cNvSpPr>
            <p:nvPr/>
          </p:nvSpPr>
          <p:spPr bwMode="auto">
            <a:xfrm>
              <a:off x="440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0" name="任意多边形 45171"/>
            <p:cNvSpPr>
              <a:spLocks noEditPoints="1" noChangeArrowheads="1"/>
            </p:cNvSpPr>
            <p:nvPr/>
          </p:nvSpPr>
          <p:spPr bwMode="auto">
            <a:xfrm>
              <a:off x="440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1" name="任意多边形 45172"/>
            <p:cNvSpPr>
              <a:spLocks noEditPoints="1" noChangeArrowheads="1"/>
            </p:cNvSpPr>
            <p:nvPr/>
          </p:nvSpPr>
          <p:spPr bwMode="auto">
            <a:xfrm>
              <a:off x="440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2" name="任意多边形 45173"/>
            <p:cNvSpPr>
              <a:spLocks noEditPoints="1" noChangeArrowheads="1"/>
            </p:cNvSpPr>
            <p:nvPr/>
          </p:nvSpPr>
          <p:spPr bwMode="auto">
            <a:xfrm>
              <a:off x="440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3" name="任意多边形 45174"/>
            <p:cNvSpPr>
              <a:spLocks noEditPoints="1" noChangeArrowheads="1"/>
            </p:cNvSpPr>
            <p:nvPr/>
          </p:nvSpPr>
          <p:spPr bwMode="auto">
            <a:xfrm>
              <a:off x="440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4" name="任意多边形 45175"/>
            <p:cNvSpPr>
              <a:spLocks noEditPoints="1" noChangeArrowheads="1"/>
            </p:cNvSpPr>
            <p:nvPr/>
          </p:nvSpPr>
          <p:spPr bwMode="auto">
            <a:xfrm>
              <a:off x="440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5" name="任意多边形 45176"/>
            <p:cNvSpPr>
              <a:spLocks noEditPoints="1" noChangeArrowheads="1"/>
            </p:cNvSpPr>
            <p:nvPr/>
          </p:nvSpPr>
          <p:spPr bwMode="auto">
            <a:xfrm>
              <a:off x="440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6" name="矩形 45177"/>
            <p:cNvSpPr>
              <a:spLocks noChangeArrowheads="1"/>
            </p:cNvSpPr>
            <p:nvPr/>
          </p:nvSpPr>
          <p:spPr bwMode="auto">
            <a:xfrm>
              <a:off x="4405" y="4269"/>
              <a:ext cx="20"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7" name="矩形 45178"/>
            <p:cNvSpPr>
              <a:spLocks noChangeArrowheads="1"/>
            </p:cNvSpPr>
            <p:nvPr/>
          </p:nvSpPr>
          <p:spPr bwMode="auto">
            <a:xfrm>
              <a:off x="4850" y="23"/>
              <a:ext cx="20"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8" name="任意多边形 45179"/>
            <p:cNvSpPr>
              <a:spLocks noEditPoints="1" noChangeArrowheads="1"/>
            </p:cNvSpPr>
            <p:nvPr/>
          </p:nvSpPr>
          <p:spPr bwMode="auto">
            <a:xfrm>
              <a:off x="485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9" name="任意多边形 45180"/>
            <p:cNvSpPr>
              <a:spLocks noEditPoints="1" noChangeArrowheads="1"/>
            </p:cNvSpPr>
            <p:nvPr/>
          </p:nvSpPr>
          <p:spPr bwMode="auto">
            <a:xfrm>
              <a:off x="485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0" name="任意多边形 45181"/>
            <p:cNvSpPr>
              <a:spLocks noEditPoints="1" noChangeArrowheads="1"/>
            </p:cNvSpPr>
            <p:nvPr/>
          </p:nvSpPr>
          <p:spPr bwMode="auto">
            <a:xfrm>
              <a:off x="485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1" name="任意多边形 45182"/>
            <p:cNvSpPr>
              <a:spLocks noEditPoints="1" noChangeArrowheads="1"/>
            </p:cNvSpPr>
            <p:nvPr/>
          </p:nvSpPr>
          <p:spPr bwMode="auto">
            <a:xfrm>
              <a:off x="485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2" name="任意多边形 45183"/>
            <p:cNvSpPr>
              <a:spLocks noEditPoints="1" noChangeArrowheads="1"/>
            </p:cNvSpPr>
            <p:nvPr/>
          </p:nvSpPr>
          <p:spPr bwMode="auto">
            <a:xfrm>
              <a:off x="485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3" name="任意多边形 45184"/>
            <p:cNvSpPr>
              <a:spLocks noEditPoints="1" noChangeArrowheads="1"/>
            </p:cNvSpPr>
            <p:nvPr/>
          </p:nvSpPr>
          <p:spPr bwMode="auto">
            <a:xfrm>
              <a:off x="485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4" name="任意多边形 45185"/>
            <p:cNvSpPr>
              <a:spLocks noEditPoints="1" noChangeArrowheads="1"/>
            </p:cNvSpPr>
            <p:nvPr/>
          </p:nvSpPr>
          <p:spPr bwMode="auto">
            <a:xfrm>
              <a:off x="485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5" name="任意多边形 45186"/>
            <p:cNvSpPr>
              <a:spLocks noEditPoints="1" noChangeArrowheads="1"/>
            </p:cNvSpPr>
            <p:nvPr/>
          </p:nvSpPr>
          <p:spPr bwMode="auto">
            <a:xfrm>
              <a:off x="485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6" name="任意多边形 45187"/>
            <p:cNvSpPr>
              <a:spLocks noEditPoints="1" noChangeArrowheads="1"/>
            </p:cNvSpPr>
            <p:nvPr/>
          </p:nvSpPr>
          <p:spPr bwMode="auto">
            <a:xfrm>
              <a:off x="485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7" name="任意多边形 45188"/>
            <p:cNvSpPr>
              <a:spLocks noEditPoints="1" noChangeArrowheads="1"/>
            </p:cNvSpPr>
            <p:nvPr/>
          </p:nvSpPr>
          <p:spPr bwMode="auto">
            <a:xfrm>
              <a:off x="485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8" name="矩形 45189"/>
            <p:cNvSpPr>
              <a:spLocks noChangeArrowheads="1"/>
            </p:cNvSpPr>
            <p:nvPr/>
          </p:nvSpPr>
          <p:spPr bwMode="auto">
            <a:xfrm>
              <a:off x="4850" y="4269"/>
              <a:ext cx="20"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9" name="矩形 45190"/>
            <p:cNvSpPr>
              <a:spLocks noChangeArrowheads="1"/>
            </p:cNvSpPr>
            <p:nvPr/>
          </p:nvSpPr>
          <p:spPr bwMode="auto">
            <a:xfrm>
              <a:off x="5300" y="23"/>
              <a:ext cx="20" cy="10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0" name="任意多边形 45191"/>
            <p:cNvSpPr>
              <a:spLocks noEditPoints="1" noChangeArrowheads="1"/>
            </p:cNvSpPr>
            <p:nvPr/>
          </p:nvSpPr>
          <p:spPr bwMode="auto">
            <a:xfrm>
              <a:off x="530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1" name="任意多边形 45192"/>
            <p:cNvSpPr>
              <a:spLocks noEditPoints="1" noChangeArrowheads="1"/>
            </p:cNvSpPr>
            <p:nvPr/>
          </p:nvSpPr>
          <p:spPr bwMode="auto">
            <a:xfrm>
              <a:off x="530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2" name="任意多边形 45193"/>
            <p:cNvSpPr>
              <a:spLocks noEditPoints="1" noChangeArrowheads="1"/>
            </p:cNvSpPr>
            <p:nvPr/>
          </p:nvSpPr>
          <p:spPr bwMode="auto">
            <a:xfrm>
              <a:off x="530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3" name="任意多边形 45194"/>
            <p:cNvSpPr>
              <a:spLocks noEditPoints="1" noChangeArrowheads="1"/>
            </p:cNvSpPr>
            <p:nvPr/>
          </p:nvSpPr>
          <p:spPr bwMode="auto">
            <a:xfrm>
              <a:off x="530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4" name="任意多边形 45195"/>
            <p:cNvSpPr>
              <a:spLocks noEditPoints="1" noChangeArrowheads="1"/>
            </p:cNvSpPr>
            <p:nvPr/>
          </p:nvSpPr>
          <p:spPr bwMode="auto">
            <a:xfrm>
              <a:off x="530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5" name="任意多边形 45196"/>
            <p:cNvSpPr>
              <a:spLocks noEditPoints="1" noChangeArrowheads="1"/>
            </p:cNvSpPr>
            <p:nvPr/>
          </p:nvSpPr>
          <p:spPr bwMode="auto">
            <a:xfrm>
              <a:off x="530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6" name="任意多边形 45197"/>
            <p:cNvSpPr>
              <a:spLocks noEditPoints="1" noChangeArrowheads="1"/>
            </p:cNvSpPr>
            <p:nvPr/>
          </p:nvSpPr>
          <p:spPr bwMode="auto">
            <a:xfrm>
              <a:off x="530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7" name="任意多边形 45198"/>
            <p:cNvSpPr>
              <a:spLocks noEditPoints="1" noChangeArrowheads="1"/>
            </p:cNvSpPr>
            <p:nvPr/>
          </p:nvSpPr>
          <p:spPr bwMode="auto">
            <a:xfrm>
              <a:off x="530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8" name="任意多边形 45199"/>
            <p:cNvSpPr>
              <a:spLocks noEditPoints="1" noChangeArrowheads="1"/>
            </p:cNvSpPr>
            <p:nvPr/>
          </p:nvSpPr>
          <p:spPr bwMode="auto">
            <a:xfrm>
              <a:off x="530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9" name="任意多边形 45200"/>
            <p:cNvSpPr>
              <a:spLocks noEditPoints="1" noChangeArrowheads="1"/>
            </p:cNvSpPr>
            <p:nvPr/>
          </p:nvSpPr>
          <p:spPr bwMode="auto">
            <a:xfrm>
              <a:off x="530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0" name="矩形 45201"/>
            <p:cNvSpPr>
              <a:spLocks noChangeArrowheads="1"/>
            </p:cNvSpPr>
            <p:nvPr/>
          </p:nvSpPr>
          <p:spPr bwMode="auto">
            <a:xfrm>
              <a:off x="5300" y="4269"/>
              <a:ext cx="20" cy="51"/>
            </a:xfrm>
            <a:prstGeom prst="rect">
              <a:avLst/>
            </a:prstGeom>
            <a:solidFill>
              <a:schemeClr val="bg2">
                <a:alpha val="60001"/>
              </a:schemeClr>
            </a:solidFill>
            <a:ln w="0">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1" name="任意多边形 45202"/>
            <p:cNvSpPr>
              <a:spLocks noChangeArrowheads="1"/>
            </p:cNvSpPr>
            <p:nvPr/>
          </p:nvSpPr>
          <p:spPr bwMode="auto">
            <a:xfrm>
              <a:off x="349" y="3304"/>
              <a:ext cx="20" cy="10"/>
            </a:xfrm>
            <a:custGeom>
              <a:avLst/>
              <a:gdLst/>
              <a:ahLst/>
              <a:cxnLst>
                <a:cxn ang="0">
                  <a:pos x="0" y="1"/>
                </a:cxn>
                <a:cxn ang="0">
                  <a:pos x="0" y="1"/>
                </a:cxn>
              </a:cxnLst>
              <a:rect l="0" t="0" r="r" b="b"/>
              <a:pathLst>
                <a:path w="4" h="2">
                  <a:moveTo>
                    <a:pt x="0" y="1"/>
                  </a:moveTo>
                  <a:cubicBezTo>
                    <a:pt x="1" y="2"/>
                    <a:pt x="4" y="0"/>
                    <a:pt x="0" y="1"/>
                  </a:cubicBezTo>
                  <a:close/>
                </a:path>
              </a:pathLst>
            </a:custGeom>
            <a:solidFill>
              <a:schemeClr val="bg2">
                <a:alpha val="60001"/>
              </a:schemeClr>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075" name="组合 45203"/>
          <p:cNvGrpSpPr/>
          <p:nvPr/>
        </p:nvGrpSpPr>
        <p:grpSpPr>
          <a:xfrm>
            <a:off x="1066800" y="3444875"/>
            <a:ext cx="533400" cy="492125"/>
            <a:chOff x="96" y="2784"/>
            <a:chExt cx="1062" cy="981"/>
          </a:xfrm>
        </p:grpSpPr>
        <p:sp>
          <p:nvSpPr>
            <p:cNvPr id="1173" name="任意多边形 45204"/>
            <p:cNvSpPr>
              <a:spLocks noChangeArrowheads="1"/>
            </p:cNvSpPr>
            <p:nvPr/>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4" name="任意多边形 45205"/>
            <p:cNvSpPr>
              <a:spLocks noEditPoints="1" noChangeArrowheads="1"/>
            </p:cNvSpPr>
            <p:nvPr/>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5" name="任意多边形 45206"/>
            <p:cNvSpPr>
              <a:spLocks noChangeArrowheads="1"/>
            </p:cNvSpPr>
            <p:nvPr/>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6" name="任意多边形 45207"/>
            <p:cNvSpPr>
              <a:spLocks noChangeArrowheads="1"/>
            </p:cNvSpPr>
            <p:nvPr/>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7" name="任意多边形 45208"/>
            <p:cNvSpPr>
              <a:spLocks noChangeArrowheads="1"/>
            </p:cNvSpPr>
            <p:nvPr/>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8" name="任意多边形 45209"/>
            <p:cNvSpPr>
              <a:spLocks noChangeArrowheads="1"/>
            </p:cNvSpPr>
            <p:nvPr/>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9" name="任意多边形 45210"/>
            <p:cNvSpPr>
              <a:spLocks noChangeArrowheads="1"/>
            </p:cNvSpPr>
            <p:nvPr/>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0" name="任意多边形 45211"/>
            <p:cNvSpPr>
              <a:spLocks noChangeArrowheads="1"/>
            </p:cNvSpPr>
            <p:nvPr/>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1" name="任意多边形 45212"/>
            <p:cNvSpPr>
              <a:spLocks noChangeArrowheads="1"/>
            </p:cNvSpPr>
            <p:nvPr/>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2" name="任意多边形 45213"/>
            <p:cNvSpPr>
              <a:spLocks noChangeArrowheads="1"/>
            </p:cNvSpPr>
            <p:nvPr/>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3" name="任意多边形 45214"/>
            <p:cNvSpPr>
              <a:spLocks noChangeArrowheads="1"/>
            </p:cNvSpPr>
            <p:nvPr/>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4" name="任意多边形 45215"/>
            <p:cNvSpPr>
              <a:spLocks noChangeArrowheads="1"/>
            </p:cNvSpPr>
            <p:nvPr/>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5" name="任意多边形 45216"/>
            <p:cNvSpPr>
              <a:spLocks noChangeArrowheads="1"/>
            </p:cNvSpPr>
            <p:nvPr/>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076" name="组合 45217"/>
          <p:cNvGrpSpPr/>
          <p:nvPr/>
        </p:nvGrpSpPr>
        <p:grpSpPr>
          <a:xfrm>
            <a:off x="1066800" y="4552950"/>
            <a:ext cx="533400" cy="492125"/>
            <a:chOff x="96" y="2784"/>
            <a:chExt cx="1062" cy="981"/>
          </a:xfrm>
        </p:grpSpPr>
        <p:sp>
          <p:nvSpPr>
            <p:cNvPr id="1187" name="任意多边形 45218"/>
            <p:cNvSpPr>
              <a:spLocks noChangeArrowheads="1"/>
            </p:cNvSpPr>
            <p:nvPr/>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8" name="任意多边形 45219"/>
            <p:cNvSpPr>
              <a:spLocks noEditPoints="1" noChangeArrowheads="1"/>
            </p:cNvSpPr>
            <p:nvPr/>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9" name="任意多边形 45220"/>
            <p:cNvSpPr>
              <a:spLocks noChangeArrowheads="1"/>
            </p:cNvSpPr>
            <p:nvPr/>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0" name="任意多边形 45221"/>
            <p:cNvSpPr>
              <a:spLocks noChangeArrowheads="1"/>
            </p:cNvSpPr>
            <p:nvPr/>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1" name="任意多边形 45222"/>
            <p:cNvSpPr>
              <a:spLocks noChangeArrowheads="1"/>
            </p:cNvSpPr>
            <p:nvPr/>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2" name="任意多边形 45223"/>
            <p:cNvSpPr>
              <a:spLocks noChangeArrowheads="1"/>
            </p:cNvSpPr>
            <p:nvPr/>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3" name="任意多边形 45224"/>
            <p:cNvSpPr>
              <a:spLocks noChangeArrowheads="1"/>
            </p:cNvSpPr>
            <p:nvPr/>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4" name="任意多边形 45225"/>
            <p:cNvSpPr>
              <a:spLocks noChangeArrowheads="1"/>
            </p:cNvSpPr>
            <p:nvPr/>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5" name="任意多边形 45226"/>
            <p:cNvSpPr>
              <a:spLocks noChangeArrowheads="1"/>
            </p:cNvSpPr>
            <p:nvPr/>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6" name="任意多边形 45227"/>
            <p:cNvSpPr>
              <a:spLocks noChangeArrowheads="1"/>
            </p:cNvSpPr>
            <p:nvPr/>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7" name="任意多边形 45228"/>
            <p:cNvSpPr>
              <a:spLocks noChangeArrowheads="1"/>
            </p:cNvSpPr>
            <p:nvPr/>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8" name="任意多边形 45229"/>
            <p:cNvSpPr>
              <a:spLocks noChangeArrowheads="1"/>
            </p:cNvSpPr>
            <p:nvPr/>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9" name="任意多边形 45230"/>
            <p:cNvSpPr>
              <a:spLocks noChangeArrowheads="1"/>
            </p:cNvSpPr>
            <p:nvPr/>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077" name="组合 45231"/>
          <p:cNvGrpSpPr/>
          <p:nvPr/>
        </p:nvGrpSpPr>
        <p:grpSpPr>
          <a:xfrm>
            <a:off x="1066800" y="5562600"/>
            <a:ext cx="533400" cy="492125"/>
            <a:chOff x="96" y="2784"/>
            <a:chExt cx="1062" cy="981"/>
          </a:xfrm>
        </p:grpSpPr>
        <p:sp>
          <p:nvSpPr>
            <p:cNvPr id="1201" name="任意多边形 45232"/>
            <p:cNvSpPr>
              <a:spLocks noChangeArrowheads="1"/>
            </p:cNvSpPr>
            <p:nvPr/>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2" name="任意多边形 45233"/>
            <p:cNvSpPr>
              <a:spLocks noEditPoints="1" noChangeArrowheads="1"/>
            </p:cNvSpPr>
            <p:nvPr/>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3" name="任意多边形 45234"/>
            <p:cNvSpPr>
              <a:spLocks noChangeArrowheads="1"/>
            </p:cNvSpPr>
            <p:nvPr/>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4" name="任意多边形 45235"/>
            <p:cNvSpPr>
              <a:spLocks noChangeArrowheads="1"/>
            </p:cNvSpPr>
            <p:nvPr/>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5" name="任意多边形 45236"/>
            <p:cNvSpPr>
              <a:spLocks noChangeArrowheads="1"/>
            </p:cNvSpPr>
            <p:nvPr/>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6" name="任意多边形 45237"/>
            <p:cNvSpPr>
              <a:spLocks noChangeArrowheads="1"/>
            </p:cNvSpPr>
            <p:nvPr/>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7" name="任意多边形 45238"/>
            <p:cNvSpPr>
              <a:spLocks noChangeArrowheads="1"/>
            </p:cNvSpPr>
            <p:nvPr/>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8" name="任意多边形 45239"/>
            <p:cNvSpPr>
              <a:spLocks noChangeArrowheads="1"/>
            </p:cNvSpPr>
            <p:nvPr/>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9" name="任意多边形 45240"/>
            <p:cNvSpPr>
              <a:spLocks noChangeArrowheads="1"/>
            </p:cNvSpPr>
            <p:nvPr/>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0" name="任意多边形 45241"/>
            <p:cNvSpPr>
              <a:spLocks noChangeArrowheads="1"/>
            </p:cNvSpPr>
            <p:nvPr/>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1" name="任意多边形 45242"/>
            <p:cNvSpPr>
              <a:spLocks noChangeArrowheads="1"/>
            </p:cNvSpPr>
            <p:nvPr/>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2" name="任意多边形 45243"/>
            <p:cNvSpPr>
              <a:spLocks noChangeArrowheads="1"/>
            </p:cNvSpPr>
            <p:nvPr/>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3" name="任意多边形 45244"/>
            <p:cNvSpPr>
              <a:spLocks noChangeArrowheads="1"/>
            </p:cNvSpPr>
            <p:nvPr/>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078" name="组合 45245"/>
          <p:cNvGrpSpPr/>
          <p:nvPr/>
        </p:nvGrpSpPr>
        <p:grpSpPr>
          <a:xfrm>
            <a:off x="381000" y="3962400"/>
            <a:ext cx="533400" cy="492125"/>
            <a:chOff x="96" y="2784"/>
            <a:chExt cx="1062" cy="981"/>
          </a:xfrm>
        </p:grpSpPr>
        <p:sp>
          <p:nvSpPr>
            <p:cNvPr id="1215" name="任意多边形 45246"/>
            <p:cNvSpPr>
              <a:spLocks noChangeArrowheads="1"/>
            </p:cNvSpPr>
            <p:nvPr/>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6" name="任意多边形 45247"/>
            <p:cNvSpPr>
              <a:spLocks noEditPoints="1" noChangeArrowheads="1"/>
            </p:cNvSpPr>
            <p:nvPr/>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7" name="任意多边形 45248"/>
            <p:cNvSpPr>
              <a:spLocks noChangeArrowheads="1"/>
            </p:cNvSpPr>
            <p:nvPr/>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8" name="任意多边形 45249"/>
            <p:cNvSpPr>
              <a:spLocks noChangeArrowheads="1"/>
            </p:cNvSpPr>
            <p:nvPr/>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9" name="任意多边形 45250"/>
            <p:cNvSpPr>
              <a:spLocks noChangeArrowheads="1"/>
            </p:cNvSpPr>
            <p:nvPr/>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0" name="任意多边形 45251"/>
            <p:cNvSpPr>
              <a:spLocks noChangeArrowheads="1"/>
            </p:cNvSpPr>
            <p:nvPr/>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1" name="任意多边形 45252"/>
            <p:cNvSpPr>
              <a:spLocks noChangeArrowheads="1"/>
            </p:cNvSpPr>
            <p:nvPr/>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2" name="任意多边形 45253"/>
            <p:cNvSpPr>
              <a:spLocks noChangeArrowheads="1"/>
            </p:cNvSpPr>
            <p:nvPr/>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3" name="任意多边形 45254"/>
            <p:cNvSpPr>
              <a:spLocks noChangeArrowheads="1"/>
            </p:cNvSpPr>
            <p:nvPr/>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4" name="任意多边形 45255"/>
            <p:cNvSpPr>
              <a:spLocks noChangeArrowheads="1"/>
            </p:cNvSpPr>
            <p:nvPr/>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5" name="任意多边形 45256"/>
            <p:cNvSpPr>
              <a:spLocks noChangeArrowheads="1"/>
            </p:cNvSpPr>
            <p:nvPr/>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6" name="任意多边形 45257"/>
            <p:cNvSpPr>
              <a:spLocks noChangeArrowheads="1"/>
            </p:cNvSpPr>
            <p:nvPr/>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7" name="任意多边形 45258"/>
            <p:cNvSpPr>
              <a:spLocks noChangeArrowheads="1"/>
            </p:cNvSpPr>
            <p:nvPr/>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079" name="组合 45259"/>
          <p:cNvGrpSpPr/>
          <p:nvPr/>
        </p:nvGrpSpPr>
        <p:grpSpPr>
          <a:xfrm>
            <a:off x="381000" y="5070475"/>
            <a:ext cx="533400" cy="492125"/>
            <a:chOff x="96" y="2784"/>
            <a:chExt cx="1062" cy="981"/>
          </a:xfrm>
        </p:grpSpPr>
        <p:sp>
          <p:nvSpPr>
            <p:cNvPr id="1229" name="任意多边形 45260"/>
            <p:cNvSpPr>
              <a:spLocks noChangeArrowheads="1"/>
            </p:cNvSpPr>
            <p:nvPr/>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0" name="任意多边形 45261"/>
            <p:cNvSpPr>
              <a:spLocks noEditPoints="1" noChangeArrowheads="1"/>
            </p:cNvSpPr>
            <p:nvPr/>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1" name="任意多边形 45262"/>
            <p:cNvSpPr>
              <a:spLocks noChangeArrowheads="1"/>
            </p:cNvSpPr>
            <p:nvPr/>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2" name="任意多边形 45263"/>
            <p:cNvSpPr>
              <a:spLocks noChangeArrowheads="1"/>
            </p:cNvSpPr>
            <p:nvPr/>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3" name="任意多边形 45264"/>
            <p:cNvSpPr>
              <a:spLocks noChangeArrowheads="1"/>
            </p:cNvSpPr>
            <p:nvPr/>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4" name="任意多边形 45265"/>
            <p:cNvSpPr>
              <a:spLocks noChangeArrowheads="1"/>
            </p:cNvSpPr>
            <p:nvPr/>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5" name="任意多边形 45266"/>
            <p:cNvSpPr>
              <a:spLocks noChangeArrowheads="1"/>
            </p:cNvSpPr>
            <p:nvPr/>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6" name="任意多边形 45267"/>
            <p:cNvSpPr>
              <a:spLocks noChangeArrowheads="1"/>
            </p:cNvSpPr>
            <p:nvPr/>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7" name="任意多边形 45268"/>
            <p:cNvSpPr>
              <a:spLocks noChangeArrowheads="1"/>
            </p:cNvSpPr>
            <p:nvPr/>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8" name="任意多边形 45269"/>
            <p:cNvSpPr>
              <a:spLocks noChangeArrowheads="1"/>
            </p:cNvSpPr>
            <p:nvPr/>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9" name="任意多边形 45270"/>
            <p:cNvSpPr>
              <a:spLocks noChangeArrowheads="1"/>
            </p:cNvSpPr>
            <p:nvPr/>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0" name="任意多边形 45271"/>
            <p:cNvSpPr>
              <a:spLocks noChangeArrowheads="1"/>
            </p:cNvSpPr>
            <p:nvPr/>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1" name="任意多边形 45272"/>
            <p:cNvSpPr>
              <a:spLocks noChangeArrowheads="1"/>
            </p:cNvSpPr>
            <p:nvPr/>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080" name="组合 45273"/>
          <p:cNvGrpSpPr/>
          <p:nvPr/>
        </p:nvGrpSpPr>
        <p:grpSpPr>
          <a:xfrm>
            <a:off x="381000" y="6121400"/>
            <a:ext cx="533400" cy="492125"/>
            <a:chOff x="96" y="2784"/>
            <a:chExt cx="1062" cy="981"/>
          </a:xfrm>
        </p:grpSpPr>
        <p:sp>
          <p:nvSpPr>
            <p:cNvPr id="1243" name="任意多边形 45274"/>
            <p:cNvSpPr>
              <a:spLocks noChangeArrowheads="1"/>
            </p:cNvSpPr>
            <p:nvPr/>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4" name="任意多边形 45275"/>
            <p:cNvSpPr>
              <a:spLocks noEditPoints="1" noChangeArrowheads="1"/>
            </p:cNvSpPr>
            <p:nvPr/>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5" name="任意多边形 45276"/>
            <p:cNvSpPr>
              <a:spLocks noChangeArrowheads="1"/>
            </p:cNvSpPr>
            <p:nvPr/>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6" name="任意多边形 45277"/>
            <p:cNvSpPr>
              <a:spLocks noChangeArrowheads="1"/>
            </p:cNvSpPr>
            <p:nvPr/>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7" name="任意多边形 45278"/>
            <p:cNvSpPr>
              <a:spLocks noChangeArrowheads="1"/>
            </p:cNvSpPr>
            <p:nvPr/>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8" name="任意多边形 45279"/>
            <p:cNvSpPr>
              <a:spLocks noChangeArrowheads="1"/>
            </p:cNvSpPr>
            <p:nvPr/>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9" name="任意多边形 45280"/>
            <p:cNvSpPr>
              <a:spLocks noChangeArrowheads="1"/>
            </p:cNvSpPr>
            <p:nvPr/>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0" name="任意多边形 45281"/>
            <p:cNvSpPr>
              <a:spLocks noChangeArrowheads="1"/>
            </p:cNvSpPr>
            <p:nvPr/>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1" name="任意多边形 45282"/>
            <p:cNvSpPr>
              <a:spLocks noChangeArrowheads="1"/>
            </p:cNvSpPr>
            <p:nvPr/>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2" name="任意多边形 45283"/>
            <p:cNvSpPr>
              <a:spLocks noChangeArrowheads="1"/>
            </p:cNvSpPr>
            <p:nvPr/>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3" name="任意多边形 45284"/>
            <p:cNvSpPr>
              <a:spLocks noChangeArrowheads="1"/>
            </p:cNvSpPr>
            <p:nvPr/>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4" name="任意多边形 45285"/>
            <p:cNvSpPr>
              <a:spLocks noChangeArrowheads="1"/>
            </p:cNvSpPr>
            <p:nvPr/>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5" name="任意多边形 45286"/>
            <p:cNvSpPr>
              <a:spLocks noChangeArrowheads="1"/>
            </p:cNvSpPr>
            <p:nvPr/>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081" name="组合 45287"/>
          <p:cNvGrpSpPr/>
          <p:nvPr/>
        </p:nvGrpSpPr>
        <p:grpSpPr>
          <a:xfrm>
            <a:off x="6934200" y="-7937"/>
            <a:ext cx="2317750" cy="2063750"/>
            <a:chOff x="4080" y="-5"/>
            <a:chExt cx="1748" cy="1556"/>
          </a:xfrm>
        </p:grpSpPr>
        <p:sp>
          <p:nvSpPr>
            <p:cNvPr id="1257" name="任意多边形 45288"/>
            <p:cNvSpPr>
              <a:spLocks noChangeArrowheads="1"/>
            </p:cNvSpPr>
            <p:nvPr/>
          </p:nvSpPr>
          <p:spPr bwMode="auto">
            <a:xfrm>
              <a:off x="4161" y="-5"/>
              <a:ext cx="1586" cy="1443"/>
            </a:xfrm>
            <a:custGeom>
              <a:avLst/>
              <a:gdLst/>
              <a:ahLst/>
              <a:cxnLst>
                <a:cxn ang="0">
                  <a:pos x="23" y="4"/>
                </a:cxn>
                <a:cxn ang="0">
                  <a:pos x="11" y="71"/>
                </a:cxn>
                <a:cxn ang="0">
                  <a:pos x="25" y="393"/>
                </a:cxn>
                <a:cxn ang="0">
                  <a:pos x="54" y="457"/>
                </a:cxn>
                <a:cxn ang="0">
                  <a:pos x="158" y="482"/>
                </a:cxn>
                <a:cxn ang="0">
                  <a:pos x="204" y="495"/>
                </a:cxn>
                <a:cxn ang="0">
                  <a:pos x="520" y="475"/>
                </a:cxn>
                <a:cxn ang="0">
                  <a:pos x="533" y="167"/>
                </a:cxn>
                <a:cxn ang="0">
                  <a:pos x="369" y="16"/>
                </a:cxn>
                <a:cxn ang="0">
                  <a:pos x="249" y="29"/>
                </a:cxn>
                <a:cxn ang="0">
                  <a:pos x="198" y="11"/>
                </a:cxn>
                <a:cxn ang="0">
                  <a:pos x="151" y="2"/>
                </a:cxn>
                <a:cxn ang="0">
                  <a:pos x="23" y="4"/>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088" name="组合 45289"/>
            <p:cNvGrpSpPr/>
            <p:nvPr userDrawn="1"/>
          </p:nvGrpSpPr>
          <p:grpSpPr>
            <a:xfrm>
              <a:off x="4080" y="0"/>
              <a:ext cx="1748" cy="1551"/>
              <a:chOff x="2918" y="18"/>
              <a:chExt cx="2958" cy="2699"/>
            </a:xfrm>
          </p:grpSpPr>
          <p:sp>
            <p:nvSpPr>
              <p:cNvPr id="1259" name="任意多边形 45290"/>
              <p:cNvSpPr>
                <a:spLocks noChangeArrowheads="1"/>
              </p:cNvSpPr>
              <p:nvPr/>
            </p:nvSpPr>
            <p:spPr bwMode="auto">
              <a:xfrm>
                <a:off x="3060" y="18"/>
                <a:ext cx="490" cy="187"/>
              </a:xfrm>
              <a:custGeom>
                <a:avLst/>
                <a:gdLst/>
                <a:ahLst/>
                <a:cxnLst>
                  <a:cxn ang="0">
                    <a:pos x="71" y="25"/>
                  </a:cxn>
                  <a:cxn ang="0">
                    <a:pos x="91" y="20"/>
                  </a:cxn>
                  <a:cxn ang="0">
                    <a:pos x="92" y="17"/>
                  </a:cxn>
                  <a:cxn ang="0">
                    <a:pos x="88" y="0"/>
                  </a:cxn>
                  <a:cxn ang="0">
                    <a:pos x="25" y="0"/>
                  </a:cxn>
                  <a:cxn ang="0">
                    <a:pos x="10" y="22"/>
                  </a:cxn>
                  <a:cxn ang="0">
                    <a:pos x="71" y="25"/>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0" name="任意多边形 45291"/>
              <p:cNvSpPr>
                <a:spLocks noEditPoints="1" noChangeArrowheads="1"/>
              </p:cNvSpPr>
              <p:nvPr/>
            </p:nvSpPr>
            <p:spPr bwMode="auto">
              <a:xfrm>
                <a:off x="2918" y="18"/>
                <a:ext cx="2958" cy="2699"/>
              </a:xfrm>
              <a:custGeom>
                <a:avLst/>
                <a:gdLst/>
                <a:ahLst/>
                <a:cxnLst>
                  <a:cxn ang="0">
                    <a:pos x="504" y="1"/>
                  </a:cxn>
                  <a:cxn ang="0">
                    <a:pos x="157" y="0"/>
                  </a:cxn>
                  <a:cxn ang="0">
                    <a:pos x="225" y="21"/>
                  </a:cxn>
                  <a:cxn ang="0">
                    <a:pos x="174" y="39"/>
                  </a:cxn>
                  <a:cxn ang="0">
                    <a:pos x="207" y="71"/>
                  </a:cxn>
                  <a:cxn ang="0">
                    <a:pos x="74" y="60"/>
                  </a:cxn>
                  <a:cxn ang="0">
                    <a:pos x="26" y="63"/>
                  </a:cxn>
                  <a:cxn ang="0">
                    <a:pos x="199" y="487"/>
                  </a:cxn>
                  <a:cxn ang="0">
                    <a:pos x="144" y="341"/>
                  </a:cxn>
                  <a:cxn ang="0">
                    <a:pos x="105" y="376"/>
                  </a:cxn>
                  <a:cxn ang="0">
                    <a:pos x="94" y="435"/>
                  </a:cxn>
                  <a:cxn ang="0">
                    <a:pos x="124" y="265"/>
                  </a:cxn>
                  <a:cxn ang="0">
                    <a:pos x="153" y="228"/>
                  </a:cxn>
                  <a:cxn ang="0">
                    <a:pos x="209" y="237"/>
                  </a:cxn>
                  <a:cxn ang="0">
                    <a:pos x="188" y="306"/>
                  </a:cxn>
                  <a:cxn ang="0">
                    <a:pos x="192" y="395"/>
                  </a:cxn>
                  <a:cxn ang="0">
                    <a:pos x="515" y="483"/>
                  </a:cxn>
                  <a:cxn ang="0">
                    <a:pos x="454" y="427"/>
                  </a:cxn>
                  <a:cxn ang="0">
                    <a:pos x="425" y="345"/>
                  </a:cxn>
                  <a:cxn ang="0">
                    <a:pos x="396" y="270"/>
                  </a:cxn>
                  <a:cxn ang="0">
                    <a:pos x="460" y="256"/>
                  </a:cxn>
                  <a:cxn ang="0">
                    <a:pos x="407" y="223"/>
                  </a:cxn>
                  <a:cxn ang="0">
                    <a:pos x="439" y="226"/>
                  </a:cxn>
                  <a:cxn ang="0">
                    <a:pos x="438" y="209"/>
                  </a:cxn>
                  <a:cxn ang="0">
                    <a:pos x="376" y="211"/>
                  </a:cxn>
                  <a:cxn ang="0">
                    <a:pos x="357" y="343"/>
                  </a:cxn>
                  <a:cxn ang="0">
                    <a:pos x="347" y="230"/>
                  </a:cxn>
                  <a:cxn ang="0">
                    <a:pos x="331" y="182"/>
                  </a:cxn>
                  <a:cxn ang="0">
                    <a:pos x="347" y="136"/>
                  </a:cxn>
                  <a:cxn ang="0">
                    <a:pos x="339" y="99"/>
                  </a:cxn>
                  <a:cxn ang="0">
                    <a:pos x="331" y="62"/>
                  </a:cxn>
                  <a:cxn ang="0">
                    <a:pos x="369" y="103"/>
                  </a:cxn>
                  <a:cxn ang="0">
                    <a:pos x="415" y="47"/>
                  </a:cxn>
                  <a:cxn ang="0">
                    <a:pos x="409" y="95"/>
                  </a:cxn>
                  <a:cxn ang="0">
                    <a:pos x="401" y="130"/>
                  </a:cxn>
                  <a:cxn ang="0">
                    <a:pos x="401" y="181"/>
                  </a:cxn>
                  <a:cxn ang="0">
                    <a:pos x="558" y="181"/>
                  </a:cxn>
                  <a:cxn ang="0">
                    <a:pos x="554" y="76"/>
                  </a:cxn>
                  <a:cxn ang="0">
                    <a:pos x="249" y="69"/>
                  </a:cxn>
                  <a:cxn ang="0">
                    <a:pos x="293" y="93"/>
                  </a:cxn>
                  <a:cxn ang="0">
                    <a:pos x="171" y="195"/>
                  </a:cxn>
                  <a:cxn ang="0">
                    <a:pos x="69" y="98"/>
                  </a:cxn>
                  <a:cxn ang="0">
                    <a:pos x="191" y="106"/>
                  </a:cxn>
                  <a:cxn ang="0">
                    <a:pos x="220" y="105"/>
                  </a:cxn>
                  <a:cxn ang="0">
                    <a:pos x="302" y="121"/>
                  </a:cxn>
                  <a:cxn ang="0">
                    <a:pos x="276" y="256"/>
                  </a:cxn>
                  <a:cxn ang="0">
                    <a:pos x="260" y="137"/>
                  </a:cxn>
                  <a:cxn ang="0">
                    <a:pos x="171" y="195"/>
                  </a:cxn>
                  <a:cxn ang="0">
                    <a:pos x="223" y="225"/>
                  </a:cxn>
                  <a:cxn ang="0">
                    <a:pos x="247" y="158"/>
                  </a:cxn>
                  <a:cxn ang="0">
                    <a:pos x="326" y="292"/>
                  </a:cxn>
                  <a:cxn ang="0">
                    <a:pos x="215" y="321"/>
                  </a:cxn>
                  <a:cxn ang="0">
                    <a:pos x="309" y="277"/>
                  </a:cxn>
                  <a:cxn ang="0">
                    <a:pos x="318" y="133"/>
                  </a:cxn>
                  <a:cxn ang="0">
                    <a:pos x="313" y="213"/>
                  </a:cxn>
                  <a:cxn ang="0">
                    <a:pos x="299" y="144"/>
                  </a:cxn>
                  <a:cxn ang="0">
                    <a:pos x="507" y="179"/>
                  </a:cxn>
                  <a:cxn ang="0">
                    <a:pos x="461" y="162"/>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1" name="任意多边形 45292"/>
              <p:cNvSpPr>
                <a:spLocks noChangeArrowheads="1"/>
              </p:cNvSpPr>
              <p:nvPr/>
            </p:nvSpPr>
            <p:spPr bwMode="auto">
              <a:xfrm>
                <a:off x="3621" y="1287"/>
                <a:ext cx="238" cy="283"/>
              </a:xfrm>
              <a:custGeom>
                <a:avLst/>
                <a:gdLst/>
                <a:ahLst/>
                <a:cxnLst>
                  <a:cxn ang="0">
                    <a:pos x="40" y="15"/>
                  </a:cxn>
                  <a:cxn ang="0">
                    <a:pos x="27" y="56"/>
                  </a:cxn>
                  <a:cxn ang="0">
                    <a:pos x="40" y="15"/>
                  </a:cxn>
                </a:cxnLst>
                <a:rect l="0" t="0" r="r" b="b"/>
                <a:pathLst>
                  <a:path w="47" h="56">
                    <a:moveTo>
                      <a:pt x="40" y="15"/>
                    </a:moveTo>
                    <a:cubicBezTo>
                      <a:pt x="37" y="0"/>
                      <a:pt x="0" y="23"/>
                      <a:pt x="27" y="56"/>
                    </a:cubicBezTo>
                    <a:cubicBezTo>
                      <a:pt x="27" y="56"/>
                      <a:pt x="47" y="49"/>
                      <a:pt x="40" y="15"/>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2" name="任意多边形 45293"/>
              <p:cNvSpPr>
                <a:spLocks noChangeArrowheads="1"/>
              </p:cNvSpPr>
              <p:nvPr/>
            </p:nvSpPr>
            <p:spPr bwMode="auto">
              <a:xfrm>
                <a:off x="3403" y="1403"/>
                <a:ext cx="208" cy="379"/>
              </a:xfrm>
              <a:custGeom>
                <a:avLst/>
                <a:gdLst/>
                <a:ahLst/>
                <a:cxnLst>
                  <a:cxn ang="0">
                    <a:pos x="19" y="27"/>
                  </a:cxn>
                  <a:cxn ang="0">
                    <a:pos x="12" y="69"/>
                  </a:cxn>
                  <a:cxn ang="0">
                    <a:pos x="40" y="45"/>
                  </a:cxn>
                  <a:cxn ang="0">
                    <a:pos x="37" y="24"/>
                  </a:cxn>
                  <a:cxn ang="0">
                    <a:pos x="19" y="27"/>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3" name="任意多边形 45294"/>
              <p:cNvSpPr>
                <a:spLocks noChangeArrowheads="1"/>
              </p:cNvSpPr>
              <p:nvPr/>
            </p:nvSpPr>
            <p:spPr bwMode="auto">
              <a:xfrm>
                <a:off x="3272" y="645"/>
                <a:ext cx="683" cy="318"/>
              </a:xfrm>
              <a:custGeom>
                <a:avLst/>
                <a:gdLst/>
                <a:ahLst/>
                <a:cxnLst>
                  <a:cxn ang="0">
                    <a:pos x="112" y="4"/>
                  </a:cxn>
                  <a:cxn ang="0">
                    <a:pos x="24" y="4"/>
                  </a:cxn>
                  <a:cxn ang="0">
                    <a:pos x="2" y="25"/>
                  </a:cxn>
                  <a:cxn ang="0">
                    <a:pos x="60" y="58"/>
                  </a:cxn>
                  <a:cxn ang="0">
                    <a:pos x="96" y="54"/>
                  </a:cxn>
                  <a:cxn ang="0">
                    <a:pos x="113" y="53"/>
                  </a:cxn>
                  <a:cxn ang="0">
                    <a:pos x="112" y="4"/>
                  </a:cxn>
                </a:cxnLst>
                <a:rect l="0" t="0" r="r" b="b"/>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4" name="任意多边形 45295"/>
              <p:cNvSpPr>
                <a:spLocks noChangeArrowheads="1"/>
              </p:cNvSpPr>
              <p:nvPr/>
            </p:nvSpPr>
            <p:spPr bwMode="auto">
              <a:xfrm>
                <a:off x="4046" y="1545"/>
                <a:ext cx="490" cy="515"/>
              </a:xfrm>
              <a:custGeom>
                <a:avLst/>
                <a:gdLst/>
                <a:ahLst/>
                <a:cxnLst>
                  <a:cxn ang="0">
                    <a:pos x="67" y="5"/>
                  </a:cxn>
                  <a:cxn ang="0">
                    <a:pos x="31" y="5"/>
                  </a:cxn>
                  <a:cxn ang="0">
                    <a:pos x="12" y="57"/>
                  </a:cxn>
                  <a:cxn ang="0">
                    <a:pos x="79" y="62"/>
                  </a:cxn>
                  <a:cxn ang="0">
                    <a:pos x="67" y="5"/>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5" name="任意多边形 45296"/>
              <p:cNvSpPr>
                <a:spLocks noChangeArrowheads="1"/>
              </p:cNvSpPr>
              <p:nvPr/>
            </p:nvSpPr>
            <p:spPr bwMode="auto">
              <a:xfrm>
                <a:off x="5173" y="1024"/>
                <a:ext cx="501" cy="96"/>
              </a:xfrm>
              <a:custGeom>
                <a:avLst/>
                <a:gdLst/>
                <a:ahLst/>
                <a:cxnLst>
                  <a:cxn ang="0">
                    <a:pos x="15" y="0"/>
                  </a:cxn>
                  <a:cxn ang="0">
                    <a:pos x="40" y="15"/>
                  </a:cxn>
                  <a:cxn ang="0">
                    <a:pos x="15" y="0"/>
                  </a:cxn>
                </a:cxnLst>
                <a:rect l="0" t="0" r="r" b="b"/>
                <a:pathLst>
                  <a:path w="99" h="19">
                    <a:moveTo>
                      <a:pt x="15" y="0"/>
                    </a:moveTo>
                    <a:cubicBezTo>
                      <a:pt x="0" y="0"/>
                      <a:pt x="19" y="19"/>
                      <a:pt x="40" y="15"/>
                    </a:cubicBezTo>
                    <a:cubicBezTo>
                      <a:pt x="99" y="1"/>
                      <a:pt x="15" y="0"/>
                      <a:pt x="15" y="0"/>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6" name="任意多边形 45297"/>
              <p:cNvSpPr>
                <a:spLocks noChangeArrowheads="1"/>
              </p:cNvSpPr>
              <p:nvPr/>
            </p:nvSpPr>
            <p:spPr bwMode="auto">
              <a:xfrm>
                <a:off x="5340" y="1004"/>
                <a:ext cx="385" cy="237"/>
              </a:xfrm>
              <a:custGeom>
                <a:avLst/>
                <a:gdLst/>
                <a:ahLst/>
                <a:cxnLst>
                  <a:cxn ang="0">
                    <a:pos x="21" y="37"/>
                  </a:cxn>
                  <a:cxn ang="0">
                    <a:pos x="70" y="17"/>
                  </a:cxn>
                  <a:cxn ang="0">
                    <a:pos x="48" y="3"/>
                  </a:cxn>
                  <a:cxn ang="0">
                    <a:pos x="19" y="32"/>
                  </a:cxn>
                  <a:cxn ang="0">
                    <a:pos x="21" y="37"/>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7" name="任意多边形 45298"/>
              <p:cNvSpPr>
                <a:spLocks noChangeArrowheads="1"/>
              </p:cNvSpPr>
              <p:nvPr/>
            </p:nvSpPr>
            <p:spPr bwMode="auto">
              <a:xfrm>
                <a:off x="5325" y="1201"/>
                <a:ext cx="415" cy="187"/>
              </a:xfrm>
              <a:custGeom>
                <a:avLst/>
                <a:gdLst/>
                <a:ahLst/>
                <a:cxnLst>
                  <a:cxn ang="0">
                    <a:pos x="72" y="6"/>
                  </a:cxn>
                  <a:cxn ang="0">
                    <a:pos x="24" y="17"/>
                  </a:cxn>
                  <a:cxn ang="0">
                    <a:pos x="17" y="26"/>
                  </a:cxn>
                  <a:cxn ang="0">
                    <a:pos x="76" y="23"/>
                  </a:cxn>
                  <a:cxn ang="0">
                    <a:pos x="82" y="20"/>
                  </a:cxn>
                  <a:cxn ang="0">
                    <a:pos x="82" y="0"/>
                  </a:cxn>
                  <a:cxn ang="0">
                    <a:pos x="72" y="6"/>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8" name="任意多边形 45299"/>
              <p:cNvSpPr>
                <a:spLocks noChangeArrowheads="1"/>
              </p:cNvSpPr>
              <p:nvPr/>
            </p:nvSpPr>
            <p:spPr bwMode="auto">
              <a:xfrm>
                <a:off x="5001" y="1378"/>
                <a:ext cx="698" cy="167"/>
              </a:xfrm>
              <a:custGeom>
                <a:avLst/>
                <a:gdLst/>
                <a:ahLst/>
                <a:cxnLst>
                  <a:cxn ang="0">
                    <a:pos x="21" y="1"/>
                  </a:cxn>
                  <a:cxn ang="0">
                    <a:pos x="8" y="14"/>
                  </a:cxn>
                  <a:cxn ang="0">
                    <a:pos x="57" y="22"/>
                  </a:cxn>
                  <a:cxn ang="0">
                    <a:pos x="117" y="23"/>
                  </a:cxn>
                  <a:cxn ang="0">
                    <a:pos x="114" y="8"/>
                  </a:cxn>
                  <a:cxn ang="0">
                    <a:pos x="82" y="3"/>
                  </a:cxn>
                  <a:cxn ang="0">
                    <a:pos x="21" y="1"/>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9" name="任意多边形 45300"/>
              <p:cNvSpPr>
                <a:spLocks noChangeArrowheads="1"/>
              </p:cNvSpPr>
              <p:nvPr/>
            </p:nvSpPr>
            <p:spPr bwMode="auto">
              <a:xfrm>
                <a:off x="5077" y="1540"/>
                <a:ext cx="567" cy="146"/>
              </a:xfrm>
              <a:custGeom>
                <a:avLst/>
                <a:gdLst/>
                <a:ahLst/>
                <a:cxnLst>
                  <a:cxn ang="0">
                    <a:pos x="98" y="19"/>
                  </a:cxn>
                  <a:cxn ang="0">
                    <a:pos x="103" y="4"/>
                  </a:cxn>
                  <a:cxn ang="0">
                    <a:pos x="74" y="10"/>
                  </a:cxn>
                  <a:cxn ang="0">
                    <a:pos x="36" y="6"/>
                  </a:cxn>
                  <a:cxn ang="0">
                    <a:pos x="2" y="4"/>
                  </a:cxn>
                  <a:cxn ang="0">
                    <a:pos x="98" y="19"/>
                  </a:cxn>
                </a:cxnLst>
                <a:rect l="0" t="0" r="r" b="b"/>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70" name="任意多边形 45301"/>
              <p:cNvSpPr>
                <a:spLocks noChangeArrowheads="1"/>
              </p:cNvSpPr>
              <p:nvPr/>
            </p:nvSpPr>
            <p:spPr bwMode="auto">
              <a:xfrm>
                <a:off x="5042" y="1656"/>
                <a:ext cx="581" cy="480"/>
              </a:xfrm>
              <a:custGeom>
                <a:avLst/>
                <a:gdLst/>
                <a:ahLst/>
                <a:cxnLst>
                  <a:cxn ang="0">
                    <a:pos x="3" y="53"/>
                  </a:cxn>
                  <a:cxn ang="0">
                    <a:pos x="26" y="54"/>
                  </a:cxn>
                  <a:cxn ang="0">
                    <a:pos x="50" y="77"/>
                  </a:cxn>
                  <a:cxn ang="0">
                    <a:pos x="59" y="84"/>
                  </a:cxn>
                  <a:cxn ang="0">
                    <a:pos x="81" y="52"/>
                  </a:cxn>
                  <a:cxn ang="0">
                    <a:pos x="111" y="52"/>
                  </a:cxn>
                  <a:cxn ang="0">
                    <a:pos x="79" y="27"/>
                  </a:cxn>
                  <a:cxn ang="0">
                    <a:pos x="37" y="16"/>
                  </a:cxn>
                  <a:cxn ang="0">
                    <a:pos x="12" y="41"/>
                  </a:cxn>
                  <a:cxn ang="0">
                    <a:pos x="3" y="53"/>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71" name="任意多边形 45302"/>
              <p:cNvSpPr>
                <a:spLocks noChangeArrowheads="1"/>
              </p:cNvSpPr>
              <p:nvPr/>
            </p:nvSpPr>
            <p:spPr bwMode="auto">
              <a:xfrm>
                <a:off x="5421" y="1464"/>
                <a:ext cx="329" cy="854"/>
              </a:xfrm>
              <a:custGeom>
                <a:avLst/>
                <a:gdLst/>
                <a:ahLst/>
                <a:cxnLst>
                  <a:cxn ang="0">
                    <a:pos x="51" y="40"/>
                  </a:cxn>
                  <a:cxn ang="0">
                    <a:pos x="22" y="49"/>
                  </a:cxn>
                  <a:cxn ang="0">
                    <a:pos x="22" y="59"/>
                  </a:cxn>
                  <a:cxn ang="0">
                    <a:pos x="50" y="90"/>
                  </a:cxn>
                  <a:cxn ang="0">
                    <a:pos x="34" y="118"/>
                  </a:cxn>
                  <a:cxn ang="0">
                    <a:pos x="0" y="148"/>
                  </a:cxn>
                  <a:cxn ang="0">
                    <a:pos x="17" y="155"/>
                  </a:cxn>
                  <a:cxn ang="0">
                    <a:pos x="47" y="166"/>
                  </a:cxn>
                  <a:cxn ang="0">
                    <a:pos x="63" y="162"/>
                  </a:cxn>
                  <a:cxn ang="0">
                    <a:pos x="65" y="0"/>
                  </a:cxn>
                  <a:cxn ang="0">
                    <a:pos x="51" y="40"/>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3082" name="标题 45303"/>
          <p:cNvSpPr>
            <a:spLocks noGrp="1" noRot="1"/>
          </p:cNvSpPr>
          <p:nvPr>
            <p:ph type="title"/>
          </p:nvPr>
        </p:nvSpPr>
        <p:spPr>
          <a:xfrm>
            <a:off x="298450" y="228600"/>
            <a:ext cx="85407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83" name="文本占位符 45304"/>
          <p:cNvSpPr>
            <a:spLocks noGrp="1" noRot="1"/>
          </p:cNvSpPr>
          <p:nvPr>
            <p:ph type="body"/>
          </p:nvPr>
        </p:nvSpPr>
        <p:spPr>
          <a:xfrm>
            <a:off x="609600" y="1600200"/>
            <a:ext cx="8153400" cy="44989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5306" name="日期占位符 45305"/>
          <p:cNvSpPr>
            <a:spLocks noGrp="1"/>
          </p:cNvSpPr>
          <p:nvPr>
            <p:ph type="dt" sz="half" idx="2"/>
          </p:nvPr>
        </p:nvSpPr>
        <p:spPr>
          <a:xfrm>
            <a:off x="298450" y="6245225"/>
            <a:ext cx="2289175" cy="476250"/>
          </a:xfrm>
          <a:prstGeom prst="rect">
            <a:avLst/>
          </a:prstGeom>
          <a:noFill/>
          <a:ln w="9525">
            <a:noFill/>
          </a:ln>
        </p:spPr>
        <p:txBody>
          <a:bodyPr/>
          <a:lstStyle>
            <a:lvl1pPr>
              <a:defRPr sz="1400" noProof="1" dirty="0">
                <a:latin typeface="Arial" panose="020B0604020202020204" pitchFamily="34" charset="0"/>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45307" name="页脚占位符 45306"/>
          <p:cNvSpPr>
            <a:spLocks noGrp="1"/>
          </p:cNvSpPr>
          <p:nvPr>
            <p:ph type="ftr" sz="quarter" idx="3"/>
          </p:nvPr>
        </p:nvSpPr>
        <p:spPr>
          <a:xfrm>
            <a:off x="3121025" y="6245225"/>
            <a:ext cx="2895600" cy="476250"/>
          </a:xfrm>
          <a:prstGeom prst="rect">
            <a:avLst/>
          </a:prstGeom>
          <a:noFill/>
          <a:ln w="9525">
            <a:noFill/>
          </a:ln>
        </p:spPr>
        <p:txBody>
          <a:bodyPr/>
          <a:lstStyle>
            <a:lvl1pPr algn="ctr">
              <a:defRPr sz="1400" noProof="1" dirty="0">
                <a:latin typeface="Arial" panose="020B0604020202020204" pitchFamily="34" charset="0"/>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45308" name="灯片编号占位符 45307"/>
          <p:cNvSpPr>
            <a:spLocks noGrp="1"/>
          </p:cNvSpPr>
          <p:nvPr>
            <p:ph type="sldNum" sz="quarter" idx="4"/>
          </p:nvPr>
        </p:nvSpPr>
        <p:spPr>
          <a:xfrm>
            <a:off x="6550025" y="6245225"/>
            <a:ext cx="2289175" cy="476250"/>
          </a:xfrm>
          <a:prstGeom prst="rect">
            <a:avLst/>
          </a:prstGeom>
          <a:noFill/>
          <a:ln w="9525">
            <a:noFill/>
          </a:ln>
        </p:spPr>
        <p:txBody>
          <a:bodyPr vert="horz" wrap="square" lIns="91440" tIns="45720" rIns="91440" bIns="45720" numCol="1" anchor="t" anchorCtr="0" compatLnSpc="1"/>
          <a:lstStyle>
            <a:lvl1pPr algn="r">
              <a:defRPr sz="1400" b="0">
                <a:solidFill>
                  <a:schemeClr val="tx1"/>
                </a:solidFill>
                <a:latin typeface="Arial" panose="020B0604020202020204" pitchFamily="34" charset="0"/>
                <a:ea typeface="宋体" panose="02010600030101010101" pitchFamily="2" charset="-122"/>
              </a:defRPr>
            </a:lvl1pPr>
          </a:lstStyle>
          <a:p>
            <a:pPr lvl="0" eaLnBrk="1" hangingPunct="1">
              <a:spcBef>
                <a:spcPct val="0"/>
              </a:spcBef>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fontAlgn="base">
        <a:spcBef>
          <a:spcPct val="20000"/>
        </a:spcBef>
        <a:spcAft>
          <a:spcPct val="0"/>
        </a:spcAft>
        <a:buClr>
          <a:schemeClr val="hlink"/>
        </a:buClr>
        <a:buSzPct val="95000"/>
        <a:buFont typeface="Wingdings" panose="05000000000000000000" pitchFamily="2" charset="2"/>
        <a:buChar char="¡"/>
        <a:defRPr sz="2400" kern="1200">
          <a:solidFill>
            <a:schemeClr val="tx1"/>
          </a:solidFill>
          <a:latin typeface="+mn-lt"/>
          <a:ea typeface="+mn-ea"/>
          <a:cs typeface="+mn-cs"/>
        </a:defRPr>
      </a:lvl3pPr>
      <a:lvl4pPr marL="1600200" lvl="3" indent="-228600" algn="l" rtl="0" fontAlgn="base">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lvl="4" indent="-228600" algn="l" rtl="0" fontAlgn="base">
        <a:spcBef>
          <a:spcPct val="20000"/>
        </a:spcBef>
        <a:spcAft>
          <a:spcPct val="0"/>
        </a:spcAft>
        <a:buClr>
          <a:schemeClr val="hlink"/>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 Target="slide21.xml"/><Relationship Id="rId1"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11.png"/><Relationship Id="rId7" Type="http://schemas.openxmlformats.org/officeDocument/2006/relationships/oleObject" Target="../embeddings/oleObject4.bin"/><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9.png"/><Relationship Id="rId3" Type="http://schemas.openxmlformats.org/officeDocument/2006/relationships/oleObject" Target="../embeddings/oleObject2.bin"/><Relationship Id="rId2" Type="http://schemas.openxmlformats.org/officeDocument/2006/relationships/image" Target="../media/image8.png"/><Relationship Id="rId14" Type="http://schemas.openxmlformats.org/officeDocument/2006/relationships/vmlDrawing" Target="../drawings/vmlDrawing1.vml"/><Relationship Id="rId13" Type="http://schemas.openxmlformats.org/officeDocument/2006/relationships/slideLayout" Target="../slideLayouts/slideLayout6.xml"/><Relationship Id="rId12" Type="http://schemas.openxmlformats.org/officeDocument/2006/relationships/image" Target="../media/image13.png"/><Relationship Id="rId11" Type="http://schemas.openxmlformats.org/officeDocument/2006/relationships/oleObject" Target="../embeddings/oleObject6.bin"/><Relationship Id="rId10" Type="http://schemas.openxmlformats.org/officeDocument/2006/relationships/image" Target="../media/image12.png"/><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8"/>
          <p:cNvSpPr/>
          <p:nvPr/>
        </p:nvSpPr>
        <p:spPr>
          <a:xfrm>
            <a:off x="3952875" y="1400175"/>
            <a:ext cx="3384550" cy="641350"/>
          </a:xfrm>
          <a:prstGeom prst="rect">
            <a:avLst/>
          </a:prstGeom>
          <a:noFill/>
          <a:ln w="9525">
            <a:noFill/>
          </a:ln>
        </p:spPr>
        <p:txBody>
          <a:bodyPr wrap="none">
            <a:spAutoFit/>
          </a:bodyPr>
          <a:p>
            <a:r>
              <a:rPr lang="zh-CN" altLang="en-US" sz="3600" b="1" dirty="0">
                <a:latin typeface="Arial" panose="020B0604020202020204" pitchFamily="34" charset="0"/>
                <a:ea typeface="黑体" panose="02010609060101010101" pitchFamily="49" charset="-122"/>
              </a:rPr>
              <a:t>本专题两条主线</a:t>
            </a:r>
            <a:endParaRPr lang="zh-CN" altLang="en-US" sz="3600" b="1" dirty="0">
              <a:latin typeface="Arial" panose="020B0604020202020204" pitchFamily="34" charset="0"/>
              <a:ea typeface="黑体" panose="02010609060101010101" pitchFamily="49" charset="-122"/>
            </a:endParaRPr>
          </a:p>
        </p:txBody>
      </p:sp>
      <p:sp>
        <p:nvSpPr>
          <p:cNvPr id="5129" name="Rectangle 9"/>
          <p:cNvSpPr/>
          <p:nvPr/>
        </p:nvSpPr>
        <p:spPr>
          <a:xfrm>
            <a:off x="3168650" y="2619375"/>
            <a:ext cx="2012950" cy="641350"/>
          </a:xfrm>
          <a:prstGeom prst="rect">
            <a:avLst/>
          </a:prstGeom>
          <a:noFill/>
          <a:ln w="9525">
            <a:noFill/>
          </a:ln>
        </p:spPr>
        <p:txBody>
          <a:bodyPr wrap="none">
            <a:spAutoFit/>
          </a:bodyPr>
          <a:p>
            <a:r>
              <a:rPr lang="zh-CN" altLang="en-US" sz="3600" b="1" dirty="0">
                <a:solidFill>
                  <a:srgbClr val="000099"/>
                </a:solidFill>
                <a:latin typeface="黑体" panose="02010609060101010101" pitchFamily="49" charset="-122"/>
                <a:ea typeface="黑体" panose="02010609060101010101" pitchFamily="49" charset="-122"/>
              </a:rPr>
              <a:t>制度建设</a:t>
            </a:r>
            <a:endParaRPr lang="zh-CN" altLang="en-US" sz="3600" b="1" dirty="0">
              <a:solidFill>
                <a:srgbClr val="000099"/>
              </a:solidFill>
              <a:latin typeface="黑体" panose="02010609060101010101" pitchFamily="49" charset="-122"/>
              <a:ea typeface="黑体" panose="02010609060101010101" pitchFamily="49" charset="-122"/>
            </a:endParaRPr>
          </a:p>
        </p:txBody>
      </p:sp>
      <p:sp>
        <p:nvSpPr>
          <p:cNvPr id="5130" name="Rectangle 10"/>
          <p:cNvSpPr/>
          <p:nvPr/>
        </p:nvSpPr>
        <p:spPr>
          <a:xfrm>
            <a:off x="6140450" y="2619375"/>
            <a:ext cx="2012950" cy="641350"/>
          </a:xfrm>
          <a:prstGeom prst="rect">
            <a:avLst/>
          </a:prstGeom>
          <a:noFill/>
          <a:ln w="9525">
            <a:noFill/>
          </a:ln>
        </p:spPr>
        <p:txBody>
          <a:bodyPr wrap="none">
            <a:spAutoFit/>
          </a:bodyPr>
          <a:p>
            <a:r>
              <a:rPr lang="zh-CN" altLang="en-US" sz="3600" b="1" dirty="0">
                <a:solidFill>
                  <a:srgbClr val="000099"/>
                </a:solidFill>
                <a:latin typeface="黑体" panose="02010609060101010101" pitchFamily="49" charset="-122"/>
                <a:ea typeface="黑体" panose="02010609060101010101" pitchFamily="49" charset="-122"/>
              </a:rPr>
              <a:t>国家统一</a:t>
            </a:r>
            <a:endParaRPr lang="zh-CN" altLang="en-US" sz="3600" b="1" dirty="0">
              <a:solidFill>
                <a:srgbClr val="000099"/>
              </a:solidFill>
              <a:latin typeface="黑体" panose="02010609060101010101" pitchFamily="49" charset="-122"/>
              <a:ea typeface="黑体" panose="02010609060101010101" pitchFamily="49" charset="-122"/>
            </a:endParaRPr>
          </a:p>
        </p:txBody>
      </p:sp>
      <p:sp>
        <p:nvSpPr>
          <p:cNvPr id="5132" name="Rectangle 12"/>
          <p:cNvSpPr/>
          <p:nvPr/>
        </p:nvSpPr>
        <p:spPr>
          <a:xfrm>
            <a:off x="228600" y="3762375"/>
            <a:ext cx="1555750" cy="1190625"/>
          </a:xfrm>
          <a:prstGeom prst="rect">
            <a:avLst/>
          </a:prstGeom>
          <a:noFill/>
          <a:ln w="9525">
            <a:noFill/>
          </a:ln>
        </p:spPr>
        <p:txBody>
          <a:bodyPr wrap="none">
            <a:spAutoFit/>
          </a:bodyPr>
          <a:p>
            <a:pPr algn="ctr"/>
            <a:r>
              <a:rPr lang="zh-CN" altLang="en-US" sz="3600" b="1" dirty="0">
                <a:solidFill>
                  <a:srgbClr val="000099"/>
                </a:solidFill>
                <a:latin typeface="黑体" panose="02010609060101010101" pitchFamily="49" charset="-122"/>
                <a:ea typeface="黑体" panose="02010609060101010101" pitchFamily="49" charset="-122"/>
              </a:rPr>
              <a:t>建国</a:t>
            </a:r>
            <a:endParaRPr lang="zh-CN" altLang="en-US" sz="3600" b="1" dirty="0">
              <a:solidFill>
                <a:srgbClr val="000099"/>
              </a:solidFill>
              <a:latin typeface="黑体" panose="02010609060101010101" pitchFamily="49" charset="-122"/>
              <a:ea typeface="黑体" panose="02010609060101010101" pitchFamily="49" charset="-122"/>
            </a:endParaRPr>
          </a:p>
          <a:p>
            <a:pPr algn="ctr"/>
            <a:r>
              <a:rPr lang="en-US" altLang="zh-CN" sz="3600" b="1">
                <a:solidFill>
                  <a:srgbClr val="000099"/>
                </a:solidFill>
                <a:latin typeface="黑体" panose="02010609060101010101" pitchFamily="49" charset="-122"/>
                <a:ea typeface="黑体" panose="02010609060101010101" pitchFamily="49" charset="-122"/>
              </a:rPr>
              <a:t>(</a:t>
            </a:r>
            <a:r>
              <a:rPr lang="zh-CN" altLang="en-US" sz="3600" b="1" dirty="0">
                <a:solidFill>
                  <a:srgbClr val="000099"/>
                </a:solidFill>
                <a:latin typeface="黑体" panose="02010609060101010101" pitchFamily="49" charset="-122"/>
                <a:ea typeface="黑体" panose="02010609060101010101" pitchFamily="49" charset="-122"/>
              </a:rPr>
              <a:t>前提</a:t>
            </a:r>
            <a:r>
              <a:rPr lang="en-US" altLang="zh-CN" sz="3600" b="1">
                <a:solidFill>
                  <a:srgbClr val="000099"/>
                </a:solidFill>
                <a:latin typeface="黑体" panose="02010609060101010101" pitchFamily="49" charset="-122"/>
                <a:ea typeface="黑体" panose="02010609060101010101" pitchFamily="49" charset="-122"/>
              </a:rPr>
              <a:t>)</a:t>
            </a:r>
            <a:endParaRPr lang="en-US" altLang="zh-CN" sz="3600" b="1">
              <a:solidFill>
                <a:srgbClr val="000099"/>
              </a:solidFill>
              <a:latin typeface="黑体" panose="02010609060101010101" pitchFamily="49" charset="-122"/>
              <a:ea typeface="黑体" panose="02010609060101010101" pitchFamily="49" charset="-122"/>
            </a:endParaRPr>
          </a:p>
        </p:txBody>
      </p:sp>
      <p:sp>
        <p:nvSpPr>
          <p:cNvPr id="3082" name="Line 14"/>
          <p:cNvSpPr/>
          <p:nvPr/>
        </p:nvSpPr>
        <p:spPr>
          <a:xfrm>
            <a:off x="5226050" y="3000375"/>
            <a:ext cx="838200" cy="0"/>
          </a:xfrm>
          <a:prstGeom prst="line">
            <a:avLst/>
          </a:prstGeom>
          <a:ln w="38100" cap="flat" cmpd="sng">
            <a:solidFill>
              <a:srgbClr val="000099"/>
            </a:solidFill>
            <a:prstDash val="solid"/>
            <a:headEnd type="none" w="med" len="med"/>
            <a:tailEnd type="triangle" w="med" len="med"/>
          </a:ln>
        </p:spPr>
      </p:sp>
      <p:sp>
        <p:nvSpPr>
          <p:cNvPr id="3083" name="Line 14"/>
          <p:cNvSpPr/>
          <p:nvPr/>
        </p:nvSpPr>
        <p:spPr>
          <a:xfrm>
            <a:off x="1752600" y="4371975"/>
            <a:ext cx="533400" cy="0"/>
          </a:xfrm>
          <a:prstGeom prst="line">
            <a:avLst/>
          </a:prstGeom>
          <a:ln w="38100" cap="flat" cmpd="sng">
            <a:solidFill>
              <a:srgbClr val="000099"/>
            </a:solidFill>
            <a:prstDash val="solid"/>
            <a:headEnd type="none" w="med" len="med"/>
            <a:tailEnd type="triangle" w="med" len="med"/>
          </a:ln>
        </p:spPr>
      </p:sp>
      <p:sp>
        <p:nvSpPr>
          <p:cNvPr id="3084" name="右大括号 6"/>
          <p:cNvSpPr/>
          <p:nvPr/>
        </p:nvSpPr>
        <p:spPr>
          <a:xfrm rot="-5400000" flipV="1">
            <a:off x="5454650" y="942975"/>
            <a:ext cx="304800" cy="2895600"/>
          </a:xfrm>
          <a:prstGeom prst="rightBrace">
            <a:avLst>
              <a:gd name="adj1" fmla="val 8796"/>
              <a:gd name="adj2" fmla="val 50000"/>
            </a:avLst>
          </a:prstGeom>
          <a:noFill/>
          <a:ln w="28575" cap="flat" cmpd="sng">
            <a:solidFill>
              <a:schemeClr val="tx1"/>
            </a:solidFill>
            <a:prstDash val="solid"/>
            <a:headEnd type="none" w="med" len="med"/>
            <a:tailEnd type="none" w="med" len="med"/>
          </a:ln>
        </p:spPr>
        <p:txBody>
          <a:bodyPr rot="10800000" vert="eaVert" anchor="ctr"/>
          <a:p>
            <a:pPr algn="ctr"/>
            <a:endParaRPr lang="zh-CN" altLang="en-US" dirty="0">
              <a:latin typeface="Arial" panose="020B0604020202020204" pitchFamily="34" charset="0"/>
            </a:endParaRPr>
          </a:p>
        </p:txBody>
      </p:sp>
      <p:sp>
        <p:nvSpPr>
          <p:cNvPr id="3085" name="右大括号 6"/>
          <p:cNvSpPr/>
          <p:nvPr/>
        </p:nvSpPr>
        <p:spPr>
          <a:xfrm rot="-5400000" flipV="1">
            <a:off x="4083050" y="2162175"/>
            <a:ext cx="304800" cy="2743200"/>
          </a:xfrm>
          <a:prstGeom prst="rightBrace">
            <a:avLst>
              <a:gd name="adj1" fmla="val 8333"/>
              <a:gd name="adj2" fmla="val 50000"/>
            </a:avLst>
          </a:prstGeom>
          <a:noFill/>
          <a:ln w="28575" cap="flat" cmpd="sng">
            <a:solidFill>
              <a:schemeClr val="tx1"/>
            </a:solidFill>
            <a:prstDash val="solid"/>
            <a:headEnd type="none" w="med" len="med"/>
            <a:tailEnd type="none" w="med" len="med"/>
          </a:ln>
        </p:spPr>
        <p:txBody>
          <a:bodyPr rot="10800000" vert="eaVert" anchor="ctr"/>
          <a:p>
            <a:pPr algn="ctr"/>
            <a:endParaRPr lang="zh-CN" altLang="en-US" dirty="0">
              <a:latin typeface="Arial" panose="020B0604020202020204" pitchFamily="34" charset="0"/>
            </a:endParaRPr>
          </a:p>
        </p:txBody>
      </p:sp>
      <p:sp>
        <p:nvSpPr>
          <p:cNvPr id="3086" name="Rectangle 12"/>
          <p:cNvSpPr/>
          <p:nvPr/>
        </p:nvSpPr>
        <p:spPr>
          <a:xfrm>
            <a:off x="2371725" y="3762375"/>
            <a:ext cx="1143000" cy="1198880"/>
          </a:xfrm>
          <a:prstGeom prst="rect">
            <a:avLst/>
          </a:prstGeom>
          <a:noFill/>
          <a:ln w="9525">
            <a:noFill/>
          </a:ln>
        </p:spPr>
        <p:txBody>
          <a:bodyPr wrap="square">
            <a:spAutoFit/>
          </a:bodyPr>
          <a:p>
            <a:r>
              <a:rPr lang="zh-CN" altLang="en-US" sz="3600" b="1" dirty="0">
                <a:solidFill>
                  <a:srgbClr val="000099"/>
                </a:solidFill>
                <a:latin typeface="黑体" panose="02010609060101010101" pitchFamily="49" charset="-122"/>
                <a:ea typeface="黑体" panose="02010609060101010101" pitchFamily="49" charset="-122"/>
              </a:rPr>
              <a:t>制度建立</a:t>
            </a:r>
            <a:endParaRPr lang="zh-CN" altLang="en-US" sz="3600" b="1" dirty="0">
              <a:solidFill>
                <a:srgbClr val="000099"/>
              </a:solidFill>
              <a:latin typeface="黑体" panose="02010609060101010101" pitchFamily="49" charset="-122"/>
              <a:ea typeface="黑体" panose="02010609060101010101" pitchFamily="49" charset="-122"/>
            </a:endParaRPr>
          </a:p>
        </p:txBody>
      </p:sp>
      <p:sp>
        <p:nvSpPr>
          <p:cNvPr id="3087" name="Rectangle 12"/>
          <p:cNvSpPr/>
          <p:nvPr/>
        </p:nvSpPr>
        <p:spPr>
          <a:xfrm>
            <a:off x="3702050" y="3762375"/>
            <a:ext cx="1143000" cy="1190625"/>
          </a:xfrm>
          <a:prstGeom prst="rect">
            <a:avLst/>
          </a:prstGeom>
          <a:noFill/>
          <a:ln w="9525">
            <a:noFill/>
          </a:ln>
        </p:spPr>
        <p:txBody>
          <a:bodyPr>
            <a:spAutoFit/>
          </a:bodyPr>
          <a:p>
            <a:r>
              <a:rPr lang="zh-CN" altLang="en-US" sz="3600" b="1" dirty="0">
                <a:solidFill>
                  <a:srgbClr val="000099"/>
                </a:solidFill>
                <a:latin typeface="黑体" panose="02010609060101010101" pitchFamily="49" charset="-122"/>
                <a:ea typeface="黑体" panose="02010609060101010101" pitchFamily="49" charset="-122"/>
              </a:rPr>
              <a:t>制度破坏</a:t>
            </a:r>
            <a:endParaRPr lang="zh-CN" altLang="en-US" sz="3600" b="1" dirty="0">
              <a:solidFill>
                <a:srgbClr val="000099"/>
              </a:solidFill>
              <a:latin typeface="黑体" panose="02010609060101010101" pitchFamily="49" charset="-122"/>
              <a:ea typeface="黑体" panose="02010609060101010101" pitchFamily="49" charset="-122"/>
            </a:endParaRPr>
          </a:p>
        </p:txBody>
      </p:sp>
      <p:sp>
        <p:nvSpPr>
          <p:cNvPr id="3088" name="Rectangle 12"/>
          <p:cNvSpPr/>
          <p:nvPr/>
        </p:nvSpPr>
        <p:spPr>
          <a:xfrm>
            <a:off x="5073650" y="3762375"/>
            <a:ext cx="1143000" cy="1190625"/>
          </a:xfrm>
          <a:prstGeom prst="rect">
            <a:avLst/>
          </a:prstGeom>
          <a:noFill/>
          <a:ln w="9525">
            <a:noFill/>
          </a:ln>
        </p:spPr>
        <p:txBody>
          <a:bodyPr>
            <a:spAutoFit/>
          </a:bodyPr>
          <a:p>
            <a:r>
              <a:rPr lang="zh-CN" altLang="en-US" sz="3600" b="1" dirty="0">
                <a:solidFill>
                  <a:srgbClr val="000099"/>
                </a:solidFill>
                <a:latin typeface="黑体" panose="02010609060101010101" pitchFamily="49" charset="-122"/>
                <a:ea typeface="黑体" panose="02010609060101010101" pitchFamily="49" charset="-122"/>
              </a:rPr>
              <a:t>制度发展</a:t>
            </a:r>
            <a:endParaRPr lang="zh-CN" altLang="en-US" sz="3600" b="1" dirty="0">
              <a:solidFill>
                <a:srgbClr val="000099"/>
              </a:solidFill>
              <a:latin typeface="黑体" panose="02010609060101010101" pitchFamily="49" charset="-122"/>
              <a:ea typeface="黑体" panose="02010609060101010101"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84"/>
                                        </p:tgtEl>
                                        <p:attrNameLst>
                                          <p:attrName>style.visibility</p:attrName>
                                        </p:attrNameLst>
                                      </p:cBhvr>
                                      <p:to>
                                        <p:strVal val="visible"/>
                                      </p:to>
                                    </p:set>
                                    <p:animEffect transition="in" filter="wipe(up)">
                                      <p:cBhvr>
                                        <p:cTn id="12" dur="500"/>
                                        <p:tgtEl>
                                          <p:spTgt spid="308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Par">
                                  <p:stCondLst>
                                    <p:cond delay="0"/>
                                  </p:stCondLst>
                                  <p:childTnLst>
                                    <p:set>
                                      <p:cBhvr>
                                        <p:cTn id="16" dur="500" fill="hold">
                                          <p:stCondLst>
                                            <p:cond delay="0"/>
                                          </p:stCondLst>
                                        </p:cTn>
                                        <p:tgtEl>
                                          <p:spTgt spid="5129"/>
                                        </p:tgtEl>
                                        <p:attrNameLst>
                                          <p:attrName>style.visibility</p:attrName>
                                        </p:attrNameLst>
                                      </p:cBhvr>
                                      <p:to>
                                        <p:strVal val="visible"/>
                                      </p:to>
                                    </p:set>
                                    <p:animEffect transition="in" filter="slide(fromTop)">
                                      <p:cBhvr>
                                        <p:cTn id="17" dur="500"/>
                                        <p:tgtEl>
                                          <p:spTgt spid="5129"/>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5130"/>
                                        </p:tgtEl>
                                        <p:attrNameLst>
                                          <p:attrName>style.visibility</p:attrName>
                                        </p:attrNameLst>
                                      </p:cBhvr>
                                      <p:to>
                                        <p:strVal val="visible"/>
                                      </p:to>
                                    </p:set>
                                    <p:animEffect transition="in" filter="slide(fromTop)">
                                      <p:cBhvr>
                                        <p:cTn id="20" dur="500"/>
                                        <p:tgtEl>
                                          <p:spTgt spid="51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wipe(left)">
                                      <p:cBhvr>
                                        <p:cTn id="25" dur="500"/>
                                        <p:tgtEl>
                                          <p:spTgt spid="308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085"/>
                                        </p:tgtEl>
                                        <p:attrNameLst>
                                          <p:attrName>style.visibility</p:attrName>
                                        </p:attrNameLst>
                                      </p:cBhvr>
                                      <p:to>
                                        <p:strVal val="visible"/>
                                      </p:to>
                                    </p:set>
                                    <p:animEffect transition="in" filter="wipe(up)">
                                      <p:cBhvr>
                                        <p:cTn id="30" dur="500"/>
                                        <p:tgtEl>
                                          <p:spTgt spid="308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5132"/>
                                        </p:tgtEl>
                                        <p:attrNameLst>
                                          <p:attrName>style.visibility</p:attrName>
                                        </p:attrNameLst>
                                      </p:cBhvr>
                                      <p:to>
                                        <p:strVal val="visible"/>
                                      </p:to>
                                    </p:set>
                                    <p:animEffect transition="in" filter="slide(fromLeft)">
                                      <p:cBhvr>
                                        <p:cTn id="35" dur="500"/>
                                        <p:tgtEl>
                                          <p:spTgt spid="5132"/>
                                        </p:tgtEl>
                                      </p:cBhvr>
                                    </p:animEffect>
                                  </p:childTnLst>
                                </p:cTn>
                              </p:par>
                            </p:childTnLst>
                          </p:cTn>
                        </p:par>
                        <p:par>
                          <p:cTn id="36" fill="hold">
                            <p:stCondLst>
                              <p:cond delay="500"/>
                            </p:stCondLst>
                            <p:childTnLst>
                              <p:par>
                                <p:cTn id="37" presetID="12" presetClass="entr" presetSubtype="1" fill="hold" grpId="0" nodeType="afterEffect">
                                  <p:stCondLst>
                                    <p:cond delay="0"/>
                                  </p:stCondLst>
                                  <p:childTnLst>
                                    <p:set>
                                      <p:cBhvr>
                                        <p:cTn id="38" dur="1" fill="hold">
                                          <p:stCondLst>
                                            <p:cond delay="0"/>
                                          </p:stCondLst>
                                        </p:cTn>
                                        <p:tgtEl>
                                          <p:spTgt spid="3086"/>
                                        </p:tgtEl>
                                        <p:attrNameLst>
                                          <p:attrName>style.visibility</p:attrName>
                                        </p:attrNameLst>
                                      </p:cBhvr>
                                      <p:to>
                                        <p:strVal val="visible"/>
                                      </p:to>
                                    </p:set>
                                    <p:animEffect transition="in" filter="slide(fromTop)">
                                      <p:cBhvr>
                                        <p:cTn id="39" dur="500"/>
                                        <p:tgtEl>
                                          <p:spTgt spid="3086"/>
                                        </p:tgtEl>
                                      </p:cBhvr>
                                    </p:animEffect>
                                  </p:childTnLst>
                                </p:cTn>
                              </p:par>
                            </p:childTnLst>
                          </p:cTn>
                        </p:par>
                        <p:par>
                          <p:cTn id="40" fill="hold">
                            <p:stCondLst>
                              <p:cond delay="1000"/>
                            </p:stCondLst>
                            <p:childTnLst>
                              <p:par>
                                <p:cTn id="41" presetID="12" presetClass="entr" presetSubtype="1" fill="hold" grpId="0" nodeType="afterEffect">
                                  <p:stCondLst>
                                    <p:cond delay="0"/>
                                  </p:stCondLst>
                                  <p:childTnLst>
                                    <p:set>
                                      <p:cBhvr>
                                        <p:cTn id="42" dur="1" fill="hold">
                                          <p:stCondLst>
                                            <p:cond delay="0"/>
                                          </p:stCondLst>
                                        </p:cTn>
                                        <p:tgtEl>
                                          <p:spTgt spid="3087"/>
                                        </p:tgtEl>
                                        <p:attrNameLst>
                                          <p:attrName>style.visibility</p:attrName>
                                        </p:attrNameLst>
                                      </p:cBhvr>
                                      <p:to>
                                        <p:strVal val="visible"/>
                                      </p:to>
                                    </p:set>
                                    <p:animEffect transition="in" filter="slide(fromTop)">
                                      <p:cBhvr>
                                        <p:cTn id="43" dur="500"/>
                                        <p:tgtEl>
                                          <p:spTgt spid="3087"/>
                                        </p:tgtEl>
                                      </p:cBhvr>
                                    </p:animEffect>
                                  </p:childTnLst>
                                </p:cTn>
                              </p:par>
                            </p:childTnLst>
                          </p:cTn>
                        </p:par>
                        <p:par>
                          <p:cTn id="44" fill="hold">
                            <p:stCondLst>
                              <p:cond delay="1500"/>
                            </p:stCondLst>
                            <p:childTnLst>
                              <p:par>
                                <p:cTn id="45" presetID="12" presetClass="entr" presetSubtype="1" fill="hold" grpId="0" nodeType="afterEffect">
                                  <p:stCondLst>
                                    <p:cond delay="0"/>
                                  </p:stCondLst>
                                  <p:childTnLst>
                                    <p:set>
                                      <p:cBhvr>
                                        <p:cTn id="46" dur="1" fill="hold">
                                          <p:stCondLst>
                                            <p:cond delay="0"/>
                                          </p:stCondLst>
                                        </p:cTn>
                                        <p:tgtEl>
                                          <p:spTgt spid="3088"/>
                                        </p:tgtEl>
                                        <p:attrNameLst>
                                          <p:attrName>style.visibility</p:attrName>
                                        </p:attrNameLst>
                                      </p:cBhvr>
                                      <p:to>
                                        <p:strVal val="visible"/>
                                      </p:to>
                                    </p:set>
                                    <p:animEffect transition="in" filter="slide(fromTop)">
                                      <p:cBhvr>
                                        <p:cTn id="47" dur="500"/>
                                        <p:tgtEl>
                                          <p:spTgt spid="3088"/>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3083"/>
                                        </p:tgtEl>
                                        <p:attrNameLst>
                                          <p:attrName>style.visibility</p:attrName>
                                        </p:attrNameLst>
                                      </p:cBhvr>
                                      <p:to>
                                        <p:strVal val="visible"/>
                                      </p:to>
                                    </p:set>
                                    <p:animEffect transition="in" filter="wipe(left)">
                                      <p:cBhvr>
                                        <p:cTn id="51"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P spid="5132" grpId="0"/>
      <p:bldP spid="3084" grpId="0" bldLvl="0" animBg="1"/>
      <p:bldP spid="3085" grpId="0" bldLvl="0" animBg="1"/>
      <p:bldP spid="3086" grpId="0"/>
      <p:bldP spid="3087" grpId="0"/>
      <p:bldP spid="3088" grpId="0"/>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4450" y="65405"/>
            <a:ext cx="9251950" cy="3046095"/>
          </a:xfrm>
          <a:prstGeom prst="rect">
            <a:avLst/>
          </a:prstGeom>
          <a:noFill/>
        </p:spPr>
        <p:txBody>
          <a:bodyPr wrap="square" rtlCol="0" anchor="t">
            <a:spAutoFit/>
          </a:bodyPr>
          <a:p>
            <a:r>
              <a:rPr lang="zh-CN" altLang="en-US" sz="2400">
                <a:solidFill>
                  <a:schemeClr val="tx1"/>
                </a:solidFill>
              </a:rPr>
              <a:t>材料一：中华人民共和国为新民主主义即人民民主主义的国家……在普选的全国人民代表大会召开以前，由中国人民政治协商会议的全体会议执行全国人民代表大会的职权……保护国家的公共财产和合作社的财产，保护工人、农民、小资产阶级和民族资产阶级的经济利益及其私有财产    </a:t>
            </a:r>
            <a:r>
              <a:rPr lang="en-US" altLang="zh-CN" sz="2400">
                <a:solidFill>
                  <a:schemeClr val="tx1"/>
                </a:solidFill>
              </a:rPr>
              <a:t>——1949</a:t>
            </a:r>
            <a:r>
              <a:rPr lang="zh-CN" altLang="en-US" sz="2400">
                <a:solidFill>
                  <a:schemeClr val="tx1"/>
                </a:solidFill>
              </a:rPr>
              <a:t>年《共同纲领》</a:t>
            </a:r>
            <a:endParaRPr lang="zh-CN" altLang="en-US" sz="2400">
              <a:solidFill>
                <a:schemeClr val="tx1"/>
              </a:solidFill>
            </a:endParaRPr>
          </a:p>
          <a:p>
            <a:endParaRPr lang="zh-CN" altLang="en-US" sz="2400">
              <a:solidFill>
                <a:schemeClr val="tx1"/>
              </a:solidFill>
            </a:endParaRPr>
          </a:p>
          <a:p>
            <a:r>
              <a:rPr lang="zh-CN" altLang="en-US" sz="2400">
                <a:solidFill>
                  <a:schemeClr val="tx1"/>
                </a:solidFill>
              </a:rPr>
              <a:t>                                                                                                                                      </a:t>
            </a:r>
            <a:endParaRPr lang="zh-CN" altLang="en-US" sz="2400">
              <a:solidFill>
                <a:schemeClr val="tx1"/>
              </a:solidFill>
            </a:endParaRPr>
          </a:p>
        </p:txBody>
      </p:sp>
      <p:sp>
        <p:nvSpPr>
          <p:cNvPr id="5" name="文本框 4"/>
          <p:cNvSpPr txBox="1"/>
          <p:nvPr/>
        </p:nvSpPr>
        <p:spPr>
          <a:xfrm>
            <a:off x="44450" y="2367280"/>
            <a:ext cx="9093835" cy="2122805"/>
          </a:xfrm>
          <a:prstGeom prst="rect">
            <a:avLst/>
          </a:prstGeom>
          <a:noFill/>
        </p:spPr>
        <p:txBody>
          <a:bodyPr wrap="square" rtlCol="0" anchor="t">
            <a:spAutoFit/>
          </a:bodyPr>
          <a:p>
            <a:r>
              <a:rPr lang="zh-CN" altLang="en-US" sz="2400">
                <a:solidFill>
                  <a:schemeClr val="tx1"/>
                </a:solidFill>
              </a:rPr>
              <a:t>材料二：中华人民共和国的一切权力属于人民，人民行使国家权力的机关是全国人民代表大会和地方各级人民代表大会……国家对资本主义工商业采取利用、限制和改造的政策……逐步以全民所有制代替资本家所有制 </a:t>
            </a:r>
            <a:r>
              <a:rPr lang="zh-CN" altLang="en-US" sz="2400">
                <a:solidFill>
                  <a:schemeClr val="tx1"/>
                </a:solidFill>
                <a:sym typeface="+mn-ea"/>
              </a:rPr>
              <a:t>——1954年《中华人民共和国宪法》节选</a:t>
            </a:r>
            <a:endParaRPr lang="zh-CN" altLang="en-US" sz="2400">
              <a:solidFill>
                <a:schemeClr val="tx1"/>
              </a:solidFill>
            </a:endParaRPr>
          </a:p>
          <a:p>
            <a:r>
              <a:rPr lang="zh-CN" altLang="en-US" sz="2400">
                <a:solidFill>
                  <a:schemeClr val="tx1"/>
                </a:solidFill>
              </a:rPr>
              <a:t>                                                                                </a:t>
            </a:r>
            <a:endParaRPr lang="zh-CN" altLang="en-US" sz="2400">
              <a:solidFill>
                <a:schemeClr val="tx1"/>
              </a:solidFill>
            </a:endParaRPr>
          </a:p>
        </p:txBody>
      </p:sp>
      <p:sp>
        <p:nvSpPr>
          <p:cNvPr id="6" name="文本框 5"/>
          <p:cNvSpPr txBox="1"/>
          <p:nvPr/>
        </p:nvSpPr>
        <p:spPr>
          <a:xfrm>
            <a:off x="76835" y="4490085"/>
            <a:ext cx="8990330" cy="1076325"/>
          </a:xfrm>
          <a:prstGeom prst="rect">
            <a:avLst/>
          </a:prstGeom>
          <a:noFill/>
        </p:spPr>
        <p:txBody>
          <a:bodyPr wrap="square" rtlCol="0" anchor="t">
            <a:spAutoFit/>
          </a:bodyPr>
          <a:p>
            <a:r>
              <a:rPr lang="zh-CN" altLang="en-US"/>
              <a:t>阅读材料，结合教材，比较并概括两则材料内容的异同点</a:t>
            </a:r>
            <a:endParaRPr lang="zh-CN" alt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ext Box 2"/>
          <p:cNvSpPr txBox="1">
            <a:spLocks noChangeArrowheads="1"/>
          </p:cNvSpPr>
          <p:nvPr/>
        </p:nvSpPr>
        <p:spPr bwMode="auto">
          <a:xfrm>
            <a:off x="381000" y="1600200"/>
            <a:ext cx="8382000" cy="701675"/>
          </a:xfrm>
          <a:prstGeom prst="rect">
            <a:avLst/>
          </a:prstGeom>
          <a:noFill/>
          <a:ln w="9525" algn="ctr">
            <a:noFill/>
            <a:miter lim="800000"/>
          </a:ln>
          <a:effectLst/>
        </p:spPr>
        <p:txBody>
          <a:bodyPr>
            <a:spAutoFit/>
          </a:bodyPr>
          <a:lstStyle/>
          <a:p>
            <a:pPr marR="0" defTabSz="914400">
              <a:buClrTx/>
              <a:buSzTx/>
              <a:buFontTx/>
              <a:buNone/>
              <a:defRPr/>
            </a:pPr>
            <a:endParaRPr kumimoji="0" lang="zh-CN" altLang="en-US" sz="4000" kern="1200" cap="none" spc="0" normalizeH="0" baseline="0" noProof="0" smtClean="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49155" name="Text Box 3"/>
          <p:cNvSpPr txBox="1">
            <a:spLocks noChangeArrowheads="1"/>
          </p:cNvSpPr>
          <p:nvPr/>
        </p:nvSpPr>
        <p:spPr bwMode="auto">
          <a:xfrm>
            <a:off x="228600" y="4114800"/>
            <a:ext cx="8534400" cy="457200"/>
          </a:xfrm>
          <a:prstGeom prst="rect">
            <a:avLst/>
          </a:prstGeom>
          <a:noFill/>
          <a:ln w="9525" algn="ctr">
            <a:noFill/>
            <a:miter lim="800000"/>
          </a:ln>
          <a:effectLst/>
        </p:spPr>
        <p:txBody>
          <a:bodyPr>
            <a:spAutoFit/>
          </a:bodyPr>
          <a:lstStyle/>
          <a:p>
            <a:pPr marR="0" defTabSz="914400">
              <a:buClrTx/>
              <a:buSzTx/>
              <a:buFontTx/>
              <a:buNone/>
              <a:defRPr/>
            </a:pPr>
            <a:endParaRPr kumimoji="0" lang="zh-CN" altLang="en-US" sz="2400" kern="1200" cap="none" spc="0" normalizeH="0" baseline="0" noProof="0" smtClean="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49156" name="Text Box 4"/>
          <p:cNvSpPr txBox="1">
            <a:spLocks noChangeArrowheads="1"/>
          </p:cNvSpPr>
          <p:nvPr/>
        </p:nvSpPr>
        <p:spPr bwMode="auto">
          <a:xfrm>
            <a:off x="179388" y="765175"/>
            <a:ext cx="8839200" cy="579438"/>
          </a:xfrm>
          <a:prstGeom prst="rect">
            <a:avLst/>
          </a:prstGeom>
          <a:noFill/>
          <a:ln w="9525" algn="ctr">
            <a:noFill/>
            <a:miter lim="800000"/>
          </a:ln>
          <a:effectLst/>
        </p:spPr>
        <p:txBody>
          <a:bodyPr>
            <a:spAutoFit/>
          </a:bodyPr>
          <a:lstStyle/>
          <a:p>
            <a:pPr marR="0" defTabSz="914400">
              <a:buClrTx/>
              <a:buSzTx/>
              <a:buFontTx/>
              <a:buNone/>
              <a:defRPr/>
            </a:pPr>
            <a:endParaRPr kumimoji="0" lang="zh-CN" altLang="en-US" kern="1200" cap="none" spc="0" normalizeH="0" baseline="0" noProof="0" smtClean="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49157" name="Text Box 5"/>
          <p:cNvSpPr txBox="1">
            <a:spLocks noChangeArrowheads="1"/>
          </p:cNvSpPr>
          <p:nvPr/>
        </p:nvSpPr>
        <p:spPr bwMode="auto">
          <a:xfrm>
            <a:off x="228600" y="3200400"/>
            <a:ext cx="8664575" cy="1773238"/>
          </a:xfrm>
          <a:prstGeom prst="rect">
            <a:avLst/>
          </a:prstGeom>
          <a:solidFill>
            <a:schemeClr val="accent1"/>
          </a:solidFill>
          <a:ln w="38100">
            <a:solidFill>
              <a:schemeClr val="tx1"/>
            </a:solidFill>
            <a:miter lim="800000"/>
          </a:ln>
          <a:effectLst/>
        </p:spPr>
        <p:txBody>
          <a:bodyPr>
            <a:spAutoFit/>
          </a:bodyPr>
          <a:lstStyle/>
          <a:p>
            <a:pPr marR="0" defTabSz="914400">
              <a:buClrTx/>
              <a:buSzTx/>
              <a:buFontTx/>
              <a:buNone/>
              <a:defRPr/>
            </a:pPr>
            <a:r>
              <a:rPr kumimoji="0" lang="zh-CN" altLang="en-US" sz="2400" kern="1200" cap="none" spc="0" normalizeH="0" baseline="0" noProof="0" smtClean="0">
                <a:solidFill>
                  <a:schemeClr val="tx1"/>
                </a:solidFill>
                <a:effectLst>
                  <a:outerShdw blurRad="38100" dist="38100" dir="2700000" algn="tl">
                    <a:srgbClr val="FFFFFF"/>
                  </a:outerShdw>
                </a:effectLst>
                <a:latin typeface="宋体" panose="02010600030101010101" pitchFamily="2" charset="-122"/>
                <a:ea typeface="黑体" panose="02010609060101010101" pitchFamily="49" charset="-122"/>
                <a:cs typeface="+mn-cs"/>
              </a:rPr>
              <a:t>“</a:t>
            </a:r>
            <a:r>
              <a:rPr kumimoji="0" lang="en-US" altLang="zh-CN" sz="2400" kern="1200" cap="none" spc="0" normalizeH="0" baseline="0" noProof="0" smtClean="0">
                <a:solidFill>
                  <a:schemeClr val="tx1"/>
                </a:solidFill>
                <a:effectLst>
                  <a:outerShdw blurRad="38100" dist="38100" dir="2700000" algn="tl">
                    <a:srgbClr val="FFFFFF"/>
                  </a:outerShdw>
                </a:effectLst>
                <a:latin typeface="黑体" panose="02010609060101010101" pitchFamily="49" charset="-122"/>
                <a:ea typeface="黑体" panose="02010609060101010101" pitchFamily="49" charset="-122"/>
                <a:cs typeface="+mn-cs"/>
              </a:rPr>
              <a:t>60</a:t>
            </a:r>
            <a:r>
              <a:rPr kumimoji="0" lang="zh-CN" altLang="en-US" sz="2400" kern="1200" cap="none" spc="0" normalizeH="0" baseline="0" noProof="0" smtClean="0">
                <a:solidFill>
                  <a:schemeClr val="tx1"/>
                </a:solidFill>
                <a:effectLst>
                  <a:outerShdw blurRad="38100" dist="38100" dir="2700000" algn="tl">
                    <a:srgbClr val="FFFFFF"/>
                  </a:outerShdw>
                </a:effectLst>
                <a:latin typeface="黑体" panose="02010609060101010101" pitchFamily="49" charset="-122"/>
                <a:ea typeface="黑体" panose="02010609060101010101" pitchFamily="49" charset="-122"/>
                <a:cs typeface="+mn-cs"/>
              </a:rPr>
              <a:t>年的实践充分证明，人民代表大会制度是符合中国国情和实际，体现社会主义国家性质，保证人民当家作主，保障实现中华民族伟大复兴的好制度。</a:t>
            </a:r>
            <a:r>
              <a:rPr kumimoji="0" lang="zh-CN" altLang="en-US" sz="2400" kern="1200" cap="none" spc="0" normalizeH="0" baseline="0" noProof="0" smtClean="0">
                <a:solidFill>
                  <a:schemeClr val="tx1"/>
                </a:solidFill>
                <a:effectLst>
                  <a:outerShdw blurRad="38100" dist="38100" dir="2700000" algn="tl">
                    <a:srgbClr val="FFFFFF"/>
                  </a:outerShdw>
                </a:effectLst>
                <a:latin typeface="宋体" panose="02010600030101010101" pitchFamily="2" charset="-122"/>
                <a:ea typeface="黑体" panose="02010609060101010101" pitchFamily="49" charset="-122"/>
                <a:cs typeface="+mn-cs"/>
              </a:rPr>
              <a:t>”</a:t>
            </a:r>
            <a:r>
              <a:rPr kumimoji="0" lang="zh-CN" altLang="en-US" sz="2400" kern="1200" cap="none" spc="0" normalizeH="0" baseline="0" noProof="0" smtClean="0">
                <a:solidFill>
                  <a:schemeClr val="tx1"/>
                </a:solidFill>
                <a:effectLst>
                  <a:outerShdw blurRad="38100" dist="38100" dir="2700000" algn="tl">
                    <a:srgbClr val="FFFFFF"/>
                  </a:outerShdw>
                </a:effectLst>
                <a:latin typeface="Arial" panose="020B0604020202020204" pitchFamily="34" charset="0"/>
                <a:ea typeface="黑体" panose="02010609060101010101" pitchFamily="49" charset="-122"/>
                <a:cs typeface="+mn-cs"/>
              </a:rPr>
              <a:t> </a:t>
            </a:r>
            <a:endParaRPr kumimoji="0" lang="zh-CN" altLang="en-US" sz="2400" kern="1200" cap="none" spc="0" normalizeH="0" baseline="0" noProof="0" smtClean="0">
              <a:solidFill>
                <a:schemeClr val="tx1"/>
              </a:solidFill>
              <a:effectLst>
                <a:outerShdw blurRad="38100" dist="38100" dir="2700000" algn="tl">
                  <a:srgbClr val="FFFFFF"/>
                </a:outerShdw>
              </a:effectLst>
              <a:latin typeface="Arial" panose="020B0604020202020204" pitchFamily="34" charset="0"/>
              <a:ea typeface="黑体" panose="02010609060101010101" pitchFamily="49" charset="-122"/>
              <a:cs typeface="+mn-cs"/>
            </a:endParaRPr>
          </a:p>
          <a:p>
            <a:pPr marR="0" defTabSz="914400">
              <a:buClrTx/>
              <a:buSzTx/>
              <a:buFontTx/>
              <a:buNone/>
              <a:defRPr/>
            </a:pPr>
            <a:r>
              <a:rPr kumimoji="0" lang="en-US" altLang="zh-CN" sz="2400" kern="1200" cap="none" spc="0" normalizeH="0" baseline="0" noProof="0" smtClean="0">
                <a:solidFill>
                  <a:schemeClr val="tx1"/>
                </a:solidFill>
                <a:effectLst>
                  <a:outerShdw blurRad="38100" dist="38100" dir="2700000" algn="tl">
                    <a:srgbClr val="FFFFFF"/>
                  </a:outerShdw>
                </a:effectLst>
                <a:latin typeface="Arial" panose="020B0604020202020204" pitchFamily="34" charset="0"/>
                <a:ea typeface="黑体" panose="02010609060101010101" pitchFamily="49" charset="-122"/>
                <a:cs typeface="+mn-cs"/>
              </a:rPr>
              <a:t>                    </a:t>
            </a:r>
            <a:r>
              <a:rPr kumimoji="0" lang="en-US" altLang="zh-CN" sz="2400" kern="1200" cap="none" spc="0" normalizeH="0" baseline="0" noProof="0" smtClean="0">
                <a:solidFill>
                  <a:srgbClr val="FF3300"/>
                </a:solidFill>
                <a:latin typeface="Arial" panose="020B0604020202020204"/>
                <a:ea typeface="黑体" panose="02010609060101010101" pitchFamily="49" charset="-122"/>
                <a:cs typeface="+mn-cs"/>
              </a:rPr>
              <a:t>——</a:t>
            </a:r>
            <a:r>
              <a:rPr kumimoji="0" lang="zh-CN" altLang="en-US" sz="2400" kern="1200" cap="none" spc="0" normalizeH="0" baseline="0" noProof="0" smtClean="0">
                <a:solidFill>
                  <a:srgbClr val="FF3300"/>
                </a:solidFill>
                <a:latin typeface="黑体" panose="02010609060101010101" pitchFamily="49" charset="-122"/>
                <a:ea typeface="黑体" panose="02010609060101010101" pitchFamily="49" charset="-122"/>
                <a:cs typeface="+mn-cs"/>
              </a:rPr>
              <a:t>习近平在庆祝全国人大成立</a:t>
            </a:r>
            <a:r>
              <a:rPr kumimoji="0" lang="en-US" altLang="zh-CN" sz="2400" kern="1200" cap="none" spc="0" normalizeH="0" baseline="0" noProof="0" smtClean="0">
                <a:solidFill>
                  <a:srgbClr val="FF3300"/>
                </a:solidFill>
                <a:latin typeface="黑体" panose="02010609060101010101" pitchFamily="49" charset="-122"/>
                <a:ea typeface="黑体" panose="02010609060101010101" pitchFamily="49" charset="-122"/>
                <a:cs typeface="+mn-cs"/>
              </a:rPr>
              <a:t>60</a:t>
            </a:r>
            <a:r>
              <a:rPr kumimoji="0" lang="zh-CN" altLang="en-US" sz="2400" kern="1200" cap="none" spc="0" normalizeH="0" baseline="0" noProof="0" smtClean="0">
                <a:solidFill>
                  <a:srgbClr val="FF3300"/>
                </a:solidFill>
                <a:latin typeface="黑体" panose="02010609060101010101" pitchFamily="49" charset="-122"/>
                <a:ea typeface="黑体" panose="02010609060101010101" pitchFamily="49" charset="-122"/>
                <a:cs typeface="+mn-cs"/>
              </a:rPr>
              <a:t>周年的重要讲话</a:t>
            </a:r>
            <a:endParaRPr kumimoji="0" lang="en-US" altLang="zh-CN" sz="2400" kern="1200" cap="none" spc="0" normalizeH="0" baseline="0" noProof="0" smtClean="0">
              <a:solidFill>
                <a:srgbClr val="FF3300"/>
              </a:solidFill>
              <a:effectLst>
                <a:outerShdw blurRad="38100" dist="38100" dir="2700000" algn="tl">
                  <a:srgbClr val="000000"/>
                </a:outerShdw>
              </a:effectLst>
              <a:latin typeface="黑体" panose="02010609060101010101" pitchFamily="49" charset="-122"/>
              <a:ea typeface="黑体" panose="02010609060101010101" pitchFamily="49" charset="-122"/>
              <a:cs typeface="+mn-cs"/>
            </a:endParaRPr>
          </a:p>
        </p:txBody>
      </p:sp>
      <p:sp>
        <p:nvSpPr>
          <p:cNvPr id="49158" name="Text Box 6"/>
          <p:cNvSpPr txBox="1"/>
          <p:nvPr/>
        </p:nvSpPr>
        <p:spPr>
          <a:xfrm>
            <a:off x="228600" y="838200"/>
            <a:ext cx="8713788" cy="1225550"/>
          </a:xfrm>
          <a:prstGeom prst="rect">
            <a:avLst/>
          </a:prstGeom>
          <a:solidFill>
            <a:schemeClr val="accent1"/>
          </a:solidFill>
          <a:ln w="38100" cap="flat" cmpd="sng">
            <a:solidFill>
              <a:schemeClr val="tx1"/>
            </a:solidFill>
            <a:prstDash val="solid"/>
            <a:miter/>
            <a:headEnd type="none" w="med" len="med"/>
            <a:tailEnd type="none" w="med" len="med"/>
          </a:ln>
        </p:spPr>
        <p:txBody>
          <a:bodyPr>
            <a:spAutoFit/>
          </a:bodyPr>
          <a:p>
            <a:pPr>
              <a:spcBef>
                <a:spcPct val="0"/>
              </a:spcBef>
            </a:pPr>
            <a:r>
              <a:rPr lang="zh-CN" altLang="en-US" sz="2400" dirty="0">
                <a:solidFill>
                  <a:schemeClr val="tx1"/>
                </a:solidFill>
                <a:latin typeface="黑体" panose="02010609060101010101" pitchFamily="49" charset="-122"/>
              </a:rPr>
              <a:t>我们的人民代表大会制度既克服了三权分立模式互相扯皮、效率低下的弊端，也借鉴了它职权清晰、便于监督的优点</a:t>
            </a:r>
            <a:r>
              <a:rPr lang="en-US" altLang="zh-CN" sz="2400" dirty="0">
                <a:solidFill>
                  <a:schemeClr val="tx1"/>
                </a:solidFill>
                <a:latin typeface="宋体" panose="02010600030101010101" pitchFamily="2" charset="-122"/>
              </a:rPr>
              <a:t>……</a:t>
            </a:r>
            <a:endParaRPr lang="en-US" altLang="zh-CN" sz="2400" dirty="0">
              <a:solidFill>
                <a:schemeClr val="tx1"/>
              </a:solidFill>
              <a:latin typeface="黑体" panose="02010609060101010101" pitchFamily="49" charset="-122"/>
            </a:endParaRPr>
          </a:p>
          <a:p>
            <a:pPr>
              <a:spcBef>
                <a:spcPct val="0"/>
              </a:spcBef>
            </a:pPr>
            <a:r>
              <a:rPr lang="en-US" altLang="zh-CN" sz="2400" dirty="0">
                <a:solidFill>
                  <a:schemeClr val="tx1"/>
                </a:solidFill>
                <a:latin typeface="黑体" panose="02010609060101010101" pitchFamily="49" charset="-122"/>
              </a:rPr>
              <a:t>            </a:t>
            </a:r>
            <a:r>
              <a:rPr lang="en-US" altLang="zh-CN" sz="2400" dirty="0">
                <a:solidFill>
                  <a:srgbClr val="FF3300"/>
                </a:solidFill>
                <a:latin typeface="宋体" panose="02010600030101010101" pitchFamily="2" charset="-122"/>
              </a:rPr>
              <a:t>——</a:t>
            </a:r>
            <a:r>
              <a:rPr lang="zh-CN" altLang="en-US" sz="2400" dirty="0">
                <a:solidFill>
                  <a:srgbClr val="FF3300"/>
                </a:solidFill>
                <a:latin typeface="黑体" panose="02010609060101010101" pitchFamily="49" charset="-122"/>
              </a:rPr>
              <a:t>席文启</a:t>
            </a:r>
            <a:r>
              <a:rPr lang="en-US" altLang="zh-CN" sz="2400" dirty="0">
                <a:solidFill>
                  <a:srgbClr val="FF3300"/>
                </a:solidFill>
                <a:latin typeface="黑体" panose="02010609060101010101" pitchFamily="49" charset="-122"/>
              </a:rPr>
              <a:t>《</a:t>
            </a:r>
            <a:r>
              <a:rPr lang="zh-CN" altLang="en-US" sz="2400" dirty="0">
                <a:solidFill>
                  <a:srgbClr val="FF3300"/>
                </a:solidFill>
                <a:latin typeface="黑体" panose="02010609060101010101" pitchFamily="49" charset="-122"/>
              </a:rPr>
              <a:t>人民代表大会制度的历史与发展</a:t>
            </a:r>
            <a:r>
              <a:rPr lang="en-US" altLang="zh-CN" sz="2400" dirty="0">
                <a:solidFill>
                  <a:srgbClr val="FF3300"/>
                </a:solidFill>
                <a:latin typeface="黑体" panose="02010609060101010101" pitchFamily="49" charset="-122"/>
              </a:rPr>
              <a:t>》</a:t>
            </a:r>
            <a:endParaRPr lang="en-US" altLang="zh-CN" sz="2400" dirty="0">
              <a:solidFill>
                <a:srgbClr val="FF3300"/>
              </a:solidFill>
              <a:latin typeface="黑体" panose="02010609060101010101" pitchFamily="49" charset="-122"/>
            </a:endParaRPr>
          </a:p>
        </p:txBody>
      </p:sp>
      <p:sp>
        <p:nvSpPr>
          <p:cNvPr id="49159" name="Rectangle 7"/>
          <p:cNvSpPr>
            <a:spLocks noChangeArrowheads="1"/>
          </p:cNvSpPr>
          <p:nvPr/>
        </p:nvSpPr>
        <p:spPr bwMode="auto">
          <a:xfrm>
            <a:off x="381000" y="5334000"/>
            <a:ext cx="8439150" cy="106680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32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人民代表大会制度是具有中国特色的符合中国国情的政权组织形式。</a:t>
            </a:r>
            <a:endParaRPr kumimoji="0" lang="zh-CN" altLang="en-US" sz="32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blinds(horizontal)">
                                      <p:cBhvr>
                                        <p:cTn id="7" dur="5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blinds(horizontal)">
                                      <p:cBhvr>
                                        <p:cTn id="12" dur="500"/>
                                        <p:tgtEl>
                                          <p:spTgt spid="491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49156"/>
                                        </p:tgtEl>
                                        <p:attrNameLst>
                                          <p:attrName>style.visibility</p:attrName>
                                        </p:attrNameLst>
                                      </p:cBhvr>
                                      <p:to>
                                        <p:strVal val="visible"/>
                                      </p:to>
                                    </p:set>
                                    <p:animEffect transition="in" filter="blinds(horizontal)">
                                      <p:cBhvr>
                                        <p:cTn id="17" dur="500"/>
                                        <p:tgtEl>
                                          <p:spTgt spid="4915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9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ldLvl="0" animBg="1"/>
      <p:bldP spid="49157" grpId="0" bldLvl="0" animBg="1"/>
      <p:bldP spid="49158" grpId="0" bldLvl="0" animBg="1"/>
      <p:bldP spid="4915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3" name="矩形 1">
            <a:hlinkClick r:id="rId1" action="ppaction://hlinksldjump"/>
          </p:cNvPr>
          <p:cNvSpPr/>
          <p:nvPr/>
        </p:nvSpPr>
        <p:spPr>
          <a:xfrm>
            <a:off x="183515" y="1049020"/>
            <a:ext cx="8853805" cy="3784600"/>
          </a:xfrm>
          <a:prstGeom prst="rect">
            <a:avLst/>
          </a:prstGeom>
          <a:noFill/>
          <a:ln w="19050" cap="flat" cmpd="sng">
            <a:solidFill>
              <a:srgbClr val="FF0000"/>
            </a:solidFill>
            <a:prstDash val="solid"/>
            <a:miter/>
            <a:headEnd type="none" w="med" len="med"/>
            <a:tailEnd type="none" w="med" len="med"/>
          </a:ln>
        </p:spPr>
        <p:txBody>
          <a:bodyPr wrap="square">
            <a:spAutoFit/>
          </a:bodyPr>
          <a:p>
            <a:pPr>
              <a:buFont typeface="Arial" panose="020B0604020202020204" pitchFamily="34" charset="0"/>
              <a:buNone/>
            </a:pPr>
            <a:r>
              <a:rPr lang="zh-CN" altLang="en-US" dirty="0">
                <a:solidFill>
                  <a:schemeClr val="tx1"/>
                </a:solidFill>
                <a:cs typeface="黑体" panose="02010609060101010101" pitchFamily="49" charset="-122"/>
              </a:rPr>
              <a:t>有了人大，并不妨碍我们成立政协进行政治协商。各党派、各民族、各团体的领导人物一起来协商新中国的大事非常重要</a:t>
            </a:r>
            <a:r>
              <a:rPr lang="en-US" altLang="zh-CN" dirty="0">
                <a:solidFill>
                  <a:schemeClr val="tx1"/>
                </a:solidFill>
                <a:cs typeface="黑体" panose="02010609060101010101" pitchFamily="49" charset="-122"/>
              </a:rPr>
              <a:t>……</a:t>
            </a:r>
            <a:r>
              <a:rPr lang="zh-CN" altLang="en-US" dirty="0">
                <a:solidFill>
                  <a:schemeClr val="tx1"/>
                </a:solidFill>
                <a:cs typeface="黑体" panose="02010609060101010101" pitchFamily="49" charset="-122"/>
              </a:rPr>
              <a:t>人大的代表性当然很大,但它不能包括所有的方面,所以政协仍有存在的必要</a:t>
            </a:r>
            <a:r>
              <a:rPr lang="en-US" altLang="zh-CN" dirty="0">
                <a:solidFill>
                  <a:schemeClr val="tx1"/>
                </a:solidFill>
                <a:cs typeface="黑体" panose="02010609060101010101" pitchFamily="49" charset="-122"/>
              </a:rPr>
              <a:t>……</a:t>
            </a:r>
            <a:r>
              <a:rPr lang="zh-CN" altLang="en-US" dirty="0">
                <a:solidFill>
                  <a:schemeClr val="tx1"/>
                </a:solidFill>
                <a:cs typeface="黑体" panose="02010609060101010101" pitchFamily="49" charset="-122"/>
              </a:rPr>
              <a:t>人民政协有协商国际问题、协商候选名单、提意见、调整关系和学习五大任务。 </a:t>
            </a:r>
            <a:endParaRPr lang="en-US" altLang="zh-CN" dirty="0">
              <a:solidFill>
                <a:schemeClr val="tx1"/>
              </a:solidFill>
              <a:cs typeface="黑体" panose="02010609060101010101" pitchFamily="49" charset="-122"/>
            </a:endParaRPr>
          </a:p>
          <a:p>
            <a:pPr algn="r">
              <a:buFont typeface="Arial" panose="020B0604020202020204" pitchFamily="34" charset="0"/>
              <a:buNone/>
            </a:pPr>
            <a:r>
              <a:rPr lang="en-US" altLang="zh-CN" dirty="0">
                <a:solidFill>
                  <a:schemeClr val="tx1"/>
                </a:solidFill>
                <a:cs typeface="黑体" panose="02010609060101010101" pitchFamily="49" charset="-122"/>
              </a:rPr>
              <a:t>——1954</a:t>
            </a:r>
            <a:r>
              <a:rPr lang="zh-CN" altLang="en-US" dirty="0">
                <a:solidFill>
                  <a:schemeClr val="tx1"/>
                </a:solidFill>
                <a:cs typeface="黑体" panose="02010609060101010101" pitchFamily="49" charset="-122"/>
              </a:rPr>
              <a:t>年毛泽东《关于政协的性质和任务》</a:t>
            </a:r>
            <a:endParaRPr lang="zh-CN" altLang="en-US" dirty="0">
              <a:solidFill>
                <a:schemeClr val="tx1"/>
              </a:solidFill>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linds(horizontal)">
                                      <p:cBhvr>
                                        <p:cTn id="7"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270" y="-25400"/>
            <a:ext cx="9159240" cy="6895465"/>
          </a:xfrm>
          <a:prstGeom prst="rect">
            <a:avLst/>
          </a:prstGeom>
        </p:spPr>
      </p:pic>
      <p:sp>
        <p:nvSpPr>
          <p:cNvPr id="6" name="矩形 5"/>
          <p:cNvSpPr/>
          <p:nvPr/>
        </p:nvSpPr>
        <p:spPr>
          <a:xfrm>
            <a:off x="0" y="260350"/>
            <a:ext cx="9144000" cy="1076325"/>
          </a:xfrm>
          <a:prstGeom prst="rect">
            <a:avLst/>
          </a:prstGeom>
          <a:solidFill>
            <a:schemeClr val="bg1">
              <a:alpha val="72000"/>
            </a:schemeClr>
          </a:solidFill>
        </p:spPr>
        <p:txBody>
          <a:bodyPr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rgbClr val="FF0000"/>
                </a:solidFill>
                <a:effectLst/>
                <a:uLnTx/>
                <a:uFillTx/>
                <a:latin typeface="+mn-ea"/>
                <a:ea typeface="+mn-ea"/>
                <a:cs typeface="+mn-cs"/>
              </a:rPr>
              <a:t>中国共产党领导的多党合作和政治协商制度</a:t>
            </a:r>
            <a:endParaRPr kumimoji="0" lang="en-US" altLang="zh-CN" sz="3200" b="1" i="0" u="none" strike="noStrike" kern="1200" cap="none" spc="0" normalizeH="0" baseline="0" noProof="0" dirty="0" smtClean="0">
              <a:ln>
                <a:noFill/>
              </a:ln>
              <a:solidFill>
                <a:srgbClr val="FF0000"/>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srgbClr val="FF0000"/>
                </a:solidFill>
                <a:effectLst/>
                <a:uLnTx/>
                <a:uFillTx/>
                <a:latin typeface="+mn-ea"/>
                <a:ea typeface="+mn-ea"/>
                <a:cs typeface="+mn-cs"/>
              </a:rPr>
              <a:t>         </a:t>
            </a:r>
            <a:endParaRPr kumimoji="0" lang="zh-CN" altLang="en-US" sz="3200" b="1" i="0" u="none" strike="noStrike" kern="1200" cap="none" spc="0" normalizeH="0" baseline="0" noProof="0" dirty="0">
              <a:ln>
                <a:noFill/>
              </a:ln>
              <a:solidFill>
                <a:srgbClr val="FF0000"/>
              </a:solidFill>
              <a:effectLst/>
              <a:uLnTx/>
              <a:uFillTx/>
              <a:latin typeface="+mn-ea"/>
              <a:ea typeface="+mn-ea"/>
              <a:cs typeface="+mn-cs"/>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1" name="文本框 124930"/>
          <p:cNvSpPr txBox="1"/>
          <p:nvPr/>
        </p:nvSpPr>
        <p:spPr>
          <a:xfrm>
            <a:off x="-75565" y="3172460"/>
            <a:ext cx="9257665" cy="1383665"/>
          </a:xfrm>
          <a:prstGeom prst="rect">
            <a:avLst/>
          </a:prstGeom>
          <a:noFill/>
          <a:ln w="9525">
            <a:noFill/>
          </a:ln>
        </p:spPr>
        <p:txBody>
          <a:bodyPr wrap="square">
            <a:spAutoFit/>
          </a:bodyPr>
          <a:p>
            <a:pPr>
              <a:spcBef>
                <a:spcPct val="50000"/>
              </a:spcBef>
              <a:buClrTx/>
            </a:pPr>
            <a:r>
              <a:rPr lang="zh-CN" altLang="en-US" sz="2800" b="1" dirty="0">
                <a:solidFill>
                  <a:schemeClr val="tx1"/>
                </a:solidFill>
                <a:cs typeface="黑体" panose="02010609060101010101" pitchFamily="49" charset="-122"/>
              </a:rPr>
              <a:t>材料二：西方的民主就是三权分立，多党竞选，等等。我们并不反对西方国家这样搞，但是我们中国大陆不搞多党竞选，不搞三权分立、两院制。      </a:t>
            </a:r>
            <a:r>
              <a:rPr lang="en-US" altLang="zh-CN" sz="2800" b="1">
                <a:solidFill>
                  <a:schemeClr val="tx1"/>
                </a:solidFill>
                <a:cs typeface="黑体" panose="02010609060101010101" pitchFamily="49" charset="-122"/>
              </a:rPr>
              <a:t>——</a:t>
            </a:r>
            <a:r>
              <a:rPr lang="zh-CN" altLang="en-US" sz="2800" b="1" dirty="0">
                <a:solidFill>
                  <a:schemeClr val="tx1"/>
                </a:solidFill>
                <a:cs typeface="黑体" panose="02010609060101010101" pitchFamily="49" charset="-122"/>
              </a:rPr>
              <a:t>邓小平</a:t>
            </a:r>
            <a:endParaRPr lang="zh-CN" altLang="en-US" sz="2800" b="1" dirty="0">
              <a:solidFill>
                <a:schemeClr val="tx1"/>
              </a:solidFill>
              <a:cs typeface="黑体" panose="02010609060101010101" pitchFamily="49" charset="-122"/>
            </a:endParaRPr>
          </a:p>
        </p:txBody>
      </p:sp>
      <p:sp>
        <p:nvSpPr>
          <p:cNvPr id="124932" name="文本框 124931"/>
          <p:cNvSpPr txBox="1"/>
          <p:nvPr/>
        </p:nvSpPr>
        <p:spPr>
          <a:xfrm>
            <a:off x="99060" y="4914900"/>
            <a:ext cx="9172575" cy="1599565"/>
          </a:xfrm>
          <a:prstGeom prst="rect">
            <a:avLst/>
          </a:prstGeom>
          <a:noFill/>
          <a:ln w="9525">
            <a:noFill/>
          </a:ln>
        </p:spPr>
        <p:txBody>
          <a:bodyPr>
            <a:spAutoFit/>
          </a:bodyPr>
          <a:p>
            <a:pPr>
              <a:spcBef>
                <a:spcPct val="50000"/>
              </a:spcBef>
            </a:pPr>
            <a:r>
              <a:rPr lang="zh-CN" altLang="en-US" sz="2800" b="1" dirty="0">
                <a:solidFill>
                  <a:srgbClr val="0000CC"/>
                </a:solidFill>
                <a:latin typeface="Times New Roman" panose="02020603050405020304" pitchFamily="18" charset="0"/>
                <a:ea typeface="黑体" panose="02010609060101010101" pitchFamily="49" charset="-122"/>
              </a:rPr>
              <a:t>        阅读材料后回答：西方的政治制度体现了什么特点？我国的政党制度又有什么特点？</a:t>
            </a:r>
            <a:endParaRPr lang="zh-CN" altLang="en-US" sz="2800" b="1" dirty="0">
              <a:solidFill>
                <a:srgbClr val="0000CC"/>
              </a:solidFill>
              <a:latin typeface="Times New Roman" panose="02020603050405020304" pitchFamily="18" charset="0"/>
              <a:ea typeface="黑体" panose="02010609060101010101" pitchFamily="49" charset="-122"/>
            </a:endParaRPr>
          </a:p>
          <a:p>
            <a:pPr>
              <a:spcBef>
                <a:spcPct val="50000"/>
              </a:spcBef>
            </a:pPr>
            <a:endParaRPr lang="zh-CN" altLang="en-US" sz="2800" b="1" dirty="0">
              <a:solidFill>
                <a:srgbClr val="CC0000"/>
              </a:solidFill>
              <a:latin typeface="Times New Roman" panose="02020603050405020304" pitchFamily="18" charset="0"/>
              <a:ea typeface="黑体" panose="02010609060101010101" pitchFamily="49" charset="-122"/>
            </a:endParaRPr>
          </a:p>
        </p:txBody>
      </p:sp>
      <p:sp>
        <p:nvSpPr>
          <p:cNvPr id="22530" name="矩形 1"/>
          <p:cNvSpPr/>
          <p:nvPr/>
        </p:nvSpPr>
        <p:spPr>
          <a:xfrm>
            <a:off x="-75565" y="126365"/>
            <a:ext cx="9182100" cy="3322955"/>
          </a:xfrm>
          <a:prstGeom prst="rect">
            <a:avLst/>
          </a:prstGeom>
          <a:noFill/>
          <a:ln w="9525">
            <a:noFill/>
          </a:ln>
        </p:spPr>
        <p:txBody>
          <a:bodyPr wrap="square">
            <a:spAutoFit/>
          </a:bodyPr>
          <a:p>
            <a:r>
              <a:rPr lang="zh-CN" altLang="zh-CN" sz="2800" b="1" dirty="0">
                <a:solidFill>
                  <a:schemeClr val="tx1"/>
                </a:solidFill>
              </a:rPr>
              <a:t>材料一：多党合作好比是交响乐团，在作曲的时候，大家都可以提意见，各民主党派都应积极参与，最后公认由中国共产党博采众长来定谱。此外，乐团里</a:t>
            </a:r>
            <a:r>
              <a:rPr lang="zh-CN" altLang="en-US" sz="2800" b="1" dirty="0">
                <a:solidFill>
                  <a:schemeClr val="tx1"/>
                </a:solidFill>
              </a:rPr>
              <a:t>的</a:t>
            </a:r>
            <a:r>
              <a:rPr lang="zh-CN" altLang="zh-CN" sz="2800" b="1" dirty="0">
                <a:solidFill>
                  <a:schemeClr val="tx1"/>
                </a:solidFill>
              </a:rPr>
              <a:t>演奏家，各有专长，各有其职，</a:t>
            </a:r>
            <a:r>
              <a:rPr lang="zh-CN" altLang="en-US" sz="2800" b="1" dirty="0">
                <a:solidFill>
                  <a:schemeClr val="tx1"/>
                </a:solidFill>
              </a:rPr>
              <a:t>要</a:t>
            </a:r>
            <a:r>
              <a:rPr lang="zh-CN" altLang="zh-CN" sz="2800" b="1" dirty="0">
                <a:solidFill>
                  <a:schemeClr val="tx1"/>
                </a:solidFill>
              </a:rPr>
              <a:t>奏出和谐动听的乐曲，关键是要有一个统一的指挥，演奏多党合作这部交响曲的指挥就是中国共产党</a:t>
            </a:r>
            <a:r>
              <a:rPr lang="zh-CN" altLang="zh-CN" sz="2800" dirty="0">
                <a:solidFill>
                  <a:schemeClr val="tx1"/>
                </a:solidFill>
              </a:rPr>
              <a:t>。</a:t>
            </a:r>
            <a:endParaRPr lang="en-US" altLang="zh-CN" sz="2800" dirty="0">
              <a:solidFill>
                <a:schemeClr val="tx1"/>
              </a:solidFill>
            </a:endParaRPr>
          </a:p>
          <a:p>
            <a:endParaRPr lang="en-US" altLang="zh-CN"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24931"/>
                                        </p:tgtEl>
                                        <p:attrNameLst>
                                          <p:attrName>style.visibility</p:attrName>
                                        </p:attrNameLst>
                                      </p:cBhvr>
                                      <p:to>
                                        <p:strVal val="visible"/>
                                      </p:to>
                                    </p:set>
                                    <p:animEffect transition="in" filter="blinds(horizontal)">
                                      <p:cBhvr>
                                        <p:cTn id="12" dur="500"/>
                                        <p:tgtEl>
                                          <p:spTgt spid="1249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32"/>
                                        </p:tgtEl>
                                        <p:attrNameLst>
                                          <p:attrName>style.visibility</p:attrName>
                                        </p:attrNameLst>
                                      </p:cBhvr>
                                      <p:to>
                                        <p:strVal val="visible"/>
                                      </p:to>
                                    </p:set>
                                    <p:animEffect transition="in" filter="blinds(horizontal)">
                                      <p:cBhvr>
                                        <p:cTn id="1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124931" grpId="1"/>
      <p:bldP spid="1249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
          <p:cNvSpPr>
            <a:spLocks noGrp="1"/>
          </p:cNvSpPr>
          <p:nvPr>
            <p:ph type="title"/>
          </p:nvPr>
        </p:nvSpPr>
        <p:spPr/>
        <p:txBody>
          <a:bodyPr vert="horz" wrap="square" lIns="91440" tIns="45720" rIns="91440" bIns="45720" anchor="ctr"/>
          <a:p>
            <a:endParaRPr lang="zh-CN" altLang="en-US" dirty="0"/>
          </a:p>
        </p:txBody>
      </p:sp>
      <p:sp>
        <p:nvSpPr>
          <p:cNvPr id="16387" name="内容占位符 2"/>
          <p:cNvSpPr>
            <a:spLocks noGrp="1"/>
          </p:cNvSpPr>
          <p:nvPr>
            <p:ph idx="1"/>
          </p:nvPr>
        </p:nvSpPr>
        <p:spPr/>
        <p:txBody>
          <a:bodyPr vert="horz" wrap="square" lIns="91440" tIns="45720" rIns="91440" bIns="45720" anchor="t"/>
          <a:p>
            <a:endParaRPr lang="zh-CN" altLang="en-US" dirty="0"/>
          </a:p>
        </p:txBody>
      </p:sp>
      <p:pic>
        <p:nvPicPr>
          <p:cNvPr id="16388" name="Picture 20" descr="民族大团结"/>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矩形 5"/>
          <p:cNvSpPr/>
          <p:nvPr/>
        </p:nvSpPr>
        <p:spPr>
          <a:xfrm>
            <a:off x="0" y="260350"/>
            <a:ext cx="9144000" cy="1076325"/>
          </a:xfrm>
          <a:prstGeom prst="rect">
            <a:avLst/>
          </a:prstGeom>
          <a:solidFill>
            <a:schemeClr val="bg1">
              <a:alpha val="72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rgbClr val="FF0000"/>
                </a:solidFill>
                <a:effectLst/>
                <a:uLnTx/>
                <a:uFillTx/>
                <a:latin typeface="+mn-ea"/>
                <a:ea typeface="+mn-ea"/>
                <a:cs typeface="+mn-cs"/>
              </a:rPr>
              <a:t>民族区域自治制度</a:t>
            </a:r>
            <a:endParaRPr kumimoji="0" lang="en-US" altLang="zh-CN" sz="3200" b="1" i="0" u="none" strike="noStrike" kern="1200" cap="none" spc="0" normalizeH="0" baseline="0" noProof="0" dirty="0" smtClean="0">
              <a:ln>
                <a:noFill/>
              </a:ln>
              <a:solidFill>
                <a:srgbClr val="FF0000"/>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srgbClr val="FF0000"/>
                </a:solidFill>
                <a:effectLst/>
                <a:uLnTx/>
                <a:uFillTx/>
                <a:latin typeface="+mn-ea"/>
                <a:ea typeface="+mn-ea"/>
                <a:cs typeface="+mn-cs"/>
              </a:rPr>
              <a:t>         </a:t>
            </a:r>
            <a:endParaRPr kumimoji="0" lang="zh-CN" altLang="en-US" sz="3200" b="1" i="0" u="none" strike="noStrike" kern="1200" cap="none" spc="0" normalizeH="0" baseline="0" noProof="0" dirty="0">
              <a:ln>
                <a:noFill/>
              </a:ln>
              <a:solidFill>
                <a:srgbClr val="FF0000"/>
              </a:solidFill>
              <a:effectLst/>
              <a:uLnTx/>
              <a:uFillTx/>
              <a:latin typeface="+mn-ea"/>
              <a:ea typeface="+mn-ea"/>
              <a:cs typeface="+mn-cs"/>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Rectangle 3"/>
          <p:cNvSpPr>
            <a:spLocks noGrp="1" noChangeArrowheads="1"/>
          </p:cNvSpPr>
          <p:nvPr>
            <p:ph idx="1"/>
          </p:nvPr>
        </p:nvSpPr>
        <p:spPr>
          <a:xfrm>
            <a:off x="395288" y="188913"/>
            <a:ext cx="8353425" cy="4752975"/>
          </a:xfrm>
          <a:ln w="25400">
            <a:solidFill>
              <a:srgbClr val="0070C0"/>
            </a:solidFill>
          </a:ln>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           </a:t>
            </a:r>
            <a:r>
              <a:rPr kumimoji="0" lang="zh-CN" sz="2600" b="1" i="0" u="none" strike="noStrike" kern="1200" cap="none" spc="0" normalizeH="0" baseline="0" noProof="0" dirty="0" smtClean="0">
                <a:ln>
                  <a:noFill/>
                </a:ln>
                <a:solidFill>
                  <a:schemeClr val="tx1"/>
                </a:solidFill>
                <a:effectLst/>
                <a:uLnTx/>
                <a:uFillTx/>
                <a:latin typeface="+mn-lt"/>
                <a:ea typeface="+mn-ea"/>
                <a:cs typeface="+mn-cs"/>
              </a:rPr>
              <a:t>（</a:t>
            </a:r>
            <a:r>
              <a:rPr kumimoji="0" lang="zh-CN" sz="2600" b="1" i="0" u="none" strike="noStrike" kern="1200" cap="none" spc="0" normalizeH="0" baseline="0" noProof="0" dirty="0">
                <a:ln>
                  <a:noFill/>
                </a:ln>
                <a:solidFill>
                  <a:schemeClr val="tx1"/>
                </a:solidFill>
                <a:effectLst/>
                <a:uLnTx/>
                <a:uFillTx/>
                <a:latin typeface="+mn-lt"/>
                <a:ea typeface="+mn-ea"/>
                <a:cs typeface="+mn-cs"/>
              </a:rPr>
              <a:t>中国历史上）民族发展在地区上是</a:t>
            </a:r>
            <a:r>
              <a:rPr kumimoji="0" lang="zh-CN" sz="2600" b="1" i="0" u="none" strike="noStrike" kern="1200" cap="none" spc="0" normalizeH="0" baseline="0" noProof="0" dirty="0">
                <a:ln>
                  <a:noFill/>
                </a:ln>
                <a:solidFill>
                  <a:srgbClr val="FF0000"/>
                </a:solidFill>
                <a:effectLst/>
                <a:uLnTx/>
                <a:uFillTx/>
                <a:latin typeface="+mn-lt"/>
                <a:ea typeface="+mn-ea"/>
                <a:cs typeface="+mn-cs"/>
              </a:rPr>
              <a:t>互相</a:t>
            </a:r>
            <a:r>
              <a:rPr kumimoji="0" lang="zh-CN" sz="2600" b="1" i="0" u="none" strike="noStrike" kern="1200" cap="none" spc="0" normalizeH="0" baseline="0" noProof="0" dirty="0" smtClean="0">
                <a:ln>
                  <a:noFill/>
                </a:ln>
                <a:solidFill>
                  <a:srgbClr val="FF0000"/>
                </a:solidFill>
                <a:effectLst/>
                <a:uLnTx/>
                <a:uFillTx/>
                <a:latin typeface="+mn-lt"/>
                <a:ea typeface="+mn-ea"/>
                <a:cs typeface="+mn-cs"/>
              </a:rPr>
              <a:t>交叉</a:t>
            </a:r>
            <a:r>
              <a:rPr kumimoji="0" lang="zh-CN" sz="2600" b="1" i="0" u="none" strike="noStrike" kern="1200" cap="none" spc="0" normalizeH="0" baseline="0" noProof="0" dirty="0" smtClean="0">
                <a:ln>
                  <a:noFill/>
                </a:ln>
                <a:solidFill>
                  <a:schemeClr val="tx1"/>
                </a:solidFill>
                <a:effectLst/>
                <a:uLnTx/>
                <a:uFillTx/>
                <a:latin typeface="+mn-lt"/>
                <a:ea typeface="+mn-ea"/>
                <a:cs typeface="+mn-cs"/>
              </a:rPr>
              <a:t>的，</a:t>
            </a:r>
            <a:r>
              <a:rPr kumimoji="0" lang="zh-CN" altLang="zh-CN" sz="2600" b="1" i="0" u="none" strike="noStrike" kern="1200" cap="none" spc="0" normalizeH="0" baseline="0" noProof="0" dirty="0" smtClean="0">
                <a:ln>
                  <a:noFill/>
                </a:ln>
                <a:solidFill>
                  <a:schemeClr val="tx1"/>
                </a:solidFill>
                <a:effectLst/>
                <a:uLnTx/>
                <a:uFillTx/>
                <a:latin typeface="+mn-lt"/>
                <a:ea typeface="+mn-ea"/>
                <a:cs typeface="+mn-cs"/>
              </a:rPr>
              <a:t>……</a:t>
            </a:r>
            <a:r>
              <a:rPr kumimoji="0" lang="zh-CN" sz="2600" b="1" i="0" u="none" strike="noStrike" kern="1200" cap="none" spc="0" normalizeH="0" baseline="0" noProof="0" dirty="0" smtClean="0">
                <a:ln>
                  <a:noFill/>
                </a:ln>
                <a:solidFill>
                  <a:schemeClr val="tx1"/>
                </a:solidFill>
                <a:effectLst/>
                <a:uLnTx/>
                <a:uFillTx/>
                <a:latin typeface="+mn-lt"/>
                <a:ea typeface="+mn-ea"/>
                <a:cs typeface="+mn-cs"/>
              </a:rPr>
              <a:t>汉族曾经长时期统治中原，向兄弟民族地区扩张；也有不少的兄弟民族进入过内地，</a:t>
            </a:r>
            <a:r>
              <a:rPr kumimoji="0" lang="zh-CN" sz="2600" b="1" i="0" u="none" strike="noStrike" kern="1200" cap="none" spc="0" normalizeH="0" baseline="0" noProof="0" dirty="0">
                <a:ln>
                  <a:noFill/>
                </a:ln>
                <a:solidFill>
                  <a:schemeClr val="tx1"/>
                </a:solidFill>
                <a:effectLst/>
                <a:uLnTx/>
                <a:uFillTx/>
                <a:latin typeface="+mn-lt"/>
                <a:ea typeface="+mn-ea"/>
                <a:cs typeface="+mn-cs"/>
              </a:rPr>
              <a:t>统治过中原。</a:t>
            </a:r>
            <a:r>
              <a:rPr kumimoji="0" lang="zh-CN" altLang="zh-CN" sz="2600" b="1" i="0" u="none" strike="noStrike" kern="1200" cap="none" spc="0" normalizeH="0" baseline="0" noProof="0" dirty="0">
                <a:ln>
                  <a:noFill/>
                </a:ln>
                <a:solidFill>
                  <a:schemeClr val="tx1"/>
                </a:solidFill>
                <a:effectLst/>
                <a:uLnTx/>
                <a:uFillTx/>
                <a:latin typeface="+mn-lt"/>
                <a:ea typeface="+mn-ea"/>
                <a:cs typeface="+mn-cs"/>
              </a:rPr>
              <a:t>……</a:t>
            </a:r>
            <a:r>
              <a:rPr kumimoji="0" lang="zh-CN" sz="2600" b="1" i="0" u="none" strike="noStrike" kern="1200" cap="none" spc="0" normalizeH="0" baseline="0" noProof="0" dirty="0">
                <a:ln>
                  <a:noFill/>
                </a:ln>
                <a:solidFill>
                  <a:schemeClr val="tx1"/>
                </a:solidFill>
                <a:effectLst/>
                <a:uLnTx/>
                <a:uFillTx/>
                <a:latin typeface="+mn-lt"/>
                <a:ea typeface="+mn-ea"/>
                <a:cs typeface="+mn-cs"/>
              </a:rPr>
              <a:t>历史的发展使中国各民族多数是</a:t>
            </a:r>
            <a:r>
              <a:rPr kumimoji="0" lang="zh-CN" sz="2600" b="1" i="0" u="none" strike="noStrike" kern="1200" cap="none" spc="0" normalizeH="0" baseline="0" noProof="0" dirty="0">
                <a:ln>
                  <a:noFill/>
                </a:ln>
                <a:solidFill>
                  <a:srgbClr val="FF0000"/>
                </a:solidFill>
                <a:effectLst/>
                <a:uLnTx/>
                <a:uFillTx/>
                <a:latin typeface="+mn-lt"/>
                <a:ea typeface="+mn-ea"/>
                <a:cs typeface="+mn-cs"/>
              </a:rPr>
              <a:t>杂居</a:t>
            </a:r>
            <a:r>
              <a:rPr kumimoji="0" lang="zh-CN" sz="2600" b="1" i="0" u="none" strike="noStrike" kern="1200" cap="none" spc="0" normalizeH="0" baseline="0" noProof="0" dirty="0">
                <a:ln>
                  <a:noFill/>
                </a:ln>
                <a:solidFill>
                  <a:schemeClr val="tx1"/>
                </a:solidFill>
                <a:effectLst/>
                <a:uLnTx/>
                <a:uFillTx/>
                <a:latin typeface="+mn-lt"/>
                <a:ea typeface="+mn-ea"/>
                <a:cs typeface="+mn-cs"/>
              </a:rPr>
              <a:t>的，互相影响</a:t>
            </a:r>
            <a:r>
              <a:rPr kumimoji="0" lang="zh-CN" sz="2600" b="1" i="0" u="none" strike="noStrike" kern="1200" cap="none" spc="0" normalizeH="0" baseline="0" noProof="0" dirty="0" smtClean="0">
                <a:ln>
                  <a:noFill/>
                </a:ln>
                <a:solidFill>
                  <a:schemeClr val="tx1"/>
                </a:solidFill>
                <a:effectLst/>
                <a:uLnTx/>
                <a:uFillTx/>
                <a:latin typeface="+mn-lt"/>
                <a:ea typeface="+mn-ea"/>
                <a:cs typeface="+mn-cs"/>
              </a:rPr>
              <a:t>。</a:t>
            </a:r>
            <a:endParaRPr kumimoji="0" lang="zh-CN" sz="26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600" b="1" i="0" u="none" strike="noStrike" kern="1200" cap="none" spc="0" normalizeH="0" baseline="0" noProof="0" dirty="0" smtClean="0">
                <a:ln>
                  <a:noFill/>
                </a:ln>
                <a:solidFill>
                  <a:schemeClr val="tx1"/>
                </a:solidFill>
                <a:effectLst/>
                <a:uLnTx/>
                <a:uFillTx/>
                <a:latin typeface="+mn-lt"/>
                <a:ea typeface="+mn-ea"/>
                <a:cs typeface="+mn-cs"/>
              </a:rPr>
              <a:t>              </a:t>
            </a:r>
            <a:r>
              <a:rPr kumimoji="0" lang="zh-CN" sz="2600" b="1" i="0" u="none" strike="noStrike" kern="1200" cap="none" spc="0" normalizeH="0" baseline="0" noProof="0" dirty="0" smtClean="0">
                <a:ln>
                  <a:noFill/>
                </a:ln>
                <a:solidFill>
                  <a:schemeClr val="tx1"/>
                </a:solidFill>
                <a:effectLst/>
                <a:uLnTx/>
                <a:uFillTx/>
                <a:latin typeface="+mn-lt"/>
                <a:ea typeface="+mn-ea"/>
                <a:cs typeface="+mn-cs"/>
              </a:rPr>
              <a:t>我</a:t>
            </a:r>
            <a:r>
              <a:rPr kumimoji="0" lang="zh-CN" sz="2600" b="1" i="0" u="none" strike="noStrike" kern="1200" cap="none" spc="0" normalizeH="0" baseline="0" noProof="0" dirty="0">
                <a:ln>
                  <a:noFill/>
                </a:ln>
                <a:solidFill>
                  <a:schemeClr val="tx1"/>
                </a:solidFill>
                <a:effectLst/>
                <a:uLnTx/>
                <a:uFillTx/>
                <a:latin typeface="+mn-lt"/>
                <a:ea typeface="+mn-ea"/>
                <a:cs typeface="+mn-cs"/>
              </a:rPr>
              <a:t>们整个中华民族对外曾经是</a:t>
            </a:r>
            <a:r>
              <a:rPr kumimoji="0" lang="zh-CN" sz="2600" b="1" i="0" u="none" strike="noStrike" kern="1200" cap="none" spc="0" normalizeH="0" baseline="0" noProof="0" dirty="0">
                <a:ln>
                  <a:noFill/>
                </a:ln>
                <a:solidFill>
                  <a:srgbClr val="FF0000"/>
                </a:solidFill>
                <a:effectLst/>
                <a:uLnTx/>
                <a:uFillTx/>
                <a:latin typeface="+mn-lt"/>
                <a:ea typeface="+mn-ea"/>
                <a:cs typeface="+mn-cs"/>
              </a:rPr>
              <a:t>长期受帝国主义压迫</a:t>
            </a:r>
            <a:r>
              <a:rPr kumimoji="0" lang="zh-CN" sz="2600" b="1" i="0" u="none" strike="noStrike" kern="1200" cap="none" spc="0" normalizeH="0" baseline="0" noProof="0" dirty="0">
                <a:ln>
                  <a:noFill/>
                </a:ln>
                <a:solidFill>
                  <a:schemeClr val="tx1"/>
                </a:solidFill>
                <a:effectLst/>
                <a:uLnTx/>
                <a:uFillTx/>
                <a:latin typeface="+mn-lt"/>
                <a:ea typeface="+mn-ea"/>
                <a:cs typeface="+mn-cs"/>
              </a:rPr>
              <a:t>的民族，内部是各民族在革命战争中同甘共苦结成了战斗友谊，使我们这个民族大家庭得到了解放</a:t>
            </a:r>
            <a:r>
              <a:rPr kumimoji="0" lang="zh-CN" sz="2600" b="1" i="0" u="none" strike="noStrike" kern="1200" cap="none" spc="0" normalizeH="0" baseline="0" noProof="0" dirty="0" smtClean="0">
                <a:ln>
                  <a:noFill/>
                </a:ln>
                <a:solidFill>
                  <a:schemeClr val="tx1"/>
                </a:solidFill>
                <a:effectLst/>
                <a:uLnTx/>
                <a:uFillTx/>
                <a:latin typeface="+mn-lt"/>
                <a:ea typeface="+mn-ea"/>
                <a:cs typeface="+mn-cs"/>
              </a:rPr>
              <a:t>。</a:t>
            </a:r>
            <a:endParaRPr kumimoji="0" lang="zh-CN" sz="26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sz="2600" b="1" i="0" u="none" strike="noStrike" kern="1200" cap="none" spc="0" normalizeH="0" baseline="0" noProof="0" dirty="0">
                <a:ln>
                  <a:noFill/>
                </a:ln>
                <a:solidFill>
                  <a:schemeClr val="tx1"/>
                </a:solidFill>
                <a:effectLst/>
                <a:uLnTx/>
                <a:uFillTx/>
                <a:latin typeface="+mn-lt"/>
                <a:ea typeface="+mn-ea"/>
                <a:cs typeface="+mn-cs"/>
              </a:rPr>
              <a:t>	</a:t>
            </a:r>
            <a:r>
              <a:rPr kumimoji="0" lang="en-US" altLang="zh-CN" sz="2600" b="1" i="0" u="none" strike="noStrike" kern="1200" cap="none" spc="0" normalizeH="0" baseline="0" noProof="0" dirty="0" smtClean="0">
                <a:ln>
                  <a:noFill/>
                </a:ln>
                <a:solidFill>
                  <a:schemeClr val="tx1"/>
                </a:solidFill>
                <a:effectLst/>
                <a:uLnTx/>
                <a:uFillTx/>
                <a:latin typeface="+mn-lt"/>
                <a:ea typeface="+mn-ea"/>
                <a:cs typeface="+mn-cs"/>
              </a:rPr>
              <a:t>          </a:t>
            </a:r>
            <a:r>
              <a:rPr kumimoji="0" lang="zh-CN" sz="2600" b="1" i="0" u="none" strike="noStrike" kern="1200" cap="none" spc="0" normalizeH="0" baseline="0" noProof="0" dirty="0" smtClean="0">
                <a:ln>
                  <a:noFill/>
                </a:ln>
                <a:solidFill>
                  <a:schemeClr val="tx1"/>
                </a:solidFill>
                <a:effectLst/>
                <a:uLnTx/>
                <a:uFillTx/>
                <a:latin typeface="+mn-lt"/>
                <a:ea typeface="+mn-ea"/>
                <a:cs typeface="+mn-cs"/>
              </a:rPr>
              <a:t>在</a:t>
            </a:r>
            <a:r>
              <a:rPr kumimoji="0" lang="zh-CN" sz="2600" b="1" i="0" u="none" strike="noStrike" kern="1200" cap="none" spc="0" normalizeH="0" baseline="0" noProof="0" dirty="0">
                <a:ln>
                  <a:noFill/>
                </a:ln>
                <a:solidFill>
                  <a:schemeClr val="tx1"/>
                </a:solidFill>
                <a:effectLst/>
                <a:uLnTx/>
                <a:uFillTx/>
                <a:latin typeface="+mn-lt"/>
                <a:ea typeface="+mn-ea"/>
                <a:cs typeface="+mn-cs"/>
              </a:rPr>
              <a:t>中国这个民族大家庭中，我们采取民族区域自治政策，是为了经过民族合作、民族互动，求得</a:t>
            </a:r>
            <a:r>
              <a:rPr kumimoji="0" lang="zh-CN" sz="2600" b="1" i="0" u="none" strike="noStrike" kern="1200" cap="none" spc="0" normalizeH="0" baseline="0" noProof="0" dirty="0">
                <a:ln>
                  <a:noFill/>
                </a:ln>
                <a:solidFill>
                  <a:srgbClr val="FF0000"/>
                </a:solidFill>
                <a:effectLst/>
                <a:uLnTx/>
                <a:uFillTx/>
                <a:latin typeface="+mn-lt"/>
                <a:ea typeface="+mn-ea"/>
                <a:cs typeface="+mn-cs"/>
              </a:rPr>
              <a:t>共同的发展，共同的繁荣</a:t>
            </a:r>
            <a:r>
              <a:rPr kumimoji="0" lang="zh-CN" sz="2600" b="1" i="0" u="none" strike="noStrike" kern="1200" cap="none" spc="0" normalizeH="0" baseline="0" noProof="0" dirty="0" smtClean="0">
                <a:ln>
                  <a:noFill/>
                </a:ln>
                <a:solidFill>
                  <a:schemeClr val="tx1"/>
                </a:solidFill>
                <a:effectLst/>
                <a:uLnTx/>
                <a:uFillTx/>
                <a:latin typeface="+mn-lt"/>
                <a:ea typeface="+mn-ea"/>
                <a:cs typeface="+mn-cs"/>
              </a:rPr>
              <a:t>。                   </a:t>
            </a:r>
            <a:endParaRPr kumimoji="0" lang="zh-CN" sz="26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sz="2800" b="1" i="0" u="none" strike="noStrike" kern="1200" cap="none" spc="0" normalizeH="0" baseline="0" noProof="0" dirty="0">
                <a:ln>
                  <a:noFill/>
                </a:ln>
                <a:solidFill>
                  <a:schemeClr val="tx1"/>
                </a:solidFill>
                <a:effectLst/>
                <a:uLnTx/>
                <a:uFillTx/>
                <a:latin typeface="+mn-lt"/>
                <a:ea typeface="+mn-ea"/>
                <a:cs typeface="+mn-cs"/>
              </a:rPr>
              <a:t>	</a:t>
            </a:r>
            <a:r>
              <a:rPr kumimoji="0" lang="zh-CN" altLang="zh-CN" sz="2200" b="1" i="0" u="none" strike="noStrike" kern="1200" cap="none" spc="0" normalizeH="0" baseline="0" noProof="0" dirty="0">
                <a:ln>
                  <a:noFill/>
                </a:ln>
                <a:solidFill>
                  <a:schemeClr val="tx1"/>
                </a:solidFill>
                <a:effectLst/>
                <a:uLnTx/>
                <a:uFillTx/>
                <a:latin typeface="+mn-lt"/>
                <a:ea typeface="+mn-ea"/>
                <a:cs typeface="+mn-cs"/>
              </a:rPr>
              <a:t>——</a:t>
            </a:r>
            <a:r>
              <a:rPr kumimoji="0" lang="zh-CN" sz="2200" b="1" i="0" u="none" strike="noStrike" kern="1200" cap="none" spc="0" normalizeH="0" baseline="0" noProof="0" dirty="0">
                <a:ln>
                  <a:noFill/>
                </a:ln>
                <a:solidFill>
                  <a:schemeClr val="tx1"/>
                </a:solidFill>
                <a:effectLst/>
                <a:uLnTx/>
                <a:uFillTx/>
                <a:latin typeface="+mn-lt"/>
                <a:ea typeface="+mn-ea"/>
                <a:cs typeface="+mn-cs"/>
              </a:rPr>
              <a:t>周恩来</a:t>
            </a:r>
            <a:r>
              <a:rPr kumimoji="0" lang="zh-CN" altLang="zh-CN" sz="2200" b="1" i="0" u="none" strike="noStrike" kern="1200" cap="none" spc="0" normalizeH="0" baseline="0" noProof="0" dirty="0">
                <a:ln>
                  <a:noFill/>
                </a:ln>
                <a:solidFill>
                  <a:schemeClr val="tx1"/>
                </a:solidFill>
                <a:effectLst/>
                <a:uLnTx/>
                <a:uFillTx/>
                <a:latin typeface="+mn-lt"/>
                <a:ea typeface="+mn-ea"/>
                <a:cs typeface="+mn-cs"/>
              </a:rPr>
              <a:t>《</a:t>
            </a:r>
            <a:r>
              <a:rPr kumimoji="0" lang="zh-CN" sz="2200" b="1" i="0" u="none" strike="noStrike" kern="1200" cap="none" spc="0" normalizeH="0" baseline="0" noProof="0" dirty="0">
                <a:ln>
                  <a:noFill/>
                </a:ln>
                <a:solidFill>
                  <a:schemeClr val="tx1"/>
                </a:solidFill>
                <a:effectLst/>
                <a:uLnTx/>
                <a:uFillTx/>
                <a:latin typeface="+mn-lt"/>
                <a:ea typeface="+mn-ea"/>
                <a:cs typeface="+mn-cs"/>
              </a:rPr>
              <a:t>关于我国民族政策的几个问题</a:t>
            </a:r>
            <a:r>
              <a:rPr kumimoji="0" lang="zh-CN" altLang="zh-CN" sz="2200" b="1" i="0" u="none" strike="noStrike" kern="1200" cap="none" spc="0" normalizeH="0" baseline="0" noProof="0" dirty="0">
                <a:ln>
                  <a:noFill/>
                </a:ln>
                <a:solidFill>
                  <a:schemeClr val="tx1"/>
                </a:solidFill>
                <a:effectLst/>
                <a:uLnTx/>
                <a:uFillTx/>
                <a:latin typeface="+mn-lt"/>
                <a:ea typeface="+mn-ea"/>
                <a:cs typeface="+mn-cs"/>
              </a:rPr>
              <a:t>》</a:t>
            </a:r>
            <a:endParaRPr kumimoji="0" lang="zh-CN" altLang="zh-CN"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矩形 7"/>
          <p:cNvSpPr/>
          <p:nvPr/>
        </p:nvSpPr>
        <p:spPr>
          <a:xfrm>
            <a:off x="0" y="5013325"/>
            <a:ext cx="8820150" cy="954088"/>
          </a:xfrm>
          <a:prstGeom prst="rect">
            <a:avLst/>
          </a:prstGeom>
          <a:noFill/>
          <a:ln w="9525">
            <a:noFill/>
          </a:ln>
        </p:spPr>
        <p:txBody>
          <a:bodyPr>
            <a:spAutoFit/>
          </a:bodyPr>
          <a:p>
            <a:pPr defTabSz="0">
              <a:tabLst>
                <a:tab pos="581025" algn="l"/>
                <a:tab pos="1163955" algn="l"/>
                <a:tab pos="1744980" algn="l"/>
                <a:tab pos="2327275" algn="l"/>
                <a:tab pos="2908300" algn="l"/>
                <a:tab pos="3489325" algn="l"/>
                <a:tab pos="4072255" algn="l"/>
                <a:tab pos="4653280" algn="l"/>
                <a:tab pos="5235575" algn="l"/>
                <a:tab pos="5816600" algn="l"/>
                <a:tab pos="6397625" algn="l"/>
                <a:tab pos="6980555" algn="l"/>
                <a:tab pos="7561580" algn="l"/>
                <a:tab pos="8143875" algn="l"/>
                <a:tab pos="8724900" algn="l"/>
                <a:tab pos="9305925" algn="l"/>
              </a:tabLst>
            </a:pPr>
            <a:r>
              <a:rPr lang="en-US" altLang="zh-CN" sz="2800" b="1" dirty="0">
                <a:solidFill>
                  <a:srgbClr val="0000FF"/>
                </a:solidFill>
                <a:latin typeface="楷体" panose="02010609060101010101" pitchFamily="49" charset="-122"/>
                <a:ea typeface="楷体" panose="02010609060101010101" pitchFamily="49" charset="-122"/>
              </a:rPr>
              <a:t>1</a:t>
            </a:r>
            <a:r>
              <a:rPr lang="zh-CN" altLang="en-US" sz="2800" b="1" dirty="0">
                <a:solidFill>
                  <a:srgbClr val="0000FF"/>
                </a:solidFill>
                <a:latin typeface="楷体" panose="02010609060101010101" pitchFamily="49" charset="-122"/>
                <a:ea typeface="楷体" panose="02010609060101010101" pitchFamily="49" charset="-122"/>
              </a:rPr>
              <a:t>、</a:t>
            </a:r>
            <a:r>
              <a:rPr lang="zh-CN" altLang="zh-CN" sz="2800" b="1" dirty="0">
                <a:solidFill>
                  <a:srgbClr val="0000FF"/>
                </a:solidFill>
                <a:latin typeface="楷体" panose="02010609060101010101" pitchFamily="49" charset="-122"/>
                <a:ea typeface="楷体" panose="02010609060101010101" pitchFamily="49" charset="-122"/>
              </a:rPr>
              <a:t>统一的多民族国家的长期存在和发展</a:t>
            </a:r>
            <a:r>
              <a:rPr lang="zh-CN" altLang="en-US" sz="2800" b="1" dirty="0">
                <a:solidFill>
                  <a:srgbClr val="0000FF"/>
                </a:solidFill>
                <a:latin typeface="楷体" panose="02010609060101010101" pitchFamily="49" charset="-122"/>
                <a:ea typeface="楷体" panose="02010609060101010101" pitchFamily="49" charset="-122"/>
              </a:rPr>
              <a:t>；各民族大杂居、小聚居的人口分布格局。</a:t>
            </a:r>
            <a:endParaRPr lang="zh-CN" altLang="zh-CN" sz="2800" b="1" dirty="0">
              <a:solidFill>
                <a:srgbClr val="0000FF"/>
              </a:solidFill>
              <a:latin typeface="楷体" panose="02010609060101010101" pitchFamily="49" charset="-122"/>
              <a:ea typeface="楷体" panose="02010609060101010101" pitchFamily="49" charset="-122"/>
            </a:endParaRPr>
          </a:p>
        </p:txBody>
      </p:sp>
      <p:sp>
        <p:nvSpPr>
          <p:cNvPr id="9" name="矩形 8"/>
          <p:cNvSpPr/>
          <p:nvPr/>
        </p:nvSpPr>
        <p:spPr>
          <a:xfrm>
            <a:off x="0" y="5876925"/>
            <a:ext cx="9144000" cy="523875"/>
          </a:xfrm>
          <a:prstGeom prst="rect">
            <a:avLst/>
          </a:prstGeom>
          <a:noFill/>
          <a:ln w="9525">
            <a:noFill/>
          </a:ln>
        </p:spPr>
        <p:txBody>
          <a:bodyPr>
            <a:spAutoFit/>
          </a:bodyPr>
          <a:p>
            <a:r>
              <a:rPr lang="en-US" altLang="zh-CN" sz="2800" b="1" dirty="0">
                <a:solidFill>
                  <a:srgbClr val="0000FF"/>
                </a:solidFill>
                <a:latin typeface="楷体" panose="02010609060101010101" pitchFamily="49" charset="-122"/>
                <a:ea typeface="楷体" panose="02010609060101010101" pitchFamily="49" charset="-122"/>
              </a:rPr>
              <a:t>2</a:t>
            </a:r>
            <a:r>
              <a:rPr lang="zh-CN" altLang="en-US" sz="2800" b="1" dirty="0">
                <a:solidFill>
                  <a:srgbClr val="0000FF"/>
                </a:solidFill>
                <a:latin typeface="楷体" panose="02010609060101010101" pitchFamily="49" charset="-122"/>
                <a:ea typeface="楷体" panose="02010609060101010101" pitchFamily="49" charset="-122"/>
              </a:rPr>
              <a:t>、近代以来在反抗外来侵略斗争中形成的爱国主义精神。</a:t>
            </a:r>
            <a:endParaRPr lang="zh-CN" altLang="en-US" sz="2800" dirty="0">
              <a:solidFill>
                <a:srgbClr val="0000FF"/>
              </a:solidFill>
              <a:latin typeface="楷体" panose="02010609060101010101" pitchFamily="49" charset="-122"/>
              <a:ea typeface="楷体" panose="02010609060101010101" pitchFamily="49" charset="-122"/>
            </a:endParaRPr>
          </a:p>
        </p:txBody>
      </p:sp>
      <p:sp>
        <p:nvSpPr>
          <p:cNvPr id="11" name="矩形 10"/>
          <p:cNvSpPr/>
          <p:nvPr/>
        </p:nvSpPr>
        <p:spPr>
          <a:xfrm>
            <a:off x="0" y="6334125"/>
            <a:ext cx="5775325" cy="523875"/>
          </a:xfrm>
          <a:prstGeom prst="rect">
            <a:avLst/>
          </a:prstGeom>
          <a:noFill/>
          <a:ln w="9525">
            <a:noFill/>
          </a:ln>
        </p:spPr>
        <p:txBody>
          <a:bodyPr wrap="none">
            <a:spAutoFit/>
          </a:bodyPr>
          <a:p>
            <a:r>
              <a:rPr lang="en-US" altLang="zh-CN" sz="2800" b="1" dirty="0">
                <a:solidFill>
                  <a:srgbClr val="0000FF"/>
                </a:solidFill>
                <a:latin typeface="楷体" panose="02010609060101010101" pitchFamily="49" charset="-122"/>
                <a:ea typeface="楷体" panose="02010609060101010101" pitchFamily="49" charset="-122"/>
              </a:rPr>
              <a:t>3</a:t>
            </a:r>
            <a:r>
              <a:rPr lang="zh-CN" altLang="en-US" sz="2800" b="1" dirty="0">
                <a:solidFill>
                  <a:srgbClr val="0000FF"/>
                </a:solidFill>
                <a:latin typeface="楷体" panose="02010609060101010101" pitchFamily="49" charset="-122"/>
                <a:ea typeface="楷体" panose="02010609060101010101" pitchFamily="49" charset="-122"/>
              </a:rPr>
              <a:t>、实现共同的发展与繁荣的目标。</a:t>
            </a:r>
            <a:endParaRPr lang="zh-CN" altLang="en-US"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75780"/>
          <p:cNvSpPr/>
          <p:nvPr/>
        </p:nvSpPr>
        <p:spPr>
          <a:xfrm>
            <a:off x="1828800" y="533400"/>
            <a:ext cx="4419600" cy="534988"/>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spcBef>
                <a:spcPct val="0"/>
              </a:spcBef>
            </a:pPr>
            <a:r>
              <a:rPr lang="zh-CN" altLang="en-US" dirty="0">
                <a:solidFill>
                  <a:srgbClr val="FF3300"/>
                </a:solidFill>
                <a:latin typeface="Arial" panose="020B0604020202020204" pitchFamily="34" charset="0"/>
              </a:rPr>
              <a:t>民族区域自治制度</a:t>
            </a:r>
            <a:endParaRPr lang="zh-CN" altLang="en-US" dirty="0">
              <a:solidFill>
                <a:srgbClr val="FF3300"/>
              </a:solidFill>
              <a:latin typeface="Arial" panose="020B0604020202020204" pitchFamily="34" charset="0"/>
            </a:endParaRPr>
          </a:p>
        </p:txBody>
      </p:sp>
      <p:graphicFrame>
        <p:nvGraphicFramePr>
          <p:cNvPr id="19487" name="内容占位符 19486"/>
          <p:cNvGraphicFramePr>
            <a:graphicFrameLocks noGrp="1"/>
          </p:cNvGraphicFramePr>
          <p:nvPr>
            <p:ph idx="4294967295"/>
          </p:nvPr>
        </p:nvGraphicFramePr>
        <p:xfrm>
          <a:off x="609600" y="1600200"/>
          <a:ext cx="8153400" cy="4165600"/>
        </p:xfrm>
        <a:graphic>
          <a:graphicData uri="http://schemas.openxmlformats.org/drawingml/2006/table">
            <a:tbl>
              <a:tblPr/>
              <a:tblGrid>
                <a:gridCol w="1143000"/>
                <a:gridCol w="7010400"/>
              </a:tblGrid>
              <a:tr h="747713">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80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1800" b="0" i="0" u="none" kern="1200" baseline="0">
                          <a:solidFill>
                            <a:schemeClr val="tx1"/>
                          </a:solidFill>
                          <a:latin typeface="+mn-lt"/>
                          <a:ea typeface="+mn-ea"/>
                          <a:cs typeface="+mn-cs"/>
                        </a:defRPr>
                      </a:lvl5pPr>
                    </a:lstStyle>
                    <a:p>
                      <a:pPr marL="0" lvl="0" indent="0">
                        <a:buNone/>
                      </a:pPr>
                      <a:r>
                        <a:rPr lang="en-US" altLang="zh-CN"/>
                        <a:t>  </a:t>
                      </a:r>
                      <a:endParaRPr lang="en-US" altLang="zh-CN"/>
                    </a:p>
                    <a:p>
                      <a:pPr marL="0" lvl="0" indent="0">
                        <a:buNone/>
                      </a:pPr>
                      <a:r>
                        <a:rPr lang="en-US" altLang="zh-CN">
                          <a:latin typeface="黑体" panose="02010609060101010101" pitchFamily="49" charset="-122"/>
                          <a:ea typeface="黑体" panose="02010609060101010101" pitchFamily="49" charset="-122"/>
                        </a:rPr>
                        <a:t> </a:t>
                      </a:r>
                      <a:endParaRPr lang="en-US" altLang="zh-CN">
                        <a:latin typeface="黑体" panose="02010609060101010101" pitchFamily="49" charset="-122"/>
                        <a:ea typeface="黑体" panose="02010609060101010101" pitchFamily="49" charset="-122"/>
                      </a:endParaRPr>
                    </a:p>
                    <a:p>
                      <a:pPr marL="0" lvl="0" indent="0">
                        <a:buNone/>
                      </a:pPr>
                      <a:r>
                        <a:rPr lang="zh-CN" altLang="en-US" b="1" dirty="0">
                          <a:latin typeface="黑体" panose="02010609060101010101" pitchFamily="49" charset="-122"/>
                          <a:ea typeface="黑体" panose="02010609060101010101" pitchFamily="49" charset="-122"/>
                        </a:rPr>
                        <a:t>过程</a:t>
                      </a:r>
                      <a:endParaRPr lang="zh-CN" altLang="en-US" b="1" dirty="0">
                        <a:latin typeface="黑体" panose="02010609060101010101" pitchFamily="49" charset="-122"/>
                        <a:ea typeface="黑体" panose="02010609060101010101" pitchFamily="49" charset="-122"/>
                      </a:endParaRPr>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80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1800" b="0" i="0" u="none" kern="1200" baseline="0">
                          <a:solidFill>
                            <a:schemeClr val="tx1"/>
                          </a:solidFill>
                          <a:latin typeface="+mn-lt"/>
                          <a:ea typeface="+mn-ea"/>
                          <a:cs typeface="+mn-cs"/>
                        </a:defRPr>
                      </a:lvl5pPr>
                    </a:lstStyle>
                    <a:p>
                      <a:pPr marL="0" lvl="0" indent="0">
                        <a:buNone/>
                      </a:pPr>
                      <a:endParaRPr lang="zh-CN" altLang="en-US" dirty="0"/>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0887">
                <a:tc vMerge="1">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80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1800" b="0" i="0" u="none" kern="1200" baseline="0">
                          <a:solidFill>
                            <a:schemeClr val="tx1"/>
                          </a:solidFill>
                          <a:latin typeface="+mn-lt"/>
                          <a:ea typeface="+mn-ea"/>
                          <a:cs typeface="+mn-cs"/>
                        </a:defRPr>
                      </a:lvl5pPr>
                    </a:lstStyle>
                    <a:p>
                      <a:pPr marL="0" lvl="0" indent="0">
                        <a:buNone/>
                      </a:pPr>
                      <a:endParaRPr lang="zh-CN" altLang="en-US" dirty="0"/>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68400">
                <a:tc vMerge="1">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80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1800" b="0" i="0" u="none" kern="1200" baseline="0">
                          <a:solidFill>
                            <a:schemeClr val="tx1"/>
                          </a:solidFill>
                          <a:latin typeface="+mn-lt"/>
                          <a:ea typeface="+mn-ea"/>
                          <a:cs typeface="+mn-cs"/>
                        </a:defRPr>
                      </a:lvl5pPr>
                    </a:lstStyle>
                    <a:p>
                      <a:pPr marL="0" lvl="0" indent="0">
                        <a:buNone/>
                      </a:pPr>
                      <a:endParaRPr lang="zh-CN" altLang="en-US" dirty="0"/>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7713">
                <a:tc>
                  <a:txBody>
                    <a:bodyPr/>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80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1800" b="0" i="0" u="none" kern="1200" baseline="0">
                          <a:solidFill>
                            <a:schemeClr val="tx1"/>
                          </a:solidFill>
                          <a:latin typeface="+mn-lt"/>
                          <a:ea typeface="+mn-ea"/>
                          <a:cs typeface="+mn-cs"/>
                        </a:defRPr>
                      </a:lvl5pPr>
                    </a:lstStyle>
                    <a:p>
                      <a:pPr marL="0" lvl="0" indent="0">
                        <a:buNone/>
                      </a:pPr>
                      <a:r>
                        <a:rPr lang="en-US" altLang="zh-CN"/>
                        <a:t> </a:t>
                      </a:r>
                      <a:r>
                        <a:rPr lang="zh-CN" altLang="en-US" b="1" dirty="0">
                          <a:ea typeface="黑体" panose="02010609060101010101" pitchFamily="49" charset="-122"/>
                        </a:rPr>
                        <a:t>地区</a:t>
                      </a:r>
                      <a:endParaRPr lang="zh-CN" altLang="en-US" b="1" dirty="0">
                        <a:ea typeface="黑体" panose="02010609060101010101" pitchFamily="49" charset="-122"/>
                      </a:endParaRPr>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80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1800" b="0" i="0" u="none" kern="1200" baseline="0">
                          <a:solidFill>
                            <a:schemeClr val="tx1"/>
                          </a:solidFill>
                          <a:latin typeface="+mn-lt"/>
                          <a:ea typeface="+mn-ea"/>
                          <a:cs typeface="+mn-cs"/>
                        </a:defRPr>
                      </a:lvl5pPr>
                    </a:lstStyle>
                    <a:p>
                      <a:pPr marL="0" lvl="0" indent="0">
                        <a:buNone/>
                      </a:pPr>
                      <a:endParaRPr lang="zh-CN" altLang="en-US" dirty="0"/>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0887">
                <a:tc>
                  <a:txBody>
                    <a:bodyPr/>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80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1800" b="0" i="0" u="none" kern="1200" baseline="0">
                          <a:solidFill>
                            <a:schemeClr val="tx1"/>
                          </a:solidFill>
                          <a:latin typeface="+mn-lt"/>
                          <a:ea typeface="+mn-ea"/>
                          <a:cs typeface="+mn-cs"/>
                        </a:defRPr>
                      </a:lvl5pPr>
                    </a:lstStyle>
                    <a:p>
                      <a:pPr marL="0" lvl="0" indent="0">
                        <a:buNone/>
                      </a:pPr>
                      <a:r>
                        <a:rPr lang="en-US" altLang="zh-CN"/>
                        <a:t> </a:t>
                      </a:r>
                      <a:r>
                        <a:rPr lang="zh-CN" altLang="en-US" dirty="0">
                          <a:ea typeface="黑体" panose="02010609060101010101" pitchFamily="49" charset="-122"/>
                        </a:rPr>
                        <a:t>意义</a:t>
                      </a:r>
                      <a:endParaRPr lang="zh-CN" altLang="en-US" dirty="0">
                        <a:ea typeface="黑体" panose="02010609060101010101" pitchFamily="49" charset="-122"/>
                      </a:endParaRPr>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80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0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1800" b="0" i="0" u="none" kern="1200" baseline="0">
                          <a:solidFill>
                            <a:schemeClr val="tx1"/>
                          </a:solidFill>
                          <a:latin typeface="+mn-lt"/>
                          <a:ea typeface="+mn-ea"/>
                          <a:cs typeface="+mn-cs"/>
                        </a:defRPr>
                      </a:lvl5pPr>
                    </a:lstStyle>
                    <a:p>
                      <a:pPr marL="0" lvl="0" indent="0">
                        <a:buNone/>
                      </a:pPr>
                      <a:endParaRPr lang="zh-CN" altLang="en-US" dirty="0"/>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75815" name="文本框 75814"/>
          <p:cNvSpPr txBox="1"/>
          <p:nvPr/>
        </p:nvSpPr>
        <p:spPr>
          <a:xfrm>
            <a:off x="1828800" y="1600200"/>
            <a:ext cx="5867400" cy="931863"/>
          </a:xfrm>
          <a:prstGeom prst="rect">
            <a:avLst/>
          </a:prstGeom>
          <a:noFill/>
          <a:ln w="9525">
            <a:noFill/>
          </a:ln>
        </p:spPr>
        <p:txBody>
          <a:bodyPr>
            <a:spAutoFit/>
          </a:bodyPr>
          <a:p>
            <a:pPr>
              <a:spcBef>
                <a:spcPct val="20000"/>
              </a:spcBef>
              <a:buClr>
                <a:schemeClr val="hlink"/>
              </a:buClr>
              <a:buFont typeface="Wingdings" panose="05000000000000000000" pitchFamily="2" charset="2"/>
            </a:pPr>
            <a:r>
              <a:rPr lang="zh-CN" altLang="en-US" sz="2800" dirty="0">
                <a:solidFill>
                  <a:schemeClr val="tx1"/>
                </a:solidFill>
                <a:latin typeface="黑体" panose="02010609060101010101" pitchFamily="49" charset="-122"/>
              </a:rPr>
              <a:t>明确规定：</a:t>
            </a:r>
            <a:r>
              <a:rPr lang="en-US" altLang="zh-CN" sz="2800" dirty="0">
                <a:solidFill>
                  <a:schemeClr val="tx1"/>
                </a:solidFill>
                <a:latin typeface="黑体" panose="02010609060101010101" pitchFamily="49" charset="-122"/>
              </a:rPr>
              <a:t>1949《</a:t>
            </a:r>
            <a:r>
              <a:rPr lang="zh-CN" altLang="en-US" sz="2800" dirty="0">
                <a:solidFill>
                  <a:schemeClr val="tx1"/>
                </a:solidFill>
                <a:latin typeface="黑体" panose="02010609060101010101" pitchFamily="49" charset="-122"/>
              </a:rPr>
              <a:t>共同纲领</a:t>
            </a:r>
            <a:r>
              <a:rPr lang="en-US" altLang="zh-CN" sz="2800" dirty="0">
                <a:solidFill>
                  <a:schemeClr val="tx1"/>
                </a:solidFill>
                <a:latin typeface="黑体" panose="02010609060101010101" pitchFamily="49" charset="-122"/>
              </a:rPr>
              <a:t>》</a:t>
            </a:r>
            <a:endParaRPr lang="en-US" altLang="zh-CN" sz="2800" dirty="0">
              <a:solidFill>
                <a:schemeClr val="tx1"/>
              </a:solidFill>
              <a:latin typeface="黑体" panose="02010609060101010101" pitchFamily="49" charset="-122"/>
            </a:endParaRPr>
          </a:p>
          <a:p>
            <a:endParaRPr lang="en-US" altLang="zh-CN" sz="1800" b="0" dirty="0">
              <a:solidFill>
                <a:schemeClr val="tx1"/>
              </a:solidFill>
              <a:latin typeface="Arial" panose="020B0604020202020204" pitchFamily="34" charset="0"/>
              <a:ea typeface="宋体" panose="02010600030101010101" pitchFamily="2" charset="-122"/>
            </a:endParaRPr>
          </a:p>
        </p:txBody>
      </p:sp>
      <p:sp>
        <p:nvSpPr>
          <p:cNvPr id="29718" name="文本框 75815"/>
          <p:cNvSpPr txBox="1"/>
          <p:nvPr/>
        </p:nvSpPr>
        <p:spPr>
          <a:xfrm>
            <a:off x="2133600" y="2895600"/>
            <a:ext cx="5867400" cy="779463"/>
          </a:xfrm>
          <a:prstGeom prst="rect">
            <a:avLst/>
          </a:prstGeom>
          <a:noFill/>
          <a:ln w="9525">
            <a:noFill/>
          </a:ln>
        </p:spPr>
        <p:txBody>
          <a:bodyPr>
            <a:spAutoFit/>
          </a:bodyPr>
          <a:p>
            <a:pPr>
              <a:spcBef>
                <a:spcPct val="20000"/>
              </a:spcBef>
              <a:buClr>
                <a:schemeClr val="hlink"/>
              </a:buClr>
              <a:buFont typeface="Wingdings" panose="05000000000000000000" pitchFamily="2" charset="2"/>
            </a:pPr>
            <a:endParaRPr lang="en-US" altLang="zh-CN" sz="1800" b="0" dirty="0">
              <a:solidFill>
                <a:schemeClr val="tx1"/>
              </a:solidFill>
              <a:latin typeface="Arial" panose="020B0604020202020204" pitchFamily="34" charset="0"/>
              <a:ea typeface="宋体" panose="02010600030101010101" pitchFamily="2" charset="-122"/>
            </a:endParaRPr>
          </a:p>
          <a:p>
            <a:endParaRPr lang="en-US" altLang="zh-CN" sz="1800" b="0" dirty="0">
              <a:solidFill>
                <a:schemeClr val="tx1"/>
              </a:solidFill>
              <a:latin typeface="Arial" panose="020B0604020202020204" pitchFamily="34" charset="0"/>
              <a:ea typeface="宋体" panose="02010600030101010101" pitchFamily="2" charset="-122"/>
            </a:endParaRPr>
          </a:p>
        </p:txBody>
      </p:sp>
      <p:sp>
        <p:nvSpPr>
          <p:cNvPr id="75817" name="文本框 75816"/>
          <p:cNvSpPr txBox="1"/>
          <p:nvPr/>
        </p:nvSpPr>
        <p:spPr>
          <a:xfrm>
            <a:off x="1905000" y="2438400"/>
            <a:ext cx="6629400" cy="931863"/>
          </a:xfrm>
          <a:prstGeom prst="rect">
            <a:avLst/>
          </a:prstGeom>
          <a:noFill/>
          <a:ln w="9525">
            <a:noFill/>
          </a:ln>
        </p:spPr>
        <p:txBody>
          <a:bodyPr>
            <a:spAutoFit/>
          </a:bodyPr>
          <a:p>
            <a:pPr>
              <a:spcBef>
                <a:spcPct val="20000"/>
              </a:spcBef>
              <a:buClr>
                <a:schemeClr val="hlink"/>
              </a:buClr>
              <a:buFont typeface="Wingdings" panose="05000000000000000000" pitchFamily="2" charset="2"/>
            </a:pPr>
            <a:r>
              <a:rPr lang="zh-CN" altLang="en-US" sz="2800" dirty="0">
                <a:solidFill>
                  <a:schemeClr val="tx1"/>
                </a:solidFill>
                <a:latin typeface="黑体" panose="02010609060101010101" pitchFamily="49" charset="-122"/>
              </a:rPr>
              <a:t>正式确立：</a:t>
            </a:r>
            <a:r>
              <a:rPr lang="en-US" altLang="zh-CN" sz="2800" dirty="0">
                <a:solidFill>
                  <a:schemeClr val="tx1"/>
                </a:solidFill>
                <a:latin typeface="黑体" panose="02010609060101010101" pitchFamily="49" charset="-122"/>
              </a:rPr>
              <a:t>1954《</a:t>
            </a:r>
            <a:r>
              <a:rPr lang="zh-CN" altLang="en-US" sz="2800" dirty="0">
                <a:solidFill>
                  <a:schemeClr val="tx1"/>
                </a:solidFill>
                <a:latin typeface="黑体" panose="02010609060101010101" pitchFamily="49" charset="-122"/>
              </a:rPr>
              <a:t>中华人民共和国宪法</a:t>
            </a:r>
            <a:r>
              <a:rPr lang="en-US" altLang="zh-CN" sz="2800" dirty="0">
                <a:solidFill>
                  <a:schemeClr val="tx1"/>
                </a:solidFill>
                <a:latin typeface="黑体" panose="02010609060101010101" pitchFamily="49" charset="-122"/>
              </a:rPr>
              <a:t>》</a:t>
            </a:r>
            <a:endParaRPr lang="en-US" altLang="zh-CN" sz="2800" dirty="0">
              <a:solidFill>
                <a:schemeClr val="tx1"/>
              </a:solidFill>
              <a:latin typeface="黑体" panose="02010609060101010101" pitchFamily="49" charset="-122"/>
            </a:endParaRPr>
          </a:p>
          <a:p>
            <a:endParaRPr lang="en-US" altLang="zh-CN" sz="1800" b="0" dirty="0">
              <a:solidFill>
                <a:schemeClr val="tx1"/>
              </a:solidFill>
              <a:latin typeface="Arial" panose="020B0604020202020204" pitchFamily="34" charset="0"/>
              <a:ea typeface="宋体" panose="02010600030101010101" pitchFamily="2" charset="-122"/>
            </a:endParaRPr>
          </a:p>
        </p:txBody>
      </p:sp>
      <p:sp>
        <p:nvSpPr>
          <p:cNvPr id="75818" name="文本框 75817"/>
          <p:cNvSpPr txBox="1"/>
          <p:nvPr/>
        </p:nvSpPr>
        <p:spPr>
          <a:xfrm>
            <a:off x="1905000" y="3200400"/>
            <a:ext cx="6858000" cy="1358900"/>
          </a:xfrm>
          <a:prstGeom prst="rect">
            <a:avLst/>
          </a:prstGeom>
          <a:noFill/>
          <a:ln w="9525">
            <a:noFill/>
          </a:ln>
        </p:spPr>
        <p:txBody>
          <a:bodyPr>
            <a:spAutoFit/>
          </a:bodyPr>
          <a:p>
            <a:pPr>
              <a:spcBef>
                <a:spcPct val="20000"/>
              </a:spcBef>
              <a:buClr>
                <a:schemeClr val="hlink"/>
              </a:buClr>
              <a:buFont typeface="Wingdings" panose="05000000000000000000" pitchFamily="2" charset="2"/>
            </a:pPr>
            <a:r>
              <a:rPr lang="zh-CN" altLang="en-US" sz="2800" dirty="0">
                <a:solidFill>
                  <a:schemeClr val="tx1"/>
                </a:solidFill>
                <a:latin typeface="黑体" panose="02010609060101010101" pitchFamily="49" charset="-122"/>
              </a:rPr>
              <a:t>发展完善：</a:t>
            </a:r>
            <a:r>
              <a:rPr lang="en-US" altLang="zh-CN" sz="2800" dirty="0">
                <a:solidFill>
                  <a:schemeClr val="tx1"/>
                </a:solidFill>
                <a:latin typeface="黑体" panose="02010609060101010101" pitchFamily="49" charset="-122"/>
              </a:rPr>
              <a:t>1984《</a:t>
            </a:r>
            <a:r>
              <a:rPr lang="zh-CN" altLang="en-US" sz="2800" dirty="0">
                <a:solidFill>
                  <a:schemeClr val="tx1"/>
                </a:solidFill>
                <a:latin typeface="黑体" panose="02010609060101010101" pitchFamily="49" charset="-122"/>
              </a:rPr>
              <a:t>中华人民共和国民族区域自治法</a:t>
            </a:r>
            <a:r>
              <a:rPr lang="en-US" altLang="zh-CN" sz="2800" dirty="0">
                <a:solidFill>
                  <a:schemeClr val="tx1"/>
                </a:solidFill>
                <a:latin typeface="黑体" panose="02010609060101010101" pitchFamily="49" charset="-122"/>
              </a:rPr>
              <a:t>》</a:t>
            </a:r>
            <a:endParaRPr lang="en-US" altLang="zh-CN" sz="2800" dirty="0">
              <a:solidFill>
                <a:schemeClr val="tx1"/>
              </a:solidFill>
              <a:latin typeface="黑体" panose="02010609060101010101" pitchFamily="49" charset="-122"/>
            </a:endParaRPr>
          </a:p>
          <a:p>
            <a:endParaRPr lang="en-US" altLang="zh-CN" sz="1800" b="0" dirty="0">
              <a:solidFill>
                <a:schemeClr val="tx1"/>
              </a:solidFill>
              <a:latin typeface="Arial" panose="020B0604020202020204" pitchFamily="34" charset="0"/>
              <a:ea typeface="宋体" panose="02010600030101010101" pitchFamily="2" charset="-122"/>
            </a:endParaRPr>
          </a:p>
        </p:txBody>
      </p:sp>
      <p:sp>
        <p:nvSpPr>
          <p:cNvPr id="75819" name="文本框 75818"/>
          <p:cNvSpPr txBox="1"/>
          <p:nvPr/>
        </p:nvSpPr>
        <p:spPr>
          <a:xfrm>
            <a:off x="1828800" y="4267200"/>
            <a:ext cx="6248400" cy="931863"/>
          </a:xfrm>
          <a:prstGeom prst="rect">
            <a:avLst/>
          </a:prstGeom>
          <a:noFill/>
          <a:ln w="9525">
            <a:noFill/>
          </a:ln>
        </p:spPr>
        <p:txBody>
          <a:bodyPr>
            <a:spAutoFit/>
          </a:bodyPr>
          <a:p>
            <a:pPr>
              <a:spcBef>
                <a:spcPct val="20000"/>
              </a:spcBef>
              <a:buClr>
                <a:schemeClr val="hlink"/>
              </a:buClr>
              <a:buFont typeface="Wingdings" panose="05000000000000000000" pitchFamily="2" charset="2"/>
            </a:pPr>
            <a:r>
              <a:rPr lang="zh-CN" altLang="en-US" sz="2800" dirty="0">
                <a:solidFill>
                  <a:srgbClr val="FF3300"/>
                </a:solidFill>
                <a:latin typeface="黑体" panose="02010609060101010101" pitchFamily="49" charset="-122"/>
                <a:hlinkClick r:id="rId1" action="ppaction://hlinksldjump"/>
              </a:rPr>
              <a:t>内蒙古</a:t>
            </a:r>
            <a:r>
              <a:rPr lang="zh-CN" altLang="en-US" sz="2800" dirty="0">
                <a:solidFill>
                  <a:schemeClr val="tx1"/>
                </a:solidFill>
                <a:latin typeface="黑体" panose="02010609060101010101" pitchFamily="49" charset="-122"/>
                <a:hlinkClick r:id="rId1" action="ppaction://hlinksldjump"/>
              </a:rPr>
              <a:t>；新疆；广西；宁夏；西藏。</a:t>
            </a:r>
            <a:endParaRPr lang="zh-CN" altLang="en-US" sz="2800" dirty="0">
              <a:solidFill>
                <a:schemeClr val="tx1"/>
              </a:solidFill>
              <a:latin typeface="黑体" panose="02010609060101010101" pitchFamily="49" charset="-122"/>
            </a:endParaRPr>
          </a:p>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75820" name="文本框 75819"/>
          <p:cNvSpPr txBox="1"/>
          <p:nvPr/>
        </p:nvSpPr>
        <p:spPr>
          <a:xfrm>
            <a:off x="1905000" y="5029200"/>
            <a:ext cx="6724650" cy="937260"/>
          </a:xfrm>
          <a:prstGeom prst="rect">
            <a:avLst/>
          </a:prstGeom>
          <a:noFill/>
          <a:ln w="9525">
            <a:noFill/>
          </a:ln>
        </p:spPr>
        <p:txBody>
          <a:bodyPr>
            <a:spAutoFit/>
          </a:bodyPr>
          <a:p>
            <a:pPr>
              <a:spcBef>
                <a:spcPct val="20000"/>
              </a:spcBef>
              <a:buClr>
                <a:schemeClr val="hlink"/>
              </a:buClr>
              <a:buFont typeface="Wingdings" panose="05000000000000000000" pitchFamily="2" charset="2"/>
            </a:pPr>
            <a:r>
              <a:rPr lang="zh-CN" altLang="en-US" sz="2800" dirty="0">
                <a:solidFill>
                  <a:schemeClr val="tx1"/>
                </a:solidFill>
                <a:latin typeface="黑体" panose="02010609060101010101" pitchFamily="49" charset="-122"/>
              </a:rPr>
              <a:t>实现了……；保证了</a:t>
            </a:r>
            <a:r>
              <a:rPr lang="zh-CN" altLang="en-US" sz="2800" dirty="0">
                <a:solidFill>
                  <a:schemeClr val="tx1"/>
                </a:solidFill>
                <a:latin typeface="Arial" panose="020B0604020202020204" pitchFamily="34" charset="0"/>
              </a:rPr>
              <a:t>……</a:t>
            </a:r>
            <a:r>
              <a:rPr lang="zh-CN" altLang="en-US" sz="2800" dirty="0">
                <a:solidFill>
                  <a:schemeClr val="tx1"/>
                </a:solidFill>
                <a:latin typeface="黑体" panose="02010609060101010101" pitchFamily="49" charset="-122"/>
              </a:rPr>
              <a:t>；促进了</a:t>
            </a:r>
            <a:r>
              <a:rPr lang="zh-CN" altLang="en-US" sz="2800" dirty="0">
                <a:solidFill>
                  <a:schemeClr val="tx1"/>
                </a:solidFill>
                <a:latin typeface="Arial" panose="020B0604020202020204" pitchFamily="34" charset="0"/>
              </a:rPr>
              <a:t>……。</a:t>
            </a:r>
            <a:endParaRPr lang="zh-CN" altLang="en-US" sz="2800" dirty="0">
              <a:solidFill>
                <a:schemeClr val="tx1"/>
              </a:solidFill>
              <a:latin typeface="黑体" panose="02010609060101010101" pitchFamily="49" charset="-122"/>
            </a:endParaRPr>
          </a:p>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 name="右箭头 1">
            <a:hlinkClick r:id="rId2" action="ppaction://hlinksldjump"/>
          </p:cNvPr>
          <p:cNvSpPr/>
          <p:nvPr/>
        </p:nvSpPr>
        <p:spPr>
          <a:xfrm>
            <a:off x="8077200" y="6096000"/>
            <a:ext cx="83756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815"/>
                                        </p:tgtEl>
                                        <p:attrNameLst>
                                          <p:attrName>style.visibility</p:attrName>
                                        </p:attrNameLst>
                                      </p:cBhvr>
                                      <p:to>
                                        <p:strVal val="visible"/>
                                      </p:to>
                                    </p:set>
                                    <p:animEffect transition="in" filter="blinds(horizontal)">
                                      <p:cBhvr>
                                        <p:cTn id="7" dur="500"/>
                                        <p:tgtEl>
                                          <p:spTgt spid="758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817"/>
                                        </p:tgtEl>
                                        <p:attrNameLst>
                                          <p:attrName>style.visibility</p:attrName>
                                        </p:attrNameLst>
                                      </p:cBhvr>
                                      <p:to>
                                        <p:strVal val="visible"/>
                                      </p:to>
                                    </p:set>
                                    <p:animEffect transition="in" filter="blinds(horizontal)">
                                      <p:cBhvr>
                                        <p:cTn id="12" dur="500"/>
                                        <p:tgtEl>
                                          <p:spTgt spid="758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818"/>
                                        </p:tgtEl>
                                        <p:attrNameLst>
                                          <p:attrName>style.visibility</p:attrName>
                                        </p:attrNameLst>
                                      </p:cBhvr>
                                      <p:to>
                                        <p:strVal val="visible"/>
                                      </p:to>
                                    </p:set>
                                    <p:animEffect transition="in" filter="blinds(horizontal)">
                                      <p:cBhvr>
                                        <p:cTn id="17" dur="500"/>
                                        <p:tgtEl>
                                          <p:spTgt spid="758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819"/>
                                        </p:tgtEl>
                                        <p:attrNameLst>
                                          <p:attrName>style.visibility</p:attrName>
                                        </p:attrNameLst>
                                      </p:cBhvr>
                                      <p:to>
                                        <p:strVal val="visible"/>
                                      </p:to>
                                    </p:set>
                                    <p:animEffect transition="in" filter="blinds(horizontal)">
                                      <p:cBhvr>
                                        <p:cTn id="22" dur="500"/>
                                        <p:tgtEl>
                                          <p:spTgt spid="758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820"/>
                                        </p:tgtEl>
                                        <p:attrNameLst>
                                          <p:attrName>style.visibility</p:attrName>
                                        </p:attrNameLst>
                                      </p:cBhvr>
                                      <p:to>
                                        <p:strVal val="visible"/>
                                      </p:to>
                                    </p:set>
                                    <p:animEffect transition="in" filter="blinds(horizontal)">
                                      <p:cBhvr>
                                        <p:cTn id="27" dur="500"/>
                                        <p:tgtEl>
                                          <p:spTgt spid="75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5" grpId="0"/>
      <p:bldP spid="75817" grpId="0"/>
      <p:bldP spid="75818" grpId="0"/>
      <p:bldP spid="75819" grpId="0"/>
      <p:bldP spid="758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3742854" name="图片 1073742853" descr="自治区"/>
          <p:cNvPicPr>
            <a:picLocks noChangeAspect="1"/>
          </p:cNvPicPr>
          <p:nvPr/>
        </p:nvPicPr>
        <p:blipFill>
          <a:blip r:embed="rId1">
            <a:grayscl/>
            <a:lum bright="19998" contrast="20000"/>
          </a:blip>
          <a:stretch>
            <a:fillRect/>
          </a:stretch>
        </p:blipFill>
        <p:spPr>
          <a:xfrm>
            <a:off x="2133600" y="2383155"/>
            <a:ext cx="4805045" cy="4460875"/>
          </a:xfrm>
          <a:prstGeom prst="rect">
            <a:avLst/>
          </a:prstGeom>
          <a:noFill/>
          <a:ln w="9525">
            <a:noFill/>
          </a:ln>
        </p:spPr>
      </p:pic>
      <p:sp>
        <p:nvSpPr>
          <p:cNvPr id="100" name="文本框 99"/>
          <p:cNvSpPr txBox="1"/>
          <p:nvPr/>
        </p:nvSpPr>
        <p:spPr>
          <a:xfrm>
            <a:off x="384810" y="137795"/>
            <a:ext cx="8604250" cy="2245360"/>
          </a:xfrm>
          <a:prstGeom prst="rect">
            <a:avLst/>
          </a:prstGeom>
          <a:noFill/>
          <a:ln w="9525">
            <a:noFill/>
          </a:ln>
        </p:spPr>
        <p:txBody>
          <a:bodyPr wrap="square">
            <a:spAutoFit/>
          </a:bodyPr>
          <a:p>
            <a:pPr marL="266700" indent="-266700"/>
            <a:r>
              <a:rPr lang="zh-CN" sz="2800">
                <a:solidFill>
                  <a:schemeClr val="tx1"/>
                </a:solidFill>
                <a:cs typeface="黑体" panose="02010609060101010101" pitchFamily="49" charset="-122"/>
              </a:rPr>
              <a:t>2017年内蒙古自治区成立70周年。新中国成立后，依据宪法规定，其它四个民族自治区相继建立。观察右图，指出其成立的先后顺序A．①③②④</a:t>
            </a:r>
            <a:r>
              <a:rPr lang="en-US" sz="2800">
                <a:solidFill>
                  <a:schemeClr val="tx1"/>
                </a:solidFill>
                <a:cs typeface="黑体" panose="02010609060101010101" pitchFamily="49" charset="-122"/>
              </a:rPr>
              <a:t>			</a:t>
            </a:r>
            <a:r>
              <a:rPr lang="zh-CN" sz="2800">
                <a:solidFill>
                  <a:schemeClr val="tx1"/>
                </a:solidFill>
                <a:cs typeface="黑体" panose="02010609060101010101" pitchFamily="49" charset="-122"/>
              </a:rPr>
              <a:t>B．②①③④C．②④①③</a:t>
            </a:r>
            <a:r>
              <a:rPr lang="en-US" sz="2800">
                <a:solidFill>
                  <a:schemeClr val="tx1"/>
                </a:solidFill>
                <a:cs typeface="黑体" panose="02010609060101010101" pitchFamily="49" charset="-122"/>
              </a:rPr>
              <a:t>			</a:t>
            </a:r>
            <a:r>
              <a:rPr lang="zh-CN" sz="2800">
                <a:solidFill>
                  <a:schemeClr val="tx1"/>
                </a:solidFill>
                <a:cs typeface="黑体" panose="02010609060101010101" pitchFamily="49" charset="-122"/>
              </a:rPr>
              <a:t>D．④③②①</a:t>
            </a:r>
            <a:endParaRPr lang="zh-CN" altLang="en-US" sz="2800">
              <a:solidFill>
                <a:schemeClr val="tx1"/>
              </a:solidFill>
              <a:cs typeface="黑体" panose="02010609060101010101" pitchFamily="49" charset="-122"/>
            </a:endParaRPr>
          </a:p>
        </p:txBody>
      </p:sp>
    </p:spTree>
  </p:cSld>
  <p:clrMapOvr>
    <a:masterClrMapping/>
  </p:clrMapOvr>
  <p:transition>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6" name="Object 2"/>
          <p:cNvGraphicFramePr/>
          <p:nvPr/>
        </p:nvGraphicFramePr>
        <p:xfrm>
          <a:off x="0" y="20638"/>
          <a:ext cx="9144000" cy="6837362"/>
        </p:xfrm>
        <a:graphic>
          <a:graphicData uri="http://schemas.openxmlformats.org/presentationml/2006/ole">
            <mc:AlternateContent xmlns:mc="http://schemas.openxmlformats.org/markup-compatibility/2006">
              <mc:Choice xmlns:v="urn:schemas-microsoft-com:vml" Requires="v">
                <p:oleObj spid="_x0000_s3078" name="" r:id="rId1" imgW="5153025" imgH="4057650" progId="PBrush">
                  <p:embed/>
                </p:oleObj>
              </mc:Choice>
              <mc:Fallback>
                <p:oleObj name="" r:id="rId1" imgW="5153025" imgH="4057650" progId="PBrush">
                  <p:embed/>
                  <p:pic>
                    <p:nvPicPr>
                      <p:cNvPr id="0" name="图片 3077"/>
                      <p:cNvPicPr/>
                      <p:nvPr/>
                    </p:nvPicPr>
                    <p:blipFill>
                      <a:blip r:embed="rId2"/>
                      <a:stretch>
                        <a:fillRect/>
                      </a:stretch>
                    </p:blipFill>
                    <p:spPr>
                      <a:xfrm>
                        <a:off x="0" y="20638"/>
                        <a:ext cx="9144000" cy="6837362"/>
                      </a:xfrm>
                      <a:prstGeom prst="rect">
                        <a:avLst/>
                      </a:prstGeom>
                      <a:solidFill>
                        <a:srgbClr val="62CDE6"/>
                      </a:solidFill>
                      <a:ln w="38100">
                        <a:noFill/>
                        <a:miter/>
                      </a:ln>
                    </p:spPr>
                  </p:pic>
                </p:oleObj>
              </mc:Fallback>
            </mc:AlternateContent>
          </a:graphicData>
        </a:graphic>
      </p:graphicFrame>
      <p:graphicFrame>
        <p:nvGraphicFramePr>
          <p:cNvPr id="209923" name="Object 3"/>
          <p:cNvGraphicFramePr/>
          <p:nvPr/>
        </p:nvGraphicFramePr>
        <p:xfrm>
          <a:off x="3352800" y="176213"/>
          <a:ext cx="4530725" cy="3252787"/>
        </p:xfrm>
        <a:graphic>
          <a:graphicData uri="http://schemas.openxmlformats.org/presentationml/2006/ole">
            <mc:AlternateContent xmlns:mc="http://schemas.openxmlformats.org/markup-compatibility/2006">
              <mc:Choice xmlns:v="urn:schemas-microsoft-com:vml" Requires="v">
                <p:oleObj spid="_x0000_s3076" name="" r:id="rId3" imgW="2466975" imgH="1895475" progId="PBrush">
                  <p:embed/>
                </p:oleObj>
              </mc:Choice>
              <mc:Fallback>
                <p:oleObj name="" r:id="rId3" imgW="2466975" imgH="1895475" progId="PBrush">
                  <p:embed/>
                  <p:pic>
                    <p:nvPicPr>
                      <p:cNvPr id="0" name="图片 3075"/>
                      <p:cNvPicPr/>
                      <p:nvPr/>
                    </p:nvPicPr>
                    <p:blipFill>
                      <a:blip r:embed="rId4">
                        <a:clrChange>
                          <a:clrFrom>
                            <a:srgbClr val="EFFFF7"/>
                          </a:clrFrom>
                          <a:clrTo>
                            <a:srgbClr val="EFFFF7">
                              <a:alpha val="0"/>
                            </a:srgbClr>
                          </a:clrTo>
                        </a:clrChange>
                      </a:blip>
                      <a:stretch>
                        <a:fillRect/>
                      </a:stretch>
                    </p:blipFill>
                    <p:spPr>
                      <a:xfrm>
                        <a:off x="3352800" y="176213"/>
                        <a:ext cx="4530725" cy="3252787"/>
                      </a:xfrm>
                      <a:prstGeom prst="rect">
                        <a:avLst/>
                      </a:prstGeom>
                      <a:noFill/>
                      <a:ln w="38100">
                        <a:noFill/>
                        <a:miter/>
                      </a:ln>
                    </p:spPr>
                  </p:pic>
                </p:oleObj>
              </mc:Fallback>
            </mc:AlternateContent>
          </a:graphicData>
        </a:graphic>
      </p:graphicFrame>
      <p:graphicFrame>
        <p:nvGraphicFramePr>
          <p:cNvPr id="209924" name="Object 4"/>
          <p:cNvGraphicFramePr/>
          <p:nvPr/>
        </p:nvGraphicFramePr>
        <p:xfrm>
          <a:off x="152400" y="631825"/>
          <a:ext cx="4037013" cy="2955925"/>
        </p:xfrm>
        <a:graphic>
          <a:graphicData uri="http://schemas.openxmlformats.org/presentationml/2006/ole">
            <mc:AlternateContent xmlns:mc="http://schemas.openxmlformats.org/markup-compatibility/2006">
              <mc:Choice xmlns:v="urn:schemas-microsoft-com:vml" Requires="v">
                <p:oleObj spid="_x0000_s3077" name="" r:id="rId5" imgW="2124075" imgH="1543050" progId="PBrush">
                  <p:embed/>
                </p:oleObj>
              </mc:Choice>
              <mc:Fallback>
                <p:oleObj name="" r:id="rId5" imgW="2124075" imgH="1543050" progId="PBrush">
                  <p:embed/>
                  <p:pic>
                    <p:nvPicPr>
                      <p:cNvPr id="0" name="图片 3076"/>
                      <p:cNvPicPr/>
                      <p:nvPr/>
                    </p:nvPicPr>
                    <p:blipFill>
                      <a:blip r:embed="rId6">
                        <a:clrChange>
                          <a:clrFrom>
                            <a:srgbClr val="EFFFF7"/>
                          </a:clrFrom>
                          <a:clrTo>
                            <a:srgbClr val="EFFFF7">
                              <a:alpha val="0"/>
                            </a:srgbClr>
                          </a:clrTo>
                        </a:clrChange>
                      </a:blip>
                      <a:stretch>
                        <a:fillRect/>
                      </a:stretch>
                    </p:blipFill>
                    <p:spPr>
                      <a:xfrm>
                        <a:off x="152400" y="631825"/>
                        <a:ext cx="4037013" cy="2955925"/>
                      </a:xfrm>
                      <a:prstGeom prst="rect">
                        <a:avLst/>
                      </a:prstGeom>
                      <a:noFill/>
                      <a:ln w="38100">
                        <a:noFill/>
                        <a:miter/>
                      </a:ln>
                    </p:spPr>
                  </p:pic>
                </p:oleObj>
              </mc:Fallback>
            </mc:AlternateContent>
          </a:graphicData>
        </a:graphic>
      </p:graphicFrame>
      <p:graphicFrame>
        <p:nvGraphicFramePr>
          <p:cNvPr id="209925" name="Object 5"/>
          <p:cNvGraphicFramePr/>
          <p:nvPr/>
        </p:nvGraphicFramePr>
        <p:xfrm>
          <a:off x="4648200" y="2590800"/>
          <a:ext cx="923925" cy="1409700"/>
        </p:xfrm>
        <a:graphic>
          <a:graphicData uri="http://schemas.openxmlformats.org/presentationml/2006/ole">
            <mc:AlternateContent xmlns:mc="http://schemas.openxmlformats.org/markup-compatibility/2006">
              <mc:Choice xmlns:v="urn:schemas-microsoft-com:vml" Requires="v">
                <p:oleObj spid="_x0000_s3079" name="" r:id="rId7" imgW="342900" imgH="590550" progId="PBrush">
                  <p:embed/>
                </p:oleObj>
              </mc:Choice>
              <mc:Fallback>
                <p:oleObj name="" r:id="rId7" imgW="342900" imgH="590550" progId="PBrush">
                  <p:embed/>
                  <p:pic>
                    <p:nvPicPr>
                      <p:cNvPr id="0" name="图片 3078"/>
                      <p:cNvPicPr/>
                      <p:nvPr/>
                    </p:nvPicPr>
                    <p:blipFill>
                      <a:blip r:embed="rId8">
                        <a:clrChange>
                          <a:clrFrom>
                            <a:srgbClr val="EFFFF7"/>
                          </a:clrFrom>
                          <a:clrTo>
                            <a:srgbClr val="EFFFF7">
                              <a:alpha val="0"/>
                            </a:srgbClr>
                          </a:clrTo>
                        </a:clrChange>
                      </a:blip>
                      <a:stretch>
                        <a:fillRect/>
                      </a:stretch>
                    </p:blipFill>
                    <p:spPr>
                      <a:xfrm>
                        <a:off x="4648200" y="2590800"/>
                        <a:ext cx="923925" cy="1409700"/>
                      </a:xfrm>
                      <a:prstGeom prst="rect">
                        <a:avLst/>
                      </a:prstGeom>
                      <a:noFill/>
                      <a:ln w="38100">
                        <a:noFill/>
                        <a:miter/>
                      </a:ln>
                    </p:spPr>
                  </p:pic>
                </p:oleObj>
              </mc:Fallback>
            </mc:AlternateContent>
          </a:graphicData>
        </a:graphic>
      </p:graphicFrame>
      <p:sp>
        <p:nvSpPr>
          <p:cNvPr id="209926" name="AutoShape 6"/>
          <p:cNvSpPr/>
          <p:nvPr/>
        </p:nvSpPr>
        <p:spPr>
          <a:xfrm>
            <a:off x="5867400" y="3284538"/>
            <a:ext cx="2808288" cy="1052512"/>
          </a:xfrm>
          <a:prstGeom prst="wedgeRoundRectCallout">
            <a:avLst>
              <a:gd name="adj1" fmla="val -80074"/>
              <a:gd name="adj2" fmla="val -52713"/>
              <a:gd name="adj3" fmla="val 16667"/>
            </a:avLst>
          </a:prstGeom>
          <a:solidFill>
            <a:srgbClr val="333399"/>
          </a:solidFill>
          <a:ln w="9525" cap="flat" cmpd="sng">
            <a:solidFill>
              <a:schemeClr val="tx1"/>
            </a:solidFill>
            <a:prstDash val="solid"/>
            <a:miter/>
            <a:headEnd type="none" w="med" len="med"/>
            <a:tailEnd type="none" w="med" len="med"/>
          </a:ln>
        </p:spPr>
        <p:txBody>
          <a:bodyPr wrap="none" anchor="ctr"/>
          <a:p>
            <a:pPr algn="ctr"/>
            <a:r>
              <a:rPr lang="zh-CN" altLang="en-US" sz="2800" b="1" dirty="0">
                <a:solidFill>
                  <a:schemeClr val="bg1"/>
                </a:solidFill>
                <a:latin typeface="Times New Roman" panose="02020603050405020304" pitchFamily="18" charset="0"/>
                <a:ea typeface="黑体" panose="02010609060101010101" pitchFamily="49" charset="-122"/>
              </a:rPr>
              <a:t>宁夏回族自治区</a:t>
            </a:r>
            <a:endParaRPr lang="zh-CN" altLang="en-US" sz="2800" b="1" dirty="0">
              <a:solidFill>
                <a:schemeClr val="bg1"/>
              </a:solidFill>
              <a:latin typeface="Times New Roman" panose="02020603050405020304" pitchFamily="18" charset="0"/>
              <a:ea typeface="黑体" panose="02010609060101010101" pitchFamily="49" charset="-122"/>
            </a:endParaRPr>
          </a:p>
          <a:p>
            <a:pPr algn="ctr"/>
            <a:r>
              <a:rPr lang="zh-CN" altLang="en-US" sz="2800" b="1" dirty="0">
                <a:solidFill>
                  <a:schemeClr val="bg1"/>
                </a:solidFill>
                <a:latin typeface="宋体" panose="02010600030101010101" pitchFamily="2" charset="-122"/>
                <a:ea typeface="宋体" panose="02010600030101010101" pitchFamily="2" charset="-122"/>
              </a:rPr>
              <a:t>1958</a:t>
            </a:r>
            <a:r>
              <a:rPr lang="en-US" altLang="zh-CN" sz="2800" b="1" dirty="0">
                <a:solidFill>
                  <a:schemeClr val="bg1"/>
                </a:solidFill>
                <a:latin typeface="宋体" panose="02010600030101010101" pitchFamily="2" charset="-122"/>
                <a:ea typeface="宋体" panose="02010600030101010101" pitchFamily="2" charset="-122"/>
              </a:rPr>
              <a:t>.10.25</a:t>
            </a:r>
            <a:endParaRPr lang="en-US" altLang="zh-CN" sz="2800" b="1" dirty="0">
              <a:solidFill>
                <a:schemeClr val="bg1"/>
              </a:solidFill>
              <a:latin typeface="宋体" panose="02010600030101010101" pitchFamily="2" charset="-122"/>
              <a:ea typeface="宋体" panose="02010600030101010101" pitchFamily="2" charset="-122"/>
            </a:endParaRPr>
          </a:p>
        </p:txBody>
      </p:sp>
      <p:graphicFrame>
        <p:nvGraphicFramePr>
          <p:cNvPr id="209927" name="Object 6"/>
          <p:cNvGraphicFramePr/>
          <p:nvPr/>
        </p:nvGraphicFramePr>
        <p:xfrm>
          <a:off x="4572000" y="4941888"/>
          <a:ext cx="1852613" cy="1354137"/>
        </p:xfrm>
        <a:graphic>
          <a:graphicData uri="http://schemas.openxmlformats.org/presentationml/2006/ole">
            <mc:AlternateContent xmlns:mc="http://schemas.openxmlformats.org/markup-compatibility/2006">
              <mc:Choice xmlns:v="urn:schemas-microsoft-com:vml" Requires="v">
                <p:oleObj spid="_x0000_s3080" name="" r:id="rId9" imgW="990600" imgH="762000" progId="PBrush">
                  <p:embed/>
                </p:oleObj>
              </mc:Choice>
              <mc:Fallback>
                <p:oleObj name="" r:id="rId9" imgW="990600" imgH="762000" progId="PBrush">
                  <p:embed/>
                  <p:pic>
                    <p:nvPicPr>
                      <p:cNvPr id="0" name="图片 3079"/>
                      <p:cNvPicPr/>
                      <p:nvPr/>
                    </p:nvPicPr>
                    <p:blipFill>
                      <a:blip r:embed="rId10">
                        <a:clrChange>
                          <a:clrFrom>
                            <a:srgbClr val="EFFFF7"/>
                          </a:clrFrom>
                          <a:clrTo>
                            <a:srgbClr val="EFFFF7">
                              <a:alpha val="0"/>
                            </a:srgbClr>
                          </a:clrTo>
                        </a:clrChange>
                      </a:blip>
                      <a:stretch>
                        <a:fillRect/>
                      </a:stretch>
                    </p:blipFill>
                    <p:spPr>
                      <a:xfrm>
                        <a:off x="4572000" y="4941888"/>
                        <a:ext cx="1852613" cy="1354137"/>
                      </a:xfrm>
                      <a:prstGeom prst="rect">
                        <a:avLst/>
                      </a:prstGeom>
                      <a:noFill/>
                      <a:ln w="38100">
                        <a:noFill/>
                        <a:miter/>
                      </a:ln>
                    </p:spPr>
                  </p:pic>
                </p:oleObj>
              </mc:Fallback>
            </mc:AlternateContent>
          </a:graphicData>
        </a:graphic>
      </p:graphicFrame>
      <p:graphicFrame>
        <p:nvGraphicFramePr>
          <p:cNvPr id="209928" name="Object 7"/>
          <p:cNvGraphicFramePr/>
          <p:nvPr/>
        </p:nvGraphicFramePr>
        <p:xfrm>
          <a:off x="533400" y="2905125"/>
          <a:ext cx="3543300" cy="2200275"/>
        </p:xfrm>
        <a:graphic>
          <a:graphicData uri="http://schemas.openxmlformats.org/presentationml/2006/ole">
            <mc:AlternateContent xmlns:mc="http://schemas.openxmlformats.org/markup-compatibility/2006">
              <mc:Choice xmlns:v="urn:schemas-microsoft-com:vml" Requires="v">
                <p:oleObj spid="_x0000_s3081" name="" r:id="rId11" imgW="1924050" imgH="1333500" progId="PBrush">
                  <p:embed/>
                </p:oleObj>
              </mc:Choice>
              <mc:Fallback>
                <p:oleObj name="" r:id="rId11" imgW="1924050" imgH="1333500" progId="PBrush">
                  <p:embed/>
                  <p:pic>
                    <p:nvPicPr>
                      <p:cNvPr id="0" name="图片 3080"/>
                      <p:cNvPicPr/>
                      <p:nvPr/>
                    </p:nvPicPr>
                    <p:blipFill>
                      <a:blip r:embed="rId12">
                        <a:clrChange>
                          <a:clrFrom>
                            <a:srgbClr val="FFFFFF"/>
                          </a:clrFrom>
                          <a:clrTo>
                            <a:srgbClr val="FFFFFF">
                              <a:alpha val="0"/>
                            </a:srgbClr>
                          </a:clrTo>
                        </a:clrChange>
                      </a:blip>
                      <a:stretch>
                        <a:fillRect/>
                      </a:stretch>
                    </p:blipFill>
                    <p:spPr>
                      <a:xfrm>
                        <a:off x="533400" y="2905125"/>
                        <a:ext cx="3543300" cy="2200275"/>
                      </a:xfrm>
                      <a:prstGeom prst="rect">
                        <a:avLst/>
                      </a:prstGeom>
                      <a:noFill/>
                      <a:ln w="38100">
                        <a:noFill/>
                        <a:miter/>
                      </a:ln>
                    </p:spPr>
                  </p:pic>
                </p:oleObj>
              </mc:Fallback>
            </mc:AlternateContent>
          </a:graphicData>
        </a:graphic>
      </p:graphicFrame>
      <p:sp>
        <p:nvSpPr>
          <p:cNvPr id="209929" name="Text Box 9"/>
          <p:cNvSpPr txBox="1"/>
          <p:nvPr/>
        </p:nvSpPr>
        <p:spPr>
          <a:xfrm>
            <a:off x="533400" y="1989138"/>
            <a:ext cx="3124200" cy="946150"/>
          </a:xfrm>
          <a:prstGeom prst="rect">
            <a:avLst/>
          </a:prstGeom>
          <a:noFill/>
          <a:ln w="9525">
            <a:noFill/>
          </a:ln>
        </p:spPr>
        <p:txBody>
          <a:bodyPr>
            <a:spAutoFit/>
          </a:bodyPr>
          <a:p>
            <a:r>
              <a:rPr lang="zh-CN" altLang="en-US" sz="2800" b="1" dirty="0">
                <a:solidFill>
                  <a:schemeClr val="bg1"/>
                </a:solidFill>
                <a:latin typeface="黑体" panose="02010609060101010101" pitchFamily="49" charset="-122"/>
                <a:ea typeface="黑体" panose="02010609060101010101" pitchFamily="49" charset="-122"/>
              </a:rPr>
              <a:t>新疆维吾尔自治区  </a:t>
            </a:r>
            <a:endParaRPr lang="zh-CN" altLang="en-US" sz="2800" b="1" dirty="0">
              <a:solidFill>
                <a:schemeClr val="bg1"/>
              </a:solidFill>
              <a:latin typeface="黑体" panose="02010609060101010101" pitchFamily="49" charset="-122"/>
              <a:ea typeface="黑体" panose="02010609060101010101" pitchFamily="49" charset="-122"/>
            </a:endParaRPr>
          </a:p>
          <a:p>
            <a:r>
              <a:rPr lang="zh-CN" altLang="en-US" sz="2800" b="1" dirty="0">
                <a:solidFill>
                  <a:schemeClr val="bg1"/>
                </a:solidFill>
                <a:latin typeface="宋体" panose="02010600030101010101" pitchFamily="2" charset="-122"/>
                <a:ea typeface="宋体" panose="02010600030101010101" pitchFamily="2" charset="-122"/>
              </a:rPr>
              <a:t>    1955</a:t>
            </a:r>
            <a:r>
              <a:rPr lang="en-US" altLang="zh-CN" sz="2800" b="1" dirty="0">
                <a:solidFill>
                  <a:schemeClr val="bg1"/>
                </a:solidFill>
                <a:latin typeface="宋体" panose="02010600030101010101" pitchFamily="2" charset="-122"/>
                <a:ea typeface="宋体" panose="02010600030101010101" pitchFamily="2" charset="-122"/>
              </a:rPr>
              <a:t>.10.1</a:t>
            </a:r>
            <a:endParaRPr lang="en-US" altLang="zh-CN" sz="2800" b="1" dirty="0">
              <a:solidFill>
                <a:schemeClr val="bg1"/>
              </a:solidFill>
              <a:latin typeface="宋体" panose="02010600030101010101" pitchFamily="2" charset="-122"/>
              <a:ea typeface="宋体" panose="02010600030101010101" pitchFamily="2" charset="-122"/>
            </a:endParaRPr>
          </a:p>
        </p:txBody>
      </p:sp>
      <p:sp>
        <p:nvSpPr>
          <p:cNvPr id="209930" name="Text Box 10"/>
          <p:cNvSpPr txBox="1"/>
          <p:nvPr/>
        </p:nvSpPr>
        <p:spPr>
          <a:xfrm rot="-1421531">
            <a:off x="4268788" y="1773238"/>
            <a:ext cx="4551362" cy="519112"/>
          </a:xfrm>
          <a:prstGeom prst="rect">
            <a:avLst/>
          </a:prstGeom>
          <a:noFill/>
          <a:ln w="9525">
            <a:noFill/>
          </a:ln>
        </p:spPr>
        <p:txBody>
          <a:bodyPr>
            <a:spAutoFit/>
          </a:bodyPr>
          <a:p>
            <a:r>
              <a:rPr lang="zh-CN" altLang="en-US" sz="2800" b="1" dirty="0">
                <a:solidFill>
                  <a:schemeClr val="bg1"/>
                </a:solidFill>
                <a:latin typeface="黑体" panose="02010609060101010101" pitchFamily="49" charset="-122"/>
                <a:ea typeface="黑体" panose="02010609060101010101" pitchFamily="49" charset="-122"/>
              </a:rPr>
              <a:t>内蒙古自治区</a:t>
            </a:r>
            <a:r>
              <a:rPr lang="zh-CN" altLang="en-US" sz="2800" b="1" dirty="0">
                <a:solidFill>
                  <a:schemeClr val="bg1"/>
                </a:solidFill>
                <a:latin typeface="宋体" panose="02010600030101010101" pitchFamily="2" charset="-122"/>
                <a:ea typeface="宋体" panose="02010600030101010101" pitchFamily="2" charset="-122"/>
              </a:rPr>
              <a:t>1947.</a:t>
            </a:r>
            <a:r>
              <a:rPr lang="en-US" altLang="zh-CN" sz="2800" b="1" dirty="0">
                <a:solidFill>
                  <a:schemeClr val="bg1"/>
                </a:solidFill>
                <a:latin typeface="宋体" panose="02010600030101010101" pitchFamily="2" charset="-122"/>
                <a:ea typeface="宋体" panose="02010600030101010101" pitchFamily="2" charset="-122"/>
              </a:rPr>
              <a:t>5.1</a:t>
            </a:r>
            <a:endParaRPr lang="en-US" altLang="zh-CN" sz="2800" b="1" dirty="0">
              <a:solidFill>
                <a:schemeClr val="bg1"/>
              </a:solidFill>
              <a:latin typeface="宋体" panose="02010600030101010101" pitchFamily="2" charset="-122"/>
              <a:ea typeface="宋体" panose="02010600030101010101" pitchFamily="2" charset="-122"/>
            </a:endParaRPr>
          </a:p>
        </p:txBody>
      </p:sp>
      <p:sp>
        <p:nvSpPr>
          <p:cNvPr id="209931" name="Text Box 11"/>
          <p:cNvSpPr txBox="1"/>
          <p:nvPr/>
        </p:nvSpPr>
        <p:spPr>
          <a:xfrm rot="1567357">
            <a:off x="1258888" y="3644900"/>
            <a:ext cx="2011362" cy="946150"/>
          </a:xfrm>
          <a:prstGeom prst="rect">
            <a:avLst/>
          </a:prstGeom>
          <a:noFill/>
          <a:ln w="9525">
            <a:noFill/>
          </a:ln>
        </p:spPr>
        <p:txBody>
          <a:bodyPr>
            <a:spAutoFit/>
          </a:bodyPr>
          <a:p>
            <a:r>
              <a:rPr lang="zh-CN" altLang="en-US" sz="2800" b="1" dirty="0">
                <a:solidFill>
                  <a:schemeClr val="bg1"/>
                </a:solidFill>
                <a:latin typeface="黑体" panose="02010609060101010101" pitchFamily="49" charset="-122"/>
                <a:ea typeface="黑体" panose="02010609060101010101" pitchFamily="49" charset="-122"/>
              </a:rPr>
              <a:t>西藏自治区</a:t>
            </a:r>
            <a:endParaRPr lang="zh-CN" altLang="en-US" sz="2800" b="1" dirty="0">
              <a:solidFill>
                <a:schemeClr val="bg1"/>
              </a:solidFill>
              <a:latin typeface="黑体" panose="02010609060101010101" pitchFamily="49" charset="-122"/>
              <a:ea typeface="黑体" panose="02010609060101010101" pitchFamily="49" charset="-122"/>
            </a:endParaRPr>
          </a:p>
          <a:p>
            <a:pPr algn="ctr"/>
            <a:r>
              <a:rPr lang="zh-CN" altLang="en-US" sz="2800" b="1" dirty="0">
                <a:solidFill>
                  <a:schemeClr val="bg1"/>
                </a:solidFill>
                <a:latin typeface="宋体" panose="02010600030101010101" pitchFamily="2" charset="-122"/>
                <a:ea typeface="宋体" panose="02010600030101010101" pitchFamily="2" charset="-122"/>
              </a:rPr>
              <a:t>1965</a:t>
            </a:r>
            <a:r>
              <a:rPr lang="en-US" altLang="zh-CN" sz="2800" b="1" dirty="0">
                <a:solidFill>
                  <a:schemeClr val="bg1"/>
                </a:solidFill>
                <a:latin typeface="宋体" panose="02010600030101010101" pitchFamily="2" charset="-122"/>
                <a:ea typeface="宋体" panose="02010600030101010101" pitchFamily="2" charset="-122"/>
              </a:rPr>
              <a:t>.9.9</a:t>
            </a:r>
            <a:endParaRPr lang="en-US" altLang="zh-CN" sz="2800" b="1" dirty="0">
              <a:solidFill>
                <a:schemeClr val="bg1"/>
              </a:solidFill>
              <a:latin typeface="宋体" panose="02010600030101010101" pitchFamily="2" charset="-122"/>
              <a:ea typeface="宋体" panose="02010600030101010101" pitchFamily="2" charset="-122"/>
            </a:endParaRPr>
          </a:p>
        </p:txBody>
      </p:sp>
      <p:sp>
        <p:nvSpPr>
          <p:cNvPr id="209932" name="AutoShape 12"/>
          <p:cNvSpPr/>
          <p:nvPr/>
        </p:nvSpPr>
        <p:spPr>
          <a:xfrm>
            <a:off x="6227763" y="4797425"/>
            <a:ext cx="2916237" cy="1066800"/>
          </a:xfrm>
          <a:prstGeom prst="wedgeRoundRectCallout">
            <a:avLst>
              <a:gd name="adj1" fmla="val -74551"/>
              <a:gd name="adj2" fmla="val 33778"/>
              <a:gd name="adj3" fmla="val 16667"/>
            </a:avLst>
          </a:prstGeom>
          <a:solidFill>
            <a:srgbClr val="008000"/>
          </a:solidFill>
          <a:ln w="9525" cap="flat" cmpd="sng">
            <a:solidFill>
              <a:schemeClr val="tx1"/>
            </a:solidFill>
            <a:prstDash val="solid"/>
            <a:miter/>
            <a:headEnd type="none" w="med" len="med"/>
            <a:tailEnd type="none" w="med" len="med"/>
          </a:ln>
        </p:spPr>
        <p:txBody>
          <a:bodyPr anchor="ctr" anchorCtr="1"/>
          <a:p>
            <a:pPr algn="ctr"/>
            <a:r>
              <a:rPr lang="zh-CN" altLang="en-US" sz="2800" b="1" dirty="0">
                <a:solidFill>
                  <a:schemeClr val="bg1"/>
                </a:solidFill>
                <a:latin typeface="Calibri" panose="020F0502020204030204" pitchFamily="34" charset="0"/>
                <a:ea typeface="黑体" panose="02010609060101010101" pitchFamily="49" charset="-122"/>
              </a:rPr>
              <a:t>广西壮族自治区</a:t>
            </a:r>
            <a:r>
              <a:rPr lang="zh-CN" altLang="en-US" sz="2800" b="1" dirty="0">
                <a:solidFill>
                  <a:schemeClr val="bg1"/>
                </a:solidFill>
                <a:latin typeface="宋体" panose="02010600030101010101" pitchFamily="2" charset="-122"/>
                <a:ea typeface="宋体" panose="02010600030101010101" pitchFamily="2" charset="-122"/>
              </a:rPr>
              <a:t>1958</a:t>
            </a:r>
            <a:r>
              <a:rPr lang="en-US" altLang="zh-CN" sz="2800" b="1" dirty="0">
                <a:solidFill>
                  <a:schemeClr val="bg1"/>
                </a:solidFill>
                <a:latin typeface="宋体" panose="02010600030101010101" pitchFamily="2" charset="-122"/>
                <a:ea typeface="宋体" panose="02010600030101010101" pitchFamily="2" charset="-122"/>
              </a:rPr>
              <a:t>.3.5</a:t>
            </a:r>
            <a:endParaRPr lang="en-US" altLang="zh-CN" sz="2800" b="1" dirty="0">
              <a:solidFill>
                <a:schemeClr val="bg1"/>
              </a:solidFill>
              <a:latin typeface="宋体" panose="02010600030101010101" pitchFamily="2" charset="-122"/>
              <a:ea typeface="宋体" panose="02010600030101010101" pitchFamily="2" charset="-122"/>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9923"/>
                                        </p:tgtEl>
                                        <p:attrNameLst>
                                          <p:attrName>style.visibility</p:attrName>
                                        </p:attrNameLst>
                                      </p:cBhvr>
                                      <p:to>
                                        <p:strVal val="visible"/>
                                      </p:to>
                                    </p:set>
                                    <p:animEffect transition="in" filter="dissolve">
                                      <p:cBhvr>
                                        <p:cTn id="7" dur="500"/>
                                        <p:tgtEl>
                                          <p:spTgt spid="2099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9930"/>
                                        </p:tgtEl>
                                        <p:attrNameLst>
                                          <p:attrName>style.visibility</p:attrName>
                                        </p:attrNameLst>
                                      </p:cBhvr>
                                      <p:to>
                                        <p:strVal val="visible"/>
                                      </p:to>
                                    </p:set>
                                    <p:animEffect transition="in" filter="dissolve">
                                      <p:cBhvr>
                                        <p:cTn id="11" dur="500"/>
                                        <p:tgtEl>
                                          <p:spTgt spid="20993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09924"/>
                                        </p:tgtEl>
                                        <p:attrNameLst>
                                          <p:attrName>style.visibility</p:attrName>
                                        </p:attrNameLst>
                                      </p:cBhvr>
                                      <p:to>
                                        <p:strVal val="visible"/>
                                      </p:to>
                                    </p:set>
                                    <p:animEffect transition="in" filter="dissolve">
                                      <p:cBhvr>
                                        <p:cTn id="16" dur="500"/>
                                        <p:tgtEl>
                                          <p:spTgt spid="209924"/>
                                        </p:tgtEl>
                                      </p:cBhvr>
                                    </p:animEffect>
                                  </p:childTnLst>
                                </p:cTn>
                              </p:par>
                            </p:childTnLst>
                          </p:cTn>
                        </p:par>
                        <p:par>
                          <p:cTn id="17" fill="hold">
                            <p:stCondLst>
                              <p:cond delay="500"/>
                            </p:stCondLst>
                            <p:childTnLst>
                              <p:par>
                                <p:cTn id="18" presetID="9" presetClass="entr" presetSubtype="0" fill="hold" grpId="0" nodeType="afterEffect">
                                  <p:stCondLst>
                                    <p:cond delay="1000"/>
                                  </p:stCondLst>
                                  <p:childTnLst>
                                    <p:set>
                                      <p:cBhvr>
                                        <p:cTn id="19" dur="1" fill="hold">
                                          <p:stCondLst>
                                            <p:cond delay="0"/>
                                          </p:stCondLst>
                                        </p:cTn>
                                        <p:tgtEl>
                                          <p:spTgt spid="209929"/>
                                        </p:tgtEl>
                                        <p:attrNameLst>
                                          <p:attrName>style.visibility</p:attrName>
                                        </p:attrNameLst>
                                      </p:cBhvr>
                                      <p:to>
                                        <p:strVal val="visible"/>
                                      </p:to>
                                    </p:set>
                                    <p:animEffect transition="in" filter="dissolve">
                                      <p:cBhvr>
                                        <p:cTn id="20" dur="500"/>
                                        <p:tgtEl>
                                          <p:spTgt spid="20992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09927"/>
                                        </p:tgtEl>
                                        <p:attrNameLst>
                                          <p:attrName>style.visibility</p:attrName>
                                        </p:attrNameLst>
                                      </p:cBhvr>
                                      <p:to>
                                        <p:strVal val="visible"/>
                                      </p:to>
                                    </p:set>
                                    <p:animEffect transition="in" filter="dissolve">
                                      <p:cBhvr>
                                        <p:cTn id="25" dur="500"/>
                                        <p:tgtEl>
                                          <p:spTgt spid="209927"/>
                                        </p:tgtEl>
                                      </p:cBhvr>
                                    </p:animEffect>
                                  </p:childTnLst>
                                </p:cTn>
                              </p:par>
                            </p:childTnLst>
                          </p:cTn>
                        </p:par>
                        <p:par>
                          <p:cTn id="26" fill="hold">
                            <p:stCondLst>
                              <p:cond delay="500"/>
                            </p:stCondLst>
                            <p:childTnLst>
                              <p:par>
                                <p:cTn id="27" presetID="18" presetClass="entr" presetSubtype="3" fill="hold" grpId="0" nodeType="afterEffect">
                                  <p:stCondLst>
                                    <p:cond delay="1000"/>
                                  </p:stCondLst>
                                  <p:childTnLst>
                                    <p:set>
                                      <p:cBhvr>
                                        <p:cTn id="28" dur="1" fill="hold">
                                          <p:stCondLst>
                                            <p:cond delay="0"/>
                                          </p:stCondLst>
                                        </p:cTn>
                                        <p:tgtEl>
                                          <p:spTgt spid="209932"/>
                                        </p:tgtEl>
                                        <p:attrNameLst>
                                          <p:attrName>style.visibility</p:attrName>
                                        </p:attrNameLst>
                                      </p:cBhvr>
                                      <p:to>
                                        <p:strVal val="visible"/>
                                      </p:to>
                                    </p:set>
                                    <p:animEffect transition="in" filter="strips(upRight)">
                                      <p:cBhvr>
                                        <p:cTn id="29" dur="500"/>
                                        <p:tgtEl>
                                          <p:spTgt spid="20993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09925"/>
                                        </p:tgtEl>
                                        <p:attrNameLst>
                                          <p:attrName>style.visibility</p:attrName>
                                        </p:attrNameLst>
                                      </p:cBhvr>
                                      <p:to>
                                        <p:strVal val="visible"/>
                                      </p:to>
                                    </p:set>
                                    <p:animEffect transition="in" filter="dissolve">
                                      <p:cBhvr>
                                        <p:cTn id="34" dur="500"/>
                                        <p:tgtEl>
                                          <p:spTgt spid="209925"/>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09926"/>
                                        </p:tgtEl>
                                        <p:attrNameLst>
                                          <p:attrName>style.visibility</p:attrName>
                                        </p:attrNameLst>
                                      </p:cBhvr>
                                      <p:to>
                                        <p:strVal val="visible"/>
                                      </p:to>
                                    </p:set>
                                    <p:animEffect transition="in" filter="wipe(down)">
                                      <p:cBhvr>
                                        <p:cTn id="38" dur="500"/>
                                        <p:tgtEl>
                                          <p:spTgt spid="20992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09928"/>
                                        </p:tgtEl>
                                        <p:attrNameLst>
                                          <p:attrName>style.visibility</p:attrName>
                                        </p:attrNameLst>
                                      </p:cBhvr>
                                      <p:to>
                                        <p:strVal val="visible"/>
                                      </p:to>
                                    </p:set>
                                    <p:animEffect transition="in" filter="dissolve">
                                      <p:cBhvr>
                                        <p:cTn id="43" dur="500"/>
                                        <p:tgtEl>
                                          <p:spTgt spid="209928"/>
                                        </p:tgtEl>
                                      </p:cBhvr>
                                    </p:animEffect>
                                  </p:childTnLst>
                                </p:cTn>
                              </p:par>
                            </p:childTnLst>
                          </p:cTn>
                        </p:par>
                        <p:par>
                          <p:cTn id="44" fill="hold">
                            <p:stCondLst>
                              <p:cond delay="500"/>
                            </p:stCondLst>
                            <p:childTnLst>
                              <p:par>
                                <p:cTn id="45" presetID="9" presetClass="entr" presetSubtype="0" fill="hold" grpId="0" nodeType="afterEffect">
                                  <p:stCondLst>
                                    <p:cond delay="1000"/>
                                  </p:stCondLst>
                                  <p:childTnLst>
                                    <p:set>
                                      <p:cBhvr>
                                        <p:cTn id="46" dur="1" fill="hold">
                                          <p:stCondLst>
                                            <p:cond delay="0"/>
                                          </p:stCondLst>
                                        </p:cTn>
                                        <p:tgtEl>
                                          <p:spTgt spid="209931"/>
                                        </p:tgtEl>
                                        <p:attrNameLst>
                                          <p:attrName>style.visibility</p:attrName>
                                        </p:attrNameLst>
                                      </p:cBhvr>
                                      <p:to>
                                        <p:strVal val="visible"/>
                                      </p:to>
                                    </p:set>
                                    <p:animEffect transition="in" filter="dissolve">
                                      <p:cBhvr>
                                        <p:cTn id="47" dur="500"/>
                                        <p:tgtEl>
                                          <p:spTgt spid="209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bldLvl="0" animBg="1"/>
      <p:bldP spid="209929" grpId="0"/>
      <p:bldP spid="209930" grpId="0"/>
      <p:bldP spid="209931" grpId="0"/>
      <p:bldP spid="20993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ext Box 3"/>
          <p:cNvSpPr txBox="1"/>
          <p:nvPr/>
        </p:nvSpPr>
        <p:spPr>
          <a:xfrm>
            <a:off x="2202815" y="4405630"/>
            <a:ext cx="5334000" cy="822325"/>
          </a:xfrm>
          <a:prstGeom prst="rect">
            <a:avLst/>
          </a:prstGeom>
          <a:noFill/>
          <a:ln w="9525">
            <a:noFill/>
          </a:ln>
        </p:spPr>
        <p:txBody>
          <a:bodyPr>
            <a:spAutoFit/>
          </a:bodyPr>
          <a:p>
            <a:pPr eaLnBrk="0" hangingPunct="0">
              <a:spcBef>
                <a:spcPct val="0"/>
              </a:spcBef>
            </a:pPr>
            <a:r>
              <a:rPr lang="zh-CN" altLang="en-US" sz="4800" b="0" dirty="0">
                <a:solidFill>
                  <a:schemeClr val="hlink"/>
                </a:solidFill>
                <a:latin typeface="Arial" panose="020B0604020202020204" pitchFamily="34" charset="0"/>
                <a:ea typeface="宋体" panose="02010600030101010101" pitchFamily="2" charset="-122"/>
              </a:rPr>
              <a:t>（</a:t>
            </a:r>
            <a:r>
              <a:rPr lang="en-US" altLang="zh-CN" sz="4800" b="0" dirty="0">
                <a:solidFill>
                  <a:schemeClr val="hlink"/>
                </a:solidFill>
                <a:latin typeface="Arial" panose="020B0604020202020204" pitchFamily="34" charset="0"/>
                <a:ea typeface="宋体" panose="02010600030101010101" pitchFamily="2" charset="-122"/>
              </a:rPr>
              <a:t>1949~1956</a:t>
            </a:r>
            <a:r>
              <a:rPr lang="zh-CN" altLang="en-US" sz="4800" b="0" dirty="0">
                <a:solidFill>
                  <a:schemeClr val="hlink"/>
                </a:solidFill>
                <a:latin typeface="Arial" panose="020B0604020202020204" pitchFamily="34" charset="0"/>
                <a:ea typeface="宋体" panose="02010600030101010101" pitchFamily="2" charset="-122"/>
              </a:rPr>
              <a:t>）</a:t>
            </a:r>
            <a:endParaRPr lang="zh-CN" altLang="en-US" sz="4800" b="0" dirty="0">
              <a:solidFill>
                <a:schemeClr val="hlink"/>
              </a:solidFill>
              <a:latin typeface="Arial" panose="020B0604020202020204" pitchFamily="34" charset="0"/>
              <a:ea typeface="宋体" panose="02010600030101010101" pitchFamily="2" charset="-122"/>
            </a:endParaRPr>
          </a:p>
        </p:txBody>
      </p:sp>
      <p:sp>
        <p:nvSpPr>
          <p:cNvPr id="5123" name="矩形 7170"/>
          <p:cNvSpPr>
            <a:spLocks noTextEdit="1"/>
          </p:cNvSpPr>
          <p:nvPr/>
        </p:nvSpPr>
        <p:spPr>
          <a:xfrm>
            <a:off x="795338" y="1403350"/>
            <a:ext cx="7553325" cy="1568450"/>
          </a:xfrm>
          <a:prstGeom prst="rect">
            <a:avLst/>
          </a:prstGeom>
        </p:spPr>
        <p:txBody>
          <a:bodyPr wrap="none" fromWordArt="1">
            <a:prstTxWarp prst="textPlain">
              <a:avLst>
                <a:gd name="adj" fmla="val 50000"/>
              </a:avLst>
            </a:prstTxWarp>
            <a:normAutofit/>
          </a:bodyPr>
          <a:p>
            <a:pPr algn="ctr"/>
            <a:r>
              <a:rPr lang="zh-CN" altLang="en-US" sz="2800" b="1">
                <a:solidFill>
                  <a:srgbClr val="FF0000"/>
                </a:solidFill>
                <a:effectLst>
                  <a:outerShdw dist="35921" dir="2699999" algn="ctr" rotWithShape="0">
                    <a:srgbClr val="FF0000"/>
                  </a:outerShdw>
                </a:effectLst>
                <a:latin typeface="宋体" panose="02010600030101010101" pitchFamily="2" charset="-122"/>
                <a:ea typeface="宋体" panose="02010600030101010101" pitchFamily="2" charset="-122"/>
              </a:rPr>
              <a:t>新 中 国 初 期 的 政 治 建 设</a:t>
            </a:r>
            <a:endParaRPr lang="zh-CN" altLang="en-US" sz="2800" b="1">
              <a:solidFill>
                <a:srgbClr val="FF0000"/>
              </a:solidFill>
              <a:effectLst>
                <a:outerShdw dist="35921" dir="2699999" algn="ctr" rotWithShape="0">
                  <a:srgbClr val="FF0000"/>
                </a:outerShdw>
              </a:effectLst>
              <a:latin typeface="宋体" panose="02010600030101010101" pitchFamily="2" charset="-122"/>
              <a:ea typeface="宋体" panose="02010600030101010101" pitchFamily="2" charset="-122"/>
            </a:endParaRPr>
          </a:p>
        </p:txBody>
      </p:sp>
      <p:sp>
        <p:nvSpPr>
          <p:cNvPr id="2" name="文本框 1"/>
          <p:cNvSpPr txBox="1"/>
          <p:nvPr/>
        </p:nvSpPr>
        <p:spPr>
          <a:xfrm>
            <a:off x="2872740" y="3387090"/>
            <a:ext cx="5692140" cy="829945"/>
          </a:xfrm>
          <a:prstGeom prst="rect">
            <a:avLst/>
          </a:prstGeom>
          <a:noFill/>
        </p:spPr>
        <p:txBody>
          <a:bodyPr wrap="none" rtlCol="0" anchor="t">
            <a:spAutoFit/>
          </a:bodyPr>
          <a:p>
            <a:r>
              <a:rPr lang="en-US" altLang="zh-CN" sz="4800" noProof="0" dirty="0" smtClean="0">
                <a:ln>
                  <a:noFill/>
                </a:ln>
                <a:solidFill>
                  <a:schemeClr val="tx1"/>
                </a:solidFill>
                <a:effectLst/>
                <a:uLnTx/>
                <a:uFillTx/>
                <a:cs typeface="+mj-cs"/>
                <a:sym typeface="+mn-ea"/>
              </a:rPr>
              <a:t>——</a:t>
            </a:r>
            <a:r>
              <a:rPr lang="zh-CN" altLang="en-US" sz="4800" noProof="0" dirty="0" smtClean="0">
                <a:ln>
                  <a:noFill/>
                </a:ln>
                <a:solidFill>
                  <a:schemeClr val="tx1"/>
                </a:solidFill>
                <a:effectLst/>
                <a:uLnTx/>
                <a:uFillTx/>
                <a:cs typeface="+mj-cs"/>
                <a:sym typeface="+mn-ea"/>
              </a:rPr>
              <a:t>开启民主新篇章</a:t>
            </a:r>
            <a:endParaRPr lang="zh-CN" altLang="en-US" sz="4800" noProof="0" dirty="0" smtClean="0">
              <a:ln>
                <a:noFill/>
              </a:ln>
              <a:solidFill>
                <a:schemeClr val="tx1"/>
              </a:solidFill>
              <a:effectLst/>
              <a:uLnTx/>
              <a:uFillTx/>
              <a:cs typeface="+mj-cs"/>
              <a:sym typeface="+mn-ea"/>
            </a:endParaRP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文本框 47105"/>
          <p:cNvSpPr txBox="1"/>
          <p:nvPr/>
        </p:nvSpPr>
        <p:spPr>
          <a:xfrm>
            <a:off x="381000" y="1600200"/>
            <a:ext cx="8382000" cy="701675"/>
          </a:xfrm>
          <a:prstGeom prst="rect">
            <a:avLst/>
          </a:prstGeom>
          <a:noFill/>
          <a:ln w="9525">
            <a:noFill/>
          </a:ln>
        </p:spPr>
        <p:txBody>
          <a:bodyPr>
            <a:spAutoFit/>
          </a:bodyPr>
          <a:lstStyle/>
          <a:p>
            <a:pPr marR="0" defTabSz="914400">
              <a:buClrTx/>
              <a:buSzTx/>
              <a:buFont typeface="Arial" panose="020B0604020202020204" pitchFamily="34" charset="0"/>
              <a:buNone/>
              <a:defRPr/>
            </a:pPr>
            <a:endParaRPr kumimoji="0" lang="zh-CN" altLang="en-US" sz="4000" kern="1200" cap="none" spc="0" normalizeH="0" baseline="0" noProof="1">
              <a:solidFill>
                <a:srgbClr val="FF0000"/>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p:txBody>
      </p:sp>
      <p:sp>
        <p:nvSpPr>
          <p:cNvPr id="47107" name="文本框 47106"/>
          <p:cNvSpPr txBox="1"/>
          <p:nvPr/>
        </p:nvSpPr>
        <p:spPr>
          <a:xfrm>
            <a:off x="228600" y="4114800"/>
            <a:ext cx="8534400" cy="457200"/>
          </a:xfrm>
          <a:prstGeom prst="rect">
            <a:avLst/>
          </a:prstGeom>
          <a:noFill/>
          <a:ln w="9525">
            <a:noFill/>
          </a:ln>
        </p:spPr>
        <p:txBody>
          <a:bodyPr>
            <a:spAutoFit/>
          </a:bodyPr>
          <a:lstStyle/>
          <a:p>
            <a:pPr marR="0" defTabSz="914400">
              <a:buClrTx/>
              <a:buSzTx/>
              <a:buFont typeface="Arial" panose="020B0604020202020204" pitchFamily="34" charset="0"/>
              <a:buNone/>
              <a:defRPr/>
            </a:pPr>
            <a:endParaRPr kumimoji="0" lang="zh-CN" altLang="en-US" sz="2400" kern="1200" cap="none" spc="0" normalizeH="0" baseline="0" noProof="1">
              <a:solidFill>
                <a:srgbClr val="FF0000"/>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p:txBody>
      </p:sp>
      <p:sp>
        <p:nvSpPr>
          <p:cNvPr id="47108" name="文本框 47107"/>
          <p:cNvSpPr txBox="1"/>
          <p:nvPr/>
        </p:nvSpPr>
        <p:spPr>
          <a:xfrm>
            <a:off x="179388" y="765175"/>
            <a:ext cx="8839200" cy="579438"/>
          </a:xfrm>
          <a:prstGeom prst="rect">
            <a:avLst/>
          </a:prstGeom>
          <a:noFill/>
          <a:ln w="9525">
            <a:noFill/>
          </a:ln>
        </p:spPr>
        <p:txBody>
          <a:bodyPr>
            <a:spAutoFit/>
          </a:bodyPr>
          <a:lstStyle/>
          <a:p>
            <a:pPr marR="0" defTabSz="914400">
              <a:buClrTx/>
              <a:buSzTx/>
              <a:buFont typeface="Arial" panose="020B0604020202020204" pitchFamily="34" charset="0"/>
              <a:buNone/>
              <a:defRPr/>
            </a:pPr>
            <a:endParaRPr kumimoji="0" lang="zh-CN" altLang="en-US" kern="1200" cap="none" spc="0" normalizeH="0" baseline="0" noProof="1">
              <a:solidFill>
                <a:srgbClr val="FF0000"/>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p:txBody>
      </p:sp>
      <p:sp>
        <p:nvSpPr>
          <p:cNvPr id="47109" name="文本框 47108"/>
          <p:cNvSpPr txBox="1"/>
          <p:nvPr/>
        </p:nvSpPr>
        <p:spPr>
          <a:xfrm>
            <a:off x="228600" y="1828800"/>
            <a:ext cx="8664575" cy="1590675"/>
          </a:xfrm>
          <a:prstGeom prst="rect">
            <a:avLst/>
          </a:prstGeom>
          <a:solidFill>
            <a:schemeClr val="accent1"/>
          </a:solidFill>
          <a:ln w="38100" cap="flat" cmpd="sng">
            <a:solidFill>
              <a:schemeClr val="tx1"/>
            </a:solidFill>
            <a:prstDash val="solid"/>
            <a:miter/>
            <a:headEnd type="none" w="med" len="med"/>
            <a:tailEnd type="none" w="med" len="med"/>
          </a:ln>
        </p:spPr>
        <p:txBody>
          <a:bodyPr>
            <a:spAutoFit/>
          </a:bodyPr>
          <a:p>
            <a:r>
              <a:rPr lang="zh-CN" altLang="en-US" sz="2400" dirty="0">
                <a:solidFill>
                  <a:schemeClr val="tx1"/>
                </a:solidFill>
                <a:latin typeface="黑体" panose="02010609060101010101" pitchFamily="49" charset="-122"/>
              </a:rPr>
              <a:t>“解决民族问题，中国采取的不是民族共和国联邦的制度，而是民族区域自治的制度。我们认为这个制度比较好，适合中国的情况。我们有很多优越的东西，这是我们社会制度的优势，不能放弃。”                                </a:t>
            </a:r>
            <a:r>
              <a:rPr lang="en-US" altLang="zh-CN" sz="2400" dirty="0">
                <a:solidFill>
                  <a:srgbClr val="FF3300"/>
                </a:solidFill>
                <a:latin typeface="Arial" panose="020B0604020202020204" pitchFamily="34" charset="0"/>
              </a:rPr>
              <a:t>——</a:t>
            </a:r>
            <a:r>
              <a:rPr lang="zh-CN" altLang="en-US" sz="2400" dirty="0">
                <a:solidFill>
                  <a:srgbClr val="FF3300"/>
                </a:solidFill>
                <a:latin typeface="黑体" panose="02010609060101010101" pitchFamily="49" charset="-122"/>
              </a:rPr>
              <a:t>邓小平</a:t>
            </a:r>
            <a:endParaRPr lang="en-US" altLang="zh-CN" sz="2400" dirty="0">
              <a:solidFill>
                <a:srgbClr val="FF3300"/>
              </a:solidFill>
              <a:latin typeface="黑体" panose="02010609060101010101" pitchFamily="49" charset="-122"/>
            </a:endParaRPr>
          </a:p>
        </p:txBody>
      </p:sp>
      <p:sp>
        <p:nvSpPr>
          <p:cNvPr id="47111" name="矩形 47110"/>
          <p:cNvSpPr/>
          <p:nvPr/>
        </p:nvSpPr>
        <p:spPr>
          <a:xfrm>
            <a:off x="533400" y="4648200"/>
            <a:ext cx="8439150" cy="1066800"/>
          </a:xfrm>
          <a:prstGeom prst="rect">
            <a:avLst/>
          </a:prstGeom>
          <a:noFill/>
          <a:ln w="9525">
            <a:noFill/>
          </a:ln>
        </p:spPr>
        <p:txBody>
          <a:bodyPr>
            <a:spAutoFit/>
          </a:bodyPr>
          <a:p>
            <a:r>
              <a:rPr lang="zh-CN" altLang="en-US" dirty="0">
                <a:latin typeface="Arial" panose="020B0604020202020204" pitchFamily="34" charset="0"/>
              </a:rPr>
              <a:t>民族区域自治制度是有中国特色的符合本国国情的民族制度（中国模式）</a:t>
            </a:r>
            <a:endParaRPr lang="zh-CN" altLang="en-US" dirty="0">
              <a:latin typeface="Arial" panose="020B0604020202020204" pitchFamily="34" charset="0"/>
            </a:endParaRPr>
          </a:p>
        </p:txBody>
      </p:sp>
      <p:sp>
        <p:nvSpPr>
          <p:cNvPr id="2" name="左箭头 1">
            <a:hlinkClick r:id="rId1" action="ppaction://hlinksldjump"/>
          </p:cNvPr>
          <p:cNvSpPr/>
          <p:nvPr/>
        </p:nvSpPr>
        <p:spPr>
          <a:xfrm>
            <a:off x="7924800" y="5791200"/>
            <a:ext cx="838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blinds(horizontal)">
                                      <p:cBhvr>
                                        <p:cTn id="7" dur="5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delay="0"/>
                                  </p:endCondLst>
                                  <p:childTnLst>
                                    <p:set>
                                      <p:cBhvr>
                                        <p:cTn id="11" dur="1" fill="hold">
                                          <p:stCondLst>
                                            <p:cond delay="0"/>
                                          </p:stCondLst>
                                        </p:cTn>
                                        <p:tgtEl>
                                          <p:spTgt spid="47108"/>
                                        </p:tgtEl>
                                        <p:attrNameLst>
                                          <p:attrName>style.visibility</p:attrName>
                                        </p:attrNameLst>
                                      </p:cBhvr>
                                      <p:to>
                                        <p:strVal val="visible"/>
                                      </p:to>
                                    </p:set>
                                    <p:animEffect transition="in" filter="blinds(horizontal)">
                                      <p:cBhvr>
                                        <p:cTn id="12" dur="500"/>
                                        <p:tgtEl>
                                          <p:spTgt spid="4710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animBg="1"/>
      <p:bldP spid="471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内容占位符 113665"/>
          <p:cNvSpPr>
            <a:spLocks noRot="1"/>
          </p:cNvSpPr>
          <p:nvPr/>
        </p:nvSpPr>
        <p:spPr>
          <a:xfrm>
            <a:off x="304800" y="609600"/>
            <a:ext cx="8153400" cy="4651375"/>
          </a:xfrm>
          <a:prstGeom prst="rect">
            <a:avLst/>
          </a:prstGeom>
          <a:solidFill>
            <a:schemeClr val="bg1"/>
          </a:solidFill>
          <a:ln w="28575" cap="flat" cmpd="sng">
            <a:solidFill>
              <a:schemeClr val="tx2"/>
            </a:solidFill>
            <a:prstDash val="solid"/>
            <a:miter/>
            <a:headEnd type="none" w="med" len="med"/>
            <a:tailEnd type="none" w="med" len="med"/>
          </a:ln>
        </p:spPr>
        <p:txBody>
          <a:bodyPr/>
          <a:p>
            <a:pPr marL="342900" indent="-342900">
              <a:spcBef>
                <a:spcPct val="20000"/>
              </a:spcBef>
              <a:buClr>
                <a:schemeClr val="hlink"/>
              </a:buClr>
              <a:buFont typeface="Wingdings" panose="05000000000000000000" pitchFamily="2" charset="2"/>
            </a:pPr>
            <a:r>
              <a:rPr lang="en-US" altLang="zh-CN" sz="2800" dirty="0">
                <a:solidFill>
                  <a:schemeClr val="tx1"/>
                </a:solidFill>
                <a:latin typeface="黑体" panose="02010609060101010101" pitchFamily="49" charset="-122"/>
              </a:rPr>
              <a:t>  1953</a:t>
            </a:r>
            <a:r>
              <a:rPr lang="zh-CN" altLang="en-US" sz="2800" dirty="0">
                <a:solidFill>
                  <a:schemeClr val="tx1"/>
                </a:solidFill>
                <a:latin typeface="黑体" panose="02010609060101010101" pitchFamily="49" charset="-122"/>
              </a:rPr>
              <a:t>年</a:t>
            </a:r>
            <a:r>
              <a:rPr lang="en-US" altLang="zh-CN" sz="2800" dirty="0">
                <a:solidFill>
                  <a:schemeClr val="tx1"/>
                </a:solidFill>
                <a:latin typeface="黑体" panose="02010609060101010101" pitchFamily="49" charset="-122"/>
              </a:rPr>
              <a:t>6</a:t>
            </a:r>
            <a:r>
              <a:rPr lang="zh-CN" altLang="en-US" sz="2800" dirty="0">
                <a:solidFill>
                  <a:schemeClr val="tx1"/>
                </a:solidFill>
                <a:latin typeface="黑体" panose="02010609060101010101" pitchFamily="49" charset="-122"/>
              </a:rPr>
              <a:t>月</a:t>
            </a:r>
            <a:r>
              <a:rPr lang="en-US" altLang="zh-CN" sz="2800" dirty="0">
                <a:solidFill>
                  <a:schemeClr val="tx1"/>
                </a:solidFill>
                <a:latin typeface="黑体" panose="02010609060101010101" pitchFamily="49" charset="-122"/>
              </a:rPr>
              <a:t>24</a:t>
            </a:r>
            <a:r>
              <a:rPr lang="zh-CN" altLang="en-US" sz="2800" dirty="0">
                <a:solidFill>
                  <a:schemeClr val="tx1"/>
                </a:solidFill>
                <a:latin typeface="黑体" panose="02010609060101010101" pitchFamily="49" charset="-122"/>
              </a:rPr>
              <a:t>日</a:t>
            </a:r>
            <a:r>
              <a:rPr lang="en-US" altLang="zh-CN" sz="2800" dirty="0">
                <a:solidFill>
                  <a:schemeClr val="tx1"/>
                </a:solidFill>
                <a:latin typeface="黑体" panose="02010609060101010101" pitchFamily="49" charset="-122"/>
              </a:rPr>
              <a:t>《</a:t>
            </a:r>
            <a:r>
              <a:rPr lang="zh-CN" altLang="en-US" sz="2800" dirty="0">
                <a:solidFill>
                  <a:schemeClr val="tx1"/>
                </a:solidFill>
                <a:latin typeface="黑体" panose="02010609060101010101" pitchFamily="49" charset="-122"/>
              </a:rPr>
              <a:t>人民日报</a:t>
            </a:r>
            <a:r>
              <a:rPr lang="en-US" altLang="zh-CN" sz="2800" dirty="0">
                <a:solidFill>
                  <a:schemeClr val="tx1"/>
                </a:solidFill>
                <a:latin typeface="黑体" panose="02010609060101010101" pitchFamily="49" charset="-122"/>
              </a:rPr>
              <a:t>》</a:t>
            </a:r>
            <a:r>
              <a:rPr lang="zh-CN" altLang="en-US" sz="2800" dirty="0">
                <a:solidFill>
                  <a:schemeClr val="tx1"/>
                </a:solidFill>
                <a:latin typeface="黑体" panose="02010609060101010101" pitchFamily="49" charset="-122"/>
              </a:rPr>
              <a:t>报道：当选的代表李长凤老大娘笑着说话了，“旧社会妇女在街上说话都不行，哪有妇女的选举权。</a:t>
            </a:r>
            <a:r>
              <a:rPr lang="en-US" altLang="zh-CN" sz="2800" dirty="0">
                <a:solidFill>
                  <a:schemeClr val="tx1"/>
                </a:solidFill>
                <a:latin typeface="Arial" panose="020B0604020202020204" pitchFamily="34" charset="0"/>
              </a:rPr>
              <a:t>……</a:t>
            </a:r>
            <a:r>
              <a:rPr lang="zh-CN" altLang="en-US" sz="2800" dirty="0">
                <a:solidFill>
                  <a:schemeClr val="tx1"/>
                </a:solidFill>
                <a:latin typeface="黑体" panose="02010609060101010101" pitchFamily="49" charset="-122"/>
              </a:rPr>
              <a:t>今后大家有什么意见告诉我，我一定给大家带上去。”该新闻报道说明当时               </a:t>
            </a:r>
            <a:endParaRPr lang="en-US" altLang="zh-CN" sz="3600" dirty="0">
              <a:solidFill>
                <a:schemeClr val="tx2"/>
              </a:solidFill>
              <a:effectLst>
                <a:outerShdw blurRad="38100" dist="25400" dir="5400000" algn="ctr" rotWithShape="0">
                  <a:srgbClr val="6E747A">
                    <a:alpha val="43000"/>
                  </a:srgbClr>
                </a:outerShdw>
              </a:effectLst>
              <a:latin typeface="黑体" panose="02010609060101010101" pitchFamily="49" charset="-122"/>
            </a:endParaRPr>
          </a:p>
          <a:p>
            <a:pPr marL="342900" indent="-342900">
              <a:spcBef>
                <a:spcPct val="20000"/>
              </a:spcBef>
              <a:buClr>
                <a:schemeClr val="hlink"/>
              </a:buClr>
              <a:buFont typeface="Wingdings" panose="05000000000000000000" pitchFamily="2" charset="2"/>
            </a:pPr>
            <a:r>
              <a:rPr lang="en-US" altLang="zh-CN" sz="2800" dirty="0">
                <a:solidFill>
                  <a:schemeClr val="tx1"/>
                </a:solidFill>
                <a:latin typeface="黑体" panose="02010609060101010101" pitchFamily="49" charset="-122"/>
              </a:rPr>
              <a:t>  A</a:t>
            </a:r>
            <a:r>
              <a:rPr lang="zh-CN" altLang="en-US" sz="2800" dirty="0">
                <a:solidFill>
                  <a:schemeClr val="tx1"/>
                </a:solidFill>
                <a:latin typeface="黑体" panose="02010609060101010101" pitchFamily="49" charset="-122"/>
              </a:rPr>
              <a:t>．人民民主原则得到落实     </a:t>
            </a:r>
            <a:endParaRPr lang="zh-CN" altLang="en-US" sz="2800" dirty="0">
              <a:solidFill>
                <a:schemeClr val="tx1"/>
              </a:solidFill>
              <a:latin typeface="黑体" panose="02010609060101010101" pitchFamily="49" charset="-122"/>
            </a:endParaRPr>
          </a:p>
          <a:p>
            <a:pPr marL="342900" indent="-342900">
              <a:spcBef>
                <a:spcPct val="20000"/>
              </a:spcBef>
              <a:buClr>
                <a:schemeClr val="hlink"/>
              </a:buClr>
              <a:buFont typeface="Wingdings" panose="05000000000000000000" pitchFamily="2" charset="2"/>
            </a:pPr>
            <a:r>
              <a:rPr lang="zh-CN" altLang="en-US" sz="2800" dirty="0">
                <a:solidFill>
                  <a:schemeClr val="tx1"/>
                </a:solidFill>
                <a:latin typeface="黑体" panose="02010609060101010101" pitchFamily="49" charset="-122"/>
              </a:rPr>
              <a:t>  </a:t>
            </a:r>
            <a:r>
              <a:rPr lang="en-US" altLang="zh-CN" sz="2800" dirty="0">
                <a:solidFill>
                  <a:schemeClr val="tx1"/>
                </a:solidFill>
                <a:latin typeface="黑体" panose="02010609060101010101" pitchFamily="49" charset="-122"/>
              </a:rPr>
              <a:t>B</a:t>
            </a:r>
            <a:r>
              <a:rPr lang="zh-CN" altLang="en-US" sz="2800" dirty="0">
                <a:solidFill>
                  <a:schemeClr val="tx1"/>
                </a:solidFill>
                <a:latin typeface="黑体" panose="02010609060101010101" pitchFamily="49" charset="-122"/>
              </a:rPr>
              <a:t>．人民代表大会制建立</a:t>
            </a:r>
            <a:endParaRPr lang="zh-CN" altLang="en-US" sz="2800" dirty="0">
              <a:solidFill>
                <a:schemeClr val="tx1"/>
              </a:solidFill>
              <a:latin typeface="黑体" panose="02010609060101010101" pitchFamily="49" charset="-122"/>
            </a:endParaRPr>
          </a:p>
          <a:p>
            <a:pPr marL="342900" indent="-342900">
              <a:spcBef>
                <a:spcPct val="20000"/>
              </a:spcBef>
              <a:buClr>
                <a:schemeClr val="hlink"/>
              </a:buClr>
              <a:buFont typeface="Wingdings" panose="05000000000000000000" pitchFamily="2" charset="2"/>
            </a:pPr>
            <a:r>
              <a:rPr lang="zh-CN" altLang="en-US" sz="2800" dirty="0">
                <a:solidFill>
                  <a:schemeClr val="tx1"/>
                </a:solidFill>
                <a:latin typeface="黑体" panose="02010609060101010101" pitchFamily="49" charset="-122"/>
              </a:rPr>
              <a:t>  </a:t>
            </a:r>
            <a:r>
              <a:rPr lang="en-US" altLang="zh-CN" sz="2800" dirty="0">
                <a:solidFill>
                  <a:schemeClr val="tx1"/>
                </a:solidFill>
                <a:latin typeface="黑体" panose="02010609060101010101" pitchFamily="49" charset="-122"/>
              </a:rPr>
              <a:t>C</a:t>
            </a:r>
            <a:r>
              <a:rPr lang="zh-CN" altLang="en-US" sz="2800" dirty="0">
                <a:solidFill>
                  <a:schemeClr val="tx1"/>
                </a:solidFill>
                <a:latin typeface="黑体" panose="02010609060101010101" pitchFamily="49" charset="-122"/>
              </a:rPr>
              <a:t>．政治协商制度覆盖面广     </a:t>
            </a:r>
            <a:endParaRPr lang="zh-CN" altLang="en-US" sz="2800" dirty="0">
              <a:solidFill>
                <a:schemeClr val="tx1"/>
              </a:solidFill>
              <a:latin typeface="黑体" panose="02010609060101010101" pitchFamily="49" charset="-122"/>
            </a:endParaRPr>
          </a:p>
          <a:p>
            <a:pPr marL="342900" indent="-342900">
              <a:spcBef>
                <a:spcPct val="20000"/>
              </a:spcBef>
              <a:buClr>
                <a:schemeClr val="hlink"/>
              </a:buClr>
              <a:buFont typeface="Wingdings" panose="05000000000000000000" pitchFamily="2" charset="2"/>
            </a:pPr>
            <a:r>
              <a:rPr lang="zh-CN" altLang="en-US" sz="2800" dirty="0">
                <a:solidFill>
                  <a:schemeClr val="tx1"/>
                </a:solidFill>
                <a:latin typeface="黑体" panose="02010609060101010101" pitchFamily="49" charset="-122"/>
              </a:rPr>
              <a:t>  </a:t>
            </a:r>
            <a:r>
              <a:rPr lang="en-US" altLang="zh-CN" sz="2800" dirty="0">
                <a:solidFill>
                  <a:schemeClr val="tx1"/>
                </a:solidFill>
                <a:latin typeface="黑体" panose="02010609060101010101" pitchFamily="49" charset="-122"/>
              </a:rPr>
              <a:t>D</a:t>
            </a:r>
            <a:r>
              <a:rPr lang="zh-CN" altLang="en-US" sz="2800" dirty="0">
                <a:solidFill>
                  <a:schemeClr val="tx1"/>
                </a:solidFill>
                <a:latin typeface="黑体" panose="02010609060101010101" pitchFamily="49" charset="-122"/>
              </a:rPr>
              <a:t>．民主政治建设法制化</a:t>
            </a:r>
            <a:endParaRPr lang="zh-CN" altLang="en-US" sz="2800" dirty="0">
              <a:solidFill>
                <a:schemeClr val="tx1"/>
              </a:solidFill>
              <a:latin typeface="黑体" panose="02010609060101010101" pitchFamily="49" charset="-122"/>
            </a:endParaRPr>
          </a:p>
          <a:p>
            <a:pPr marL="342900" indent="-342900" eaLnBrk="0" hangingPunct="0">
              <a:spcBef>
                <a:spcPct val="0"/>
              </a:spcBef>
            </a:pPr>
            <a:endParaRPr lang="zh-CN" altLang="en-US" sz="2800" dirty="0">
              <a:solidFill>
                <a:schemeClr val="tx1"/>
              </a:solidFill>
              <a:latin typeface="黑体" panose="02010609060101010101" pitchFamily="49" charset="-122"/>
            </a:endParaRPr>
          </a:p>
          <a:p>
            <a:pPr marL="342900" indent="-342900">
              <a:spcBef>
                <a:spcPct val="20000"/>
              </a:spcBef>
              <a:buClr>
                <a:schemeClr val="hlink"/>
              </a:buClr>
              <a:buFont typeface="Wingdings" panose="05000000000000000000" pitchFamily="2" charset="2"/>
            </a:pPr>
            <a:endParaRPr lang="zh-CN" altLang="en-US" sz="2800" dirty="0">
              <a:solidFill>
                <a:schemeClr val="tx1"/>
              </a:solidFill>
              <a:latin typeface="黑体" panose="02010609060101010101" pitchFamily="49" charset="-122"/>
            </a:endParaRPr>
          </a:p>
        </p:txBody>
      </p:sp>
      <p:cxnSp>
        <p:nvCxnSpPr>
          <p:cNvPr id="2" name="直接连接符 1"/>
          <p:cNvCxnSpPr/>
          <p:nvPr/>
        </p:nvCxnSpPr>
        <p:spPr>
          <a:xfrm>
            <a:off x="842645" y="1063625"/>
            <a:ext cx="909955" cy="3175"/>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cxnSp>
        <p:nvCxnSpPr>
          <p:cNvPr id="3" name="直接连接符 2"/>
          <p:cNvCxnSpPr/>
          <p:nvPr/>
        </p:nvCxnSpPr>
        <p:spPr>
          <a:xfrm flipV="1">
            <a:off x="5441950" y="1529715"/>
            <a:ext cx="2710815" cy="2349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725170" y="1891665"/>
            <a:ext cx="4989830" cy="3429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876925" y="2274570"/>
            <a:ext cx="1696720" cy="1568450"/>
          </a:xfrm>
          <a:prstGeom prst="rect">
            <a:avLst/>
          </a:prstGeom>
          <a:noFill/>
        </p:spPr>
        <p:txBody>
          <a:bodyPr wrap="square" rtlCol="0">
            <a:spAutoFit/>
          </a:bodyPr>
          <a:p>
            <a:r>
              <a:rPr lang="en-US" altLang="zh-CN" sz="9600"/>
              <a:t>A</a:t>
            </a:r>
            <a:endParaRPr lang="en-US" altLang="zh-CN" sz="96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ppt_x"/>
                                          </p:val>
                                        </p:tav>
                                        <p:tav tm="100000">
                                          <p:val>
                                            <p:strVal val="#ppt_x"/>
                                          </p:val>
                                        </p:tav>
                                      </p:tavLst>
                                    </p:anim>
                                    <p:anim calcmode="lin" valueType="num">
                                      <p:cBhvr additive="base">
                                        <p:cTn id="8" dur="500" fill="hold"/>
                                        <p:tgtEl>
                                          <p:spTgt spid="1136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500"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ldLvl="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40" name="内容占位符 65539"/>
          <p:cNvSpPr>
            <a:spLocks noGrp="1" noRot="1"/>
          </p:cNvSpPr>
          <p:nvPr/>
        </p:nvSpPr>
        <p:spPr>
          <a:xfrm>
            <a:off x="381000" y="990600"/>
            <a:ext cx="8153400" cy="4803775"/>
          </a:xfrm>
          <a:prstGeom prst="rect">
            <a:avLst/>
          </a:prstGeom>
          <a:solidFill>
            <a:schemeClr val="bg1">
              <a:alpha val="100000"/>
            </a:schemeClr>
          </a:solidFill>
          <a:ln w="28575">
            <a:solidFill>
              <a:srgbClr val="FF0000">
                <a:alpha val="100000"/>
              </a:srgbClr>
            </a:solidFill>
            <a:miter/>
          </a:ln>
        </p:spPr>
        <p:txBody>
          <a:bodyPr vert="horz" wrap="square" lIns="91440" tIns="45720" rIns="91440" bIns="45720" anchor="t"/>
          <a:lst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fontAlgn="base">
              <a:spcBef>
                <a:spcPct val="20000"/>
              </a:spcBef>
              <a:spcAft>
                <a:spcPct val="0"/>
              </a:spcAft>
              <a:buClr>
                <a:schemeClr val="hlink"/>
              </a:buClr>
              <a:buSzPct val="95000"/>
              <a:buFont typeface="Wingdings" panose="05000000000000000000" pitchFamily="2" charset="2"/>
              <a:buChar char="¡"/>
              <a:defRPr sz="2400" kern="1200">
                <a:solidFill>
                  <a:schemeClr val="tx1"/>
                </a:solidFill>
                <a:latin typeface="+mn-lt"/>
                <a:ea typeface="+mn-ea"/>
                <a:cs typeface="+mn-cs"/>
              </a:defRPr>
            </a:lvl3pPr>
            <a:lvl4pPr marL="1600200" lvl="3" indent="-228600" algn="l" rtl="0" fontAlgn="base">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lvl="4" indent="-228600" algn="l" rtl="0" fontAlgn="base">
              <a:spcBef>
                <a:spcPct val="20000"/>
              </a:spcBef>
              <a:spcAft>
                <a:spcPct val="0"/>
              </a:spcAft>
              <a:buClr>
                <a:schemeClr val="hlink"/>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Font typeface="Wingdings 2" panose="05020102010507070707" pitchFamily="18" charset="2"/>
              <a:buChar char="¡"/>
              <a:defRPr sz="2000" b="0" i="0" u="none" kern="1200" baseline="0">
                <a:solidFill>
                  <a:schemeClr val="tx1"/>
                </a:solidFill>
                <a:latin typeface="+mn-lt"/>
                <a:ea typeface="+mn-ea"/>
                <a:cs typeface="+mn-cs"/>
              </a:defRPr>
            </a:lvl9pPr>
          </a:lstStyle>
          <a:p>
            <a:pPr eaLnBrk="1" hangingPunct="1">
              <a:buNone/>
            </a:pPr>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 有学者评价：“它凝结了以毛泽东为代表的中国共产党人、民主党派和无党派民主人士的心血，又经过反复讨论、修改，所以得到了全国各方面人士的一致拥护。”据此判断，“它”是指</a:t>
            </a:r>
            <a:endParaRPr lang="zh-CN" altLang="en-US" sz="2800" b="1" dirty="0">
              <a:latin typeface="黑体" panose="02010609060101010101" pitchFamily="49" charset="-122"/>
              <a:ea typeface="黑体" panose="02010609060101010101" pitchFamily="49" charset="-122"/>
            </a:endParaRPr>
          </a:p>
          <a:p>
            <a:pPr eaLnBrk="1" hangingPunct="1">
              <a:buNone/>
            </a:pPr>
            <a:r>
              <a:rPr lang="en-US" altLang="zh-CN" sz="2800" b="1" dirty="0">
                <a:latin typeface="黑体" panose="02010609060101010101" pitchFamily="49" charset="-122"/>
                <a:ea typeface="黑体" panose="02010609060101010101" pitchFamily="49" charset="-122"/>
              </a:rPr>
              <a:t>  A</a:t>
            </a:r>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双十协定</a:t>
            </a:r>
            <a:r>
              <a:rPr lang="en-US" altLang="zh-CN" sz="2800" b="1" dirty="0">
                <a:latin typeface="黑体" panose="02010609060101010101" pitchFamily="49" charset="-122"/>
                <a:ea typeface="黑体" panose="02010609060101010101" pitchFamily="49" charset="-122"/>
              </a:rPr>
              <a:t>》   B</a:t>
            </a:r>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论联合政府</a:t>
            </a:r>
            <a:r>
              <a:rPr lang="en-US" altLang="zh-CN" sz="2800" b="1" dirty="0">
                <a:latin typeface="黑体" panose="02010609060101010101" pitchFamily="49" charset="-122"/>
                <a:ea typeface="黑体" panose="02010609060101010101" pitchFamily="49" charset="-122"/>
              </a:rPr>
              <a:t>》</a:t>
            </a:r>
            <a:endParaRPr lang="en-US" altLang="zh-CN" sz="2800" b="1" dirty="0">
              <a:latin typeface="黑体" panose="02010609060101010101" pitchFamily="49" charset="-122"/>
              <a:ea typeface="黑体" panose="02010609060101010101" pitchFamily="49" charset="-122"/>
            </a:endParaRPr>
          </a:p>
          <a:p>
            <a:pPr eaLnBrk="1" hangingPunct="1">
              <a:buNone/>
            </a:pPr>
            <a:r>
              <a:rPr lang="en-US" altLang="zh-CN" sz="2800" b="1" dirty="0">
                <a:latin typeface="黑体" panose="02010609060101010101" pitchFamily="49" charset="-122"/>
                <a:ea typeface="黑体" panose="02010609060101010101" pitchFamily="49" charset="-122"/>
              </a:rPr>
              <a:t>  C</a:t>
            </a:r>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共同纲领</a:t>
            </a:r>
            <a:r>
              <a:rPr lang="en-US" altLang="zh-CN" sz="2800" b="1" dirty="0">
                <a:latin typeface="黑体" panose="02010609060101010101" pitchFamily="49" charset="-122"/>
                <a:ea typeface="黑体" panose="02010609060101010101" pitchFamily="49" charset="-122"/>
              </a:rPr>
              <a:t>》   D</a:t>
            </a:r>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论十大关系</a:t>
            </a:r>
            <a:r>
              <a:rPr lang="en-US" altLang="zh-CN" sz="2800" b="1" dirty="0">
                <a:latin typeface="黑体" panose="02010609060101010101" pitchFamily="49" charset="-122"/>
                <a:ea typeface="黑体" panose="02010609060101010101" pitchFamily="49" charset="-122"/>
              </a:rPr>
              <a:t>》</a:t>
            </a:r>
            <a:endParaRPr lang="en-US" altLang="zh-CN" sz="2800" b="1" dirty="0">
              <a:latin typeface="黑体" panose="02010609060101010101" pitchFamily="49" charset="-122"/>
              <a:ea typeface="黑体" panose="02010609060101010101" pitchFamily="49" charset="-122"/>
            </a:endParaRPr>
          </a:p>
        </p:txBody>
      </p:sp>
      <p:sp>
        <p:nvSpPr>
          <p:cNvPr id="5" name="文本框 4"/>
          <p:cNvSpPr txBox="1"/>
          <p:nvPr/>
        </p:nvSpPr>
        <p:spPr>
          <a:xfrm>
            <a:off x="4284980" y="3839210"/>
            <a:ext cx="1696720" cy="1568450"/>
          </a:xfrm>
          <a:prstGeom prst="rect">
            <a:avLst/>
          </a:prstGeom>
          <a:noFill/>
        </p:spPr>
        <p:txBody>
          <a:bodyPr wrap="square" rtlCol="0">
            <a:spAutoFit/>
          </a:bodyPr>
          <a:p>
            <a:r>
              <a:rPr lang="en-US" altLang="zh-CN" sz="9600"/>
              <a:t>C</a:t>
            </a:r>
            <a:endParaRPr lang="en-US" altLang="zh-CN" sz="960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ppt_x"/>
                                          </p:val>
                                        </p:tav>
                                        <p:tav tm="100000">
                                          <p:val>
                                            <p:strVal val="#ppt_x"/>
                                          </p:val>
                                        </p:tav>
                                      </p:tavLst>
                                    </p:anim>
                                    <p:anim calcmode="lin" valueType="num">
                                      <p:cBhvr additive="base">
                                        <p:cTn id="8"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ldLvl="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内容占位符 102401"/>
          <p:cNvSpPr>
            <a:spLocks noGrp="1" noRot="1"/>
          </p:cNvSpPr>
          <p:nvPr>
            <p:ph idx="4294967295"/>
          </p:nvPr>
        </p:nvSpPr>
        <p:spPr>
          <a:xfrm>
            <a:off x="0" y="990600"/>
            <a:ext cx="8839200" cy="5638800"/>
          </a:xfrm>
          <a:solidFill>
            <a:schemeClr val="bg1">
              <a:alpha val="100000"/>
            </a:schemeClr>
          </a:solidFill>
          <a:ln w="28575">
            <a:solidFill>
              <a:srgbClr val="FF0000">
                <a:alpha val="100000"/>
              </a:srgbClr>
            </a:solidFill>
            <a:miter/>
          </a:ln>
        </p:spPr>
        <p:txBody>
          <a:bodyPr vert="horz" wrap="square" lIns="91440" tIns="45720" rIns="91440" bIns="45720" anchor="t"/>
          <a:p>
            <a:pPr eaLnBrk="1" hangingPunct="1">
              <a:buNone/>
            </a:pPr>
            <a:r>
              <a:rPr lang="en-US" altLang="zh-CN" sz="2800" b="1" dirty="0">
                <a:latin typeface="黑体" panose="02010609060101010101" pitchFamily="49" charset="-122"/>
                <a:ea typeface="黑体" panose="02010609060101010101" pitchFamily="49" charset="-122"/>
              </a:rPr>
              <a:t>  1957</a:t>
            </a:r>
            <a:r>
              <a:rPr lang="zh-CN" altLang="en-US" sz="2800" b="1" dirty="0">
                <a:latin typeface="黑体" panose="02010609060101010101" pitchFamily="49" charset="-122"/>
                <a:ea typeface="黑体" panose="02010609060101010101" pitchFamily="49" charset="-122"/>
              </a:rPr>
              <a:t>年，周恩来在中共浙江省委扩大会议上说：</a:t>
            </a:r>
            <a:r>
              <a:rPr lang="zh-CN" altLang="en-US" sz="2800" b="1" dirty="0">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既然我们在民主革命时期和社会主义改造时期，都能和民族资产阶级、各民主党派共同合作，团结在一起，那么，怎么能够设想进入社会主义建设时期，就不能同民主党派、党外人士继续合作下去呢？这是说不出道理的。</a:t>
            </a:r>
            <a:r>
              <a:rPr lang="zh-CN" altLang="en-US" sz="2800" b="1" dirty="0">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这一讲话</a:t>
            </a:r>
            <a:endParaRPr lang="zh-CN" altLang="en-US" sz="2800" b="1" dirty="0">
              <a:latin typeface="黑体" panose="02010609060101010101" pitchFamily="49" charset="-122"/>
              <a:ea typeface="黑体" panose="02010609060101010101" pitchFamily="49" charset="-122"/>
            </a:endParaRPr>
          </a:p>
          <a:p>
            <a:pPr eaLnBrk="1" hangingPunct="1">
              <a:buNone/>
            </a:pPr>
            <a:r>
              <a:rPr lang="en-US" altLang="zh-CN" sz="2800" b="1" dirty="0">
                <a:latin typeface="黑体" panose="02010609060101010101" pitchFamily="49" charset="-122"/>
                <a:ea typeface="黑体" panose="02010609060101010101" pitchFamily="49" charset="-122"/>
              </a:rPr>
              <a:t>  A</a:t>
            </a:r>
            <a:r>
              <a:rPr lang="zh-CN" altLang="en-US" sz="2800" b="1" dirty="0">
                <a:latin typeface="黑体" panose="02010609060101010101" pitchFamily="49" charset="-122"/>
                <a:ea typeface="黑体" panose="02010609060101010101" pitchFamily="49" charset="-122"/>
              </a:rPr>
              <a:t>．贯彻了</a:t>
            </a:r>
            <a:r>
              <a:rPr lang="zh-CN" altLang="en-US" sz="2800" b="1" dirty="0">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长期共存，互相监督</a:t>
            </a:r>
            <a:r>
              <a:rPr lang="zh-CN" altLang="en-US" sz="2800" b="1" dirty="0">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的方针</a:t>
            </a:r>
            <a:endParaRPr lang="zh-CN" altLang="en-US" sz="2800" b="1" dirty="0">
              <a:latin typeface="黑体" panose="02010609060101010101" pitchFamily="49" charset="-122"/>
              <a:ea typeface="黑体" panose="02010609060101010101" pitchFamily="49" charset="-122"/>
            </a:endParaRPr>
          </a:p>
          <a:p>
            <a:pPr eaLnBrk="1" hangingPunct="1">
              <a:buNone/>
            </a:pPr>
            <a:r>
              <a:rPr lang="en-US" altLang="zh-CN" sz="2800" b="1" dirty="0">
                <a:latin typeface="黑体" panose="02010609060101010101" pitchFamily="49" charset="-122"/>
                <a:ea typeface="黑体" panose="02010609060101010101" pitchFamily="49" charset="-122"/>
              </a:rPr>
              <a:t>  B</a:t>
            </a:r>
            <a:r>
              <a:rPr lang="zh-CN" altLang="en-US" sz="2800" b="1" dirty="0">
                <a:latin typeface="黑体" panose="02010609060101010101" pitchFamily="49" charset="-122"/>
                <a:ea typeface="黑体" panose="02010609060101010101" pitchFamily="49" charset="-122"/>
              </a:rPr>
              <a:t>．推进了人民政协制度的初步形成 </a:t>
            </a:r>
            <a:endParaRPr lang="zh-CN" altLang="en-US" sz="2800" b="1" dirty="0">
              <a:latin typeface="黑体" panose="02010609060101010101" pitchFamily="49" charset="-122"/>
              <a:ea typeface="黑体" panose="02010609060101010101" pitchFamily="49" charset="-122"/>
            </a:endParaRPr>
          </a:p>
          <a:p>
            <a:pPr eaLnBrk="1" hangingPunct="1">
              <a:buNone/>
            </a:pPr>
            <a:r>
              <a:rPr lang="en-US" altLang="zh-CN" sz="2800" b="1" dirty="0">
                <a:latin typeface="黑体" panose="02010609060101010101" pitchFamily="49" charset="-122"/>
                <a:ea typeface="黑体" panose="02010609060101010101" pitchFamily="49" charset="-122"/>
              </a:rPr>
              <a:t>  C</a:t>
            </a:r>
            <a:r>
              <a:rPr lang="zh-CN" altLang="en-US" sz="2800" b="1" dirty="0">
                <a:latin typeface="黑体" panose="02010609060101010101" pitchFamily="49" charset="-122"/>
                <a:ea typeface="黑体" panose="02010609060101010101" pitchFamily="49" charset="-122"/>
              </a:rPr>
              <a:t>．标志人民政协不再代行全国人大的职能</a:t>
            </a:r>
            <a:endParaRPr lang="zh-CN" altLang="en-US" sz="2800" b="1" dirty="0">
              <a:latin typeface="黑体" panose="02010609060101010101" pitchFamily="49" charset="-122"/>
              <a:ea typeface="黑体" panose="02010609060101010101" pitchFamily="49" charset="-122"/>
            </a:endParaRPr>
          </a:p>
          <a:p>
            <a:pPr eaLnBrk="1" hangingPunct="1">
              <a:buNone/>
            </a:pPr>
            <a:r>
              <a:rPr lang="en-US" altLang="zh-CN" sz="2800" b="1" dirty="0">
                <a:latin typeface="黑体" panose="02010609060101010101" pitchFamily="49" charset="-122"/>
                <a:ea typeface="黑体" panose="02010609060101010101" pitchFamily="49" charset="-122"/>
              </a:rPr>
              <a:t>  D</a:t>
            </a:r>
            <a:r>
              <a:rPr lang="zh-CN" altLang="en-US" sz="2800" b="1" dirty="0">
                <a:latin typeface="黑体" panose="02010609060101010101" pitchFamily="49" charset="-122"/>
                <a:ea typeface="黑体" panose="02010609060101010101" pitchFamily="49" charset="-122"/>
              </a:rPr>
              <a:t>．号召进一步扩大社会主义基层民主</a:t>
            </a:r>
            <a:endParaRPr lang="zh-CN" altLang="en-US" sz="2800" b="1" dirty="0">
              <a:latin typeface="黑体" panose="02010609060101010101" pitchFamily="49" charset="-122"/>
              <a:ea typeface="黑体" panose="02010609060101010101" pitchFamily="49" charset="-122"/>
            </a:endParaRPr>
          </a:p>
        </p:txBody>
      </p:sp>
      <p:sp>
        <p:nvSpPr>
          <p:cNvPr id="28675" name="文本框 1"/>
          <p:cNvSpPr>
            <a:spLocks noGrp="1" noRot="1"/>
          </p:cNvSpPr>
          <p:nvPr>
            <p:ph type="title"/>
          </p:nvPr>
        </p:nvSpPr>
        <p:spPr>
          <a:xfrm>
            <a:off x="0" y="0"/>
            <a:ext cx="8540750" cy="1143000"/>
          </a:xfrm>
        </p:spPr>
        <p:txBody>
          <a:bodyPr vert="horz" wrap="square" lIns="91440" tIns="45720" rIns="91440" bIns="45720" anchor="ctr"/>
          <a:p>
            <a:pPr algn="l"/>
            <a:r>
              <a:rPr lang="en-US" altLang="zh-CN" sz="3600" dirty="0">
                <a:latin typeface="黑体" panose="02010609060101010101" pitchFamily="49" charset="-122"/>
                <a:ea typeface="黑体" panose="02010609060101010101" pitchFamily="49" charset="-122"/>
              </a:rPr>
              <a:t> </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69639" name="Line 7"/>
          <p:cNvSpPr>
            <a:spLocks noChangeShapeType="1"/>
          </p:cNvSpPr>
          <p:nvPr/>
        </p:nvSpPr>
        <p:spPr bwMode="auto">
          <a:xfrm flipV="1">
            <a:off x="558165" y="1461770"/>
            <a:ext cx="1152525" cy="1588"/>
          </a:xfrm>
          <a:prstGeom prst="line">
            <a:avLst/>
          </a:prstGeom>
          <a:noFill/>
          <a:ln w="57150">
            <a:solidFill>
              <a:srgbClr val="FF0000"/>
            </a:solid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2" name="Line 7"/>
          <p:cNvSpPr>
            <a:spLocks noChangeShapeType="1"/>
          </p:cNvSpPr>
          <p:nvPr/>
        </p:nvSpPr>
        <p:spPr bwMode="auto">
          <a:xfrm flipV="1">
            <a:off x="558165" y="2348865"/>
            <a:ext cx="5791200" cy="1588"/>
          </a:xfrm>
          <a:prstGeom prst="line">
            <a:avLst/>
          </a:prstGeom>
          <a:noFill/>
          <a:ln w="57150">
            <a:solidFill>
              <a:srgbClr val="FF0000"/>
            </a:solid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5" name="文本框 4"/>
          <p:cNvSpPr txBox="1"/>
          <p:nvPr/>
        </p:nvSpPr>
        <p:spPr>
          <a:xfrm>
            <a:off x="7142480" y="3267075"/>
            <a:ext cx="1696720" cy="1568450"/>
          </a:xfrm>
          <a:prstGeom prst="rect">
            <a:avLst/>
          </a:prstGeom>
          <a:noFill/>
        </p:spPr>
        <p:txBody>
          <a:bodyPr wrap="square" rtlCol="0">
            <a:spAutoFit/>
          </a:bodyPr>
          <a:p>
            <a:r>
              <a:rPr lang="en-US" altLang="zh-CN" sz="9600"/>
              <a:t>A</a:t>
            </a:r>
            <a:endParaRPr lang="en-US" altLang="zh-CN" sz="96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ppt_x"/>
                                          </p:val>
                                        </p:tav>
                                        <p:tav tm="100000">
                                          <p:val>
                                            <p:strVal val="#ppt_x"/>
                                          </p:val>
                                        </p:tav>
                                      </p:tavLst>
                                    </p:anim>
                                    <p:anim calcmode="lin" valueType="num">
                                      <p:cBhvr additive="base">
                                        <p:cTn id="8" dur="500" fill="hold"/>
                                        <p:tgtEl>
                                          <p:spTgt spid="1024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9"/>
                                        </p:tgtEl>
                                        <p:attrNameLst>
                                          <p:attrName>style.visibility</p:attrName>
                                        </p:attrNameLst>
                                      </p:cBhvr>
                                      <p:to>
                                        <p:strVal val="visible"/>
                                      </p:to>
                                    </p:set>
                                    <p:anim calcmode="lin" valueType="num">
                                      <p:cBhvr additive="base">
                                        <p:cTn id="13" dur="500" fill="hold"/>
                                        <p:tgtEl>
                                          <p:spTgt spid="69639"/>
                                        </p:tgtEl>
                                        <p:attrNameLst>
                                          <p:attrName>ppt_x</p:attrName>
                                        </p:attrNameLst>
                                      </p:cBhvr>
                                      <p:tavLst>
                                        <p:tav tm="0">
                                          <p:val>
                                            <p:strVal val="#ppt_x"/>
                                          </p:val>
                                        </p:tav>
                                        <p:tav tm="100000">
                                          <p:val>
                                            <p:strVal val="#ppt_x"/>
                                          </p:val>
                                        </p:tav>
                                      </p:tavLst>
                                    </p:anim>
                                    <p:anim calcmode="lin" valueType="num">
                                      <p:cBhvr additive="base">
                                        <p:cTn id="14"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1"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ldLvl="0" animBg="1"/>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内容占位符 104449"/>
          <p:cNvSpPr>
            <a:spLocks noGrp="1" noRot="1"/>
          </p:cNvSpPr>
          <p:nvPr>
            <p:ph idx="1"/>
          </p:nvPr>
        </p:nvSpPr>
        <p:spPr>
          <a:xfrm>
            <a:off x="304800" y="484505"/>
            <a:ext cx="8534400" cy="5903595"/>
          </a:xfrm>
          <a:solidFill>
            <a:schemeClr val="bg1">
              <a:alpha val="100000"/>
            </a:schemeClr>
          </a:solidFill>
          <a:ln w="28575">
            <a:solidFill>
              <a:srgbClr val="FF0000">
                <a:alpha val="100000"/>
              </a:srgbClr>
            </a:solidFill>
            <a:miter/>
          </a:ln>
        </p:spPr>
        <p:txBody>
          <a:bodyPr vert="horz" wrap="square" lIns="91440" tIns="45720" rIns="91440" bIns="45720" anchor="t"/>
          <a:p>
            <a:pPr eaLnBrk="1" hangingPunct="1">
              <a:lnSpc>
                <a:spcPct val="90000"/>
              </a:lnSpc>
              <a:buNone/>
            </a:pPr>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学者汪辉在谈论新中国的某一制度时说，它“汲取了传统中国‘从俗从宜’的治边经验，根据不同的习俗、文化、制度和历史状态以形成多样性的中央</a:t>
            </a:r>
            <a:r>
              <a:rPr lang="en-US" altLang="zh-CN" sz="2800" b="1" dirty="0">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地方关系，但这一制度不是历史的复制，而是全新的创造，其中国家主权的单一性与以人民政治为中心的社会体系的形成是区别于王权条件下的朝贡体制的关键之处。我把它看成是帝国的遗产、民族国家与社会主义价值的综合”。材料中的“它”是指</a:t>
            </a:r>
            <a:endParaRPr lang="en-US" altLang="zh-CN" sz="2800" b="1" dirty="0">
              <a:latin typeface="黑体" panose="02010609060101010101" pitchFamily="49" charset="-122"/>
              <a:ea typeface="黑体" panose="02010609060101010101" pitchFamily="49" charset="-122"/>
            </a:endParaRPr>
          </a:p>
          <a:p>
            <a:pPr eaLnBrk="1" hangingPunct="1">
              <a:lnSpc>
                <a:spcPct val="90000"/>
              </a:lnSpc>
              <a:buNone/>
            </a:pPr>
            <a:r>
              <a:rPr lang="en-US" altLang="zh-CN" sz="2800" b="1" dirty="0">
                <a:latin typeface="黑体" panose="02010609060101010101" pitchFamily="49" charset="-122"/>
                <a:ea typeface="黑体" panose="02010609060101010101" pitchFamily="49" charset="-122"/>
              </a:rPr>
              <a:t>  A</a:t>
            </a:r>
            <a:r>
              <a:rPr lang="zh-CN" altLang="en-US" sz="2800" b="1" dirty="0">
                <a:latin typeface="黑体" panose="02010609060101010101" pitchFamily="49" charset="-122"/>
                <a:ea typeface="黑体" panose="02010609060101010101" pitchFamily="49" charset="-122"/>
              </a:rPr>
              <a:t>．民族区域自治制度</a:t>
            </a:r>
            <a:r>
              <a:rPr lang="en-US" altLang="zh-CN" sz="2800" b="1" dirty="0">
                <a:latin typeface="黑体" panose="02010609060101010101" pitchFamily="49" charset="-122"/>
                <a:ea typeface="黑体" panose="02010609060101010101" pitchFamily="49" charset="-122"/>
              </a:rPr>
              <a:t>       B</a:t>
            </a:r>
            <a:r>
              <a:rPr lang="zh-CN" altLang="en-US" sz="2800" b="1" dirty="0">
                <a:latin typeface="黑体" panose="02010609060101010101" pitchFamily="49" charset="-122"/>
                <a:ea typeface="黑体" panose="02010609060101010101" pitchFamily="49" charset="-122"/>
              </a:rPr>
              <a:t>．政治协商制度</a:t>
            </a:r>
            <a:endParaRPr lang="zh-CN" altLang="en-US" sz="2800" b="1" dirty="0">
              <a:latin typeface="黑体" panose="02010609060101010101" pitchFamily="49" charset="-122"/>
              <a:ea typeface="黑体" panose="02010609060101010101" pitchFamily="49" charset="-122"/>
            </a:endParaRPr>
          </a:p>
          <a:p>
            <a:pPr eaLnBrk="1" hangingPunct="1">
              <a:lnSpc>
                <a:spcPct val="90000"/>
              </a:lnSpc>
              <a:buNone/>
            </a:pPr>
            <a:r>
              <a:rPr lang="zh-CN" altLang="en-US" sz="28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C</a:t>
            </a:r>
            <a:r>
              <a:rPr lang="zh-CN" altLang="en-US" sz="2800" b="1" dirty="0">
                <a:latin typeface="黑体" panose="02010609060101010101" pitchFamily="49" charset="-122"/>
                <a:ea typeface="黑体" panose="02010609060101010101" pitchFamily="49" charset="-122"/>
              </a:rPr>
              <a:t>．人民代表大会制度</a:t>
            </a:r>
            <a:r>
              <a:rPr lang="en-US" altLang="zh-CN" sz="2800" b="1" dirty="0">
                <a:latin typeface="黑体" panose="02010609060101010101" pitchFamily="49" charset="-122"/>
                <a:ea typeface="黑体" panose="02010609060101010101" pitchFamily="49" charset="-122"/>
              </a:rPr>
              <a:t>       D</a:t>
            </a:r>
            <a:r>
              <a:rPr lang="zh-CN" altLang="en-US" sz="2800" b="1" dirty="0">
                <a:latin typeface="黑体" panose="02010609060101010101" pitchFamily="49" charset="-122"/>
                <a:ea typeface="黑体" panose="02010609060101010101" pitchFamily="49" charset="-122"/>
              </a:rPr>
              <a:t>．村民自治制度</a:t>
            </a:r>
            <a:endParaRPr lang="zh-CN" altLang="en-US" sz="2800" b="1" dirty="0">
              <a:latin typeface="黑体" panose="02010609060101010101" pitchFamily="49" charset="-122"/>
              <a:ea typeface="黑体" panose="02010609060101010101" pitchFamily="49" charset="-122"/>
            </a:endParaRPr>
          </a:p>
          <a:p>
            <a:pPr eaLnBrk="1" hangingPunct="1">
              <a:lnSpc>
                <a:spcPct val="90000"/>
              </a:lnSpc>
              <a:buNone/>
            </a:pPr>
            <a:endParaRPr lang="zh-CN" altLang="en-US" sz="2800" b="1" dirty="0">
              <a:latin typeface="黑体" panose="02010609060101010101" pitchFamily="49" charset="-122"/>
              <a:ea typeface="黑体" panose="02010609060101010101" pitchFamily="49" charset="-122"/>
            </a:endParaRPr>
          </a:p>
        </p:txBody>
      </p:sp>
      <p:sp>
        <p:nvSpPr>
          <p:cNvPr id="69639" name="Line 7"/>
          <p:cNvSpPr>
            <a:spLocks noChangeShapeType="1"/>
          </p:cNvSpPr>
          <p:nvPr/>
        </p:nvSpPr>
        <p:spPr bwMode="auto">
          <a:xfrm flipV="1">
            <a:off x="7772400" y="1295400"/>
            <a:ext cx="533400" cy="0"/>
          </a:xfrm>
          <a:prstGeom prst="line">
            <a:avLst/>
          </a:prstGeom>
          <a:noFill/>
          <a:ln w="57150">
            <a:solidFill>
              <a:srgbClr val="FF0000"/>
            </a:solid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2" name="Line 7"/>
          <p:cNvSpPr>
            <a:spLocks noChangeShapeType="1"/>
          </p:cNvSpPr>
          <p:nvPr/>
        </p:nvSpPr>
        <p:spPr bwMode="auto">
          <a:xfrm flipV="1">
            <a:off x="974725" y="1684020"/>
            <a:ext cx="2632075" cy="635"/>
          </a:xfrm>
          <a:prstGeom prst="line">
            <a:avLst/>
          </a:prstGeom>
          <a:noFill/>
          <a:ln w="57150">
            <a:solidFill>
              <a:srgbClr val="FF0000"/>
            </a:solid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3" name="Line 7"/>
          <p:cNvSpPr>
            <a:spLocks noChangeShapeType="1"/>
          </p:cNvSpPr>
          <p:nvPr/>
        </p:nvSpPr>
        <p:spPr bwMode="auto">
          <a:xfrm flipV="1">
            <a:off x="7843520" y="1608455"/>
            <a:ext cx="390525" cy="0"/>
          </a:xfrm>
          <a:prstGeom prst="line">
            <a:avLst/>
          </a:prstGeom>
          <a:noFill/>
          <a:ln w="57150">
            <a:solidFill>
              <a:srgbClr val="FF0000"/>
            </a:solid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4" name="Line 7"/>
          <p:cNvSpPr>
            <a:spLocks noChangeShapeType="1"/>
          </p:cNvSpPr>
          <p:nvPr/>
        </p:nvSpPr>
        <p:spPr bwMode="auto">
          <a:xfrm flipV="1">
            <a:off x="974725" y="2096135"/>
            <a:ext cx="2209800" cy="1588"/>
          </a:xfrm>
          <a:prstGeom prst="line">
            <a:avLst/>
          </a:prstGeom>
          <a:noFill/>
          <a:ln w="57150">
            <a:solidFill>
              <a:srgbClr val="FF0000"/>
            </a:solid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6" name="文本框 5"/>
          <p:cNvSpPr txBox="1"/>
          <p:nvPr/>
        </p:nvSpPr>
        <p:spPr>
          <a:xfrm>
            <a:off x="4815840" y="4736465"/>
            <a:ext cx="1696720" cy="1568450"/>
          </a:xfrm>
          <a:prstGeom prst="rect">
            <a:avLst/>
          </a:prstGeom>
          <a:noFill/>
        </p:spPr>
        <p:txBody>
          <a:bodyPr wrap="square" rtlCol="0">
            <a:spAutoFit/>
          </a:bodyPr>
          <a:p>
            <a:r>
              <a:rPr lang="en-US" altLang="zh-CN" sz="9600"/>
              <a:t>A</a:t>
            </a:r>
            <a:endParaRPr lang="en-US" altLang="zh-CN" sz="96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500" fill="hold">
                                          <p:stCondLst>
                                            <p:cond delay="0"/>
                                          </p:stCondLst>
                                        </p:cTn>
                                        <p:tgtEl>
                                          <p:spTgt spid="104450"/>
                                        </p:tgtEl>
                                        <p:attrNameLst>
                                          <p:attrName>style.visibility</p:attrName>
                                        </p:attrNameLst>
                                      </p:cBhvr>
                                      <p:to>
                                        <p:strVal val="visible"/>
                                      </p:to>
                                    </p:set>
                                    <p:anim calcmode="lin" valueType="num">
                                      <p:cBhvr additive="base">
                                        <p:cTn id="7" dur="500" fill="hold"/>
                                        <p:tgtEl>
                                          <p:spTgt spid="104450"/>
                                        </p:tgtEl>
                                        <p:attrNameLst>
                                          <p:attrName>ppt_x</p:attrName>
                                        </p:attrNameLst>
                                      </p:cBhvr>
                                      <p:tavLst>
                                        <p:tav tm="0">
                                          <p:val>
                                            <p:strVal val="#ppt_x"/>
                                          </p:val>
                                        </p:tav>
                                        <p:tav tm="100000">
                                          <p:val>
                                            <p:strVal val="#ppt_x"/>
                                          </p:val>
                                        </p:tav>
                                      </p:tavLst>
                                    </p:anim>
                                    <p:anim calcmode="lin" valueType="num">
                                      <p:cBhvr additive="base">
                                        <p:cTn id="8" dur="500" fill="hold"/>
                                        <p:tgtEl>
                                          <p:spTgt spid="1044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9"/>
                                        </p:tgtEl>
                                        <p:attrNameLst>
                                          <p:attrName>style.visibility</p:attrName>
                                        </p:attrNameLst>
                                      </p:cBhvr>
                                      <p:to>
                                        <p:strVal val="visible"/>
                                      </p:to>
                                    </p:set>
                                    <p:anim calcmode="lin" valueType="num">
                                      <p:cBhvr additive="base">
                                        <p:cTn id="13" dur="500" fill="hold"/>
                                        <p:tgtEl>
                                          <p:spTgt spid="69639"/>
                                        </p:tgtEl>
                                        <p:attrNameLst>
                                          <p:attrName>ppt_x</p:attrName>
                                        </p:attrNameLst>
                                      </p:cBhvr>
                                      <p:tavLst>
                                        <p:tav tm="0">
                                          <p:val>
                                            <p:strVal val="#ppt_x"/>
                                          </p:val>
                                        </p:tav>
                                        <p:tav tm="100000">
                                          <p:val>
                                            <p:strVal val="#ppt_x"/>
                                          </p:val>
                                        </p:tav>
                                      </p:tavLst>
                                    </p:anim>
                                    <p:anim calcmode="lin" valueType="num">
                                      <p:cBhvr additive="base">
                                        <p:cTn id="14"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500"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ldLvl="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AutoShape 3"/>
          <p:cNvSpPr/>
          <p:nvPr/>
        </p:nvSpPr>
        <p:spPr>
          <a:xfrm>
            <a:off x="1600200" y="914400"/>
            <a:ext cx="5943600" cy="466725"/>
          </a:xfrm>
          <a:prstGeom prst="flowChartProcess">
            <a:avLst/>
          </a:prstGeom>
          <a:solidFill>
            <a:schemeClr val="bg1"/>
          </a:solidFill>
          <a:ln w="9525" cap="flat" cmpd="sng">
            <a:solidFill>
              <a:schemeClr val="tx1"/>
            </a:solidFill>
            <a:prstDash val="solid"/>
            <a:miter/>
            <a:headEnd type="none" w="med" len="med"/>
            <a:tailEnd type="none" w="med" len="med"/>
          </a:ln>
        </p:spPr>
        <p:txBody>
          <a:bodyPr wrap="none" anchor="ctr"/>
          <a:p>
            <a:pPr algn="ctr" eaLnBrk="0" hangingPunct="0">
              <a:spcBef>
                <a:spcPct val="0"/>
              </a:spcBef>
            </a:pPr>
            <a:r>
              <a:rPr lang="zh-CN" altLang="en-US" dirty="0">
                <a:solidFill>
                  <a:schemeClr val="tx1"/>
                </a:solidFill>
                <a:latin typeface="Arial" panose="020B0604020202020204" pitchFamily="34" charset="0"/>
              </a:rPr>
              <a:t>新中国初期的政治建设</a:t>
            </a:r>
            <a:endParaRPr lang="zh-CN" altLang="en-US" dirty="0">
              <a:solidFill>
                <a:schemeClr val="tx1"/>
              </a:solidFill>
              <a:latin typeface="Arial" panose="020B0604020202020204" pitchFamily="34" charset="0"/>
            </a:endParaRPr>
          </a:p>
        </p:txBody>
      </p:sp>
      <p:sp>
        <p:nvSpPr>
          <p:cNvPr id="12291" name="AutoShape 4"/>
          <p:cNvSpPr/>
          <p:nvPr/>
        </p:nvSpPr>
        <p:spPr>
          <a:xfrm>
            <a:off x="304800" y="2147888"/>
            <a:ext cx="2033588" cy="523875"/>
          </a:xfrm>
          <a:prstGeom prst="flowChartProcess">
            <a:avLst/>
          </a:prstGeom>
          <a:solidFill>
            <a:schemeClr val="bg1"/>
          </a:solidFill>
          <a:ln w="9525" cap="flat" cmpd="sng">
            <a:solidFill>
              <a:schemeClr val="tx1"/>
            </a:solidFill>
            <a:prstDash val="solid"/>
            <a:miter/>
            <a:headEnd type="none" w="med" len="med"/>
            <a:tailEnd type="none" w="med" len="med"/>
          </a:ln>
        </p:spPr>
        <p:txBody>
          <a:bodyPr wrap="none" anchor="ctr"/>
          <a:p>
            <a:pPr algn="ctr" eaLnBrk="0" hangingPunct="0">
              <a:spcBef>
                <a:spcPct val="0"/>
              </a:spcBef>
            </a:pPr>
            <a:r>
              <a:rPr lang="zh-CN" altLang="en-US" dirty="0">
                <a:solidFill>
                  <a:schemeClr val="tx1"/>
                </a:solidFill>
                <a:latin typeface="Arial" panose="020B0604020202020204" pitchFamily="34" charset="0"/>
              </a:rPr>
              <a:t>根本前提：</a:t>
            </a:r>
            <a:endParaRPr lang="zh-CN" altLang="en-US" dirty="0">
              <a:solidFill>
                <a:schemeClr val="tx1"/>
              </a:solidFill>
              <a:latin typeface="Arial" panose="020B0604020202020204" pitchFamily="34" charset="0"/>
            </a:endParaRPr>
          </a:p>
        </p:txBody>
      </p:sp>
      <p:sp>
        <p:nvSpPr>
          <p:cNvPr id="11268" name="Text Box 5"/>
          <p:cNvSpPr txBox="1"/>
          <p:nvPr/>
        </p:nvSpPr>
        <p:spPr>
          <a:xfrm>
            <a:off x="2433638" y="2103438"/>
            <a:ext cx="2290763" cy="604838"/>
          </a:xfrm>
          <a:prstGeom prst="rect">
            <a:avLst/>
          </a:prstGeom>
          <a:noFill/>
          <a:ln w="25400">
            <a:solidFill>
              <a:schemeClr val="accent4"/>
            </a:solidFill>
            <a:miter/>
          </a:ln>
        </p:spPr>
        <p:txBody>
          <a:bodyPr>
            <a:spAutoFit/>
          </a:bodyPr>
          <a:lstStyle/>
          <a:p>
            <a:pPr marR="0" defTabSz="914400" eaLnBrk="0" hangingPunct="0">
              <a:buClrTx/>
              <a:buSzTx/>
              <a:buFont typeface="Arial" panose="020B0604020202020204" pitchFamily="34" charset="0"/>
              <a:buNone/>
              <a:defRPr/>
            </a:pPr>
            <a:r>
              <a:rPr kumimoji="0" lang="zh-CN" altLang="en-US"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rPr>
              <a:t>新中国成立</a:t>
            </a:r>
            <a:endParaRPr kumimoji="0" lang="zh-CN" altLang="en-US"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endParaRPr>
          </a:p>
        </p:txBody>
      </p:sp>
      <p:sp>
        <p:nvSpPr>
          <p:cNvPr id="12293" name="AutoShape 6"/>
          <p:cNvSpPr/>
          <p:nvPr/>
        </p:nvSpPr>
        <p:spPr>
          <a:xfrm>
            <a:off x="5014913" y="2147888"/>
            <a:ext cx="1371600" cy="523875"/>
          </a:xfrm>
          <a:prstGeom prst="flowChartProcess">
            <a:avLst/>
          </a:prstGeom>
          <a:solidFill>
            <a:schemeClr val="bg1"/>
          </a:solidFill>
          <a:ln w="9525" cap="flat" cmpd="sng">
            <a:solidFill>
              <a:schemeClr val="tx1"/>
            </a:solidFill>
            <a:prstDash val="solid"/>
            <a:miter/>
            <a:headEnd type="none" w="med" len="med"/>
            <a:tailEnd type="none" w="med" len="med"/>
          </a:ln>
        </p:spPr>
        <p:txBody>
          <a:bodyPr wrap="none" anchor="ctr"/>
          <a:p>
            <a:pPr algn="ctr" eaLnBrk="0" hangingPunct="0">
              <a:spcBef>
                <a:spcPct val="0"/>
              </a:spcBef>
            </a:pPr>
            <a:r>
              <a:rPr lang="zh-CN" altLang="en-US" dirty="0">
                <a:solidFill>
                  <a:schemeClr val="tx1"/>
                </a:solidFill>
                <a:latin typeface="Arial" panose="020B0604020202020204" pitchFamily="34" charset="0"/>
              </a:rPr>
              <a:t>内容：</a:t>
            </a:r>
            <a:endParaRPr lang="zh-CN" altLang="en-US" dirty="0">
              <a:solidFill>
                <a:schemeClr val="tx1"/>
              </a:solidFill>
              <a:latin typeface="Arial" panose="020B0604020202020204" pitchFamily="34" charset="0"/>
            </a:endParaRPr>
          </a:p>
        </p:txBody>
      </p:sp>
      <p:sp>
        <p:nvSpPr>
          <p:cNvPr id="11269" name="Text Box 7"/>
          <p:cNvSpPr txBox="1"/>
          <p:nvPr/>
        </p:nvSpPr>
        <p:spPr>
          <a:xfrm>
            <a:off x="6440488" y="2057400"/>
            <a:ext cx="1941513" cy="604838"/>
          </a:xfrm>
          <a:prstGeom prst="rect">
            <a:avLst/>
          </a:prstGeom>
          <a:noFill/>
          <a:ln w="25400">
            <a:solidFill>
              <a:schemeClr val="accent4"/>
            </a:solidFill>
            <a:miter/>
          </a:ln>
        </p:spPr>
        <p:txBody>
          <a:bodyPr>
            <a:spAutoFit/>
          </a:bodyPr>
          <a:lstStyle/>
          <a:p>
            <a:pPr marR="0" defTabSz="914400" eaLnBrk="0" hangingPunct="0">
              <a:spcBef>
                <a:spcPct val="0"/>
              </a:spcBef>
              <a:buClrTx/>
              <a:buSzTx/>
              <a:buFont typeface="Arial" panose="020B0604020202020204" pitchFamily="34" charset="0"/>
              <a:buNone/>
              <a:defRPr/>
            </a:pPr>
            <a:r>
              <a:rPr kumimoji="0" lang="zh-CN" altLang="en-US" kern="1200" cap="none" spc="0" normalizeH="0" baseline="0" noProof="0" smtClean="0">
                <a:solidFill>
                  <a:srgbClr val="FF3300"/>
                </a:solidFill>
                <a:latin typeface="Arial" panose="020B0604020202020204" pitchFamily="34" charset="0"/>
                <a:ea typeface="黑体" panose="02010609060101010101" pitchFamily="49" charset="-122"/>
                <a:cs typeface="+mn-cs"/>
              </a:rPr>
              <a:t>三大制度</a:t>
            </a:r>
            <a:endParaRPr kumimoji="0" lang="zh-CN" altLang="en-US" kern="1200" cap="none" spc="0" normalizeH="0" baseline="0" noProof="0" smtClean="0">
              <a:solidFill>
                <a:srgbClr val="FF3300"/>
              </a:solidFill>
              <a:latin typeface="Arial" panose="020B0604020202020204" pitchFamily="34" charset="0"/>
              <a:ea typeface="黑体" panose="02010609060101010101" pitchFamily="49" charset="-122"/>
              <a:cs typeface="+mn-cs"/>
            </a:endParaRPr>
          </a:p>
        </p:txBody>
      </p:sp>
      <p:sp>
        <p:nvSpPr>
          <p:cNvPr id="11270" name="Text Box 8"/>
          <p:cNvSpPr txBox="1"/>
          <p:nvPr/>
        </p:nvSpPr>
        <p:spPr>
          <a:xfrm>
            <a:off x="84138" y="3792538"/>
            <a:ext cx="3116263" cy="604838"/>
          </a:xfrm>
          <a:prstGeom prst="rect">
            <a:avLst/>
          </a:prstGeom>
          <a:noFill/>
          <a:ln w="25400">
            <a:solidFill>
              <a:schemeClr val="accent4"/>
            </a:solidFill>
            <a:miter/>
          </a:ln>
        </p:spPr>
        <p:txBody>
          <a:bodyPr>
            <a:spAutoFit/>
          </a:bodyPr>
          <a:lstStyle/>
          <a:p>
            <a:pPr marR="0" defTabSz="914400" eaLnBrk="0" hangingPunct="0">
              <a:buClrTx/>
              <a:buSzTx/>
              <a:buFont typeface="Arial" panose="020B0604020202020204" pitchFamily="34" charset="0"/>
              <a:buNone/>
              <a:defRPr/>
            </a:pPr>
            <a:r>
              <a:rPr kumimoji="0" lang="zh-CN" altLang="en-US"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rPr>
              <a:t>民主政治的基石</a:t>
            </a:r>
            <a:endParaRPr kumimoji="0" lang="zh-CN" altLang="en-US"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endParaRPr>
          </a:p>
        </p:txBody>
      </p:sp>
      <p:sp>
        <p:nvSpPr>
          <p:cNvPr id="11272" name="Text Box 9"/>
          <p:cNvSpPr txBox="1"/>
          <p:nvPr/>
        </p:nvSpPr>
        <p:spPr>
          <a:xfrm>
            <a:off x="3276600" y="3810000"/>
            <a:ext cx="1501775" cy="1577975"/>
          </a:xfrm>
          <a:prstGeom prst="rect">
            <a:avLst/>
          </a:prstGeom>
          <a:noFill/>
          <a:ln w="25400">
            <a:solidFill>
              <a:schemeClr val="accent4"/>
            </a:solidFill>
            <a:miter/>
          </a:ln>
        </p:spPr>
        <p:txBody>
          <a:bodyPr>
            <a:spAutoFit/>
          </a:bodyPr>
          <a:lstStyle/>
          <a:p>
            <a:pPr marR="0" defTabSz="914400" eaLnBrk="0" hangingPunct="0">
              <a:spcBef>
                <a:spcPct val="0"/>
              </a:spcBef>
              <a:buClrTx/>
              <a:buSzTx/>
              <a:buFont typeface="Arial" panose="020B0604020202020204" pitchFamily="34" charset="0"/>
              <a:buNone/>
              <a:defRPr/>
            </a:pPr>
            <a:r>
              <a:rPr kumimoji="0" lang="zh-CN" altLang="en-US" sz="2400" kern="1200" cap="none" spc="0" normalizeH="0" baseline="0" noProof="0" smtClean="0">
                <a:solidFill>
                  <a:schemeClr val="tx1"/>
                </a:solidFill>
                <a:latin typeface="Arial" panose="020B0604020202020204" pitchFamily="34" charset="0"/>
                <a:ea typeface="黑体" panose="02010609060101010101" pitchFamily="49" charset="-122"/>
                <a:cs typeface="+mn-cs"/>
              </a:rPr>
              <a:t>根本政治制度：</a:t>
            </a:r>
            <a:endParaRPr kumimoji="0" lang="zh-CN" altLang="en-US" sz="2400" kern="1200" cap="none" spc="0" normalizeH="0" baseline="0" noProof="0" smtClean="0">
              <a:solidFill>
                <a:schemeClr val="tx1"/>
              </a:solidFill>
              <a:latin typeface="Arial" panose="020B0604020202020204" pitchFamily="34" charset="0"/>
              <a:ea typeface="黑体" panose="02010609060101010101" pitchFamily="49" charset="-122"/>
              <a:cs typeface="+mn-cs"/>
            </a:endParaRPr>
          </a:p>
          <a:p>
            <a:pPr marR="0" defTabSz="914400" eaLnBrk="0" hangingPunct="0">
              <a:spcBef>
                <a:spcPct val="0"/>
              </a:spcBef>
              <a:buClrTx/>
              <a:buSzTx/>
              <a:buFont typeface="Arial" panose="020B0604020202020204" pitchFamily="34" charset="0"/>
              <a:buNone/>
              <a:defRPr/>
            </a:pPr>
            <a:r>
              <a:rPr kumimoji="0" lang="zh-CN" altLang="en-US" sz="2400" kern="1200" cap="none" spc="0" normalizeH="0" baseline="0" noProof="0" smtClean="0">
                <a:solidFill>
                  <a:schemeClr val="tx1"/>
                </a:solidFill>
                <a:latin typeface="Arial" panose="020B0604020202020204" pitchFamily="34" charset="0"/>
                <a:ea typeface="黑体" panose="02010609060101010101" pitchFamily="49" charset="-122"/>
                <a:cs typeface="+mn-cs"/>
              </a:rPr>
              <a:t>人民代表大会制度</a:t>
            </a:r>
            <a:endParaRPr kumimoji="0" lang="zh-CN" altLang="en-US" sz="2400" kern="1200" cap="none" spc="0" normalizeH="0" baseline="0" noProof="0" smtClean="0">
              <a:solidFill>
                <a:schemeClr val="tx1"/>
              </a:solidFill>
              <a:latin typeface="Arial" panose="020B0604020202020204" pitchFamily="34" charset="0"/>
              <a:ea typeface="黑体" panose="02010609060101010101" pitchFamily="49" charset="-122"/>
              <a:cs typeface="+mn-cs"/>
            </a:endParaRPr>
          </a:p>
        </p:txBody>
      </p:sp>
      <p:sp>
        <p:nvSpPr>
          <p:cNvPr id="3" name="Text Box 10"/>
          <p:cNvSpPr txBox="1"/>
          <p:nvPr/>
        </p:nvSpPr>
        <p:spPr>
          <a:xfrm>
            <a:off x="4876800" y="3810000"/>
            <a:ext cx="2154238" cy="1577975"/>
          </a:xfrm>
          <a:prstGeom prst="rect">
            <a:avLst/>
          </a:prstGeom>
          <a:noFill/>
          <a:ln w="25400">
            <a:solidFill>
              <a:schemeClr val="accent4"/>
            </a:solidFill>
            <a:miter/>
          </a:ln>
        </p:spPr>
        <p:txBody>
          <a:bodyPr>
            <a:spAutoFit/>
          </a:bodyPr>
          <a:lstStyle/>
          <a:p>
            <a:pPr marR="0" defTabSz="914400" eaLnBrk="0" hangingPunct="0">
              <a:spcBef>
                <a:spcPct val="0"/>
              </a:spcBef>
              <a:buClrTx/>
              <a:buSzTx/>
              <a:buFont typeface="Arial" panose="020B0604020202020204" pitchFamily="34" charset="0"/>
              <a:buNone/>
              <a:defRPr/>
            </a:pPr>
            <a:r>
              <a:rPr kumimoji="0" lang="zh-CN" altLang="en-US" sz="2400" kern="1200" cap="none" spc="0" normalizeH="0" baseline="0" noProof="0" smtClean="0">
                <a:solidFill>
                  <a:schemeClr val="tx1"/>
                </a:solidFill>
                <a:latin typeface="Arial" panose="020B0604020202020204" pitchFamily="34" charset="0"/>
                <a:ea typeface="黑体" panose="02010609060101010101" pitchFamily="49" charset="-122"/>
                <a:cs typeface="+mn-cs"/>
              </a:rPr>
              <a:t>基本政治制度：中共领导的多党合作和政治协商制度</a:t>
            </a:r>
            <a:endParaRPr kumimoji="0" lang="zh-CN" altLang="en-US" sz="2400" kern="1200" cap="none" spc="0" normalizeH="0" baseline="0" noProof="0" smtClean="0">
              <a:solidFill>
                <a:schemeClr val="tx1"/>
              </a:solidFill>
              <a:latin typeface="Arial" panose="020B0604020202020204" pitchFamily="34" charset="0"/>
              <a:ea typeface="黑体" panose="02010609060101010101" pitchFamily="49" charset="-122"/>
              <a:cs typeface="+mn-cs"/>
            </a:endParaRPr>
          </a:p>
        </p:txBody>
      </p:sp>
      <p:sp>
        <p:nvSpPr>
          <p:cNvPr id="11273" name="Text Box 11"/>
          <p:cNvSpPr txBox="1"/>
          <p:nvPr/>
        </p:nvSpPr>
        <p:spPr>
          <a:xfrm>
            <a:off x="7162800" y="3810000"/>
            <a:ext cx="1528763" cy="1577975"/>
          </a:xfrm>
          <a:prstGeom prst="rect">
            <a:avLst/>
          </a:prstGeom>
          <a:noFill/>
          <a:ln w="25400">
            <a:solidFill>
              <a:schemeClr val="accent4"/>
            </a:solidFill>
            <a:miter/>
          </a:ln>
        </p:spPr>
        <p:txBody>
          <a:bodyPr>
            <a:spAutoFit/>
          </a:bodyPr>
          <a:lstStyle/>
          <a:p>
            <a:pPr marR="0" defTabSz="914400" eaLnBrk="0" hangingPunct="0">
              <a:buClrTx/>
              <a:buSzTx/>
              <a:buFont typeface="Arial" panose="020B0604020202020204" pitchFamily="34" charset="0"/>
              <a:buNone/>
              <a:defRPr/>
            </a:pPr>
            <a:r>
              <a:rPr kumimoji="0" lang="zh-CN" altLang="en-US" sz="2400"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rPr>
              <a:t>基本政治制度：民族区域自治制度</a:t>
            </a:r>
            <a:endParaRPr kumimoji="0" lang="zh-CN" altLang="en-US" sz="2400"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endParaRPr>
          </a:p>
        </p:txBody>
      </p:sp>
      <p:sp>
        <p:nvSpPr>
          <p:cNvPr id="12299" name="Line 12"/>
          <p:cNvSpPr/>
          <p:nvPr/>
        </p:nvSpPr>
        <p:spPr>
          <a:xfrm>
            <a:off x="4297363" y="1366838"/>
            <a:ext cx="0" cy="0"/>
          </a:xfrm>
          <a:prstGeom prst="line">
            <a:avLst/>
          </a:prstGeom>
          <a:ln w="9525" cap="flat" cmpd="sng">
            <a:solidFill>
              <a:schemeClr val="tx1"/>
            </a:solidFill>
            <a:prstDash val="solid"/>
            <a:headEnd type="none" w="med" len="med"/>
            <a:tailEnd type="none" w="med" len="med"/>
          </a:ln>
        </p:spPr>
      </p:sp>
      <p:sp>
        <p:nvSpPr>
          <p:cNvPr id="12300" name="Line 13"/>
          <p:cNvSpPr/>
          <p:nvPr/>
        </p:nvSpPr>
        <p:spPr>
          <a:xfrm>
            <a:off x="4297363" y="1366838"/>
            <a:ext cx="0" cy="333375"/>
          </a:xfrm>
          <a:prstGeom prst="line">
            <a:avLst/>
          </a:prstGeom>
          <a:ln w="9525" cap="flat" cmpd="sng">
            <a:solidFill>
              <a:schemeClr val="tx1"/>
            </a:solidFill>
            <a:prstDash val="solid"/>
            <a:headEnd type="none" w="med" len="med"/>
            <a:tailEnd type="none" w="med" len="med"/>
          </a:ln>
        </p:spPr>
      </p:sp>
      <p:sp>
        <p:nvSpPr>
          <p:cNvPr id="12301" name="Line 14"/>
          <p:cNvSpPr/>
          <p:nvPr/>
        </p:nvSpPr>
        <p:spPr>
          <a:xfrm>
            <a:off x="1947863" y="1700213"/>
            <a:ext cx="4035425" cy="3175"/>
          </a:xfrm>
          <a:prstGeom prst="line">
            <a:avLst/>
          </a:prstGeom>
          <a:ln w="9525" cap="flat" cmpd="sng">
            <a:solidFill>
              <a:schemeClr val="tx1"/>
            </a:solidFill>
            <a:prstDash val="solid"/>
            <a:headEnd type="none" w="med" len="med"/>
            <a:tailEnd type="none" w="med" len="med"/>
          </a:ln>
        </p:spPr>
      </p:sp>
      <p:sp>
        <p:nvSpPr>
          <p:cNvPr id="12302" name="Line 15"/>
          <p:cNvSpPr/>
          <p:nvPr/>
        </p:nvSpPr>
        <p:spPr>
          <a:xfrm>
            <a:off x="1947863" y="1703388"/>
            <a:ext cx="0" cy="400050"/>
          </a:xfrm>
          <a:prstGeom prst="line">
            <a:avLst/>
          </a:prstGeom>
          <a:ln w="9525" cap="flat" cmpd="sng">
            <a:solidFill>
              <a:schemeClr val="tx1"/>
            </a:solidFill>
            <a:prstDash val="solid"/>
            <a:headEnd type="none" w="med" len="med"/>
            <a:tailEnd type="none" w="med" len="med"/>
          </a:ln>
        </p:spPr>
      </p:sp>
      <p:sp>
        <p:nvSpPr>
          <p:cNvPr id="12303" name="Line 16"/>
          <p:cNvSpPr/>
          <p:nvPr/>
        </p:nvSpPr>
        <p:spPr>
          <a:xfrm>
            <a:off x="5983288" y="1700213"/>
            <a:ext cx="1587" cy="403225"/>
          </a:xfrm>
          <a:prstGeom prst="line">
            <a:avLst/>
          </a:prstGeom>
          <a:ln w="9525" cap="flat" cmpd="sng">
            <a:solidFill>
              <a:schemeClr val="tx1"/>
            </a:solidFill>
            <a:prstDash val="solid"/>
            <a:headEnd type="none" w="med" len="med"/>
            <a:tailEnd type="none" w="med" len="med"/>
          </a:ln>
        </p:spPr>
      </p:sp>
      <p:sp>
        <p:nvSpPr>
          <p:cNvPr id="12304" name="Line 17"/>
          <p:cNvSpPr/>
          <p:nvPr/>
        </p:nvSpPr>
        <p:spPr>
          <a:xfrm>
            <a:off x="1295400" y="2743200"/>
            <a:ext cx="17463" cy="993775"/>
          </a:xfrm>
          <a:prstGeom prst="line">
            <a:avLst/>
          </a:prstGeom>
          <a:ln w="9525" cap="flat" cmpd="sng">
            <a:solidFill>
              <a:schemeClr val="tx1"/>
            </a:solidFill>
            <a:prstDash val="solid"/>
            <a:headEnd type="none" w="med" len="med"/>
            <a:tailEnd type="none" w="med" len="med"/>
          </a:ln>
        </p:spPr>
      </p:sp>
      <p:sp>
        <p:nvSpPr>
          <p:cNvPr id="12305" name="Line 18"/>
          <p:cNvSpPr/>
          <p:nvPr/>
        </p:nvSpPr>
        <p:spPr>
          <a:xfrm flipV="1">
            <a:off x="4297363" y="3176588"/>
            <a:ext cx="3213100" cy="34925"/>
          </a:xfrm>
          <a:prstGeom prst="line">
            <a:avLst/>
          </a:prstGeom>
          <a:ln w="9525" cap="flat" cmpd="sng">
            <a:solidFill>
              <a:schemeClr val="tx1"/>
            </a:solidFill>
            <a:prstDash val="solid"/>
            <a:headEnd type="none" w="med" len="med"/>
            <a:tailEnd type="none" w="med" len="med"/>
          </a:ln>
        </p:spPr>
      </p:sp>
      <p:sp>
        <p:nvSpPr>
          <p:cNvPr id="12306" name="Line 20"/>
          <p:cNvSpPr/>
          <p:nvPr/>
        </p:nvSpPr>
        <p:spPr>
          <a:xfrm>
            <a:off x="4297363" y="3176588"/>
            <a:ext cx="1587" cy="615950"/>
          </a:xfrm>
          <a:prstGeom prst="line">
            <a:avLst/>
          </a:prstGeom>
          <a:ln w="9525" cap="flat" cmpd="sng">
            <a:solidFill>
              <a:schemeClr val="tx1"/>
            </a:solidFill>
            <a:prstDash val="solid"/>
            <a:headEnd type="none" w="med" len="med"/>
            <a:tailEnd type="none" w="med" len="med"/>
          </a:ln>
        </p:spPr>
      </p:sp>
      <p:sp>
        <p:nvSpPr>
          <p:cNvPr id="12307" name="Line 21"/>
          <p:cNvSpPr/>
          <p:nvPr/>
        </p:nvSpPr>
        <p:spPr>
          <a:xfrm>
            <a:off x="7510463" y="3176588"/>
            <a:ext cx="1587" cy="615950"/>
          </a:xfrm>
          <a:prstGeom prst="line">
            <a:avLst/>
          </a:prstGeom>
          <a:ln w="9525" cap="flat" cmpd="sng">
            <a:solidFill>
              <a:schemeClr val="tx1"/>
            </a:solidFill>
            <a:prstDash val="solid"/>
            <a:headEnd type="none" w="med" len="med"/>
            <a:tailEnd type="none" w="med" len="med"/>
          </a:ln>
        </p:spPr>
      </p:sp>
      <p:sp>
        <p:nvSpPr>
          <p:cNvPr id="12308" name="文本框 6166"/>
          <p:cNvSpPr txBox="1"/>
          <p:nvPr/>
        </p:nvSpPr>
        <p:spPr>
          <a:xfrm>
            <a:off x="228600" y="228600"/>
            <a:ext cx="3292475" cy="644525"/>
          </a:xfrm>
          <a:prstGeom prst="rect">
            <a:avLst/>
          </a:prstGeom>
          <a:noFill/>
          <a:ln w="9525">
            <a:noFill/>
          </a:ln>
        </p:spPr>
        <p:txBody>
          <a:bodyPr lIns="90170" tIns="46990" rIns="90170" bIns="46990">
            <a:spAutoFit/>
          </a:bodyPr>
          <a:p>
            <a:pPr eaLnBrk="0" hangingPunct="0">
              <a:spcBef>
                <a:spcPct val="0"/>
              </a:spcBef>
            </a:pPr>
            <a:r>
              <a:rPr lang="en-US" altLang="zh-CN" sz="2800" dirty="0">
                <a:latin typeface="Arial" panose="020B0604020202020204" pitchFamily="34" charset="0"/>
                <a:ea typeface="宋体" panose="02010600030101010101" pitchFamily="2" charset="-122"/>
              </a:rPr>
              <a:t> </a:t>
            </a:r>
            <a:r>
              <a:rPr lang="zh-CN" altLang="en-US" sz="3600" dirty="0">
                <a:latin typeface="Arial" panose="020B0604020202020204" pitchFamily="34" charset="0"/>
              </a:rPr>
              <a:t>【知识框架】</a:t>
            </a:r>
            <a:endParaRPr lang="zh-CN" altLang="en-US" sz="3600" dirty="0">
              <a:latin typeface="Arial" panose="020B0604020202020204" pitchFamily="34" charset="0"/>
            </a:endParaRPr>
          </a:p>
        </p:txBody>
      </p:sp>
      <p:sp>
        <p:nvSpPr>
          <p:cNvPr id="12309" name="Line 17"/>
          <p:cNvSpPr/>
          <p:nvPr/>
        </p:nvSpPr>
        <p:spPr>
          <a:xfrm>
            <a:off x="5715000" y="2743200"/>
            <a:ext cx="0" cy="1066800"/>
          </a:xfrm>
          <a:prstGeom prst="line">
            <a:avLst/>
          </a:prstGeom>
          <a:ln w="9525" cap="flat" cmpd="sng">
            <a:solidFill>
              <a:schemeClr val="tx1"/>
            </a:solidFill>
            <a:prstDash val="solid"/>
            <a:headEnd type="none" w="med" len="med"/>
            <a:tailEnd type="none" w="med" len="med"/>
          </a:ln>
        </p:spPr>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ppt_x</p:attrName>
                                        </p:attrNameLst>
                                      </p:cBhvr>
                                      <p:tavLst>
                                        <p:tav tm="0">
                                          <p:val>
                                            <p:strVal val="#ppt_x"/>
                                          </p:val>
                                        </p:tav>
                                        <p:tav tm="100000">
                                          <p:val>
                                            <p:strVal val="#ppt_x"/>
                                          </p:val>
                                        </p:tav>
                                      </p:tavLst>
                                    </p:anim>
                                    <p:anim calcmode="lin" valueType="num">
                                      <p:cBhvr>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blinds(horizontal)">
                                      <p:cBhvr>
                                        <p:cTn id="13" dur="500"/>
                                        <p:tgtEl>
                                          <p:spTgt spid="1127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blinds(horizontal)">
                                      <p:cBhvr>
                                        <p:cTn id="18" dur="500"/>
                                        <p:tgtEl>
                                          <p:spTgt spid="1126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272"/>
                                        </p:tgtEl>
                                        <p:attrNameLst>
                                          <p:attrName>style.visibility</p:attrName>
                                        </p:attrNameLst>
                                      </p:cBhvr>
                                      <p:to>
                                        <p:strVal val="visible"/>
                                      </p:to>
                                    </p:set>
                                    <p:anim calcmode="lin" valueType="num">
                                      <p:cBhvr>
                                        <p:cTn id="23" dur="500" fill="hold"/>
                                        <p:tgtEl>
                                          <p:spTgt spid="11272"/>
                                        </p:tgtEl>
                                        <p:attrNameLst>
                                          <p:attrName>ppt_x</p:attrName>
                                        </p:attrNameLst>
                                      </p:cBhvr>
                                      <p:tavLst>
                                        <p:tav tm="0">
                                          <p:val>
                                            <p:strVal val="#ppt_x"/>
                                          </p:val>
                                        </p:tav>
                                        <p:tav tm="100000">
                                          <p:val>
                                            <p:strVal val="#ppt_x"/>
                                          </p:val>
                                        </p:tav>
                                      </p:tavLst>
                                    </p:anim>
                                    <p:anim calcmode="lin" valueType="num">
                                      <p:cBhvr>
                                        <p:cTn id="24"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273"/>
                                        </p:tgtEl>
                                        <p:attrNameLst>
                                          <p:attrName>style.visibility</p:attrName>
                                        </p:attrNameLst>
                                      </p:cBhvr>
                                      <p:to>
                                        <p:strVal val="visible"/>
                                      </p:to>
                                    </p:set>
                                    <p:animEffect transition="in" filter="blinds(horizontal)">
                                      <p:cBhvr>
                                        <p:cTn id="35"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nimBg="1"/>
      <p:bldP spid="11269" grpId="0" bldLvl="0" animBg="1"/>
      <p:bldP spid="11270" grpId="0" bldLvl="0" animBg="1"/>
      <p:bldP spid="11272" grpId="0" bldLvl="0" animBg="1"/>
      <p:bldP spid="3" grpId="0" bldLvl="0" animBg="1"/>
      <p:bldP spid="1127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3"/>
          <p:cNvSpPr txBox="1"/>
          <p:nvPr/>
        </p:nvSpPr>
        <p:spPr>
          <a:xfrm>
            <a:off x="685800" y="1676400"/>
            <a:ext cx="8115300" cy="3046095"/>
          </a:xfrm>
          <a:prstGeom prst="rect">
            <a:avLst/>
          </a:prstGeom>
          <a:noFill/>
          <a:ln w="9525">
            <a:noFill/>
          </a:ln>
        </p:spPr>
        <p:txBody>
          <a:bodyPr wrap="square">
            <a:spAutoFit/>
          </a:bodyPr>
          <a:p>
            <a:pPr>
              <a:spcBef>
                <a:spcPct val="0"/>
              </a:spcBef>
            </a:pPr>
            <a:r>
              <a:rPr lang="en-US" altLang="zh-CN" sz="2800" dirty="0">
                <a:solidFill>
                  <a:schemeClr val="tx1"/>
                </a:solidFill>
                <a:latin typeface="黑体" panose="02010609060101010101" pitchFamily="49" charset="-122"/>
              </a:rPr>
              <a:t>1</a:t>
            </a:r>
            <a:r>
              <a:rPr lang="en-US" altLang="zh-CN" sz="2800" dirty="0">
                <a:solidFill>
                  <a:schemeClr val="tx1"/>
                </a:solidFill>
                <a:latin typeface="宋体" panose="02010600030101010101" pitchFamily="2" charset="-122"/>
                <a:ea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rPr>
              <a:t>中共七届二中全会的内容和意义（</a:t>
            </a:r>
            <a:r>
              <a:rPr lang="en-US" altLang="zh-CN" sz="2800" dirty="0">
                <a:solidFill>
                  <a:schemeClr val="tx1"/>
                </a:solidFill>
                <a:latin typeface="宋体" panose="02010600030101010101" pitchFamily="2" charset="-122"/>
                <a:ea typeface="宋体" panose="02010600030101010101" pitchFamily="2" charset="-122"/>
              </a:rPr>
              <a:t>c)</a:t>
            </a:r>
            <a:endParaRPr lang="en-US" altLang="zh-CN" sz="2800" dirty="0">
              <a:solidFill>
                <a:schemeClr val="tx1"/>
              </a:solidFill>
              <a:latin typeface="宋体" panose="02010600030101010101" pitchFamily="2" charset="-122"/>
              <a:ea typeface="宋体" panose="02010600030101010101" pitchFamily="2" charset="-122"/>
            </a:endParaRPr>
          </a:p>
          <a:p>
            <a:pPr>
              <a:spcBef>
                <a:spcPct val="0"/>
              </a:spcBef>
            </a:pPr>
            <a:r>
              <a:rPr lang="en-US" altLang="zh-CN" sz="2800" dirty="0">
                <a:solidFill>
                  <a:schemeClr val="tx1"/>
                </a:solidFill>
                <a:latin typeface="宋体" panose="02010600030101010101" pitchFamily="2" charset="-122"/>
                <a:ea typeface="宋体" panose="02010600030101010101" pitchFamily="2" charset="-122"/>
              </a:rPr>
              <a:t>2.</a:t>
            </a:r>
            <a:r>
              <a:rPr lang="zh-CN" altLang="en-US" sz="2800" dirty="0">
                <a:solidFill>
                  <a:schemeClr val="tx1"/>
                </a:solidFill>
                <a:latin typeface="宋体" panose="02010600030101010101" pitchFamily="2" charset="-122"/>
                <a:ea typeface="宋体" panose="02010600030101010101" pitchFamily="2" charset="-122"/>
              </a:rPr>
              <a:t>中国人民政治协商会议第一届全体会议（</a:t>
            </a:r>
            <a:r>
              <a:rPr lang="en-US" altLang="zh-CN" sz="2800" dirty="0">
                <a:solidFill>
                  <a:schemeClr val="tx1"/>
                </a:solidFill>
                <a:latin typeface="宋体" panose="02010600030101010101" pitchFamily="2" charset="-122"/>
                <a:ea typeface="宋体" panose="02010600030101010101" pitchFamily="2" charset="-122"/>
              </a:rPr>
              <a:t>b)</a:t>
            </a:r>
            <a:endParaRPr lang="zh-CN" altLang="en-US" sz="2800" dirty="0">
              <a:solidFill>
                <a:schemeClr val="tx1"/>
              </a:solidFill>
              <a:latin typeface="宋体" panose="02010600030101010101" pitchFamily="2" charset="-122"/>
              <a:ea typeface="宋体" panose="02010600030101010101" pitchFamily="2" charset="-122"/>
            </a:endParaRPr>
          </a:p>
          <a:p>
            <a:pPr>
              <a:spcBef>
                <a:spcPct val="0"/>
              </a:spcBef>
            </a:pPr>
            <a:r>
              <a:rPr lang="en-US" altLang="zh-CN" sz="2800" dirty="0">
                <a:solidFill>
                  <a:schemeClr val="tx1"/>
                </a:solidFill>
                <a:latin typeface="宋体" panose="02010600030101010101" pitchFamily="2" charset="-122"/>
                <a:ea typeface="宋体" panose="02010600030101010101" pitchFamily="2" charset="-122"/>
              </a:rPr>
              <a:t>3.</a:t>
            </a:r>
            <a:r>
              <a:rPr lang="zh-CN" altLang="en-US" sz="2800" dirty="0">
                <a:solidFill>
                  <a:schemeClr val="tx1"/>
                </a:solidFill>
                <a:latin typeface="宋体" panose="02010600030101010101" pitchFamily="2" charset="-122"/>
                <a:ea typeface="宋体" panose="02010600030101010101" pitchFamily="2" charset="-122"/>
              </a:rPr>
              <a:t>中华人民共和国的成立（</a:t>
            </a:r>
            <a:r>
              <a:rPr lang="en-US" altLang="zh-CN" sz="2800" dirty="0">
                <a:solidFill>
                  <a:schemeClr val="tx1"/>
                </a:solidFill>
                <a:latin typeface="宋体" panose="02010600030101010101" pitchFamily="2" charset="-122"/>
                <a:ea typeface="宋体" panose="02010600030101010101" pitchFamily="2" charset="-122"/>
              </a:rPr>
              <a:t>c)</a:t>
            </a:r>
            <a:endParaRPr lang="zh-CN" altLang="en-US" sz="2800" dirty="0">
              <a:solidFill>
                <a:schemeClr val="tx1"/>
              </a:solidFill>
              <a:latin typeface="宋体" panose="02010600030101010101" pitchFamily="2" charset="-122"/>
              <a:ea typeface="宋体" panose="02010600030101010101" pitchFamily="2" charset="-122"/>
            </a:endParaRPr>
          </a:p>
          <a:p>
            <a:pPr>
              <a:spcBef>
                <a:spcPct val="0"/>
              </a:spcBef>
            </a:pPr>
            <a:r>
              <a:rPr lang="en-US" altLang="zh-CN" sz="2800" dirty="0">
                <a:solidFill>
                  <a:schemeClr val="tx1"/>
                </a:solidFill>
                <a:latin typeface="宋体" panose="02010600030101010101" pitchFamily="2" charset="-122"/>
                <a:ea typeface="宋体" panose="02010600030101010101" pitchFamily="2" charset="-122"/>
              </a:rPr>
              <a:t>4.</a:t>
            </a:r>
            <a:r>
              <a:rPr lang="zh-CN" altLang="en-US" sz="2800" dirty="0">
                <a:solidFill>
                  <a:schemeClr val="tx1"/>
                </a:solidFill>
                <a:latin typeface="宋体" panose="02010600030101010101" pitchFamily="2" charset="-122"/>
                <a:ea typeface="宋体" panose="02010600030101010101" pitchFamily="2" charset="-122"/>
              </a:rPr>
              <a:t>第一届全国人民代表大会（</a:t>
            </a:r>
            <a:r>
              <a:rPr lang="en-US" altLang="zh-CN" sz="2800" dirty="0">
                <a:solidFill>
                  <a:schemeClr val="tx1"/>
                </a:solidFill>
                <a:latin typeface="宋体" panose="02010600030101010101" pitchFamily="2" charset="-122"/>
                <a:ea typeface="宋体" panose="02010600030101010101" pitchFamily="2" charset="-122"/>
              </a:rPr>
              <a:t>b</a:t>
            </a:r>
            <a:r>
              <a:rPr lang="zh-CN" altLang="en-US" sz="2800" dirty="0">
                <a:solidFill>
                  <a:schemeClr val="tx1"/>
                </a:solidFill>
                <a:latin typeface="宋体" panose="02010600030101010101" pitchFamily="2" charset="-122"/>
                <a:ea typeface="宋体" panose="02010600030101010101" pitchFamily="2" charset="-122"/>
              </a:rPr>
              <a:t>）</a:t>
            </a:r>
            <a:endParaRPr lang="en-US" altLang="zh-CN" sz="2800" dirty="0">
              <a:solidFill>
                <a:schemeClr val="tx1"/>
              </a:solidFill>
              <a:latin typeface="宋体" panose="02010600030101010101" pitchFamily="2" charset="-122"/>
              <a:ea typeface="宋体" panose="02010600030101010101" pitchFamily="2" charset="-122"/>
            </a:endParaRPr>
          </a:p>
          <a:p>
            <a:pPr>
              <a:spcBef>
                <a:spcPct val="0"/>
              </a:spcBef>
            </a:pPr>
            <a:r>
              <a:rPr lang="en-US" altLang="zh-CN" sz="2800" dirty="0">
                <a:solidFill>
                  <a:schemeClr val="tx1"/>
                </a:solidFill>
                <a:latin typeface="宋体" panose="02010600030101010101" pitchFamily="2" charset="-122"/>
                <a:ea typeface="宋体" panose="02010600030101010101" pitchFamily="2" charset="-122"/>
              </a:rPr>
              <a:t>5.</a:t>
            </a:r>
            <a:r>
              <a:rPr lang="zh-CN" altLang="en-US" sz="2800" dirty="0">
                <a:solidFill>
                  <a:schemeClr val="tx1"/>
                </a:solidFill>
                <a:latin typeface="宋体" panose="02010600030101010101" pitchFamily="2" charset="-122"/>
                <a:ea typeface="宋体" panose="02010600030101010101" pitchFamily="2" charset="-122"/>
              </a:rPr>
              <a:t>三大政治制度的建立及其意义（</a:t>
            </a:r>
            <a:r>
              <a:rPr lang="en-US" altLang="zh-CN" sz="2800" dirty="0">
                <a:solidFill>
                  <a:schemeClr val="tx1"/>
                </a:solidFill>
                <a:latin typeface="宋体" panose="02010600030101010101" pitchFamily="2" charset="-122"/>
                <a:ea typeface="宋体" panose="02010600030101010101" pitchFamily="2" charset="-122"/>
              </a:rPr>
              <a:t>c</a:t>
            </a:r>
            <a:r>
              <a:rPr lang="zh-CN" altLang="en-US" sz="2800" dirty="0">
                <a:solidFill>
                  <a:schemeClr val="tx1"/>
                </a:solidFill>
                <a:latin typeface="宋体" panose="02010600030101010101" pitchFamily="2" charset="-122"/>
                <a:ea typeface="宋体" panose="02010600030101010101" pitchFamily="2" charset="-122"/>
              </a:rPr>
              <a:t>）               </a:t>
            </a:r>
            <a:endParaRPr lang="zh-CN" altLang="en-US" sz="2800" dirty="0">
              <a:solidFill>
                <a:schemeClr val="tx1"/>
              </a:solidFill>
              <a:latin typeface="宋体" panose="02010600030101010101" pitchFamily="2" charset="-122"/>
              <a:ea typeface="宋体" panose="02010600030101010101" pitchFamily="2" charset="-122"/>
            </a:endParaRPr>
          </a:p>
          <a:p>
            <a:pPr>
              <a:spcBef>
                <a:spcPct val="0"/>
              </a:spcBef>
            </a:pPr>
            <a:endParaRPr lang="zh-CN" altLang="en-US" sz="2800" dirty="0">
              <a:solidFill>
                <a:schemeClr val="tx1"/>
              </a:solidFill>
              <a:latin typeface="黑体" panose="02010609060101010101" pitchFamily="49" charset="-122"/>
            </a:endParaRPr>
          </a:p>
          <a:p>
            <a:pPr>
              <a:spcBef>
                <a:spcPct val="0"/>
              </a:spcBef>
            </a:pPr>
            <a:endParaRPr lang="zh-CN" altLang="en-US" sz="2400" dirty="0">
              <a:solidFill>
                <a:schemeClr val="tx1"/>
              </a:solidFill>
              <a:latin typeface="宋体" panose="02010600030101010101" pitchFamily="2" charset="-122"/>
              <a:ea typeface="宋体" panose="02010600030101010101" pitchFamily="2" charset="-122"/>
            </a:endParaRPr>
          </a:p>
        </p:txBody>
      </p:sp>
      <p:sp>
        <p:nvSpPr>
          <p:cNvPr id="8195" name="文本框 1"/>
          <p:cNvSpPr txBox="1"/>
          <p:nvPr/>
        </p:nvSpPr>
        <p:spPr>
          <a:xfrm>
            <a:off x="152400" y="381000"/>
            <a:ext cx="3684588" cy="647700"/>
          </a:xfrm>
          <a:prstGeom prst="rect">
            <a:avLst/>
          </a:prstGeom>
          <a:noFill/>
          <a:ln w="9525">
            <a:noFill/>
          </a:ln>
        </p:spPr>
        <p:txBody>
          <a:bodyPr lIns="90170" tIns="46990" rIns="90170" bIns="46990">
            <a:spAutoFit/>
          </a:bodyPr>
          <a:p>
            <a:pPr eaLnBrk="0" hangingPunct="0">
              <a:spcBef>
                <a:spcPct val="0"/>
              </a:spcBef>
            </a:pPr>
            <a:r>
              <a:rPr lang="en-US" altLang="zh-CN" sz="3600" dirty="0">
                <a:latin typeface="黑体" panose="02010609060101010101" pitchFamily="49" charset="-122"/>
              </a:rPr>
              <a:t> </a:t>
            </a:r>
            <a:r>
              <a:rPr lang="zh-CN" altLang="en-US" sz="3600" dirty="0">
                <a:latin typeface="黑体" panose="02010609060101010101" pitchFamily="49" charset="-122"/>
              </a:rPr>
              <a:t>【选考要求】</a:t>
            </a:r>
            <a:endParaRPr lang="zh-CN" altLang="en-US" sz="3600" dirty="0">
              <a:latin typeface="黑体" panose="02010609060101010101" pitchFamily="49" charset="-122"/>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内容占位符 110593"/>
          <p:cNvSpPr>
            <a:spLocks noGrp="1" noRot="1"/>
          </p:cNvSpPr>
          <p:nvPr>
            <p:ph idx="4294967295"/>
          </p:nvPr>
        </p:nvSpPr>
        <p:spPr>
          <a:xfrm>
            <a:off x="381000" y="1295400"/>
            <a:ext cx="8153400" cy="4800600"/>
          </a:xfrm>
          <a:solidFill>
            <a:schemeClr val="bg1">
              <a:alpha val="100000"/>
            </a:schemeClr>
          </a:solidFill>
          <a:ln w="28575">
            <a:solidFill>
              <a:srgbClr val="FF0000">
                <a:alpha val="100000"/>
              </a:srgbClr>
            </a:solidFill>
            <a:miter/>
          </a:ln>
        </p:spPr>
        <p:txBody>
          <a:bodyPr vert="horz" wrap="square" lIns="91440" tIns="45720" rIns="91440" bIns="45720" anchor="t"/>
          <a:p>
            <a:pPr eaLnBrk="1" hangingPunct="1">
              <a:buNone/>
            </a:pPr>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中国人民政治协商会议第一届全体会议召开前，周恩来等中共领导人要求接送在港民主人士，进入解放区，参加筹备新政协。据统计，从</a:t>
            </a:r>
            <a:r>
              <a:rPr lang="en-US" altLang="zh-CN" sz="2800" b="1" dirty="0">
                <a:latin typeface="黑体" panose="02010609060101010101" pitchFamily="49" charset="-122"/>
                <a:ea typeface="黑体" panose="02010609060101010101" pitchFamily="49" charset="-122"/>
              </a:rPr>
              <a:t>1948</a:t>
            </a:r>
            <a:r>
              <a:rPr lang="zh-CN" altLang="en-US" sz="2800" b="1" dirty="0">
                <a:latin typeface="黑体" panose="02010609060101010101" pitchFamily="49" charset="-122"/>
                <a:ea typeface="黑体" panose="02010609060101010101" pitchFamily="49" charset="-122"/>
              </a:rPr>
              <a:t>年</a:t>
            </a:r>
            <a:r>
              <a:rPr lang="en-US" altLang="zh-CN" sz="2800" b="1" dirty="0">
                <a:latin typeface="黑体" panose="02010609060101010101" pitchFamily="49" charset="-122"/>
                <a:ea typeface="黑体" panose="02010609060101010101" pitchFamily="49" charset="-122"/>
              </a:rPr>
              <a:t>8</a:t>
            </a:r>
            <a:r>
              <a:rPr lang="zh-CN" altLang="en-US" sz="2800" b="1" dirty="0">
                <a:latin typeface="黑体" panose="02010609060101010101" pitchFamily="49" charset="-122"/>
                <a:ea typeface="黑体" panose="02010609060101010101" pitchFamily="49" charset="-122"/>
              </a:rPr>
              <a:t>月到</a:t>
            </a:r>
            <a:r>
              <a:rPr lang="en-US" altLang="zh-CN" sz="2800" b="1" dirty="0">
                <a:latin typeface="黑体" panose="02010609060101010101" pitchFamily="49" charset="-122"/>
                <a:ea typeface="黑体" panose="02010609060101010101" pitchFamily="49" charset="-122"/>
              </a:rPr>
              <a:t>1949</a:t>
            </a:r>
            <a:r>
              <a:rPr lang="zh-CN" altLang="en-US" sz="2800" b="1" dirty="0">
                <a:latin typeface="黑体" panose="02010609060101010101" pitchFamily="49" charset="-122"/>
                <a:ea typeface="黑体" panose="02010609060101010101" pitchFamily="49" charset="-122"/>
              </a:rPr>
              <a:t>年</a:t>
            </a:r>
            <a:r>
              <a:rPr lang="en-US" altLang="zh-CN" sz="2800" b="1" dirty="0">
                <a:latin typeface="黑体" panose="02010609060101010101" pitchFamily="49" charset="-122"/>
                <a:ea typeface="黑体" panose="02010609060101010101" pitchFamily="49" charset="-122"/>
              </a:rPr>
              <a:t>8</a:t>
            </a:r>
            <a:r>
              <a:rPr lang="zh-CN" altLang="en-US" sz="2800" b="1" dirty="0">
                <a:latin typeface="黑体" panose="02010609060101010101" pitchFamily="49" charset="-122"/>
                <a:ea typeface="黑体" panose="02010609060101010101" pitchFamily="49" charset="-122"/>
              </a:rPr>
              <a:t>月，共安排秘密北上的民主人士</a:t>
            </a:r>
            <a:r>
              <a:rPr lang="en-US" altLang="zh-CN" sz="2800" b="1" dirty="0">
                <a:latin typeface="黑体" panose="02010609060101010101" pitchFamily="49" charset="-122"/>
                <a:ea typeface="黑体" panose="02010609060101010101" pitchFamily="49" charset="-122"/>
              </a:rPr>
              <a:t>20</a:t>
            </a:r>
            <a:r>
              <a:rPr lang="zh-CN" altLang="en-US" sz="2800" b="1" dirty="0">
                <a:latin typeface="黑体" panose="02010609060101010101" pitchFamily="49" charset="-122"/>
                <a:ea typeface="黑体" panose="02010609060101010101" pitchFamily="49" charset="-122"/>
              </a:rPr>
              <a:t>批，其中有</a:t>
            </a:r>
            <a:r>
              <a:rPr lang="en-US" altLang="zh-CN" sz="2800" b="1" dirty="0">
                <a:latin typeface="黑体" panose="02010609060101010101" pitchFamily="49" charset="-122"/>
                <a:ea typeface="黑体" panose="02010609060101010101" pitchFamily="49" charset="-122"/>
              </a:rPr>
              <a:t>119</a:t>
            </a:r>
            <a:r>
              <a:rPr lang="zh-CN" altLang="en-US" sz="2800" b="1" dirty="0">
                <a:latin typeface="黑体" panose="02010609060101010101" pitchFamily="49" charset="-122"/>
                <a:ea typeface="黑体" panose="02010609060101010101" pitchFamily="49" charset="-122"/>
              </a:rPr>
              <a:t>人参加了政协会议。中共的这一举动主要是为了</a:t>
            </a:r>
            <a:endParaRPr lang="zh-CN" altLang="en-US" sz="2800" b="1" dirty="0">
              <a:latin typeface="黑体" panose="02010609060101010101" pitchFamily="49" charset="-122"/>
              <a:ea typeface="黑体" panose="02010609060101010101" pitchFamily="49" charset="-122"/>
            </a:endParaRPr>
          </a:p>
          <a:p>
            <a:pPr eaLnBrk="1" hangingPunct="1">
              <a:buNone/>
            </a:pPr>
            <a:r>
              <a:rPr lang="zh-CN" altLang="en-US" sz="28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a:t>
            </a:r>
            <a:r>
              <a:rPr lang="zh-CN" altLang="en-US" sz="2800" b="1" dirty="0">
                <a:latin typeface="黑体" panose="02010609060101010101" pitchFamily="49" charset="-122"/>
                <a:ea typeface="黑体" panose="02010609060101010101" pitchFamily="49" charset="-122"/>
              </a:rPr>
              <a:t>．团结民主人士共同筹建新中国                   </a:t>
            </a:r>
            <a:r>
              <a:rPr lang="en-US" altLang="zh-CN" sz="2800" b="1" dirty="0">
                <a:latin typeface="黑体" panose="02010609060101010101" pitchFamily="49" charset="-122"/>
                <a:ea typeface="黑体" panose="02010609060101010101" pitchFamily="49" charset="-122"/>
              </a:rPr>
              <a:t>B</a:t>
            </a:r>
            <a:r>
              <a:rPr lang="zh-CN" altLang="en-US" sz="2800" b="1" dirty="0">
                <a:latin typeface="黑体" panose="02010609060101010101" pitchFamily="49" charset="-122"/>
                <a:ea typeface="黑体" panose="02010609060101010101" pitchFamily="49" charset="-122"/>
              </a:rPr>
              <a:t>．恢复民主党派的各级组织</a:t>
            </a:r>
            <a:endParaRPr lang="zh-CN" altLang="en-US" sz="2800" b="1" dirty="0">
              <a:latin typeface="黑体" panose="02010609060101010101" pitchFamily="49" charset="-122"/>
              <a:ea typeface="黑体" panose="02010609060101010101" pitchFamily="49" charset="-122"/>
            </a:endParaRPr>
          </a:p>
          <a:p>
            <a:pPr eaLnBrk="1" hangingPunct="1">
              <a:buNone/>
            </a:pPr>
            <a:r>
              <a:rPr lang="zh-CN" altLang="en-US" sz="28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C</a:t>
            </a:r>
            <a:r>
              <a:rPr lang="zh-CN" altLang="en-US" sz="2800" b="1" dirty="0">
                <a:latin typeface="黑体" panose="02010609060101010101" pitchFamily="49" charset="-122"/>
                <a:ea typeface="黑体" panose="02010609060101010101" pitchFamily="49" charset="-122"/>
              </a:rPr>
              <a:t>．贯彻“长期共存，互相监督”方针              </a:t>
            </a:r>
            <a:endParaRPr lang="zh-CN" altLang="en-US" sz="2800" b="1" dirty="0">
              <a:latin typeface="黑体" panose="02010609060101010101" pitchFamily="49" charset="-122"/>
              <a:ea typeface="黑体" panose="02010609060101010101" pitchFamily="49" charset="-122"/>
            </a:endParaRPr>
          </a:p>
          <a:p>
            <a:pPr eaLnBrk="1" hangingPunct="1">
              <a:buNone/>
            </a:pPr>
            <a:r>
              <a:rPr lang="zh-CN" altLang="en-US" sz="28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D</a:t>
            </a:r>
            <a:r>
              <a:rPr lang="zh-CN" altLang="en-US" sz="2800" b="1" dirty="0">
                <a:latin typeface="黑体" panose="02010609060101010101" pitchFamily="49" charset="-122"/>
                <a:ea typeface="黑体" panose="02010609060101010101" pitchFamily="49" charset="-122"/>
              </a:rPr>
              <a:t>．协商制定第一个五年计划</a:t>
            </a:r>
            <a:endParaRPr lang="zh-CN" altLang="en-US" sz="2800" b="1" dirty="0">
              <a:latin typeface="黑体" panose="02010609060101010101" pitchFamily="49" charset="-122"/>
              <a:ea typeface="黑体" panose="02010609060101010101" pitchFamily="49" charset="-122"/>
            </a:endParaRPr>
          </a:p>
          <a:p>
            <a:pPr eaLnBrk="1" hangingPunct="1">
              <a:buNone/>
            </a:pPr>
            <a:endParaRPr lang="zh-CN" altLang="en-US" sz="2800" b="1" dirty="0">
              <a:latin typeface="黑体" panose="02010609060101010101" pitchFamily="49" charset="-122"/>
              <a:ea typeface="黑体" panose="02010609060101010101" pitchFamily="49" charset="-122"/>
            </a:endParaRPr>
          </a:p>
        </p:txBody>
      </p:sp>
      <p:sp>
        <p:nvSpPr>
          <p:cNvPr id="48133" name="Line 5"/>
          <p:cNvSpPr>
            <a:spLocks noChangeShapeType="1"/>
          </p:cNvSpPr>
          <p:nvPr/>
        </p:nvSpPr>
        <p:spPr bwMode="auto">
          <a:xfrm>
            <a:off x="1524000" y="6400800"/>
            <a:ext cx="1219200" cy="0"/>
          </a:xfrm>
          <a:prstGeom prst="line">
            <a:avLst/>
          </a:prstGeom>
          <a:noFill/>
          <a:ln w="9525">
            <a:noFill/>
            <a:rou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69639" name="Line 7"/>
          <p:cNvSpPr>
            <a:spLocks noChangeShapeType="1"/>
          </p:cNvSpPr>
          <p:nvPr/>
        </p:nvSpPr>
        <p:spPr bwMode="auto">
          <a:xfrm>
            <a:off x="6967220" y="2560320"/>
            <a:ext cx="1567180" cy="38735"/>
          </a:xfrm>
          <a:prstGeom prst="line">
            <a:avLst/>
          </a:prstGeom>
          <a:noFill/>
          <a:ln w="57150">
            <a:solidFill>
              <a:srgbClr val="FF0000"/>
            </a:solid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2" name="Line 7"/>
          <p:cNvSpPr>
            <a:spLocks noChangeShapeType="1"/>
          </p:cNvSpPr>
          <p:nvPr/>
        </p:nvSpPr>
        <p:spPr bwMode="auto">
          <a:xfrm flipV="1">
            <a:off x="854075" y="3024505"/>
            <a:ext cx="2418715" cy="3175"/>
          </a:xfrm>
          <a:prstGeom prst="line">
            <a:avLst/>
          </a:prstGeom>
          <a:noFill/>
          <a:ln w="57150">
            <a:solidFill>
              <a:srgbClr val="FF0000"/>
            </a:solidFill>
            <a:round/>
          </a:ln>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ppt_x"/>
                                          </p:val>
                                        </p:tav>
                                        <p:tav tm="100000">
                                          <p:val>
                                            <p:strVal val="#ppt_x"/>
                                          </p:val>
                                        </p:tav>
                                      </p:tavLst>
                                    </p:anim>
                                    <p:anim calcmode="lin" valueType="num">
                                      <p:cBhvr additive="base">
                                        <p:cTn id="8" dur="500" fill="hold"/>
                                        <p:tgtEl>
                                          <p:spTgt spid="1105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9639"/>
                                        </p:tgtEl>
                                        <p:attrNameLst>
                                          <p:attrName>style.visibility</p:attrName>
                                        </p:attrNameLst>
                                      </p:cBhvr>
                                      <p:to>
                                        <p:strVal val="visible"/>
                                      </p:to>
                                    </p:set>
                                    <p:animEffect transition="in" filter="blinds(horizontal)">
                                      <p:cBhvr>
                                        <p:cTn id="13" dur="500"/>
                                        <p:tgtEl>
                                          <p:spTgt spid="6963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p:nvPr/>
        </p:nvSpPr>
        <p:spPr>
          <a:xfrm>
            <a:off x="0" y="257175"/>
            <a:ext cx="5580380" cy="1048385"/>
          </a:xfrm>
          <a:prstGeom prst="rect">
            <a:avLst/>
          </a:prstGeom>
          <a:noFill/>
          <a:ln w="9525">
            <a:noFill/>
          </a:ln>
        </p:spPr>
        <p:txBody>
          <a:bodyPr anchor="ctr"/>
          <a:p>
            <a:r>
              <a:rPr lang="en-US" altLang="zh-CN" sz="2000" b="1" dirty="0">
                <a:cs typeface="黑体" panose="02010609060101010101" pitchFamily="49" charset="-122"/>
              </a:rPr>
              <a:t>1949.9</a:t>
            </a:r>
            <a:r>
              <a:rPr lang="zh-CN" altLang="en-US" sz="2000" b="1" dirty="0">
                <a:cs typeface="黑体" panose="02010609060101010101" pitchFamily="49" charset="-122"/>
              </a:rPr>
              <a:t>中国人民政治协商会议第一届全体会议代表</a:t>
            </a:r>
            <a:endParaRPr lang="zh-CN" altLang="en-US" sz="2000" b="1" dirty="0">
              <a:cs typeface="黑体" panose="02010609060101010101" pitchFamily="49" charset="-122"/>
            </a:endParaRPr>
          </a:p>
        </p:txBody>
      </p:sp>
      <p:sp>
        <p:nvSpPr>
          <p:cNvPr id="9218" name="Text Box 3"/>
          <p:cNvSpPr txBox="1"/>
          <p:nvPr/>
        </p:nvSpPr>
        <p:spPr>
          <a:xfrm>
            <a:off x="4343400" y="4051300"/>
            <a:ext cx="184150" cy="366713"/>
          </a:xfrm>
          <a:prstGeom prst="rect">
            <a:avLst/>
          </a:prstGeom>
          <a:noFill/>
          <a:ln w="9525">
            <a:noFill/>
          </a:ln>
        </p:spPr>
        <p:txBody>
          <a:bodyPr wrap="none" anchor="t">
            <a:spAutoFit/>
          </a:bodyPr>
          <a:p>
            <a:endParaRPr lang="zh-CN" altLang="zh-CN" dirty="0">
              <a:latin typeface="Arial" panose="020B0604020202020204" pitchFamily="34" charset="0"/>
              <a:ea typeface="宋体" panose="02010600030101010101" pitchFamily="2" charset="-122"/>
            </a:endParaRPr>
          </a:p>
        </p:txBody>
      </p:sp>
      <p:graphicFrame>
        <p:nvGraphicFramePr>
          <p:cNvPr id="25651" name="Group 51"/>
          <p:cNvGraphicFramePr>
            <a:graphicFrameLocks noGrp="1"/>
          </p:cNvGraphicFramePr>
          <p:nvPr>
            <p:ph idx="1"/>
          </p:nvPr>
        </p:nvGraphicFramePr>
        <p:xfrm>
          <a:off x="0" y="1843088"/>
          <a:ext cx="5473700" cy="3585212"/>
        </p:xfrm>
        <a:graphic>
          <a:graphicData uri="http://schemas.openxmlformats.org/drawingml/2006/table">
            <a:tbl>
              <a:tblPr/>
              <a:tblGrid>
                <a:gridCol w="1263650"/>
                <a:gridCol w="608013"/>
                <a:gridCol w="1080770"/>
                <a:gridCol w="1211580"/>
                <a:gridCol w="1309687"/>
              </a:tblGrid>
              <a:tr h="361315">
                <a:tc rowSpan="2">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代表类别</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单位</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数</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代表人数</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cPr/>
                </a:tc>
                <a:tc rowSpan="2">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总计</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69620">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正式代表</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候补代表</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cPr/>
                </a:tc>
              </a:tr>
              <a:tr h="477838">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党派代表</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14</a:t>
                      </a:r>
                      <a:endPar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142</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人</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23</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人</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共</a:t>
                      </a: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45</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个单位</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代表</a:t>
                      </a: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662</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人</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95300">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区域代表</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9</a:t>
                      </a:r>
                      <a:endPar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102</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人</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14</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人</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cPr/>
                </a:tc>
              </a:tr>
              <a:tr h="496888">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军队代表</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6</a:t>
                      </a:r>
                      <a:endPar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60</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人</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11</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人</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cPr/>
                </a:tc>
              </a:tr>
              <a:tr h="493713">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团体代表</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16</a:t>
                      </a:r>
                      <a:endPar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206</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人</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29</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人</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cPr/>
                </a:tc>
              </a:tr>
              <a:tr h="490538">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rPr>
                        <a:t>特邀代表</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panose="05000000000000000000" pitchFamily="2" charset="2"/>
                        <a:buNone/>
                      </a:pPr>
                      <a:r>
                        <a:rPr kumimoji="1" lang="en-US" altLang="zh-CN"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75</a:t>
                      </a:r>
                      <a:r>
                        <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rPr>
                        <a:t>人</a:t>
                      </a:r>
                      <a:endParaRPr kumimoji="1" lang="zh-CN" altLang="en-US" sz="1700" b="1" i="0" u="none" strike="noStrike" cap="none" normalizeH="0" baseline="0" smtClean="0">
                        <a:ln>
                          <a:noFill/>
                        </a:ln>
                        <a:solidFill>
                          <a:srgbClr val="2E1700"/>
                        </a:solidFill>
                        <a:effectLst/>
                        <a:latin typeface="黑体" panose="02010609060101010101" pitchFamily="49" charset="-122"/>
                        <a:ea typeface="黑体" panose="02010609060101010101" pitchFamily="49" charset="-122"/>
                        <a:cs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cPr/>
                </a:tc>
                <a:tc hMerge="1">
                  <a:tcPr/>
                </a:tc>
                <a:tc vMerge="1">
                  <a:tcPr/>
                </a:tc>
              </a:tr>
            </a:tbl>
          </a:graphicData>
        </a:graphic>
      </p:graphicFrame>
      <p:sp>
        <p:nvSpPr>
          <p:cNvPr id="30791" name="Rectangle 71"/>
          <p:cNvSpPr/>
          <p:nvPr/>
        </p:nvSpPr>
        <p:spPr>
          <a:xfrm>
            <a:off x="-317" y="5637848"/>
            <a:ext cx="9180512" cy="1014730"/>
          </a:xfrm>
          <a:prstGeom prst="rect">
            <a:avLst/>
          </a:prstGeom>
          <a:noFill/>
          <a:ln w="9525">
            <a:noFill/>
          </a:ln>
        </p:spPr>
        <p:txBody>
          <a:bodyPr anchor="ctr">
            <a:spAutoFit/>
          </a:bodyPr>
          <a:p>
            <a:r>
              <a:rPr lang="zh-CN" altLang="en-US" sz="2400" b="1" dirty="0"/>
              <a:t>据左图，从代表来源的角度，分析指出该次会议的特点。</a:t>
            </a:r>
            <a:endParaRPr lang="zh-CN" altLang="en-US" sz="2400" b="1" dirty="0"/>
          </a:p>
          <a:p>
            <a:r>
              <a:rPr lang="zh-CN" altLang="en-US" sz="2400" b="1" dirty="0"/>
              <a:t>据右图，从政府人员组成的角度，分析指出中央人民政府的特点。</a:t>
            </a:r>
            <a:endParaRPr lang="zh-CN" altLang="en-US" sz="2400" b="1" dirty="0"/>
          </a:p>
        </p:txBody>
      </p:sp>
      <p:sp>
        <p:nvSpPr>
          <p:cNvPr id="30792" name="Rectangle 72"/>
          <p:cNvSpPr/>
          <p:nvPr/>
        </p:nvSpPr>
        <p:spPr>
          <a:xfrm>
            <a:off x="5580063" y="623888"/>
            <a:ext cx="3563937" cy="4892675"/>
          </a:xfrm>
          <a:prstGeom prst="rect">
            <a:avLst/>
          </a:prstGeom>
          <a:solidFill>
            <a:schemeClr val="bg1"/>
          </a:solidFill>
          <a:ln w="9525" cap="flat" cmpd="sng">
            <a:solidFill>
              <a:schemeClr val="tx1"/>
            </a:solidFill>
            <a:prstDash val="solid"/>
            <a:miter/>
            <a:headEnd type="none" w="med" len="med"/>
            <a:tailEnd type="none" w="med" len="med"/>
          </a:ln>
        </p:spPr>
        <p:txBody>
          <a:bodyPr anchor="t">
            <a:spAutoFit/>
          </a:bodyPr>
          <a:p>
            <a:r>
              <a:rPr lang="en-US" altLang="zh-CN" sz="2600" b="1" dirty="0">
                <a:solidFill>
                  <a:schemeClr val="tx1"/>
                </a:solidFill>
                <a:cs typeface="黑体" panose="02010609060101010101" pitchFamily="49" charset="-122"/>
              </a:rPr>
              <a:t>“</a:t>
            </a:r>
            <a:r>
              <a:rPr lang="zh-CN" altLang="en-US" sz="2600" b="1" dirty="0">
                <a:solidFill>
                  <a:schemeClr val="tx1"/>
                </a:solidFill>
                <a:cs typeface="黑体" panose="02010609060101010101" pitchFamily="49" charset="-122"/>
              </a:rPr>
              <a:t>今天参加着这个人民政治协商会议的，就包括各民主党派、人民团体、少数民族、国外华侨，以及民主进步人士的代表。</a:t>
            </a:r>
            <a:r>
              <a:rPr lang="en-US" altLang="zh-CN" sz="2600" b="1" dirty="0">
                <a:solidFill>
                  <a:schemeClr val="tx1"/>
                </a:solidFill>
                <a:cs typeface="黑体" panose="02010609060101010101" pitchFamily="49" charset="-122"/>
              </a:rPr>
              <a:t>……</a:t>
            </a:r>
            <a:r>
              <a:rPr lang="zh-CN" altLang="en-US" sz="2600" b="1" dirty="0">
                <a:solidFill>
                  <a:srgbClr val="FF0000"/>
                </a:solidFill>
                <a:cs typeface="黑体" panose="02010609060101010101" pitchFamily="49" charset="-122"/>
              </a:rPr>
              <a:t>这是第一次有这样一个广大代表性的人民的集会</a:t>
            </a:r>
            <a:r>
              <a:rPr lang="en-US" altLang="zh-CN" sz="2600" b="1" dirty="0">
                <a:solidFill>
                  <a:schemeClr val="tx1"/>
                </a:solidFill>
                <a:cs typeface="黑体" panose="02010609060101010101" pitchFamily="49" charset="-122"/>
              </a:rPr>
              <a:t>,</a:t>
            </a:r>
            <a:r>
              <a:rPr lang="zh-CN" altLang="en-US" sz="2600" b="1" dirty="0">
                <a:solidFill>
                  <a:schemeClr val="tx1"/>
                </a:solidFill>
                <a:cs typeface="黑体" panose="02010609060101010101" pitchFamily="49" charset="-122"/>
              </a:rPr>
              <a:t>以执行共同纲领和组织</a:t>
            </a:r>
            <a:r>
              <a:rPr lang="en-US" altLang="zh-CN" sz="2600" b="1" dirty="0">
                <a:solidFill>
                  <a:schemeClr val="tx1"/>
                </a:solidFill>
                <a:cs typeface="黑体" panose="02010609060101010101" pitchFamily="49" charset="-122"/>
              </a:rPr>
              <a:t>……</a:t>
            </a:r>
            <a:r>
              <a:rPr lang="zh-CN" altLang="en-US" sz="2600" b="1" dirty="0">
                <a:solidFill>
                  <a:schemeClr val="tx1"/>
                </a:solidFill>
                <a:cs typeface="黑体" panose="02010609060101010101" pitchFamily="49" charset="-122"/>
              </a:rPr>
              <a:t>人民民主政府。” </a:t>
            </a:r>
            <a:r>
              <a:rPr lang="en-US" altLang="zh-CN" sz="2600" b="1" dirty="0">
                <a:solidFill>
                  <a:schemeClr val="tx1"/>
                </a:solidFill>
                <a:cs typeface="黑体" panose="02010609060101010101" pitchFamily="49" charset="-122"/>
              </a:rPr>
              <a:t>——</a:t>
            </a:r>
            <a:r>
              <a:rPr lang="zh-CN" altLang="en-US" sz="2600" b="1" dirty="0">
                <a:solidFill>
                  <a:schemeClr val="tx1"/>
                </a:solidFill>
                <a:cs typeface="黑体" panose="02010609060101010101" pitchFamily="49" charset="-122"/>
              </a:rPr>
              <a:t>宋庆龄在第一届政协上的发言</a:t>
            </a:r>
            <a:endParaRPr lang="zh-CN" altLang="en-US" sz="2600" b="1" dirty="0">
              <a:solidFill>
                <a:schemeClr val="tx1"/>
              </a:solidFill>
              <a:cs typeface="黑体" panose="02010609060101010101" pitchFamily="49" charset="-122"/>
            </a:endParaRPr>
          </a:p>
        </p:txBody>
      </p:sp>
      <p:pic>
        <p:nvPicPr>
          <p:cNvPr id="25649" name="Picture 49" descr="B4C76D4E21BFC79BD698667D33A9EEB5"/>
          <p:cNvPicPr>
            <a:picLocks noChangeAspect="1"/>
          </p:cNvPicPr>
          <p:nvPr/>
        </p:nvPicPr>
        <p:blipFill>
          <a:blip r:embed="rId1"/>
          <a:stretch>
            <a:fillRect/>
          </a:stretch>
        </p:blipFill>
        <p:spPr>
          <a:xfrm>
            <a:off x="5532438" y="0"/>
            <a:ext cx="3611562" cy="5516563"/>
          </a:xfrm>
          <a:prstGeom prst="rect">
            <a:avLst/>
          </a:prstGeom>
          <a:noFill/>
          <a:ln w="9525">
            <a:noFill/>
          </a:ln>
        </p:spPr>
      </p:pic>
    </p:spTree>
  </p:cSld>
  <p:clrMapOvr>
    <a:masterClrMapping/>
  </p:clrMapOvr>
  <p:transition>
    <p:wheel spokes="4"/>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92"/>
                                        </p:tgtEl>
                                        <p:attrNameLst>
                                          <p:attrName>style.visibility</p:attrName>
                                        </p:attrNameLst>
                                      </p:cBhvr>
                                      <p:to>
                                        <p:strVal val="visible"/>
                                      </p:to>
                                    </p:set>
                                    <p:animEffect transition="in" filter="blinds(horizontal)">
                                      <p:cBhvr>
                                        <p:cTn id="7" dur="500"/>
                                        <p:tgtEl>
                                          <p:spTgt spid="307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500" fill="hold">
                                          <p:stCondLst>
                                            <p:cond delay="0"/>
                                          </p:stCondLst>
                                        </p:cTn>
                                        <p:tgtEl>
                                          <p:spTgt spid="25649"/>
                                        </p:tgtEl>
                                        <p:attrNameLst>
                                          <p:attrName>style.visibility</p:attrName>
                                        </p:attrNameLst>
                                      </p:cBhvr>
                                      <p:to>
                                        <p:strVal val="visible"/>
                                      </p:to>
                                    </p:set>
                                    <p:animEffect transition="in" filter="blinds(horizontal)">
                                      <p:cBhvr>
                                        <p:cTn id="12" dur="500"/>
                                        <p:tgtEl>
                                          <p:spTgt spid="25649"/>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0791">
                                            <p:txEl>
                                              <p:charRg st="26" end="56"/>
                                            </p:txEl>
                                          </p:spTgt>
                                        </p:tgtEl>
                                        <p:attrNameLst>
                                          <p:attrName>style.visibility</p:attrName>
                                        </p:attrNameLst>
                                      </p:cBhvr>
                                      <p:to>
                                        <p:strVal val="visible"/>
                                      </p:to>
                                    </p:set>
                                    <p:animEffect transition="in" filter="blinds(horizontal)">
                                      <p:cBhvr>
                                        <p:cTn id="16" dur="500"/>
                                        <p:tgtEl>
                                          <p:spTgt spid="30791">
                                            <p:txEl>
                                              <p:charRg st="26" end="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220980" y="2206625"/>
            <a:ext cx="2758440" cy="64262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326390" y="746125"/>
            <a:ext cx="8728075" cy="3784600"/>
          </a:xfrm>
          <a:prstGeom prst="rect">
            <a:avLst/>
          </a:prstGeom>
          <a:noFill/>
        </p:spPr>
        <p:txBody>
          <a:bodyPr wrap="square" rtlCol="0" anchor="t">
            <a:spAutoFit/>
          </a:bodyPr>
          <a:p>
            <a:r>
              <a:rPr lang="en-US" altLang="zh-CN">
                <a:solidFill>
                  <a:schemeClr val="tx1"/>
                </a:solidFill>
              </a:rPr>
              <a:t>  </a:t>
            </a:r>
            <a:r>
              <a:rPr lang="zh-CN" altLang="en-US">
                <a:solidFill>
                  <a:schemeClr val="tx1"/>
                </a:solidFill>
              </a:rPr>
              <a:t>“中华人民共和国为新民主主义即人民民主主义的国家，实行工人阶级领导的、以工农联盟为基础的、团结各民主阶级和国内各民族的人民民主专政。”</a:t>
            </a:r>
            <a:endParaRPr lang="zh-CN" altLang="en-US">
              <a:solidFill>
                <a:schemeClr val="tx1"/>
              </a:solidFill>
            </a:endParaRPr>
          </a:p>
          <a:p>
            <a:r>
              <a:rPr lang="zh-CN" altLang="en-US">
                <a:solidFill>
                  <a:schemeClr val="tx1"/>
                </a:solidFill>
              </a:rPr>
              <a:t>                                                                                           ——1949年《中华人民共和国政治协商会议共同纲领》</a:t>
            </a:r>
            <a:endParaRPr lang="zh-CN" altLang="en-US">
              <a:solidFill>
                <a:schemeClr val="tx1"/>
              </a:solidFill>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811237" y="214290"/>
            <a:ext cx="2735580" cy="70675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smtClean="0">
                <a:ln w="1905"/>
                <a:solidFill>
                  <a:srgbClr val="0C03BD"/>
                </a:solidFill>
                <a:effectLst>
                  <a:innerShdw blurRad="69850" dist="43180" dir="5400000">
                    <a:srgbClr val="000000">
                      <a:alpha val="65000"/>
                    </a:srgbClr>
                  </a:innerShdw>
                </a:effectLst>
                <a:uLnTx/>
                <a:uFillTx/>
                <a:latin typeface="+mn-lt"/>
                <a:ea typeface="+mn-ea"/>
                <a:cs typeface="+mn-cs"/>
              </a:rPr>
              <a:t>人民是谁？</a:t>
            </a:r>
            <a:endParaRPr kumimoji="0" lang="zh-CN" altLang="en-US" sz="4000" b="1" i="0" u="none" strike="noStrike" kern="1200" cap="none" spc="0" normalizeH="0" baseline="0" noProof="0" dirty="0">
              <a:ln w="1905"/>
              <a:solidFill>
                <a:srgbClr val="0C03BD"/>
              </a:solidFill>
              <a:effectLst>
                <a:innerShdw blurRad="69850" dist="43180" dir="5400000">
                  <a:srgbClr val="000000">
                    <a:alpha val="65000"/>
                  </a:srgbClr>
                </a:innerShdw>
              </a:effectLst>
              <a:uLnTx/>
              <a:uFillTx/>
              <a:latin typeface="+mn-lt"/>
              <a:ea typeface="+mn-ea"/>
              <a:cs typeface="+mn-cs"/>
            </a:endParaRPr>
          </a:p>
        </p:txBody>
      </p:sp>
      <p:pic>
        <p:nvPicPr>
          <p:cNvPr id="9" name="Picture 1" descr="C:\Users\Administrator\Desktop\124147096_51n.jpg"/>
          <p:cNvPicPr>
            <a:picLocks noChangeAspect="1"/>
          </p:cNvPicPr>
          <p:nvPr/>
        </p:nvPicPr>
        <p:blipFill>
          <a:blip r:embed="rId1"/>
          <a:stretch>
            <a:fillRect/>
          </a:stretch>
        </p:blipFill>
        <p:spPr>
          <a:xfrm>
            <a:off x="5448935" y="47625"/>
            <a:ext cx="3394710" cy="3453130"/>
          </a:xfrm>
          <a:prstGeom prst="rect">
            <a:avLst/>
          </a:prstGeom>
          <a:noFill/>
          <a:ln w="9525">
            <a:noFill/>
          </a:ln>
        </p:spPr>
      </p:pic>
      <p:sp>
        <p:nvSpPr>
          <p:cNvPr id="15" name="矩形 14"/>
          <p:cNvSpPr/>
          <p:nvPr/>
        </p:nvSpPr>
        <p:spPr>
          <a:xfrm>
            <a:off x="262890" y="1110615"/>
            <a:ext cx="5076825" cy="1568450"/>
          </a:xfrm>
          <a:prstGeom prst="rect">
            <a:avLst/>
          </a:prstGeom>
          <a:ln w="2222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rgbClr val="C00000"/>
                </a:solidFill>
                <a:effectLst/>
                <a:uLnTx/>
                <a:uFillTx/>
                <a:latin typeface="+mn-lt"/>
                <a:ea typeface="+mn-ea"/>
                <a:cs typeface="+mj-cs"/>
              </a:rPr>
              <a:t>人民是历史的创造者，是真正的英雄。</a:t>
            </a:r>
            <a:endParaRPr kumimoji="0" lang="zh-CN" altLang="en-US" sz="3200" b="1" i="0" u="none" strike="noStrike" kern="1200" cap="none" spc="0" normalizeH="0" baseline="0" noProof="0" dirty="0" smtClean="0">
              <a:ln>
                <a:noFill/>
              </a:ln>
              <a:solidFill>
                <a:srgbClr val="C00000"/>
              </a:solidFill>
              <a:effectLst/>
              <a:uLnTx/>
              <a:uFillTx/>
              <a:latin typeface="+mn-lt"/>
              <a:ea typeface="+mn-ea"/>
              <a:cs typeface="+mj-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srgbClr val="C00000"/>
                </a:solidFill>
                <a:effectLst/>
                <a:uLnTx/>
                <a:uFillTx/>
                <a:latin typeface="+mn-lt"/>
                <a:ea typeface="+mn-ea"/>
                <a:cs typeface="+mj-cs"/>
              </a:rPr>
              <a:t>                         ——</a:t>
            </a:r>
            <a:r>
              <a:rPr kumimoji="0" lang="zh-CN" altLang="en-US" sz="3200" b="1" i="0" u="none" strike="noStrike" kern="1200" cap="none" spc="0" normalizeH="0" baseline="0" noProof="0" dirty="0" smtClean="0">
                <a:ln>
                  <a:noFill/>
                </a:ln>
                <a:solidFill>
                  <a:srgbClr val="C00000"/>
                </a:solidFill>
                <a:effectLst/>
                <a:uLnTx/>
                <a:uFillTx/>
                <a:latin typeface="+mn-lt"/>
                <a:ea typeface="+mn-ea"/>
                <a:cs typeface="+mj-cs"/>
              </a:rPr>
              <a:t>习近平</a:t>
            </a:r>
            <a:r>
              <a:rPr kumimoji="0" lang="en-US" altLang="zh-CN" sz="3200" b="1" i="0" u="none" strike="noStrike" kern="1200" cap="none" spc="0" normalizeH="0" baseline="0" noProof="0" dirty="0" smtClean="0">
                <a:ln>
                  <a:noFill/>
                </a:ln>
                <a:solidFill>
                  <a:srgbClr val="C00000"/>
                </a:solidFill>
                <a:effectLst/>
                <a:uLnTx/>
                <a:uFillTx/>
                <a:latin typeface="+mn-lt"/>
                <a:ea typeface="+mn-ea"/>
                <a:cs typeface="+mj-cs"/>
              </a:rPr>
              <a:t>                                                                          </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矩形 15"/>
          <p:cNvSpPr/>
          <p:nvPr/>
        </p:nvSpPr>
        <p:spPr>
          <a:xfrm>
            <a:off x="226060" y="3500438"/>
            <a:ext cx="5113338" cy="3261360"/>
          </a:xfrm>
          <a:prstGeom prst="rect">
            <a:avLst/>
          </a:prstGeom>
          <a:noFill/>
          <a:ln w="22225" cap="flat" cmpd="sng">
            <a:solidFill>
              <a:schemeClr val="tx1"/>
            </a:solidFill>
            <a:prstDash val="solid"/>
            <a:miter/>
            <a:headEnd type="none" w="med" len="med"/>
            <a:tailEnd type="none" w="med" len="med"/>
          </a:ln>
        </p:spPr>
        <p:txBody>
          <a:bodyPr>
            <a:spAutoFit/>
          </a:bodyPr>
          <a:p>
            <a:r>
              <a:rPr lang="zh-CN" altLang="en-US" sz="3200" b="1" dirty="0">
                <a:solidFill>
                  <a:schemeClr val="tx1"/>
                </a:solidFill>
                <a:latin typeface="Calibri" panose="020F0502020204030204" pitchFamily="34" charset="0"/>
                <a:ea typeface="宋体" panose="02010600030101010101" pitchFamily="2" charset="-122"/>
              </a:rPr>
              <a:t>人民是什么</a:t>
            </a:r>
            <a:r>
              <a:rPr lang="en-US" altLang="zh-CN" sz="3200" b="1" dirty="0">
                <a:solidFill>
                  <a:schemeClr val="tx1"/>
                </a:solidFill>
                <a:latin typeface="Calibri" panose="020F0502020204030204" pitchFamily="34" charset="0"/>
                <a:ea typeface="宋体" panose="02010600030101010101" pitchFamily="2" charset="-122"/>
              </a:rPr>
              <a:t>?</a:t>
            </a:r>
            <a:r>
              <a:rPr lang="zh-CN" altLang="en-US" sz="3200" b="1" dirty="0">
                <a:solidFill>
                  <a:schemeClr val="tx1"/>
                </a:solidFill>
                <a:latin typeface="Calibri" panose="020F0502020204030204" pitchFamily="34" charset="0"/>
                <a:ea typeface="宋体" panose="02010600030101010101" pitchFamily="2" charset="-122"/>
              </a:rPr>
              <a:t>在中国，在现阶段，是工人阶级，农民阶级，城市小资产阶级和民族资产阶级。</a:t>
            </a:r>
            <a:endParaRPr lang="en-US" altLang="zh-CN" sz="3200" b="1" dirty="0">
              <a:solidFill>
                <a:schemeClr val="tx1"/>
              </a:solidFill>
              <a:latin typeface="Calibri" panose="020F0502020204030204" pitchFamily="34" charset="0"/>
              <a:ea typeface="宋体" panose="02010600030101010101" pitchFamily="2" charset="-122"/>
            </a:endParaRPr>
          </a:p>
          <a:p>
            <a:r>
              <a:rPr lang="en-US" altLang="zh-CN" sz="3200" b="1" dirty="0">
                <a:solidFill>
                  <a:schemeClr val="tx1"/>
                </a:solidFill>
                <a:latin typeface="Calibri" panose="020F0502020204030204" pitchFamily="34" charset="0"/>
                <a:ea typeface="宋体" panose="02010600030101010101" pitchFamily="2" charset="-122"/>
              </a:rPr>
              <a:t>         </a:t>
            </a:r>
            <a:r>
              <a:rPr lang="en-US" altLang="zh-CN" sz="3000" b="1" dirty="0">
                <a:solidFill>
                  <a:schemeClr val="tx1"/>
                </a:solidFill>
                <a:latin typeface="Calibri" panose="020F0502020204030204" pitchFamily="34" charset="0"/>
                <a:ea typeface="宋体" panose="02010600030101010101" pitchFamily="2" charset="-122"/>
              </a:rPr>
              <a:t>——1949</a:t>
            </a:r>
            <a:r>
              <a:rPr lang="zh-CN" altLang="en-US" sz="3000" b="1" dirty="0">
                <a:solidFill>
                  <a:schemeClr val="tx1"/>
                </a:solidFill>
                <a:latin typeface="Calibri" panose="020F0502020204030204" pitchFamily="34" charset="0"/>
                <a:ea typeface="宋体" panose="02010600030101010101" pitchFamily="2" charset="-122"/>
              </a:rPr>
              <a:t>年</a:t>
            </a:r>
            <a:r>
              <a:rPr lang="en-US" altLang="zh-CN" sz="3000" b="1" dirty="0">
                <a:solidFill>
                  <a:schemeClr val="tx1"/>
                </a:solidFill>
                <a:latin typeface="Calibri" panose="020F0502020204030204" pitchFamily="34" charset="0"/>
                <a:ea typeface="宋体" panose="02010600030101010101" pitchFamily="2" charset="-122"/>
              </a:rPr>
              <a:t>6</a:t>
            </a:r>
            <a:r>
              <a:rPr lang="zh-CN" altLang="en-US" sz="3000" b="1" dirty="0">
                <a:solidFill>
                  <a:schemeClr val="tx1"/>
                </a:solidFill>
                <a:latin typeface="Calibri" panose="020F0502020204030204" pitchFamily="34" charset="0"/>
                <a:ea typeface="宋体" panose="02010600030101010101" pitchFamily="2" charset="-122"/>
              </a:rPr>
              <a:t>月 毛泽东</a:t>
            </a:r>
            <a:r>
              <a:rPr lang="en-US" altLang="zh-CN" sz="3000" b="1" dirty="0">
                <a:solidFill>
                  <a:schemeClr val="tx1"/>
                </a:solidFill>
                <a:latin typeface="Calibri" panose="020F0502020204030204" pitchFamily="34" charset="0"/>
                <a:ea typeface="宋体" panose="02010600030101010101" pitchFamily="2" charset="-122"/>
              </a:rPr>
              <a:t>《</a:t>
            </a:r>
            <a:r>
              <a:rPr lang="zh-CN" altLang="en-US" sz="3000" b="1" dirty="0">
                <a:solidFill>
                  <a:schemeClr val="tx1"/>
                </a:solidFill>
                <a:latin typeface="Calibri" panose="020F0502020204030204" pitchFamily="34" charset="0"/>
                <a:ea typeface="宋体" panose="02010600030101010101" pitchFamily="2" charset="-122"/>
              </a:rPr>
              <a:t>论人民民主专政</a:t>
            </a:r>
            <a:r>
              <a:rPr lang="en-US" altLang="zh-CN" sz="3000" b="1" dirty="0">
                <a:solidFill>
                  <a:schemeClr val="tx1"/>
                </a:solidFill>
                <a:latin typeface="Calibri" panose="020F0502020204030204" pitchFamily="34" charset="0"/>
                <a:ea typeface="宋体" panose="02010600030101010101" pitchFamily="2" charset="-122"/>
              </a:rPr>
              <a:t>》</a:t>
            </a:r>
            <a:endParaRPr lang="en-US" altLang="zh-CN" sz="3000" b="1" dirty="0">
              <a:solidFill>
                <a:schemeClr val="tx1"/>
              </a:solidFill>
              <a:latin typeface="Calibri" panose="020F0502020204030204" pitchFamily="34" charset="0"/>
              <a:ea typeface="宋体" panose="02010600030101010101" pitchFamily="2" charset="-122"/>
            </a:endParaRPr>
          </a:p>
        </p:txBody>
      </p:sp>
      <p:pic>
        <p:nvPicPr>
          <p:cNvPr id="17" name="Picture 2" descr="C:\Users\Administrator\Desktop\122603515_251n.jpg"/>
          <p:cNvPicPr>
            <a:picLocks noChangeAspect="1"/>
          </p:cNvPicPr>
          <p:nvPr/>
        </p:nvPicPr>
        <p:blipFill>
          <a:blip r:embed="rId2"/>
          <a:stretch>
            <a:fillRect/>
          </a:stretch>
        </p:blipFill>
        <p:spPr>
          <a:xfrm>
            <a:off x="5448935" y="3638550"/>
            <a:ext cx="3394710" cy="3123565"/>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9" name="直接箭头连接符 8"/>
          <p:cNvCxnSpPr/>
          <p:nvPr/>
        </p:nvCxnSpPr>
        <p:spPr>
          <a:xfrm rot="5400000">
            <a:off x="-2463800" y="3678238"/>
            <a:ext cx="59277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063" y="978218"/>
            <a:ext cx="428625"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0063" y="1948498"/>
            <a:ext cx="428625"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0063" y="2834323"/>
            <a:ext cx="428625"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00063" y="3925888"/>
            <a:ext cx="428625"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520190" y="287020"/>
            <a:ext cx="8286750" cy="22453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smtClean="0">
                <a:ln>
                  <a:noFill/>
                </a:ln>
                <a:solidFill>
                  <a:schemeClr val="tx1"/>
                </a:solidFill>
                <a:effectLst/>
                <a:uLnTx/>
                <a:uFillTx/>
                <a:latin typeface="+mn-ea"/>
                <a:ea typeface="+mn-ea"/>
                <a:cs typeface="+mn-cs"/>
              </a:rPr>
              <a:t>                            </a:t>
            </a:r>
            <a:endParaRPr kumimoji="0" lang="zh-CN" altLang="en-US" sz="28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13" name="矩形 12"/>
          <p:cNvSpPr/>
          <p:nvPr/>
        </p:nvSpPr>
        <p:spPr>
          <a:xfrm>
            <a:off x="2894648" y="25083"/>
            <a:ext cx="3354388" cy="5540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smtClean="0">
                <a:ln>
                  <a:noFill/>
                </a:ln>
                <a:solidFill>
                  <a:srgbClr val="C00000"/>
                </a:solidFill>
                <a:effectLst/>
                <a:uLnTx/>
                <a:uFillTx/>
                <a:latin typeface="+mn-ea"/>
                <a:ea typeface="+mn-ea"/>
                <a:cs typeface="+mn-cs"/>
              </a:rPr>
              <a:t>1953</a:t>
            </a:r>
            <a:r>
              <a:rPr kumimoji="0" lang="zh-CN" altLang="en-US" sz="3000" b="1" i="0" u="none" strike="noStrike" kern="1200" cap="none" spc="0" normalizeH="0" baseline="0" noProof="0" dirty="0" smtClean="0">
                <a:ln>
                  <a:noFill/>
                </a:ln>
                <a:solidFill>
                  <a:srgbClr val="C00000"/>
                </a:solidFill>
                <a:effectLst/>
                <a:uLnTx/>
                <a:uFillTx/>
                <a:latin typeface="+mn-ea"/>
                <a:ea typeface="+mn-ea"/>
                <a:cs typeface="+mn-cs"/>
              </a:rPr>
              <a:t>年中国大事记</a:t>
            </a:r>
            <a:endParaRPr kumimoji="0" lang="zh-CN" altLang="en-US" sz="3000" b="0" i="0" u="none" strike="noStrike" kern="1200" cap="none" spc="0" normalizeH="0" baseline="0" noProof="0" dirty="0">
              <a:ln>
                <a:noFill/>
              </a:ln>
              <a:solidFill>
                <a:srgbClr val="C00000"/>
              </a:solidFill>
              <a:effectLst/>
              <a:uLnTx/>
              <a:uFillTx/>
              <a:latin typeface="+mn-ea"/>
              <a:ea typeface="+mn-ea"/>
              <a:cs typeface="+mn-cs"/>
            </a:endParaRPr>
          </a:p>
        </p:txBody>
      </p:sp>
      <p:cxnSp>
        <p:nvCxnSpPr>
          <p:cNvPr id="14" name="直接连接符 13"/>
          <p:cNvCxnSpPr/>
          <p:nvPr/>
        </p:nvCxnSpPr>
        <p:spPr>
          <a:xfrm>
            <a:off x="500063" y="5006340"/>
            <a:ext cx="428625"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60755" y="579755"/>
            <a:ext cx="8335645" cy="95313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sz="2800" noProof="0" dirty="0" smtClean="0">
                <a:ln>
                  <a:noFill/>
                </a:ln>
                <a:solidFill>
                  <a:schemeClr val="tx1"/>
                </a:solidFill>
                <a:effectLst/>
                <a:uLnTx/>
                <a:uFillTx/>
                <a:cs typeface="黑体" panose="02010609060101010101" pitchFamily="49" charset="-122"/>
                <a:sym typeface="+mn-ea"/>
              </a:rPr>
              <a:t>1953</a:t>
            </a:r>
            <a:r>
              <a:rPr lang="zh-CN" altLang="en-US" sz="2800" noProof="0" dirty="0" smtClean="0">
                <a:ln>
                  <a:noFill/>
                </a:ln>
                <a:solidFill>
                  <a:schemeClr val="tx1"/>
                </a:solidFill>
                <a:effectLst/>
                <a:uLnTx/>
                <a:uFillTx/>
                <a:cs typeface="黑体" panose="02010609060101010101" pitchFamily="49" charset="-122"/>
                <a:sym typeface="+mn-ea"/>
              </a:rPr>
              <a:t>年</a:t>
            </a:r>
            <a:r>
              <a:rPr lang="en-US" sz="2800" noProof="0" dirty="0" smtClean="0">
                <a:ln>
                  <a:noFill/>
                </a:ln>
                <a:solidFill>
                  <a:schemeClr val="tx1"/>
                </a:solidFill>
                <a:effectLst/>
                <a:uLnTx/>
                <a:uFillTx/>
                <a:cs typeface="黑体" panose="02010609060101010101" pitchFamily="49" charset="-122"/>
                <a:sym typeface="+mn-ea"/>
              </a:rPr>
              <a:t>1</a:t>
            </a:r>
            <a:r>
              <a:rPr lang="zh-CN" altLang="en-US" sz="2800" noProof="0" dirty="0" smtClean="0">
                <a:ln>
                  <a:noFill/>
                </a:ln>
                <a:solidFill>
                  <a:schemeClr val="tx1"/>
                </a:solidFill>
                <a:effectLst/>
                <a:uLnTx/>
                <a:uFillTx/>
                <a:cs typeface="黑体" panose="02010609060101010101" pitchFamily="49" charset="-122"/>
                <a:sym typeface="+mn-ea"/>
              </a:rPr>
              <a:t>月，全国各地普遍开展了各级人民代表的选举工作；</a:t>
            </a:r>
            <a:endParaRPr lang="zh-CN" altLang="en-US" sz="2800" noProof="0" dirty="0" smtClean="0">
              <a:ln>
                <a:noFill/>
              </a:ln>
              <a:solidFill>
                <a:schemeClr val="tx1"/>
              </a:solidFill>
              <a:effectLst/>
              <a:uLnTx/>
              <a:uFillTx/>
              <a:cs typeface="黑体" panose="02010609060101010101" pitchFamily="49" charset="-122"/>
              <a:sym typeface="+mn-ea"/>
            </a:endParaRPr>
          </a:p>
        </p:txBody>
      </p:sp>
      <p:sp>
        <p:nvSpPr>
          <p:cNvPr id="3" name="文本框 2"/>
          <p:cNvSpPr txBox="1"/>
          <p:nvPr/>
        </p:nvSpPr>
        <p:spPr>
          <a:xfrm>
            <a:off x="929005" y="1532890"/>
            <a:ext cx="8317865" cy="95313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sz="2800" noProof="0" dirty="0" smtClean="0">
                <a:ln>
                  <a:noFill/>
                </a:ln>
                <a:solidFill>
                  <a:schemeClr val="tx1"/>
                </a:solidFill>
                <a:effectLst/>
                <a:uLnTx/>
                <a:uFillTx/>
                <a:cs typeface="黑体" panose="02010609060101010101" pitchFamily="49" charset="-122"/>
                <a:sym typeface="+mn-ea"/>
              </a:rPr>
              <a:t>1953</a:t>
            </a:r>
            <a:r>
              <a:rPr lang="zh-CN" altLang="en-US" sz="2800" noProof="0" dirty="0" smtClean="0">
                <a:ln>
                  <a:noFill/>
                </a:ln>
                <a:solidFill>
                  <a:schemeClr val="tx1"/>
                </a:solidFill>
                <a:effectLst/>
                <a:uLnTx/>
                <a:uFillTx/>
                <a:cs typeface="黑体" panose="02010609060101010101" pitchFamily="49" charset="-122"/>
                <a:sym typeface="+mn-ea"/>
              </a:rPr>
              <a:t>年起，国家开始对农业、手工业和资本主义工商业进行社会主义改造；</a:t>
            </a:r>
            <a:endParaRPr lang="zh-CN" altLang="en-US" sz="2800" noProof="0" dirty="0" smtClean="0">
              <a:ln>
                <a:noFill/>
              </a:ln>
              <a:solidFill>
                <a:schemeClr val="tx1"/>
              </a:solidFill>
              <a:effectLst/>
              <a:uLnTx/>
              <a:uFillTx/>
              <a:cs typeface="黑体" panose="02010609060101010101" pitchFamily="49" charset="-122"/>
              <a:sym typeface="+mn-ea"/>
            </a:endParaRPr>
          </a:p>
        </p:txBody>
      </p:sp>
      <p:sp>
        <p:nvSpPr>
          <p:cNvPr id="4" name="文本框 3"/>
          <p:cNvSpPr txBox="1"/>
          <p:nvPr/>
        </p:nvSpPr>
        <p:spPr>
          <a:xfrm>
            <a:off x="904875" y="3526155"/>
            <a:ext cx="8439785" cy="95313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sz="2800" noProof="0" dirty="0" smtClean="0">
                <a:ln>
                  <a:noFill/>
                </a:ln>
                <a:solidFill>
                  <a:schemeClr val="tx1"/>
                </a:solidFill>
                <a:effectLst/>
                <a:uLnTx/>
                <a:uFillTx/>
                <a:cs typeface="黑体" panose="02010609060101010101" pitchFamily="49" charset="-122"/>
                <a:sym typeface="+mn-ea"/>
              </a:rPr>
              <a:t>1953</a:t>
            </a:r>
            <a:r>
              <a:rPr lang="zh-CN" altLang="en-US" sz="2800" noProof="0" dirty="0" smtClean="0">
                <a:ln>
                  <a:noFill/>
                </a:ln>
                <a:solidFill>
                  <a:schemeClr val="tx1"/>
                </a:solidFill>
                <a:effectLst/>
                <a:uLnTx/>
                <a:uFillTx/>
                <a:cs typeface="黑体" panose="02010609060101010101" pitchFamily="49" charset="-122"/>
                <a:sym typeface="+mn-ea"/>
              </a:rPr>
              <a:t>年</a:t>
            </a:r>
            <a:r>
              <a:rPr lang="en-US" sz="2800" noProof="0" dirty="0" smtClean="0">
                <a:ln>
                  <a:noFill/>
                </a:ln>
                <a:solidFill>
                  <a:schemeClr val="tx1"/>
                </a:solidFill>
                <a:effectLst/>
                <a:uLnTx/>
                <a:uFillTx/>
                <a:cs typeface="黑体" panose="02010609060101010101" pitchFamily="49" charset="-122"/>
                <a:sym typeface="+mn-ea"/>
              </a:rPr>
              <a:t>7</a:t>
            </a:r>
            <a:r>
              <a:rPr lang="zh-CN" altLang="en-US" sz="2800" noProof="0" dirty="0" smtClean="0">
                <a:ln>
                  <a:noFill/>
                </a:ln>
                <a:solidFill>
                  <a:schemeClr val="tx1"/>
                </a:solidFill>
                <a:effectLst/>
                <a:uLnTx/>
                <a:uFillTx/>
                <a:cs typeface="黑体" panose="02010609060101010101" pitchFamily="49" charset="-122"/>
                <a:sym typeface="+mn-ea"/>
              </a:rPr>
              <a:t>月</a:t>
            </a:r>
            <a:r>
              <a:rPr lang="en-US" sz="2800" noProof="0" dirty="0" smtClean="0">
                <a:ln>
                  <a:noFill/>
                </a:ln>
                <a:solidFill>
                  <a:schemeClr val="tx1"/>
                </a:solidFill>
                <a:effectLst/>
                <a:uLnTx/>
                <a:uFillTx/>
                <a:cs typeface="黑体" panose="02010609060101010101" pitchFamily="49" charset="-122"/>
                <a:sym typeface="+mn-ea"/>
              </a:rPr>
              <a:t>27</a:t>
            </a:r>
            <a:r>
              <a:rPr lang="zh-CN" altLang="en-US" sz="2800" noProof="0" dirty="0" smtClean="0">
                <a:ln>
                  <a:noFill/>
                </a:ln>
                <a:solidFill>
                  <a:schemeClr val="tx1"/>
                </a:solidFill>
                <a:effectLst/>
                <a:uLnTx/>
                <a:uFillTx/>
                <a:cs typeface="黑体" panose="02010609060101010101" pitchFamily="49" charset="-122"/>
                <a:sym typeface="+mn-ea"/>
              </a:rPr>
              <a:t>日签署</a:t>
            </a:r>
            <a:r>
              <a:rPr lang="en-US" altLang="zh-CN" sz="2800" noProof="0" dirty="0" smtClean="0">
                <a:ln>
                  <a:noFill/>
                </a:ln>
                <a:solidFill>
                  <a:schemeClr val="tx1"/>
                </a:solidFill>
                <a:effectLst/>
                <a:uLnTx/>
                <a:uFillTx/>
                <a:cs typeface="黑体" panose="02010609060101010101" pitchFamily="49" charset="-122"/>
                <a:sym typeface="+mn-ea"/>
              </a:rPr>
              <a:t>《</a:t>
            </a:r>
            <a:r>
              <a:rPr lang="zh-CN" altLang="en-US" sz="2800" noProof="0" dirty="0" smtClean="0">
                <a:ln>
                  <a:noFill/>
                </a:ln>
                <a:solidFill>
                  <a:schemeClr val="tx1"/>
                </a:solidFill>
                <a:effectLst/>
                <a:uLnTx/>
                <a:uFillTx/>
                <a:cs typeface="黑体" panose="02010609060101010101" pitchFamily="49" charset="-122"/>
                <a:sym typeface="+mn-ea"/>
              </a:rPr>
              <a:t>朝鲜停战协定</a:t>
            </a:r>
            <a:r>
              <a:rPr lang="en-US" altLang="zh-CN" sz="2800" noProof="0" dirty="0" smtClean="0">
                <a:ln>
                  <a:noFill/>
                </a:ln>
                <a:solidFill>
                  <a:schemeClr val="tx1"/>
                </a:solidFill>
                <a:effectLst/>
                <a:uLnTx/>
                <a:uFillTx/>
                <a:cs typeface="黑体" panose="02010609060101010101" pitchFamily="49" charset="-122"/>
                <a:sym typeface="+mn-ea"/>
              </a:rPr>
              <a:t>》</a:t>
            </a:r>
            <a:r>
              <a:rPr lang="zh-CN" altLang="en-US" sz="2800" noProof="0" dirty="0" smtClean="0">
                <a:ln>
                  <a:noFill/>
                </a:ln>
                <a:solidFill>
                  <a:schemeClr val="tx1"/>
                </a:solidFill>
                <a:effectLst/>
                <a:uLnTx/>
                <a:uFillTx/>
                <a:cs typeface="黑体" panose="02010609060101010101" pitchFamily="49" charset="-122"/>
                <a:sym typeface="+mn-ea"/>
              </a:rPr>
              <a:t>，标志着朝鲜战争的结束；</a:t>
            </a:r>
            <a:endParaRPr kumimoji="0" lang="en-US" altLang="zh-CN" sz="2800" b="1" i="0" u="none" strike="noStrike" kern="1200" cap="none" spc="0" normalizeH="0" baseline="0" noProof="0" dirty="0" smtClean="0">
              <a:ln>
                <a:noFill/>
              </a:ln>
              <a:solidFill>
                <a:schemeClr val="tx1"/>
              </a:solidFill>
              <a:effectLst/>
              <a:uLnTx/>
              <a:uFillTx/>
              <a:cs typeface="黑体" panose="02010609060101010101" pitchFamily="49" charset="-122"/>
            </a:endParaRPr>
          </a:p>
        </p:txBody>
      </p:sp>
      <p:sp>
        <p:nvSpPr>
          <p:cNvPr id="5" name="文本框 4"/>
          <p:cNvSpPr txBox="1"/>
          <p:nvPr/>
        </p:nvSpPr>
        <p:spPr>
          <a:xfrm>
            <a:off x="904875" y="4551680"/>
            <a:ext cx="8341995" cy="95313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sz="2800" noProof="0" dirty="0" smtClean="0">
                <a:ln>
                  <a:noFill/>
                </a:ln>
                <a:solidFill>
                  <a:schemeClr val="tx1"/>
                </a:solidFill>
                <a:effectLst/>
                <a:uLnTx/>
                <a:uFillTx/>
                <a:cs typeface="黑体" panose="02010609060101010101" pitchFamily="49" charset="-122"/>
                <a:sym typeface="+mn-ea"/>
              </a:rPr>
              <a:t>1953</a:t>
            </a:r>
            <a:r>
              <a:rPr lang="zh-CN" altLang="en-US" sz="2800" noProof="0" dirty="0" smtClean="0">
                <a:ln>
                  <a:noFill/>
                </a:ln>
                <a:solidFill>
                  <a:schemeClr val="tx1"/>
                </a:solidFill>
                <a:effectLst/>
                <a:uLnTx/>
                <a:uFillTx/>
                <a:cs typeface="黑体" panose="02010609060101010101" pitchFamily="49" charset="-122"/>
                <a:sym typeface="+mn-ea"/>
              </a:rPr>
              <a:t>年夏，“一五”计划一面编制和开始执行，一面继续讨论修改；</a:t>
            </a:r>
            <a:endParaRPr lang="zh-CN" altLang="en-US" sz="2800" noProof="0" dirty="0" smtClean="0">
              <a:ln>
                <a:noFill/>
              </a:ln>
              <a:solidFill>
                <a:schemeClr val="tx1"/>
              </a:solidFill>
              <a:effectLst/>
              <a:uLnTx/>
              <a:uFillTx/>
              <a:cs typeface="黑体" panose="02010609060101010101" pitchFamily="49" charset="-122"/>
              <a:sym typeface="+mn-ea"/>
            </a:endParaRPr>
          </a:p>
        </p:txBody>
      </p:sp>
      <p:sp>
        <p:nvSpPr>
          <p:cNvPr id="6" name="文本框 5"/>
          <p:cNvSpPr txBox="1"/>
          <p:nvPr/>
        </p:nvSpPr>
        <p:spPr>
          <a:xfrm>
            <a:off x="807085" y="5688965"/>
            <a:ext cx="8440420" cy="953135"/>
          </a:xfrm>
          <a:prstGeom prst="rect">
            <a:avLst/>
          </a:prstGeom>
          <a:noFill/>
        </p:spPr>
        <p:txBody>
          <a:bodyPr wrap="square" rtlCol="0">
            <a:spAutoFit/>
          </a:bodyPr>
          <a:p>
            <a:r>
              <a:rPr lang="en-US" sz="2800" noProof="0" dirty="0" smtClean="0">
                <a:ln>
                  <a:noFill/>
                </a:ln>
                <a:solidFill>
                  <a:schemeClr val="tx1"/>
                </a:solidFill>
                <a:effectLst/>
                <a:uLnTx/>
                <a:uFillTx/>
                <a:cs typeface="黑体" panose="02010609060101010101" pitchFamily="49" charset="-122"/>
                <a:sym typeface="+mn-ea"/>
              </a:rPr>
              <a:t>1953</a:t>
            </a:r>
            <a:r>
              <a:rPr lang="zh-CN" altLang="en-US" sz="2800" noProof="0" dirty="0" smtClean="0">
                <a:ln>
                  <a:noFill/>
                </a:ln>
                <a:solidFill>
                  <a:schemeClr val="tx1"/>
                </a:solidFill>
                <a:effectLst/>
                <a:uLnTx/>
                <a:uFillTx/>
                <a:cs typeface="黑体" panose="02010609060101010101" pitchFamily="49" charset="-122"/>
                <a:sym typeface="+mn-ea"/>
              </a:rPr>
              <a:t>年</a:t>
            </a:r>
            <a:r>
              <a:rPr lang="en-US" sz="2800" noProof="0" dirty="0" smtClean="0">
                <a:ln>
                  <a:noFill/>
                </a:ln>
                <a:solidFill>
                  <a:schemeClr val="tx1"/>
                </a:solidFill>
                <a:effectLst/>
                <a:uLnTx/>
                <a:uFillTx/>
                <a:cs typeface="黑体" panose="02010609060101010101" pitchFamily="49" charset="-122"/>
                <a:sym typeface="+mn-ea"/>
              </a:rPr>
              <a:t>12</a:t>
            </a:r>
            <a:r>
              <a:rPr lang="zh-CN" altLang="en-US" sz="2800" noProof="0" dirty="0" smtClean="0">
                <a:ln>
                  <a:noFill/>
                </a:ln>
                <a:solidFill>
                  <a:schemeClr val="tx1"/>
                </a:solidFill>
                <a:effectLst/>
                <a:uLnTx/>
                <a:uFillTx/>
                <a:cs typeface="黑体" panose="02010609060101010101" pitchFamily="49" charset="-122"/>
                <a:sym typeface="+mn-ea"/>
              </a:rPr>
              <a:t>月，周恩来在会见印度代表团时，首次提出了“和平共处五项原则”</a:t>
            </a:r>
            <a:endParaRPr lang="zh-CN" altLang="en-US" sz="2800" noProof="0" dirty="0" smtClean="0">
              <a:ln>
                <a:noFill/>
              </a:ln>
              <a:solidFill>
                <a:schemeClr val="tx1"/>
              </a:solidFill>
              <a:effectLst/>
              <a:uLnTx/>
              <a:uFillTx/>
              <a:cs typeface="黑体" panose="02010609060101010101" pitchFamily="49" charset="-122"/>
              <a:sym typeface="+mn-ea"/>
            </a:endParaRPr>
          </a:p>
        </p:txBody>
      </p:sp>
      <p:cxnSp>
        <p:nvCxnSpPr>
          <p:cNvPr id="7" name="直接连接符 6"/>
          <p:cNvCxnSpPr/>
          <p:nvPr/>
        </p:nvCxnSpPr>
        <p:spPr>
          <a:xfrm>
            <a:off x="475933" y="6052503"/>
            <a:ext cx="428625"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004570" y="2574925"/>
            <a:ext cx="8148955" cy="521970"/>
          </a:xfrm>
          <a:prstGeom prst="rect">
            <a:avLst/>
          </a:prstGeom>
          <a:noFill/>
        </p:spPr>
        <p:txBody>
          <a:bodyPr wrap="square" rtlCol="0">
            <a:spAutoFit/>
          </a:bodyPr>
          <a:p>
            <a:r>
              <a:rPr lang="en-US" altLang="zh-CN" sz="2800">
                <a:solidFill>
                  <a:schemeClr val="tx1"/>
                </a:solidFill>
              </a:rPr>
              <a:t>1953</a:t>
            </a:r>
            <a:r>
              <a:rPr lang="zh-CN" altLang="en-US" sz="2800">
                <a:solidFill>
                  <a:schemeClr val="tx1"/>
                </a:solidFill>
              </a:rPr>
              <a:t>年</a:t>
            </a:r>
            <a:r>
              <a:rPr lang="en-US" altLang="zh-CN" sz="2800">
                <a:solidFill>
                  <a:schemeClr val="tx1"/>
                </a:solidFill>
              </a:rPr>
              <a:t>6</a:t>
            </a:r>
            <a:r>
              <a:rPr lang="zh-CN" altLang="en-US" sz="2800">
                <a:solidFill>
                  <a:schemeClr val="tx1"/>
                </a:solidFill>
              </a:rPr>
              <a:t>月，国家举办了第一次全国人口调查登记</a:t>
            </a:r>
            <a:endParaRPr lang="zh-CN" altLang="en-US" sz="2800">
              <a:solidFill>
                <a:schemeClr val="tx1"/>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文本占位符 2"/>
          <p:cNvSpPr>
            <a:spLocks noGrp="1"/>
          </p:cNvSpPr>
          <p:nvPr>
            <p:ph type="body" idx="1"/>
          </p:nvPr>
        </p:nvSpPr>
        <p:spPr/>
        <p:txBody>
          <a:bodyPr/>
          <a:p>
            <a:endParaRPr lang="zh-CN" altLang="en-US"/>
          </a:p>
        </p:txBody>
      </p:sp>
      <p:pic>
        <p:nvPicPr>
          <p:cNvPr id="17" name="内容占位符 3" descr="C:\Users\Administrator\Desktop\res01_attpic_brief.jpg"/>
          <p:cNvPicPr>
            <a:picLocks noGrp="1"/>
          </p:cNvPicPr>
          <p:nvPr/>
        </p:nvPicPr>
        <p:blipFill>
          <a:blip r:embed="rId1"/>
          <a:srcRect/>
          <a:stretch>
            <a:fillRect/>
          </a:stretch>
        </p:blipFill>
        <p:spPr>
          <a:xfrm>
            <a:off x="4445" y="-1905"/>
            <a:ext cx="9135745" cy="6862445"/>
          </a:xfrm>
          <a:prstGeom prst="rect">
            <a:avLst/>
          </a:prstGeom>
          <a:noFill/>
          <a:ln w="9525">
            <a:noFill/>
          </a:ln>
        </p:spPr>
      </p:pic>
      <p:sp>
        <p:nvSpPr>
          <p:cNvPr id="6" name="矩形 5"/>
          <p:cNvSpPr/>
          <p:nvPr/>
        </p:nvSpPr>
        <p:spPr>
          <a:xfrm>
            <a:off x="-8890" y="260350"/>
            <a:ext cx="9144000" cy="1076325"/>
          </a:xfrm>
          <a:prstGeom prst="rect">
            <a:avLst/>
          </a:prstGeom>
          <a:solidFill>
            <a:schemeClr val="bg1">
              <a:alpha val="72000"/>
            </a:schemeClr>
          </a:solidFill>
        </p:spPr>
        <p:txBody>
          <a:bodyPr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rgbClr val="FF0000"/>
                </a:solidFill>
                <a:effectLst/>
                <a:uLnTx/>
                <a:uFillTx/>
                <a:latin typeface="+mn-ea"/>
                <a:ea typeface="+mn-ea"/>
                <a:cs typeface="+mn-cs"/>
              </a:rPr>
              <a:t>人民代表大会制度</a:t>
            </a:r>
            <a:endParaRPr kumimoji="0" lang="en-US" altLang="zh-CN" sz="3200" b="1" i="0" u="none" strike="noStrike" kern="1200" cap="none" spc="0" normalizeH="0" baseline="0" noProof="0" dirty="0" smtClean="0">
              <a:ln>
                <a:noFill/>
              </a:ln>
              <a:solidFill>
                <a:srgbClr val="FF0000"/>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srgbClr val="FF0000"/>
                </a:solidFill>
                <a:effectLst/>
                <a:uLnTx/>
                <a:uFillTx/>
                <a:latin typeface="+mn-ea"/>
                <a:ea typeface="+mn-ea"/>
                <a:cs typeface="+mn-cs"/>
              </a:rPr>
              <a:t>         </a:t>
            </a:r>
            <a:endParaRPr kumimoji="0" lang="zh-CN" altLang="en-US" sz="3200" b="1" i="0" u="none" strike="noStrike" kern="1200" cap="none" spc="0" normalizeH="0" baseline="0" noProof="0" dirty="0">
              <a:ln>
                <a:noFill/>
              </a:ln>
              <a:solidFill>
                <a:srgbClr val="FF0000"/>
              </a:solidFill>
              <a:effectLst/>
              <a:uLnTx/>
              <a:uFillTx/>
              <a:latin typeface="+mn-ea"/>
              <a:ea typeface="+mn-ea"/>
              <a:cs typeface="+mn-cs"/>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theme/theme1.xml><?xml version="1.0" encoding="utf-8"?>
<a:theme xmlns:a="http://schemas.openxmlformats.org/drawingml/2006/main" name="吉祥如意">
  <a:themeElements>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CDESIGNN</Template>
  <TotalTime>0</TotalTime>
  <Words>4216</Words>
  <Application>WPS 演示</Application>
  <PresentationFormat>全屏显示(4:3)</PresentationFormat>
  <Paragraphs>312</Paragraphs>
  <Slides>25</Slides>
  <Notes>0</Notes>
  <HiddenSlides>2</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6</vt:i4>
      </vt:variant>
      <vt:variant>
        <vt:lpstr>幻灯片标题</vt:lpstr>
      </vt:variant>
      <vt:variant>
        <vt:i4>25</vt:i4>
      </vt:variant>
    </vt:vector>
  </HeadingPairs>
  <TitlesOfParts>
    <vt:vector size="44" baseType="lpstr">
      <vt:lpstr>Arial</vt:lpstr>
      <vt:lpstr>宋体</vt:lpstr>
      <vt:lpstr>Wingdings</vt:lpstr>
      <vt:lpstr>黑体</vt:lpstr>
      <vt:lpstr>Wingdings 2</vt:lpstr>
      <vt:lpstr>Calibri</vt:lpstr>
      <vt:lpstr>Times New Roman</vt:lpstr>
      <vt:lpstr>微软雅黑</vt:lpstr>
      <vt:lpstr>Arial Unicode MS</vt:lpstr>
      <vt:lpstr>Arial</vt:lpstr>
      <vt:lpstr>楷体</vt:lpstr>
      <vt:lpstr>吉祥如意</vt:lpstr>
      <vt:lpstr>Office 主题</vt:lpstr>
      <vt:lpstr>PBrush</vt:lpstr>
      <vt:lpstr>PBrush</vt:lpstr>
      <vt:lpstr>PBrush</vt:lpstr>
      <vt:lpstr>PBrush</vt:lpstr>
      <vt:lpstr>PBrush</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yg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wuyinchun</dc:creator>
  <cp:lastModifiedBy>Agency1</cp:lastModifiedBy>
  <cp:revision>182</cp:revision>
  <dcterms:created xsi:type="dcterms:W3CDTF">2017-09-09T14:04:00Z</dcterms:created>
  <dcterms:modified xsi:type="dcterms:W3CDTF">2019-09-12T00:55:16Z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2052-10.1.0.7669</vt:lpwstr>
  </property>
</Properties>
</file>