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11" r:id="rId3"/>
    <p:sldId id="314" r:id="rId4"/>
    <p:sldId id="310" r:id="rId5"/>
    <p:sldId id="315" r:id="rId6"/>
    <p:sldId id="265" r:id="rId7"/>
    <p:sldId id="297" r:id="rId8"/>
    <p:sldId id="272" r:id="rId9"/>
    <p:sldId id="273" r:id="rId10"/>
    <p:sldId id="274" r:id="rId11"/>
    <p:sldId id="286" r:id="rId12"/>
    <p:sldId id="324" r:id="rId13"/>
    <p:sldId id="325" r:id="rId14"/>
    <p:sldId id="276" r:id="rId15"/>
    <p:sldId id="275" r:id="rId16"/>
    <p:sldId id="277" r:id="rId17"/>
    <p:sldId id="318" r:id="rId18"/>
    <p:sldId id="319" r:id="rId19"/>
    <p:sldId id="278" r:id="rId20"/>
    <p:sldId id="281" r:id="rId21"/>
    <p:sldId id="322" r:id="rId22"/>
    <p:sldId id="323" r:id="rId23"/>
    <p:sldId id="326" r:id="rId24"/>
    <p:sldId id="280" r:id="rId25"/>
    <p:sldId id="282" r:id="rId26"/>
    <p:sldId id="283" r:id="rId27"/>
    <p:sldId id="284" r:id="rId28"/>
    <p:sldId id="285" r:id="rId29"/>
    <p:sldId id="298" r:id="rId30"/>
    <p:sldId id="300" r:id="rId31"/>
    <p:sldId id="321" r:id="rId32"/>
    <p:sldId id="316" r:id="rId33"/>
    <p:sldId id="317" r:id="rId34"/>
    <p:sldId id="291" r:id="rId35"/>
    <p:sldId id="289" r:id="rId36"/>
    <p:sldId id="290" r:id="rId37"/>
    <p:sldId id="312" r:id="rId38"/>
    <p:sldId id="327" r:id="rId39"/>
    <p:sldId id="306" r:id="rId40"/>
    <p:sldId id="304" r:id="rId41"/>
    <p:sldId id="309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324" autoAdjust="0"/>
  </p:normalViewPr>
  <p:slideViewPr>
    <p:cSldViewPr snapToGrid="0" showGuides="1">
      <p:cViewPr varScale="1">
        <p:scale>
          <a:sx n="62" d="100"/>
          <a:sy n="62" d="100"/>
        </p:scale>
        <p:origin x="25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7D7DB7-CAAE-40CA-80A2-C9D06679DBC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997C95F-9B80-4B43-A01B-4BA772D4B53C}">
      <dgm:prSet phldrT="[文本]" custT="1"/>
      <dgm:spPr/>
      <dgm:t>
        <a:bodyPr/>
        <a:lstStyle/>
        <a:p>
          <a:r>
            <a:rPr lang="en-US" altLang="zh-CN" sz="6000" dirty="0" smtClean="0"/>
            <a:t>1</a:t>
          </a:r>
          <a:endParaRPr lang="zh-CN" altLang="en-US" sz="6000" dirty="0"/>
        </a:p>
      </dgm:t>
    </dgm:pt>
    <dgm:pt modelId="{565DFFAA-0507-4E26-AB6D-D891667712EB}" type="parTrans" cxnId="{429148C7-7691-4378-86CD-B8E5B2BF4260}">
      <dgm:prSet/>
      <dgm:spPr/>
      <dgm:t>
        <a:bodyPr/>
        <a:lstStyle/>
        <a:p>
          <a:endParaRPr lang="zh-CN" altLang="en-US"/>
        </a:p>
      </dgm:t>
    </dgm:pt>
    <dgm:pt modelId="{EAAF5131-F077-49E8-AB09-62E2FE8D20DE}" type="sibTrans" cxnId="{429148C7-7691-4378-86CD-B8E5B2BF4260}">
      <dgm:prSet/>
      <dgm:spPr/>
      <dgm:t>
        <a:bodyPr/>
        <a:lstStyle/>
        <a:p>
          <a:endParaRPr lang="zh-CN" altLang="en-US"/>
        </a:p>
      </dgm:t>
    </dgm:pt>
    <dgm:pt modelId="{A6A2ED6B-17EF-4DB7-BA1C-74E0E82664CC}">
      <dgm:prSet phldrT="[文本]" custT="1"/>
      <dgm:spPr/>
      <dgm:t>
        <a:bodyPr/>
        <a:lstStyle/>
        <a:p>
          <a:r>
            <a: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什么是口述史</a:t>
          </a:r>
          <a:r>
            <a: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?</a:t>
          </a:r>
          <a:endParaRPr lang="zh-CN" altLang="en-US" sz="3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123722-E16B-4215-8878-C66266A61498}" type="parTrans" cxnId="{C9A81BB0-EF0D-401B-A6A9-872B35C50D7F}">
      <dgm:prSet/>
      <dgm:spPr/>
      <dgm:t>
        <a:bodyPr/>
        <a:lstStyle/>
        <a:p>
          <a:endParaRPr lang="zh-CN" altLang="en-US"/>
        </a:p>
      </dgm:t>
    </dgm:pt>
    <dgm:pt modelId="{39D0FE8B-C96D-4935-9503-E3C32C6363AF}" type="sibTrans" cxnId="{C9A81BB0-EF0D-401B-A6A9-872B35C50D7F}">
      <dgm:prSet/>
      <dgm:spPr/>
      <dgm:t>
        <a:bodyPr/>
        <a:lstStyle/>
        <a:p>
          <a:endParaRPr lang="zh-CN" altLang="en-US"/>
        </a:p>
      </dgm:t>
    </dgm:pt>
    <dgm:pt modelId="{FA8D016C-73CF-4921-9598-D3F363CE4FD9}">
      <dgm:prSet phldrT="[文本]" custT="1"/>
      <dgm:spPr/>
      <dgm:t>
        <a:bodyPr/>
        <a:lstStyle/>
        <a:p>
          <a:r>
            <a:rPr lang="en-US" altLang="zh-CN" sz="6000" dirty="0" smtClean="0"/>
            <a:t>2</a:t>
          </a:r>
          <a:endParaRPr lang="zh-CN" altLang="en-US" sz="6000" dirty="0"/>
        </a:p>
      </dgm:t>
    </dgm:pt>
    <dgm:pt modelId="{1714E7A9-AE17-43DE-9A5C-A3D65889B84E}" type="parTrans" cxnId="{CA6E5F29-7D68-42C2-8BCE-F1D71CE2D5A3}">
      <dgm:prSet/>
      <dgm:spPr/>
      <dgm:t>
        <a:bodyPr/>
        <a:lstStyle/>
        <a:p>
          <a:endParaRPr lang="zh-CN" altLang="en-US"/>
        </a:p>
      </dgm:t>
    </dgm:pt>
    <dgm:pt modelId="{AEE0B280-8557-49A2-8BF2-F6AD6B6F381D}" type="sibTrans" cxnId="{CA6E5F29-7D68-42C2-8BCE-F1D71CE2D5A3}">
      <dgm:prSet/>
      <dgm:spPr/>
      <dgm:t>
        <a:bodyPr/>
        <a:lstStyle/>
        <a:p>
          <a:endParaRPr lang="zh-CN" altLang="en-US"/>
        </a:p>
      </dgm:t>
    </dgm:pt>
    <dgm:pt modelId="{EC103F72-4B66-4CCB-8E21-ECD0EA6FE3A4}">
      <dgm:prSet phldrT="[文本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如何教中学生做口述史？</a:t>
          </a:r>
          <a:endParaRPr lang="en-US" altLang="zh-CN" sz="3600" b="1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85750" indent="0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CN" altLang="en-US" dirty="0"/>
        </a:p>
      </dgm:t>
    </dgm:pt>
    <dgm:pt modelId="{0DB9C0E3-DC1B-4361-A4F6-8231F7B10C13}" type="parTrans" cxnId="{A9708425-9B06-4831-AA69-25B92F72F2E2}">
      <dgm:prSet/>
      <dgm:spPr/>
      <dgm:t>
        <a:bodyPr/>
        <a:lstStyle/>
        <a:p>
          <a:endParaRPr lang="zh-CN" altLang="en-US"/>
        </a:p>
      </dgm:t>
    </dgm:pt>
    <dgm:pt modelId="{FB2D8C44-8399-4CA6-B0D6-5F436EAE97D8}" type="sibTrans" cxnId="{A9708425-9B06-4831-AA69-25B92F72F2E2}">
      <dgm:prSet/>
      <dgm:spPr/>
      <dgm:t>
        <a:bodyPr/>
        <a:lstStyle/>
        <a:p>
          <a:endParaRPr lang="zh-CN" altLang="en-US"/>
        </a:p>
      </dgm:t>
    </dgm:pt>
    <dgm:pt modelId="{80BBE9FA-2C84-4CF3-956A-90CABF8FF2A7}">
      <dgm:prSet phldrT="[文本]" custT="1"/>
      <dgm:spPr/>
      <dgm:t>
        <a:bodyPr/>
        <a:lstStyle/>
        <a:p>
          <a:r>
            <a:rPr lang="en-US" altLang="zh-CN" sz="6000" dirty="0" smtClean="0"/>
            <a:t>3</a:t>
          </a:r>
          <a:endParaRPr lang="zh-CN" altLang="en-US" sz="6000" dirty="0"/>
        </a:p>
      </dgm:t>
    </dgm:pt>
    <dgm:pt modelId="{F4D137E2-DA5E-42E6-81A3-BF3DCF499AC3}" type="parTrans" cxnId="{081CF978-CA6E-461F-A6F8-DB7B4F9865F6}">
      <dgm:prSet/>
      <dgm:spPr/>
      <dgm:t>
        <a:bodyPr/>
        <a:lstStyle/>
        <a:p>
          <a:endParaRPr lang="zh-CN" altLang="en-US"/>
        </a:p>
      </dgm:t>
    </dgm:pt>
    <dgm:pt modelId="{5F158DC6-136A-400F-948A-C1EA16938537}" type="sibTrans" cxnId="{081CF978-CA6E-461F-A6F8-DB7B4F9865F6}">
      <dgm:prSet/>
      <dgm:spPr/>
      <dgm:t>
        <a:bodyPr/>
        <a:lstStyle/>
        <a:p>
          <a:endParaRPr lang="zh-CN" altLang="en-US"/>
        </a:p>
      </dgm:t>
    </dgm:pt>
    <dgm:pt modelId="{91589104-7103-4BA4-B566-24C6F7DE3CCB}">
      <dgm:prSet phldrT="[文本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“中学生口述史”有何价值？</a:t>
          </a:r>
        </a:p>
      </dgm:t>
    </dgm:pt>
    <dgm:pt modelId="{02CA358C-EA48-4774-965E-6E0464442BBE}" type="parTrans" cxnId="{D6DD580B-BAE1-4950-B3CF-351DBC7B5185}">
      <dgm:prSet/>
      <dgm:spPr/>
      <dgm:t>
        <a:bodyPr/>
        <a:lstStyle/>
        <a:p>
          <a:endParaRPr lang="zh-CN" altLang="en-US"/>
        </a:p>
      </dgm:t>
    </dgm:pt>
    <dgm:pt modelId="{E5C85011-08A9-4EBB-92C3-8DD82B0EBB69}" type="sibTrans" cxnId="{D6DD580B-BAE1-4950-B3CF-351DBC7B5185}">
      <dgm:prSet/>
      <dgm:spPr/>
      <dgm:t>
        <a:bodyPr/>
        <a:lstStyle/>
        <a:p>
          <a:endParaRPr lang="zh-CN" altLang="en-US"/>
        </a:p>
      </dgm:t>
    </dgm:pt>
    <dgm:pt modelId="{2C0523A2-515D-4DB9-AE4C-086C55A36F2A}" type="pres">
      <dgm:prSet presAssocID="{4A7D7DB7-CAAE-40CA-80A2-C9D06679DBC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EDE3A62-208B-4B2F-B5B2-379FBF462658}" type="pres">
      <dgm:prSet presAssocID="{A997C95F-9B80-4B43-A01B-4BA772D4B53C}" presName="composite" presStyleCnt="0"/>
      <dgm:spPr/>
    </dgm:pt>
    <dgm:pt modelId="{A68DD10C-929D-46C7-AC10-2180394CE2FA}" type="pres">
      <dgm:prSet presAssocID="{A997C95F-9B80-4B43-A01B-4BA772D4B53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6E832B-A46C-4F51-B6C5-0E6CDBC1798A}" type="pres">
      <dgm:prSet presAssocID="{A997C95F-9B80-4B43-A01B-4BA772D4B53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EBB0BEC-917A-4949-A740-ED62DC288BAD}" type="pres">
      <dgm:prSet presAssocID="{EAAF5131-F077-49E8-AB09-62E2FE8D20DE}" presName="sp" presStyleCnt="0"/>
      <dgm:spPr/>
    </dgm:pt>
    <dgm:pt modelId="{D7FFB786-3EF5-4F89-82ED-300665BBCF96}" type="pres">
      <dgm:prSet presAssocID="{FA8D016C-73CF-4921-9598-D3F363CE4FD9}" presName="composite" presStyleCnt="0"/>
      <dgm:spPr/>
    </dgm:pt>
    <dgm:pt modelId="{8BD073A9-94F2-4DC2-BAD0-3A09B0A4CE1C}" type="pres">
      <dgm:prSet presAssocID="{FA8D016C-73CF-4921-9598-D3F363CE4FD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AEB8CA-9755-4114-8FE5-7ED3EF7506AB}" type="pres">
      <dgm:prSet presAssocID="{FA8D016C-73CF-4921-9598-D3F363CE4FD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F785EB-0DA1-45B9-A0D3-73322BEC502D}" type="pres">
      <dgm:prSet presAssocID="{AEE0B280-8557-49A2-8BF2-F6AD6B6F381D}" presName="sp" presStyleCnt="0"/>
      <dgm:spPr/>
    </dgm:pt>
    <dgm:pt modelId="{92C76B02-A67F-4FC9-8019-454CDF8711B8}" type="pres">
      <dgm:prSet presAssocID="{80BBE9FA-2C84-4CF3-956A-90CABF8FF2A7}" presName="composite" presStyleCnt="0"/>
      <dgm:spPr/>
    </dgm:pt>
    <dgm:pt modelId="{82BF916E-58CC-44D9-9BEF-F7FFE90EEC7C}" type="pres">
      <dgm:prSet presAssocID="{80BBE9FA-2C84-4CF3-956A-90CABF8FF2A7}" presName="parentText" presStyleLbl="alignNode1" presStyleIdx="2" presStyleCnt="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6AB0D0-445B-4D0F-BBB3-EF7093DA4407}" type="pres">
      <dgm:prSet presAssocID="{80BBE9FA-2C84-4CF3-956A-90CABF8FF2A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8708702-0CB1-4DF5-BA34-903047D917B3}" type="presOf" srcId="{A6A2ED6B-17EF-4DB7-BA1C-74E0E82664CC}" destId="{226E832B-A46C-4F51-B6C5-0E6CDBC1798A}" srcOrd="0" destOrd="0" presId="urn:microsoft.com/office/officeart/2005/8/layout/chevron2"/>
    <dgm:cxn modelId="{92AFEAA2-62BD-4568-85CF-431BC950497D}" type="presOf" srcId="{A997C95F-9B80-4B43-A01B-4BA772D4B53C}" destId="{A68DD10C-929D-46C7-AC10-2180394CE2FA}" srcOrd="0" destOrd="0" presId="urn:microsoft.com/office/officeart/2005/8/layout/chevron2"/>
    <dgm:cxn modelId="{C9A81BB0-EF0D-401B-A6A9-872B35C50D7F}" srcId="{A997C95F-9B80-4B43-A01B-4BA772D4B53C}" destId="{A6A2ED6B-17EF-4DB7-BA1C-74E0E82664CC}" srcOrd="0" destOrd="0" parTransId="{94123722-E16B-4215-8878-C66266A61498}" sibTransId="{39D0FE8B-C96D-4935-9503-E3C32C6363AF}"/>
    <dgm:cxn modelId="{D3C770DB-1683-49B2-B014-AD14A7C82423}" type="presOf" srcId="{80BBE9FA-2C84-4CF3-956A-90CABF8FF2A7}" destId="{82BF916E-58CC-44D9-9BEF-F7FFE90EEC7C}" srcOrd="0" destOrd="0" presId="urn:microsoft.com/office/officeart/2005/8/layout/chevron2"/>
    <dgm:cxn modelId="{CA6E5F29-7D68-42C2-8BCE-F1D71CE2D5A3}" srcId="{4A7D7DB7-CAAE-40CA-80A2-C9D06679DBC3}" destId="{FA8D016C-73CF-4921-9598-D3F363CE4FD9}" srcOrd="1" destOrd="0" parTransId="{1714E7A9-AE17-43DE-9A5C-A3D65889B84E}" sibTransId="{AEE0B280-8557-49A2-8BF2-F6AD6B6F381D}"/>
    <dgm:cxn modelId="{09B9EA9D-2859-4407-A0E5-5C3F83B680BB}" type="presOf" srcId="{FA8D016C-73CF-4921-9598-D3F363CE4FD9}" destId="{8BD073A9-94F2-4DC2-BAD0-3A09B0A4CE1C}" srcOrd="0" destOrd="0" presId="urn:microsoft.com/office/officeart/2005/8/layout/chevron2"/>
    <dgm:cxn modelId="{081CF978-CA6E-461F-A6F8-DB7B4F9865F6}" srcId="{4A7D7DB7-CAAE-40CA-80A2-C9D06679DBC3}" destId="{80BBE9FA-2C84-4CF3-956A-90CABF8FF2A7}" srcOrd="2" destOrd="0" parTransId="{F4D137E2-DA5E-42E6-81A3-BF3DCF499AC3}" sibTransId="{5F158DC6-136A-400F-948A-C1EA16938537}"/>
    <dgm:cxn modelId="{C425EB67-E4C8-4E34-978A-9AB7AAC31557}" type="presOf" srcId="{4A7D7DB7-CAAE-40CA-80A2-C9D06679DBC3}" destId="{2C0523A2-515D-4DB9-AE4C-086C55A36F2A}" srcOrd="0" destOrd="0" presId="urn:microsoft.com/office/officeart/2005/8/layout/chevron2"/>
    <dgm:cxn modelId="{429148C7-7691-4378-86CD-B8E5B2BF4260}" srcId="{4A7D7DB7-CAAE-40CA-80A2-C9D06679DBC3}" destId="{A997C95F-9B80-4B43-A01B-4BA772D4B53C}" srcOrd="0" destOrd="0" parTransId="{565DFFAA-0507-4E26-AB6D-D891667712EB}" sibTransId="{EAAF5131-F077-49E8-AB09-62E2FE8D20DE}"/>
    <dgm:cxn modelId="{A9708425-9B06-4831-AA69-25B92F72F2E2}" srcId="{FA8D016C-73CF-4921-9598-D3F363CE4FD9}" destId="{EC103F72-4B66-4CCB-8E21-ECD0EA6FE3A4}" srcOrd="0" destOrd="0" parTransId="{0DB9C0E3-DC1B-4361-A4F6-8231F7B10C13}" sibTransId="{FB2D8C44-8399-4CA6-B0D6-5F436EAE97D8}"/>
    <dgm:cxn modelId="{CC2103CC-33AF-409C-9538-0E17F0631A65}" type="presOf" srcId="{EC103F72-4B66-4CCB-8E21-ECD0EA6FE3A4}" destId="{0AAEB8CA-9755-4114-8FE5-7ED3EF7506AB}" srcOrd="0" destOrd="0" presId="urn:microsoft.com/office/officeart/2005/8/layout/chevron2"/>
    <dgm:cxn modelId="{D6DD580B-BAE1-4950-B3CF-351DBC7B5185}" srcId="{80BBE9FA-2C84-4CF3-956A-90CABF8FF2A7}" destId="{91589104-7103-4BA4-B566-24C6F7DE3CCB}" srcOrd="0" destOrd="0" parTransId="{02CA358C-EA48-4774-965E-6E0464442BBE}" sibTransId="{E5C85011-08A9-4EBB-92C3-8DD82B0EBB69}"/>
    <dgm:cxn modelId="{96583B67-80A7-497B-8EB8-A59993A04E8F}" type="presOf" srcId="{91589104-7103-4BA4-B566-24C6F7DE3CCB}" destId="{FD6AB0D0-445B-4D0F-BBB3-EF7093DA4407}" srcOrd="0" destOrd="0" presId="urn:microsoft.com/office/officeart/2005/8/layout/chevron2"/>
    <dgm:cxn modelId="{66956A27-7BE3-43CC-B294-3DD181D7641B}" type="presParOf" srcId="{2C0523A2-515D-4DB9-AE4C-086C55A36F2A}" destId="{FEDE3A62-208B-4B2F-B5B2-379FBF462658}" srcOrd="0" destOrd="0" presId="urn:microsoft.com/office/officeart/2005/8/layout/chevron2"/>
    <dgm:cxn modelId="{7D3560A5-0C3F-40EF-B045-8F33BE17E005}" type="presParOf" srcId="{FEDE3A62-208B-4B2F-B5B2-379FBF462658}" destId="{A68DD10C-929D-46C7-AC10-2180394CE2FA}" srcOrd="0" destOrd="0" presId="urn:microsoft.com/office/officeart/2005/8/layout/chevron2"/>
    <dgm:cxn modelId="{A6719C5C-EA72-4144-8D21-08C10D20075C}" type="presParOf" srcId="{FEDE3A62-208B-4B2F-B5B2-379FBF462658}" destId="{226E832B-A46C-4F51-B6C5-0E6CDBC1798A}" srcOrd="1" destOrd="0" presId="urn:microsoft.com/office/officeart/2005/8/layout/chevron2"/>
    <dgm:cxn modelId="{2AA2C88D-EEBA-47B1-89B2-E5BED44277DD}" type="presParOf" srcId="{2C0523A2-515D-4DB9-AE4C-086C55A36F2A}" destId="{1EBB0BEC-917A-4949-A740-ED62DC288BAD}" srcOrd="1" destOrd="0" presId="urn:microsoft.com/office/officeart/2005/8/layout/chevron2"/>
    <dgm:cxn modelId="{9225F287-7A9E-4E80-8415-E48F78E27205}" type="presParOf" srcId="{2C0523A2-515D-4DB9-AE4C-086C55A36F2A}" destId="{D7FFB786-3EF5-4F89-82ED-300665BBCF96}" srcOrd="2" destOrd="0" presId="urn:microsoft.com/office/officeart/2005/8/layout/chevron2"/>
    <dgm:cxn modelId="{7EF5C210-A1FB-4A86-8384-2422029E8BFE}" type="presParOf" srcId="{D7FFB786-3EF5-4F89-82ED-300665BBCF96}" destId="{8BD073A9-94F2-4DC2-BAD0-3A09B0A4CE1C}" srcOrd="0" destOrd="0" presId="urn:microsoft.com/office/officeart/2005/8/layout/chevron2"/>
    <dgm:cxn modelId="{9AF9C718-55AB-4827-95A2-D746301AF975}" type="presParOf" srcId="{D7FFB786-3EF5-4F89-82ED-300665BBCF96}" destId="{0AAEB8CA-9755-4114-8FE5-7ED3EF7506AB}" srcOrd="1" destOrd="0" presId="urn:microsoft.com/office/officeart/2005/8/layout/chevron2"/>
    <dgm:cxn modelId="{9D7F6A2E-321E-4D22-9460-C32827F5E321}" type="presParOf" srcId="{2C0523A2-515D-4DB9-AE4C-086C55A36F2A}" destId="{D7F785EB-0DA1-45B9-A0D3-73322BEC502D}" srcOrd="3" destOrd="0" presId="urn:microsoft.com/office/officeart/2005/8/layout/chevron2"/>
    <dgm:cxn modelId="{9B7EC249-CAD9-48AD-A98B-400C1CDC43A8}" type="presParOf" srcId="{2C0523A2-515D-4DB9-AE4C-086C55A36F2A}" destId="{92C76B02-A67F-4FC9-8019-454CDF8711B8}" srcOrd="4" destOrd="0" presId="urn:microsoft.com/office/officeart/2005/8/layout/chevron2"/>
    <dgm:cxn modelId="{56E2ABCA-704F-4F22-AB32-62876C4A5121}" type="presParOf" srcId="{92C76B02-A67F-4FC9-8019-454CDF8711B8}" destId="{82BF916E-58CC-44D9-9BEF-F7FFE90EEC7C}" srcOrd="0" destOrd="0" presId="urn:microsoft.com/office/officeart/2005/8/layout/chevron2"/>
    <dgm:cxn modelId="{7B0D18AE-ABB5-4D67-8F45-325B1F3EFCEF}" type="presParOf" srcId="{92C76B02-A67F-4FC9-8019-454CDF8711B8}" destId="{FD6AB0D0-445B-4D0F-BBB3-EF7093DA44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7D7DB7-CAAE-40CA-80A2-C9D06679DBC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997C95F-9B80-4B43-A01B-4BA772D4B53C}">
      <dgm:prSet phldrT="[文本]" custT="1"/>
      <dgm:spPr/>
      <dgm:t>
        <a:bodyPr/>
        <a:lstStyle/>
        <a:p>
          <a:r>
            <a:rPr lang="en-US" altLang="zh-CN" sz="6000" dirty="0" smtClean="0"/>
            <a:t>1</a:t>
          </a:r>
          <a:endParaRPr lang="zh-CN" altLang="en-US" sz="6000" dirty="0"/>
        </a:p>
      </dgm:t>
    </dgm:pt>
    <dgm:pt modelId="{565DFFAA-0507-4E26-AB6D-D891667712EB}" type="parTrans" cxnId="{429148C7-7691-4378-86CD-B8E5B2BF4260}">
      <dgm:prSet/>
      <dgm:spPr/>
      <dgm:t>
        <a:bodyPr/>
        <a:lstStyle/>
        <a:p>
          <a:endParaRPr lang="zh-CN" altLang="en-US"/>
        </a:p>
      </dgm:t>
    </dgm:pt>
    <dgm:pt modelId="{EAAF5131-F077-49E8-AB09-62E2FE8D20DE}" type="sibTrans" cxnId="{429148C7-7691-4378-86CD-B8E5B2BF4260}">
      <dgm:prSet/>
      <dgm:spPr/>
      <dgm:t>
        <a:bodyPr/>
        <a:lstStyle/>
        <a:p>
          <a:endParaRPr lang="zh-CN" altLang="en-US"/>
        </a:p>
      </dgm:t>
    </dgm:pt>
    <dgm:pt modelId="{A6A2ED6B-17EF-4DB7-BA1C-74E0E82664CC}">
      <dgm:prSet phldrT="[文本]" custT="1"/>
      <dgm:spPr/>
      <dgm:t>
        <a:bodyPr/>
        <a:lstStyle/>
        <a:p>
          <a:r>
            <a: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什么是口述史</a:t>
          </a:r>
          <a:r>
            <a: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?</a:t>
          </a:r>
          <a:endParaRPr lang="zh-CN" altLang="en-US" sz="3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123722-E16B-4215-8878-C66266A61498}" type="parTrans" cxnId="{C9A81BB0-EF0D-401B-A6A9-872B35C50D7F}">
      <dgm:prSet/>
      <dgm:spPr/>
      <dgm:t>
        <a:bodyPr/>
        <a:lstStyle/>
        <a:p>
          <a:endParaRPr lang="zh-CN" altLang="en-US"/>
        </a:p>
      </dgm:t>
    </dgm:pt>
    <dgm:pt modelId="{39D0FE8B-C96D-4935-9503-E3C32C6363AF}" type="sibTrans" cxnId="{C9A81BB0-EF0D-401B-A6A9-872B35C50D7F}">
      <dgm:prSet/>
      <dgm:spPr/>
      <dgm:t>
        <a:bodyPr/>
        <a:lstStyle/>
        <a:p>
          <a:endParaRPr lang="zh-CN" altLang="en-US"/>
        </a:p>
      </dgm:t>
    </dgm:pt>
    <dgm:pt modelId="{FA8D016C-73CF-4921-9598-D3F363CE4FD9}">
      <dgm:prSet phldrT="[文本]" custT="1"/>
      <dgm:spPr/>
      <dgm:t>
        <a:bodyPr/>
        <a:lstStyle/>
        <a:p>
          <a:r>
            <a:rPr lang="en-US" altLang="zh-CN" sz="6000" dirty="0" smtClean="0"/>
            <a:t>2</a:t>
          </a:r>
          <a:endParaRPr lang="zh-CN" altLang="en-US" sz="6000" dirty="0"/>
        </a:p>
      </dgm:t>
    </dgm:pt>
    <dgm:pt modelId="{1714E7A9-AE17-43DE-9A5C-A3D65889B84E}" type="parTrans" cxnId="{CA6E5F29-7D68-42C2-8BCE-F1D71CE2D5A3}">
      <dgm:prSet/>
      <dgm:spPr/>
      <dgm:t>
        <a:bodyPr/>
        <a:lstStyle/>
        <a:p>
          <a:endParaRPr lang="zh-CN" altLang="en-US"/>
        </a:p>
      </dgm:t>
    </dgm:pt>
    <dgm:pt modelId="{AEE0B280-8557-49A2-8BF2-F6AD6B6F381D}" type="sibTrans" cxnId="{CA6E5F29-7D68-42C2-8BCE-F1D71CE2D5A3}">
      <dgm:prSet/>
      <dgm:spPr/>
      <dgm:t>
        <a:bodyPr/>
        <a:lstStyle/>
        <a:p>
          <a:endParaRPr lang="zh-CN" altLang="en-US"/>
        </a:p>
      </dgm:t>
    </dgm:pt>
    <dgm:pt modelId="{EC103F72-4B66-4CCB-8E21-ECD0EA6FE3A4}">
      <dgm:prSet phldrT="[文本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6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如何教中学生做口述史？</a:t>
          </a:r>
          <a:endParaRPr lang="en-US" altLang="zh-CN" sz="3600" b="1" dirty="0" smtClean="0">
            <a:solidFill>
              <a:schemeClr val="bg1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85750" indent="0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CN" altLang="en-US" dirty="0"/>
        </a:p>
      </dgm:t>
    </dgm:pt>
    <dgm:pt modelId="{0DB9C0E3-DC1B-4361-A4F6-8231F7B10C13}" type="parTrans" cxnId="{A9708425-9B06-4831-AA69-25B92F72F2E2}">
      <dgm:prSet/>
      <dgm:spPr/>
      <dgm:t>
        <a:bodyPr/>
        <a:lstStyle/>
        <a:p>
          <a:endParaRPr lang="zh-CN" altLang="en-US"/>
        </a:p>
      </dgm:t>
    </dgm:pt>
    <dgm:pt modelId="{FB2D8C44-8399-4CA6-B0D6-5F436EAE97D8}" type="sibTrans" cxnId="{A9708425-9B06-4831-AA69-25B92F72F2E2}">
      <dgm:prSet/>
      <dgm:spPr/>
      <dgm:t>
        <a:bodyPr/>
        <a:lstStyle/>
        <a:p>
          <a:endParaRPr lang="zh-CN" altLang="en-US"/>
        </a:p>
      </dgm:t>
    </dgm:pt>
    <dgm:pt modelId="{80BBE9FA-2C84-4CF3-956A-90CABF8FF2A7}">
      <dgm:prSet phldrT="[文本]" custT="1"/>
      <dgm:spPr/>
      <dgm:t>
        <a:bodyPr/>
        <a:lstStyle/>
        <a:p>
          <a:r>
            <a:rPr lang="en-US" altLang="zh-CN" sz="6000" dirty="0" smtClean="0"/>
            <a:t>3</a:t>
          </a:r>
          <a:endParaRPr lang="zh-CN" altLang="en-US" sz="6000" dirty="0"/>
        </a:p>
      </dgm:t>
    </dgm:pt>
    <dgm:pt modelId="{F4D137E2-DA5E-42E6-81A3-BF3DCF499AC3}" type="parTrans" cxnId="{081CF978-CA6E-461F-A6F8-DB7B4F9865F6}">
      <dgm:prSet/>
      <dgm:spPr/>
      <dgm:t>
        <a:bodyPr/>
        <a:lstStyle/>
        <a:p>
          <a:endParaRPr lang="zh-CN" altLang="en-US"/>
        </a:p>
      </dgm:t>
    </dgm:pt>
    <dgm:pt modelId="{5F158DC6-136A-400F-948A-C1EA16938537}" type="sibTrans" cxnId="{081CF978-CA6E-461F-A6F8-DB7B4F9865F6}">
      <dgm:prSet/>
      <dgm:spPr/>
      <dgm:t>
        <a:bodyPr/>
        <a:lstStyle/>
        <a:p>
          <a:endParaRPr lang="zh-CN" altLang="en-US"/>
        </a:p>
      </dgm:t>
    </dgm:pt>
    <dgm:pt modelId="{91589104-7103-4BA4-B566-24C6F7DE3CCB}">
      <dgm:prSet phldrT="[文本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6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“中学生口述史”有何价值？</a:t>
          </a:r>
        </a:p>
      </dgm:t>
    </dgm:pt>
    <dgm:pt modelId="{02CA358C-EA48-4774-965E-6E0464442BBE}" type="parTrans" cxnId="{D6DD580B-BAE1-4950-B3CF-351DBC7B5185}">
      <dgm:prSet/>
      <dgm:spPr/>
      <dgm:t>
        <a:bodyPr/>
        <a:lstStyle/>
        <a:p>
          <a:endParaRPr lang="zh-CN" altLang="en-US"/>
        </a:p>
      </dgm:t>
    </dgm:pt>
    <dgm:pt modelId="{E5C85011-08A9-4EBB-92C3-8DD82B0EBB69}" type="sibTrans" cxnId="{D6DD580B-BAE1-4950-B3CF-351DBC7B5185}">
      <dgm:prSet/>
      <dgm:spPr/>
      <dgm:t>
        <a:bodyPr/>
        <a:lstStyle/>
        <a:p>
          <a:endParaRPr lang="zh-CN" altLang="en-US"/>
        </a:p>
      </dgm:t>
    </dgm:pt>
    <dgm:pt modelId="{2C0523A2-515D-4DB9-AE4C-086C55A36F2A}" type="pres">
      <dgm:prSet presAssocID="{4A7D7DB7-CAAE-40CA-80A2-C9D06679DBC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EDE3A62-208B-4B2F-B5B2-379FBF462658}" type="pres">
      <dgm:prSet presAssocID="{A997C95F-9B80-4B43-A01B-4BA772D4B53C}" presName="composite" presStyleCnt="0"/>
      <dgm:spPr/>
    </dgm:pt>
    <dgm:pt modelId="{A68DD10C-929D-46C7-AC10-2180394CE2FA}" type="pres">
      <dgm:prSet presAssocID="{A997C95F-9B80-4B43-A01B-4BA772D4B53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6E832B-A46C-4F51-B6C5-0E6CDBC1798A}" type="pres">
      <dgm:prSet presAssocID="{A997C95F-9B80-4B43-A01B-4BA772D4B53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EBB0BEC-917A-4949-A740-ED62DC288BAD}" type="pres">
      <dgm:prSet presAssocID="{EAAF5131-F077-49E8-AB09-62E2FE8D20DE}" presName="sp" presStyleCnt="0"/>
      <dgm:spPr/>
    </dgm:pt>
    <dgm:pt modelId="{D7FFB786-3EF5-4F89-82ED-300665BBCF96}" type="pres">
      <dgm:prSet presAssocID="{FA8D016C-73CF-4921-9598-D3F363CE4FD9}" presName="composite" presStyleCnt="0"/>
      <dgm:spPr/>
    </dgm:pt>
    <dgm:pt modelId="{8BD073A9-94F2-4DC2-BAD0-3A09B0A4CE1C}" type="pres">
      <dgm:prSet presAssocID="{FA8D016C-73CF-4921-9598-D3F363CE4FD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AEB8CA-9755-4114-8FE5-7ED3EF7506AB}" type="pres">
      <dgm:prSet presAssocID="{FA8D016C-73CF-4921-9598-D3F363CE4FD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F785EB-0DA1-45B9-A0D3-73322BEC502D}" type="pres">
      <dgm:prSet presAssocID="{AEE0B280-8557-49A2-8BF2-F6AD6B6F381D}" presName="sp" presStyleCnt="0"/>
      <dgm:spPr/>
    </dgm:pt>
    <dgm:pt modelId="{92C76B02-A67F-4FC9-8019-454CDF8711B8}" type="pres">
      <dgm:prSet presAssocID="{80BBE9FA-2C84-4CF3-956A-90CABF8FF2A7}" presName="composite" presStyleCnt="0"/>
      <dgm:spPr/>
    </dgm:pt>
    <dgm:pt modelId="{82BF916E-58CC-44D9-9BEF-F7FFE90EEC7C}" type="pres">
      <dgm:prSet presAssocID="{80BBE9FA-2C84-4CF3-956A-90CABF8FF2A7}" presName="parentText" presStyleLbl="alignNode1" presStyleIdx="2" presStyleCnt="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6AB0D0-445B-4D0F-BBB3-EF7093DA4407}" type="pres">
      <dgm:prSet presAssocID="{80BBE9FA-2C84-4CF3-956A-90CABF8FF2A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9A81BB0-EF0D-401B-A6A9-872B35C50D7F}" srcId="{A997C95F-9B80-4B43-A01B-4BA772D4B53C}" destId="{A6A2ED6B-17EF-4DB7-BA1C-74E0E82664CC}" srcOrd="0" destOrd="0" parTransId="{94123722-E16B-4215-8878-C66266A61498}" sibTransId="{39D0FE8B-C96D-4935-9503-E3C32C6363AF}"/>
    <dgm:cxn modelId="{82C2E01E-96B9-42CD-80D3-8451E153217D}" type="presOf" srcId="{80BBE9FA-2C84-4CF3-956A-90CABF8FF2A7}" destId="{82BF916E-58CC-44D9-9BEF-F7FFE90EEC7C}" srcOrd="0" destOrd="0" presId="urn:microsoft.com/office/officeart/2005/8/layout/chevron2"/>
    <dgm:cxn modelId="{D0452608-34D6-4DEC-9943-A19E0C820DAA}" type="presOf" srcId="{A997C95F-9B80-4B43-A01B-4BA772D4B53C}" destId="{A68DD10C-929D-46C7-AC10-2180394CE2FA}" srcOrd="0" destOrd="0" presId="urn:microsoft.com/office/officeart/2005/8/layout/chevron2"/>
    <dgm:cxn modelId="{CA6E5F29-7D68-42C2-8BCE-F1D71CE2D5A3}" srcId="{4A7D7DB7-CAAE-40CA-80A2-C9D06679DBC3}" destId="{FA8D016C-73CF-4921-9598-D3F363CE4FD9}" srcOrd="1" destOrd="0" parTransId="{1714E7A9-AE17-43DE-9A5C-A3D65889B84E}" sibTransId="{AEE0B280-8557-49A2-8BF2-F6AD6B6F381D}"/>
    <dgm:cxn modelId="{F4029945-DBC7-44D9-A41D-EC924B64D5A5}" type="presOf" srcId="{EC103F72-4B66-4CCB-8E21-ECD0EA6FE3A4}" destId="{0AAEB8CA-9755-4114-8FE5-7ED3EF7506AB}" srcOrd="0" destOrd="0" presId="urn:microsoft.com/office/officeart/2005/8/layout/chevron2"/>
    <dgm:cxn modelId="{081CF978-CA6E-461F-A6F8-DB7B4F9865F6}" srcId="{4A7D7DB7-CAAE-40CA-80A2-C9D06679DBC3}" destId="{80BBE9FA-2C84-4CF3-956A-90CABF8FF2A7}" srcOrd="2" destOrd="0" parTransId="{F4D137E2-DA5E-42E6-81A3-BF3DCF499AC3}" sibTransId="{5F158DC6-136A-400F-948A-C1EA16938537}"/>
    <dgm:cxn modelId="{429148C7-7691-4378-86CD-B8E5B2BF4260}" srcId="{4A7D7DB7-CAAE-40CA-80A2-C9D06679DBC3}" destId="{A997C95F-9B80-4B43-A01B-4BA772D4B53C}" srcOrd="0" destOrd="0" parTransId="{565DFFAA-0507-4E26-AB6D-D891667712EB}" sibTransId="{EAAF5131-F077-49E8-AB09-62E2FE8D20DE}"/>
    <dgm:cxn modelId="{58596C47-E37F-4AFF-8754-0C2C896E84A7}" type="presOf" srcId="{4A7D7DB7-CAAE-40CA-80A2-C9D06679DBC3}" destId="{2C0523A2-515D-4DB9-AE4C-086C55A36F2A}" srcOrd="0" destOrd="0" presId="urn:microsoft.com/office/officeart/2005/8/layout/chevron2"/>
    <dgm:cxn modelId="{382297D3-DA89-4BB9-A06D-EDB24F000061}" type="presOf" srcId="{A6A2ED6B-17EF-4DB7-BA1C-74E0E82664CC}" destId="{226E832B-A46C-4F51-B6C5-0E6CDBC1798A}" srcOrd="0" destOrd="0" presId="urn:microsoft.com/office/officeart/2005/8/layout/chevron2"/>
    <dgm:cxn modelId="{A9708425-9B06-4831-AA69-25B92F72F2E2}" srcId="{FA8D016C-73CF-4921-9598-D3F363CE4FD9}" destId="{EC103F72-4B66-4CCB-8E21-ECD0EA6FE3A4}" srcOrd="0" destOrd="0" parTransId="{0DB9C0E3-DC1B-4361-A4F6-8231F7B10C13}" sibTransId="{FB2D8C44-8399-4CA6-B0D6-5F436EAE97D8}"/>
    <dgm:cxn modelId="{CDBB6B44-3174-47D6-BA3C-9F166FFCA38B}" type="presOf" srcId="{91589104-7103-4BA4-B566-24C6F7DE3CCB}" destId="{FD6AB0D0-445B-4D0F-BBB3-EF7093DA4407}" srcOrd="0" destOrd="0" presId="urn:microsoft.com/office/officeart/2005/8/layout/chevron2"/>
    <dgm:cxn modelId="{D6DD580B-BAE1-4950-B3CF-351DBC7B5185}" srcId="{80BBE9FA-2C84-4CF3-956A-90CABF8FF2A7}" destId="{91589104-7103-4BA4-B566-24C6F7DE3CCB}" srcOrd="0" destOrd="0" parTransId="{02CA358C-EA48-4774-965E-6E0464442BBE}" sibTransId="{E5C85011-08A9-4EBB-92C3-8DD82B0EBB69}"/>
    <dgm:cxn modelId="{55F9E9BE-525D-4C60-BDD2-AB68A70550DE}" type="presOf" srcId="{FA8D016C-73CF-4921-9598-D3F363CE4FD9}" destId="{8BD073A9-94F2-4DC2-BAD0-3A09B0A4CE1C}" srcOrd="0" destOrd="0" presId="urn:microsoft.com/office/officeart/2005/8/layout/chevron2"/>
    <dgm:cxn modelId="{EA853C67-9612-40CE-9A1A-41E5FD326738}" type="presParOf" srcId="{2C0523A2-515D-4DB9-AE4C-086C55A36F2A}" destId="{FEDE3A62-208B-4B2F-B5B2-379FBF462658}" srcOrd="0" destOrd="0" presId="urn:microsoft.com/office/officeart/2005/8/layout/chevron2"/>
    <dgm:cxn modelId="{3D9A2EDB-A6AB-4972-882E-79BB38C698F3}" type="presParOf" srcId="{FEDE3A62-208B-4B2F-B5B2-379FBF462658}" destId="{A68DD10C-929D-46C7-AC10-2180394CE2FA}" srcOrd="0" destOrd="0" presId="urn:microsoft.com/office/officeart/2005/8/layout/chevron2"/>
    <dgm:cxn modelId="{880AFD0E-74B6-4378-808C-F77712552647}" type="presParOf" srcId="{FEDE3A62-208B-4B2F-B5B2-379FBF462658}" destId="{226E832B-A46C-4F51-B6C5-0E6CDBC1798A}" srcOrd="1" destOrd="0" presId="urn:microsoft.com/office/officeart/2005/8/layout/chevron2"/>
    <dgm:cxn modelId="{FD55C415-B5DC-4FC7-BB52-33D4FC4A3D43}" type="presParOf" srcId="{2C0523A2-515D-4DB9-AE4C-086C55A36F2A}" destId="{1EBB0BEC-917A-4949-A740-ED62DC288BAD}" srcOrd="1" destOrd="0" presId="urn:microsoft.com/office/officeart/2005/8/layout/chevron2"/>
    <dgm:cxn modelId="{18B716D0-779A-4D6D-8DCC-37A1E3C5932C}" type="presParOf" srcId="{2C0523A2-515D-4DB9-AE4C-086C55A36F2A}" destId="{D7FFB786-3EF5-4F89-82ED-300665BBCF96}" srcOrd="2" destOrd="0" presId="urn:microsoft.com/office/officeart/2005/8/layout/chevron2"/>
    <dgm:cxn modelId="{C184C925-70C2-4116-88D9-35F329BC657E}" type="presParOf" srcId="{D7FFB786-3EF5-4F89-82ED-300665BBCF96}" destId="{8BD073A9-94F2-4DC2-BAD0-3A09B0A4CE1C}" srcOrd="0" destOrd="0" presId="urn:microsoft.com/office/officeart/2005/8/layout/chevron2"/>
    <dgm:cxn modelId="{8E81BA19-989E-4570-9F6A-4D3F23B8E76F}" type="presParOf" srcId="{D7FFB786-3EF5-4F89-82ED-300665BBCF96}" destId="{0AAEB8CA-9755-4114-8FE5-7ED3EF7506AB}" srcOrd="1" destOrd="0" presId="urn:microsoft.com/office/officeart/2005/8/layout/chevron2"/>
    <dgm:cxn modelId="{B2AE4425-74FA-4E47-9B41-60A323B075CB}" type="presParOf" srcId="{2C0523A2-515D-4DB9-AE4C-086C55A36F2A}" destId="{D7F785EB-0DA1-45B9-A0D3-73322BEC502D}" srcOrd="3" destOrd="0" presId="urn:microsoft.com/office/officeart/2005/8/layout/chevron2"/>
    <dgm:cxn modelId="{89B14244-99D5-4F42-A3E5-7C7E2CBB7AFD}" type="presParOf" srcId="{2C0523A2-515D-4DB9-AE4C-086C55A36F2A}" destId="{92C76B02-A67F-4FC9-8019-454CDF8711B8}" srcOrd="4" destOrd="0" presId="urn:microsoft.com/office/officeart/2005/8/layout/chevron2"/>
    <dgm:cxn modelId="{31D5E68C-0E33-40FA-A06F-D6D3D0CDEADC}" type="presParOf" srcId="{92C76B02-A67F-4FC9-8019-454CDF8711B8}" destId="{82BF916E-58CC-44D9-9BEF-F7FFE90EEC7C}" srcOrd="0" destOrd="0" presId="urn:microsoft.com/office/officeart/2005/8/layout/chevron2"/>
    <dgm:cxn modelId="{F95A60C4-42C4-472F-9350-B101D5AD203F}" type="presParOf" srcId="{92C76B02-A67F-4FC9-8019-454CDF8711B8}" destId="{FD6AB0D0-445B-4D0F-BBB3-EF7093DA44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7D7DB7-CAAE-40CA-80A2-C9D06679DBC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997C95F-9B80-4B43-A01B-4BA772D4B53C}">
      <dgm:prSet phldrT="[文本]" custT="1"/>
      <dgm:spPr/>
      <dgm:t>
        <a:bodyPr/>
        <a:lstStyle/>
        <a:p>
          <a:r>
            <a:rPr lang="en-US" altLang="zh-CN" sz="6000" dirty="0" smtClean="0"/>
            <a:t>1</a:t>
          </a:r>
          <a:endParaRPr lang="zh-CN" altLang="en-US" sz="6000" dirty="0"/>
        </a:p>
      </dgm:t>
    </dgm:pt>
    <dgm:pt modelId="{565DFFAA-0507-4E26-AB6D-D891667712EB}" type="parTrans" cxnId="{429148C7-7691-4378-86CD-B8E5B2BF4260}">
      <dgm:prSet/>
      <dgm:spPr/>
      <dgm:t>
        <a:bodyPr/>
        <a:lstStyle/>
        <a:p>
          <a:endParaRPr lang="zh-CN" altLang="en-US"/>
        </a:p>
      </dgm:t>
    </dgm:pt>
    <dgm:pt modelId="{EAAF5131-F077-49E8-AB09-62E2FE8D20DE}" type="sibTrans" cxnId="{429148C7-7691-4378-86CD-B8E5B2BF4260}">
      <dgm:prSet/>
      <dgm:spPr/>
      <dgm:t>
        <a:bodyPr/>
        <a:lstStyle/>
        <a:p>
          <a:endParaRPr lang="zh-CN" altLang="en-US"/>
        </a:p>
      </dgm:t>
    </dgm:pt>
    <dgm:pt modelId="{A6A2ED6B-17EF-4DB7-BA1C-74E0E82664CC}">
      <dgm:prSet phldrT="[文本]" custT="1"/>
      <dgm:spPr/>
      <dgm:t>
        <a:bodyPr/>
        <a:lstStyle/>
        <a:p>
          <a:r>
            <a:rPr lang="zh-CN" altLang="en-US" sz="36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什么是口述史</a:t>
          </a:r>
          <a:r>
            <a:rPr lang="en-US" altLang="zh-CN" sz="36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?</a:t>
          </a:r>
          <a:endParaRPr lang="zh-CN" altLang="en-US" sz="3600" b="1" dirty="0">
            <a:solidFill>
              <a:schemeClr val="bg1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123722-E16B-4215-8878-C66266A61498}" type="parTrans" cxnId="{C9A81BB0-EF0D-401B-A6A9-872B35C50D7F}">
      <dgm:prSet/>
      <dgm:spPr/>
      <dgm:t>
        <a:bodyPr/>
        <a:lstStyle/>
        <a:p>
          <a:endParaRPr lang="zh-CN" altLang="en-US"/>
        </a:p>
      </dgm:t>
    </dgm:pt>
    <dgm:pt modelId="{39D0FE8B-C96D-4935-9503-E3C32C6363AF}" type="sibTrans" cxnId="{C9A81BB0-EF0D-401B-A6A9-872B35C50D7F}">
      <dgm:prSet/>
      <dgm:spPr/>
      <dgm:t>
        <a:bodyPr/>
        <a:lstStyle/>
        <a:p>
          <a:endParaRPr lang="zh-CN" altLang="en-US"/>
        </a:p>
      </dgm:t>
    </dgm:pt>
    <dgm:pt modelId="{FA8D016C-73CF-4921-9598-D3F363CE4FD9}">
      <dgm:prSet phldrT="[文本]" custT="1"/>
      <dgm:spPr/>
      <dgm:t>
        <a:bodyPr/>
        <a:lstStyle/>
        <a:p>
          <a:r>
            <a:rPr lang="en-US" altLang="zh-CN" sz="6000" dirty="0" smtClean="0"/>
            <a:t>2</a:t>
          </a:r>
          <a:endParaRPr lang="zh-CN" altLang="en-US" sz="6000" dirty="0"/>
        </a:p>
      </dgm:t>
    </dgm:pt>
    <dgm:pt modelId="{1714E7A9-AE17-43DE-9A5C-A3D65889B84E}" type="parTrans" cxnId="{CA6E5F29-7D68-42C2-8BCE-F1D71CE2D5A3}">
      <dgm:prSet/>
      <dgm:spPr/>
      <dgm:t>
        <a:bodyPr/>
        <a:lstStyle/>
        <a:p>
          <a:endParaRPr lang="zh-CN" altLang="en-US"/>
        </a:p>
      </dgm:t>
    </dgm:pt>
    <dgm:pt modelId="{AEE0B280-8557-49A2-8BF2-F6AD6B6F381D}" type="sibTrans" cxnId="{CA6E5F29-7D68-42C2-8BCE-F1D71CE2D5A3}">
      <dgm:prSet/>
      <dgm:spPr/>
      <dgm:t>
        <a:bodyPr/>
        <a:lstStyle/>
        <a:p>
          <a:endParaRPr lang="zh-CN" altLang="en-US"/>
        </a:p>
      </dgm:t>
    </dgm:pt>
    <dgm:pt modelId="{EC103F72-4B66-4CCB-8E21-ECD0EA6FE3A4}">
      <dgm:prSet phldrT="[文本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6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如何教中学生做口述史？</a:t>
          </a:r>
          <a:endParaRPr lang="en-US" altLang="zh-CN" sz="3600" b="1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85750" indent="0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CN" altLang="en-US" dirty="0"/>
        </a:p>
      </dgm:t>
    </dgm:pt>
    <dgm:pt modelId="{0DB9C0E3-DC1B-4361-A4F6-8231F7B10C13}" type="parTrans" cxnId="{A9708425-9B06-4831-AA69-25B92F72F2E2}">
      <dgm:prSet/>
      <dgm:spPr/>
      <dgm:t>
        <a:bodyPr/>
        <a:lstStyle/>
        <a:p>
          <a:endParaRPr lang="zh-CN" altLang="en-US"/>
        </a:p>
      </dgm:t>
    </dgm:pt>
    <dgm:pt modelId="{FB2D8C44-8399-4CA6-B0D6-5F436EAE97D8}" type="sibTrans" cxnId="{A9708425-9B06-4831-AA69-25B92F72F2E2}">
      <dgm:prSet/>
      <dgm:spPr/>
      <dgm:t>
        <a:bodyPr/>
        <a:lstStyle/>
        <a:p>
          <a:endParaRPr lang="zh-CN" altLang="en-US"/>
        </a:p>
      </dgm:t>
    </dgm:pt>
    <dgm:pt modelId="{80BBE9FA-2C84-4CF3-956A-90CABF8FF2A7}">
      <dgm:prSet phldrT="[文本]" custT="1"/>
      <dgm:spPr/>
      <dgm:t>
        <a:bodyPr/>
        <a:lstStyle/>
        <a:p>
          <a:r>
            <a:rPr lang="en-US" altLang="zh-CN" sz="6000" dirty="0" smtClean="0"/>
            <a:t>3</a:t>
          </a:r>
          <a:endParaRPr lang="zh-CN" altLang="en-US" sz="6000" dirty="0"/>
        </a:p>
      </dgm:t>
    </dgm:pt>
    <dgm:pt modelId="{F4D137E2-DA5E-42E6-81A3-BF3DCF499AC3}" type="parTrans" cxnId="{081CF978-CA6E-461F-A6F8-DB7B4F9865F6}">
      <dgm:prSet/>
      <dgm:spPr/>
      <dgm:t>
        <a:bodyPr/>
        <a:lstStyle/>
        <a:p>
          <a:endParaRPr lang="zh-CN" altLang="en-US"/>
        </a:p>
      </dgm:t>
    </dgm:pt>
    <dgm:pt modelId="{5F158DC6-136A-400F-948A-C1EA16938537}" type="sibTrans" cxnId="{081CF978-CA6E-461F-A6F8-DB7B4F9865F6}">
      <dgm:prSet/>
      <dgm:spPr/>
      <dgm:t>
        <a:bodyPr/>
        <a:lstStyle/>
        <a:p>
          <a:endParaRPr lang="zh-CN" altLang="en-US"/>
        </a:p>
      </dgm:t>
    </dgm:pt>
    <dgm:pt modelId="{91589104-7103-4BA4-B566-24C6F7DE3CCB}">
      <dgm:prSet phldrT="[文本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6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“中学生口述史”有何价值？</a:t>
          </a:r>
        </a:p>
      </dgm:t>
    </dgm:pt>
    <dgm:pt modelId="{02CA358C-EA48-4774-965E-6E0464442BBE}" type="parTrans" cxnId="{D6DD580B-BAE1-4950-B3CF-351DBC7B5185}">
      <dgm:prSet/>
      <dgm:spPr/>
      <dgm:t>
        <a:bodyPr/>
        <a:lstStyle/>
        <a:p>
          <a:endParaRPr lang="zh-CN" altLang="en-US"/>
        </a:p>
      </dgm:t>
    </dgm:pt>
    <dgm:pt modelId="{E5C85011-08A9-4EBB-92C3-8DD82B0EBB69}" type="sibTrans" cxnId="{D6DD580B-BAE1-4950-B3CF-351DBC7B5185}">
      <dgm:prSet/>
      <dgm:spPr/>
      <dgm:t>
        <a:bodyPr/>
        <a:lstStyle/>
        <a:p>
          <a:endParaRPr lang="zh-CN" altLang="en-US"/>
        </a:p>
      </dgm:t>
    </dgm:pt>
    <dgm:pt modelId="{2C0523A2-515D-4DB9-AE4C-086C55A36F2A}" type="pres">
      <dgm:prSet presAssocID="{4A7D7DB7-CAAE-40CA-80A2-C9D06679DBC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EDE3A62-208B-4B2F-B5B2-379FBF462658}" type="pres">
      <dgm:prSet presAssocID="{A997C95F-9B80-4B43-A01B-4BA772D4B53C}" presName="composite" presStyleCnt="0"/>
      <dgm:spPr/>
    </dgm:pt>
    <dgm:pt modelId="{A68DD10C-929D-46C7-AC10-2180394CE2FA}" type="pres">
      <dgm:prSet presAssocID="{A997C95F-9B80-4B43-A01B-4BA772D4B53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6E832B-A46C-4F51-B6C5-0E6CDBC1798A}" type="pres">
      <dgm:prSet presAssocID="{A997C95F-9B80-4B43-A01B-4BA772D4B53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EBB0BEC-917A-4949-A740-ED62DC288BAD}" type="pres">
      <dgm:prSet presAssocID="{EAAF5131-F077-49E8-AB09-62E2FE8D20DE}" presName="sp" presStyleCnt="0"/>
      <dgm:spPr/>
    </dgm:pt>
    <dgm:pt modelId="{D7FFB786-3EF5-4F89-82ED-300665BBCF96}" type="pres">
      <dgm:prSet presAssocID="{FA8D016C-73CF-4921-9598-D3F363CE4FD9}" presName="composite" presStyleCnt="0"/>
      <dgm:spPr/>
    </dgm:pt>
    <dgm:pt modelId="{8BD073A9-94F2-4DC2-BAD0-3A09B0A4CE1C}" type="pres">
      <dgm:prSet presAssocID="{FA8D016C-73CF-4921-9598-D3F363CE4FD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AEB8CA-9755-4114-8FE5-7ED3EF7506AB}" type="pres">
      <dgm:prSet presAssocID="{FA8D016C-73CF-4921-9598-D3F363CE4FD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F785EB-0DA1-45B9-A0D3-73322BEC502D}" type="pres">
      <dgm:prSet presAssocID="{AEE0B280-8557-49A2-8BF2-F6AD6B6F381D}" presName="sp" presStyleCnt="0"/>
      <dgm:spPr/>
    </dgm:pt>
    <dgm:pt modelId="{92C76B02-A67F-4FC9-8019-454CDF8711B8}" type="pres">
      <dgm:prSet presAssocID="{80BBE9FA-2C84-4CF3-956A-90CABF8FF2A7}" presName="composite" presStyleCnt="0"/>
      <dgm:spPr/>
    </dgm:pt>
    <dgm:pt modelId="{82BF916E-58CC-44D9-9BEF-F7FFE90EEC7C}" type="pres">
      <dgm:prSet presAssocID="{80BBE9FA-2C84-4CF3-956A-90CABF8FF2A7}" presName="parentText" presStyleLbl="alignNode1" presStyleIdx="2" presStyleCnt="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6AB0D0-445B-4D0F-BBB3-EF7093DA4407}" type="pres">
      <dgm:prSet presAssocID="{80BBE9FA-2C84-4CF3-956A-90CABF8FF2A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A6E5F29-7D68-42C2-8BCE-F1D71CE2D5A3}" srcId="{4A7D7DB7-CAAE-40CA-80A2-C9D06679DBC3}" destId="{FA8D016C-73CF-4921-9598-D3F363CE4FD9}" srcOrd="1" destOrd="0" parTransId="{1714E7A9-AE17-43DE-9A5C-A3D65889B84E}" sibTransId="{AEE0B280-8557-49A2-8BF2-F6AD6B6F381D}"/>
    <dgm:cxn modelId="{A3A8D39E-9474-477E-B150-7A535C20CEFD}" type="presOf" srcId="{80BBE9FA-2C84-4CF3-956A-90CABF8FF2A7}" destId="{82BF916E-58CC-44D9-9BEF-F7FFE90EEC7C}" srcOrd="0" destOrd="0" presId="urn:microsoft.com/office/officeart/2005/8/layout/chevron2"/>
    <dgm:cxn modelId="{D6DD580B-BAE1-4950-B3CF-351DBC7B5185}" srcId="{80BBE9FA-2C84-4CF3-956A-90CABF8FF2A7}" destId="{91589104-7103-4BA4-B566-24C6F7DE3CCB}" srcOrd="0" destOrd="0" parTransId="{02CA358C-EA48-4774-965E-6E0464442BBE}" sibTransId="{E5C85011-08A9-4EBB-92C3-8DD82B0EBB69}"/>
    <dgm:cxn modelId="{E8487F98-FCE1-4958-A63D-9A1501DCD798}" type="presOf" srcId="{A6A2ED6B-17EF-4DB7-BA1C-74E0E82664CC}" destId="{226E832B-A46C-4F51-B6C5-0E6CDBC1798A}" srcOrd="0" destOrd="0" presId="urn:microsoft.com/office/officeart/2005/8/layout/chevron2"/>
    <dgm:cxn modelId="{C7002672-5CD7-4D9D-85CD-54B37CB3F973}" type="presOf" srcId="{4A7D7DB7-CAAE-40CA-80A2-C9D06679DBC3}" destId="{2C0523A2-515D-4DB9-AE4C-086C55A36F2A}" srcOrd="0" destOrd="0" presId="urn:microsoft.com/office/officeart/2005/8/layout/chevron2"/>
    <dgm:cxn modelId="{A9708425-9B06-4831-AA69-25B92F72F2E2}" srcId="{FA8D016C-73CF-4921-9598-D3F363CE4FD9}" destId="{EC103F72-4B66-4CCB-8E21-ECD0EA6FE3A4}" srcOrd="0" destOrd="0" parTransId="{0DB9C0E3-DC1B-4361-A4F6-8231F7B10C13}" sibTransId="{FB2D8C44-8399-4CA6-B0D6-5F436EAE97D8}"/>
    <dgm:cxn modelId="{A967A841-014B-430B-B2EC-862B410CFAB0}" type="presOf" srcId="{91589104-7103-4BA4-B566-24C6F7DE3CCB}" destId="{FD6AB0D0-445B-4D0F-BBB3-EF7093DA4407}" srcOrd="0" destOrd="0" presId="urn:microsoft.com/office/officeart/2005/8/layout/chevron2"/>
    <dgm:cxn modelId="{013912AF-99BE-4514-B56F-62DBE93A2402}" type="presOf" srcId="{FA8D016C-73CF-4921-9598-D3F363CE4FD9}" destId="{8BD073A9-94F2-4DC2-BAD0-3A09B0A4CE1C}" srcOrd="0" destOrd="0" presId="urn:microsoft.com/office/officeart/2005/8/layout/chevron2"/>
    <dgm:cxn modelId="{3247022A-A154-4811-967B-E25E2CF81649}" type="presOf" srcId="{EC103F72-4B66-4CCB-8E21-ECD0EA6FE3A4}" destId="{0AAEB8CA-9755-4114-8FE5-7ED3EF7506AB}" srcOrd="0" destOrd="0" presId="urn:microsoft.com/office/officeart/2005/8/layout/chevron2"/>
    <dgm:cxn modelId="{F8950C63-A4B3-4A07-BE61-911DEC3190BB}" type="presOf" srcId="{A997C95F-9B80-4B43-A01B-4BA772D4B53C}" destId="{A68DD10C-929D-46C7-AC10-2180394CE2FA}" srcOrd="0" destOrd="0" presId="urn:microsoft.com/office/officeart/2005/8/layout/chevron2"/>
    <dgm:cxn modelId="{C9A81BB0-EF0D-401B-A6A9-872B35C50D7F}" srcId="{A997C95F-9B80-4B43-A01B-4BA772D4B53C}" destId="{A6A2ED6B-17EF-4DB7-BA1C-74E0E82664CC}" srcOrd="0" destOrd="0" parTransId="{94123722-E16B-4215-8878-C66266A61498}" sibTransId="{39D0FE8B-C96D-4935-9503-E3C32C6363AF}"/>
    <dgm:cxn modelId="{081CF978-CA6E-461F-A6F8-DB7B4F9865F6}" srcId="{4A7D7DB7-CAAE-40CA-80A2-C9D06679DBC3}" destId="{80BBE9FA-2C84-4CF3-956A-90CABF8FF2A7}" srcOrd="2" destOrd="0" parTransId="{F4D137E2-DA5E-42E6-81A3-BF3DCF499AC3}" sibTransId="{5F158DC6-136A-400F-948A-C1EA16938537}"/>
    <dgm:cxn modelId="{429148C7-7691-4378-86CD-B8E5B2BF4260}" srcId="{4A7D7DB7-CAAE-40CA-80A2-C9D06679DBC3}" destId="{A997C95F-9B80-4B43-A01B-4BA772D4B53C}" srcOrd="0" destOrd="0" parTransId="{565DFFAA-0507-4E26-AB6D-D891667712EB}" sibTransId="{EAAF5131-F077-49E8-AB09-62E2FE8D20DE}"/>
    <dgm:cxn modelId="{295D00D0-C82F-4B7D-B163-CEEDACAA5EBB}" type="presParOf" srcId="{2C0523A2-515D-4DB9-AE4C-086C55A36F2A}" destId="{FEDE3A62-208B-4B2F-B5B2-379FBF462658}" srcOrd="0" destOrd="0" presId="urn:microsoft.com/office/officeart/2005/8/layout/chevron2"/>
    <dgm:cxn modelId="{7CD65B86-4E48-4048-9C1D-7A0AF738FE5D}" type="presParOf" srcId="{FEDE3A62-208B-4B2F-B5B2-379FBF462658}" destId="{A68DD10C-929D-46C7-AC10-2180394CE2FA}" srcOrd="0" destOrd="0" presId="urn:microsoft.com/office/officeart/2005/8/layout/chevron2"/>
    <dgm:cxn modelId="{F4CFC604-E0A1-4C59-ACCF-E1BAC3A71E48}" type="presParOf" srcId="{FEDE3A62-208B-4B2F-B5B2-379FBF462658}" destId="{226E832B-A46C-4F51-B6C5-0E6CDBC1798A}" srcOrd="1" destOrd="0" presId="urn:microsoft.com/office/officeart/2005/8/layout/chevron2"/>
    <dgm:cxn modelId="{755151D7-823B-40BF-B9CE-07CA2DC7C2FE}" type="presParOf" srcId="{2C0523A2-515D-4DB9-AE4C-086C55A36F2A}" destId="{1EBB0BEC-917A-4949-A740-ED62DC288BAD}" srcOrd="1" destOrd="0" presId="urn:microsoft.com/office/officeart/2005/8/layout/chevron2"/>
    <dgm:cxn modelId="{4033D5D9-7257-437F-8C2C-966D38A054DF}" type="presParOf" srcId="{2C0523A2-515D-4DB9-AE4C-086C55A36F2A}" destId="{D7FFB786-3EF5-4F89-82ED-300665BBCF96}" srcOrd="2" destOrd="0" presId="urn:microsoft.com/office/officeart/2005/8/layout/chevron2"/>
    <dgm:cxn modelId="{B7D98B21-5A7E-4B55-A47A-65EA219C6715}" type="presParOf" srcId="{D7FFB786-3EF5-4F89-82ED-300665BBCF96}" destId="{8BD073A9-94F2-4DC2-BAD0-3A09B0A4CE1C}" srcOrd="0" destOrd="0" presId="urn:microsoft.com/office/officeart/2005/8/layout/chevron2"/>
    <dgm:cxn modelId="{CC337579-61E6-411A-91F3-10CB562B827C}" type="presParOf" srcId="{D7FFB786-3EF5-4F89-82ED-300665BBCF96}" destId="{0AAEB8CA-9755-4114-8FE5-7ED3EF7506AB}" srcOrd="1" destOrd="0" presId="urn:microsoft.com/office/officeart/2005/8/layout/chevron2"/>
    <dgm:cxn modelId="{DF9779D2-D8C3-4E0F-AA0F-A67E673AE90B}" type="presParOf" srcId="{2C0523A2-515D-4DB9-AE4C-086C55A36F2A}" destId="{D7F785EB-0DA1-45B9-A0D3-73322BEC502D}" srcOrd="3" destOrd="0" presId="urn:microsoft.com/office/officeart/2005/8/layout/chevron2"/>
    <dgm:cxn modelId="{29EBA68C-D639-4861-91C1-EF30EACDEC68}" type="presParOf" srcId="{2C0523A2-515D-4DB9-AE4C-086C55A36F2A}" destId="{92C76B02-A67F-4FC9-8019-454CDF8711B8}" srcOrd="4" destOrd="0" presId="urn:microsoft.com/office/officeart/2005/8/layout/chevron2"/>
    <dgm:cxn modelId="{AB075C62-E264-44C3-875A-3C13227C7B7F}" type="presParOf" srcId="{92C76B02-A67F-4FC9-8019-454CDF8711B8}" destId="{82BF916E-58CC-44D9-9BEF-F7FFE90EEC7C}" srcOrd="0" destOrd="0" presId="urn:microsoft.com/office/officeart/2005/8/layout/chevron2"/>
    <dgm:cxn modelId="{7B872B5D-3D06-49AF-AB9C-A583AEA0EEEB}" type="presParOf" srcId="{92C76B02-A67F-4FC9-8019-454CDF8711B8}" destId="{FD6AB0D0-445B-4D0F-BBB3-EF7093DA44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7D7DB7-CAAE-40CA-80A2-C9D06679DBC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997C95F-9B80-4B43-A01B-4BA772D4B53C}">
      <dgm:prSet phldrT="[文本]" custT="1"/>
      <dgm:spPr/>
      <dgm:t>
        <a:bodyPr/>
        <a:lstStyle/>
        <a:p>
          <a:r>
            <a:rPr lang="en-US" altLang="zh-CN" sz="6000" dirty="0" smtClean="0"/>
            <a:t>1</a:t>
          </a:r>
          <a:endParaRPr lang="zh-CN" altLang="en-US" sz="6000" dirty="0"/>
        </a:p>
      </dgm:t>
    </dgm:pt>
    <dgm:pt modelId="{565DFFAA-0507-4E26-AB6D-D891667712EB}" type="parTrans" cxnId="{429148C7-7691-4378-86CD-B8E5B2BF4260}">
      <dgm:prSet/>
      <dgm:spPr/>
      <dgm:t>
        <a:bodyPr/>
        <a:lstStyle/>
        <a:p>
          <a:endParaRPr lang="zh-CN" altLang="en-US"/>
        </a:p>
      </dgm:t>
    </dgm:pt>
    <dgm:pt modelId="{EAAF5131-F077-49E8-AB09-62E2FE8D20DE}" type="sibTrans" cxnId="{429148C7-7691-4378-86CD-B8E5B2BF4260}">
      <dgm:prSet/>
      <dgm:spPr/>
      <dgm:t>
        <a:bodyPr/>
        <a:lstStyle/>
        <a:p>
          <a:endParaRPr lang="zh-CN" altLang="en-US"/>
        </a:p>
      </dgm:t>
    </dgm:pt>
    <dgm:pt modelId="{A6A2ED6B-17EF-4DB7-BA1C-74E0E82664CC}">
      <dgm:prSet phldrT="[文本]" custT="1"/>
      <dgm:spPr/>
      <dgm:t>
        <a:bodyPr/>
        <a:lstStyle/>
        <a:p>
          <a:r>
            <a:rPr lang="zh-CN" altLang="en-US" sz="36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什么是口述史</a:t>
          </a:r>
          <a:r>
            <a:rPr lang="en-US" altLang="zh-CN" sz="36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?</a:t>
          </a:r>
          <a:endParaRPr lang="zh-CN" altLang="en-US" sz="3600" b="1" dirty="0">
            <a:solidFill>
              <a:schemeClr val="bg1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123722-E16B-4215-8878-C66266A61498}" type="parTrans" cxnId="{C9A81BB0-EF0D-401B-A6A9-872B35C50D7F}">
      <dgm:prSet/>
      <dgm:spPr/>
      <dgm:t>
        <a:bodyPr/>
        <a:lstStyle/>
        <a:p>
          <a:endParaRPr lang="zh-CN" altLang="en-US"/>
        </a:p>
      </dgm:t>
    </dgm:pt>
    <dgm:pt modelId="{39D0FE8B-C96D-4935-9503-E3C32C6363AF}" type="sibTrans" cxnId="{C9A81BB0-EF0D-401B-A6A9-872B35C50D7F}">
      <dgm:prSet/>
      <dgm:spPr/>
      <dgm:t>
        <a:bodyPr/>
        <a:lstStyle/>
        <a:p>
          <a:endParaRPr lang="zh-CN" altLang="en-US"/>
        </a:p>
      </dgm:t>
    </dgm:pt>
    <dgm:pt modelId="{FA8D016C-73CF-4921-9598-D3F363CE4FD9}">
      <dgm:prSet phldrT="[文本]" custT="1"/>
      <dgm:spPr/>
      <dgm:t>
        <a:bodyPr/>
        <a:lstStyle/>
        <a:p>
          <a:r>
            <a:rPr lang="en-US" altLang="zh-CN" sz="6000" dirty="0" smtClean="0"/>
            <a:t>2</a:t>
          </a:r>
          <a:endParaRPr lang="zh-CN" altLang="en-US" sz="6000" dirty="0"/>
        </a:p>
      </dgm:t>
    </dgm:pt>
    <dgm:pt modelId="{1714E7A9-AE17-43DE-9A5C-A3D65889B84E}" type="parTrans" cxnId="{CA6E5F29-7D68-42C2-8BCE-F1D71CE2D5A3}">
      <dgm:prSet/>
      <dgm:spPr/>
      <dgm:t>
        <a:bodyPr/>
        <a:lstStyle/>
        <a:p>
          <a:endParaRPr lang="zh-CN" altLang="en-US"/>
        </a:p>
      </dgm:t>
    </dgm:pt>
    <dgm:pt modelId="{AEE0B280-8557-49A2-8BF2-F6AD6B6F381D}" type="sibTrans" cxnId="{CA6E5F29-7D68-42C2-8BCE-F1D71CE2D5A3}">
      <dgm:prSet/>
      <dgm:spPr/>
      <dgm:t>
        <a:bodyPr/>
        <a:lstStyle/>
        <a:p>
          <a:endParaRPr lang="zh-CN" altLang="en-US"/>
        </a:p>
      </dgm:t>
    </dgm:pt>
    <dgm:pt modelId="{EC103F72-4B66-4CCB-8E21-ECD0EA6FE3A4}">
      <dgm:prSet phldrT="[文本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600" b="1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如何教中学生做口述史？</a:t>
          </a:r>
          <a:endParaRPr lang="en-US" altLang="zh-CN" sz="3600" b="1" dirty="0" smtClean="0">
            <a:solidFill>
              <a:schemeClr val="bg1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85750" indent="0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CN" altLang="en-US" dirty="0"/>
        </a:p>
      </dgm:t>
    </dgm:pt>
    <dgm:pt modelId="{0DB9C0E3-DC1B-4361-A4F6-8231F7B10C13}" type="parTrans" cxnId="{A9708425-9B06-4831-AA69-25B92F72F2E2}">
      <dgm:prSet/>
      <dgm:spPr/>
      <dgm:t>
        <a:bodyPr/>
        <a:lstStyle/>
        <a:p>
          <a:endParaRPr lang="zh-CN" altLang="en-US"/>
        </a:p>
      </dgm:t>
    </dgm:pt>
    <dgm:pt modelId="{FB2D8C44-8399-4CA6-B0D6-5F436EAE97D8}" type="sibTrans" cxnId="{A9708425-9B06-4831-AA69-25B92F72F2E2}">
      <dgm:prSet/>
      <dgm:spPr/>
      <dgm:t>
        <a:bodyPr/>
        <a:lstStyle/>
        <a:p>
          <a:endParaRPr lang="zh-CN" altLang="en-US"/>
        </a:p>
      </dgm:t>
    </dgm:pt>
    <dgm:pt modelId="{80BBE9FA-2C84-4CF3-956A-90CABF8FF2A7}">
      <dgm:prSet phldrT="[文本]" custT="1"/>
      <dgm:spPr/>
      <dgm:t>
        <a:bodyPr/>
        <a:lstStyle/>
        <a:p>
          <a:r>
            <a:rPr lang="en-US" altLang="zh-CN" sz="6000" dirty="0" smtClean="0"/>
            <a:t>3</a:t>
          </a:r>
          <a:endParaRPr lang="zh-CN" altLang="en-US" sz="6000" dirty="0"/>
        </a:p>
      </dgm:t>
    </dgm:pt>
    <dgm:pt modelId="{F4D137E2-DA5E-42E6-81A3-BF3DCF499AC3}" type="parTrans" cxnId="{081CF978-CA6E-461F-A6F8-DB7B4F9865F6}">
      <dgm:prSet/>
      <dgm:spPr/>
      <dgm:t>
        <a:bodyPr/>
        <a:lstStyle/>
        <a:p>
          <a:endParaRPr lang="zh-CN" altLang="en-US"/>
        </a:p>
      </dgm:t>
    </dgm:pt>
    <dgm:pt modelId="{5F158DC6-136A-400F-948A-C1EA16938537}" type="sibTrans" cxnId="{081CF978-CA6E-461F-A6F8-DB7B4F9865F6}">
      <dgm:prSet/>
      <dgm:spPr/>
      <dgm:t>
        <a:bodyPr/>
        <a:lstStyle/>
        <a:p>
          <a:endParaRPr lang="zh-CN" altLang="en-US"/>
        </a:p>
      </dgm:t>
    </dgm:pt>
    <dgm:pt modelId="{91589104-7103-4BA4-B566-24C6F7DE3CCB}">
      <dgm:prSet phldrT="[文本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“中学生口述史”有何价值？</a:t>
          </a:r>
          <a:endParaRPr lang="zh-CN" altLang="en-US" sz="3600" b="1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2CA358C-EA48-4774-965E-6E0464442BBE}" type="parTrans" cxnId="{D6DD580B-BAE1-4950-B3CF-351DBC7B5185}">
      <dgm:prSet/>
      <dgm:spPr/>
      <dgm:t>
        <a:bodyPr/>
        <a:lstStyle/>
        <a:p>
          <a:endParaRPr lang="zh-CN" altLang="en-US"/>
        </a:p>
      </dgm:t>
    </dgm:pt>
    <dgm:pt modelId="{E5C85011-08A9-4EBB-92C3-8DD82B0EBB69}" type="sibTrans" cxnId="{D6DD580B-BAE1-4950-B3CF-351DBC7B5185}">
      <dgm:prSet/>
      <dgm:spPr/>
      <dgm:t>
        <a:bodyPr/>
        <a:lstStyle/>
        <a:p>
          <a:endParaRPr lang="zh-CN" altLang="en-US"/>
        </a:p>
      </dgm:t>
    </dgm:pt>
    <dgm:pt modelId="{2C0523A2-515D-4DB9-AE4C-086C55A36F2A}" type="pres">
      <dgm:prSet presAssocID="{4A7D7DB7-CAAE-40CA-80A2-C9D06679DBC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EDE3A62-208B-4B2F-B5B2-379FBF462658}" type="pres">
      <dgm:prSet presAssocID="{A997C95F-9B80-4B43-A01B-4BA772D4B53C}" presName="composite" presStyleCnt="0"/>
      <dgm:spPr/>
    </dgm:pt>
    <dgm:pt modelId="{A68DD10C-929D-46C7-AC10-2180394CE2FA}" type="pres">
      <dgm:prSet presAssocID="{A997C95F-9B80-4B43-A01B-4BA772D4B53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6E832B-A46C-4F51-B6C5-0E6CDBC1798A}" type="pres">
      <dgm:prSet presAssocID="{A997C95F-9B80-4B43-A01B-4BA772D4B53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EBB0BEC-917A-4949-A740-ED62DC288BAD}" type="pres">
      <dgm:prSet presAssocID="{EAAF5131-F077-49E8-AB09-62E2FE8D20DE}" presName="sp" presStyleCnt="0"/>
      <dgm:spPr/>
    </dgm:pt>
    <dgm:pt modelId="{D7FFB786-3EF5-4F89-82ED-300665BBCF96}" type="pres">
      <dgm:prSet presAssocID="{FA8D016C-73CF-4921-9598-D3F363CE4FD9}" presName="composite" presStyleCnt="0"/>
      <dgm:spPr/>
    </dgm:pt>
    <dgm:pt modelId="{8BD073A9-94F2-4DC2-BAD0-3A09B0A4CE1C}" type="pres">
      <dgm:prSet presAssocID="{FA8D016C-73CF-4921-9598-D3F363CE4FD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AEB8CA-9755-4114-8FE5-7ED3EF7506AB}" type="pres">
      <dgm:prSet presAssocID="{FA8D016C-73CF-4921-9598-D3F363CE4FD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F785EB-0DA1-45B9-A0D3-73322BEC502D}" type="pres">
      <dgm:prSet presAssocID="{AEE0B280-8557-49A2-8BF2-F6AD6B6F381D}" presName="sp" presStyleCnt="0"/>
      <dgm:spPr/>
    </dgm:pt>
    <dgm:pt modelId="{92C76B02-A67F-4FC9-8019-454CDF8711B8}" type="pres">
      <dgm:prSet presAssocID="{80BBE9FA-2C84-4CF3-956A-90CABF8FF2A7}" presName="composite" presStyleCnt="0"/>
      <dgm:spPr/>
    </dgm:pt>
    <dgm:pt modelId="{82BF916E-58CC-44D9-9BEF-F7FFE90EEC7C}" type="pres">
      <dgm:prSet presAssocID="{80BBE9FA-2C84-4CF3-956A-90CABF8FF2A7}" presName="parentText" presStyleLbl="alignNode1" presStyleIdx="2" presStyleCnt="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6AB0D0-445B-4D0F-BBB3-EF7093DA4407}" type="pres">
      <dgm:prSet presAssocID="{80BBE9FA-2C84-4CF3-956A-90CABF8FF2A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84C1FF3-340A-470F-B994-E392DEC32DD6}" type="presOf" srcId="{4A7D7DB7-CAAE-40CA-80A2-C9D06679DBC3}" destId="{2C0523A2-515D-4DB9-AE4C-086C55A36F2A}" srcOrd="0" destOrd="0" presId="urn:microsoft.com/office/officeart/2005/8/layout/chevron2"/>
    <dgm:cxn modelId="{C9A81BB0-EF0D-401B-A6A9-872B35C50D7F}" srcId="{A997C95F-9B80-4B43-A01B-4BA772D4B53C}" destId="{A6A2ED6B-17EF-4DB7-BA1C-74E0E82664CC}" srcOrd="0" destOrd="0" parTransId="{94123722-E16B-4215-8878-C66266A61498}" sibTransId="{39D0FE8B-C96D-4935-9503-E3C32C6363AF}"/>
    <dgm:cxn modelId="{73EE5AF1-F613-476A-A042-5CC7F177A399}" type="presOf" srcId="{EC103F72-4B66-4CCB-8E21-ECD0EA6FE3A4}" destId="{0AAEB8CA-9755-4114-8FE5-7ED3EF7506AB}" srcOrd="0" destOrd="0" presId="urn:microsoft.com/office/officeart/2005/8/layout/chevron2"/>
    <dgm:cxn modelId="{606740EA-9C3E-4F31-9020-80E44256F2E2}" type="presOf" srcId="{A997C95F-9B80-4B43-A01B-4BA772D4B53C}" destId="{A68DD10C-929D-46C7-AC10-2180394CE2FA}" srcOrd="0" destOrd="0" presId="urn:microsoft.com/office/officeart/2005/8/layout/chevron2"/>
    <dgm:cxn modelId="{CA6E5F29-7D68-42C2-8BCE-F1D71CE2D5A3}" srcId="{4A7D7DB7-CAAE-40CA-80A2-C9D06679DBC3}" destId="{FA8D016C-73CF-4921-9598-D3F363CE4FD9}" srcOrd="1" destOrd="0" parTransId="{1714E7A9-AE17-43DE-9A5C-A3D65889B84E}" sibTransId="{AEE0B280-8557-49A2-8BF2-F6AD6B6F381D}"/>
    <dgm:cxn modelId="{081CF978-CA6E-461F-A6F8-DB7B4F9865F6}" srcId="{4A7D7DB7-CAAE-40CA-80A2-C9D06679DBC3}" destId="{80BBE9FA-2C84-4CF3-956A-90CABF8FF2A7}" srcOrd="2" destOrd="0" parTransId="{F4D137E2-DA5E-42E6-81A3-BF3DCF499AC3}" sibTransId="{5F158DC6-136A-400F-948A-C1EA16938537}"/>
    <dgm:cxn modelId="{1C54F5B8-C5FD-45D9-97C4-E1CFD4BA80EE}" type="presOf" srcId="{91589104-7103-4BA4-B566-24C6F7DE3CCB}" destId="{FD6AB0D0-445B-4D0F-BBB3-EF7093DA4407}" srcOrd="0" destOrd="0" presId="urn:microsoft.com/office/officeart/2005/8/layout/chevron2"/>
    <dgm:cxn modelId="{429148C7-7691-4378-86CD-B8E5B2BF4260}" srcId="{4A7D7DB7-CAAE-40CA-80A2-C9D06679DBC3}" destId="{A997C95F-9B80-4B43-A01B-4BA772D4B53C}" srcOrd="0" destOrd="0" parTransId="{565DFFAA-0507-4E26-AB6D-D891667712EB}" sibTransId="{EAAF5131-F077-49E8-AB09-62E2FE8D20DE}"/>
    <dgm:cxn modelId="{97FEC32F-D2AB-48C9-A1F1-F559E68A1F05}" type="presOf" srcId="{80BBE9FA-2C84-4CF3-956A-90CABF8FF2A7}" destId="{82BF916E-58CC-44D9-9BEF-F7FFE90EEC7C}" srcOrd="0" destOrd="0" presId="urn:microsoft.com/office/officeart/2005/8/layout/chevron2"/>
    <dgm:cxn modelId="{CE0EBC3A-F92E-4186-ACD9-FA5D092A3ECC}" type="presOf" srcId="{A6A2ED6B-17EF-4DB7-BA1C-74E0E82664CC}" destId="{226E832B-A46C-4F51-B6C5-0E6CDBC1798A}" srcOrd="0" destOrd="0" presId="urn:microsoft.com/office/officeart/2005/8/layout/chevron2"/>
    <dgm:cxn modelId="{8E00B165-375D-4286-A0BE-48D3B7E9F054}" type="presOf" srcId="{FA8D016C-73CF-4921-9598-D3F363CE4FD9}" destId="{8BD073A9-94F2-4DC2-BAD0-3A09B0A4CE1C}" srcOrd="0" destOrd="0" presId="urn:microsoft.com/office/officeart/2005/8/layout/chevron2"/>
    <dgm:cxn modelId="{A9708425-9B06-4831-AA69-25B92F72F2E2}" srcId="{FA8D016C-73CF-4921-9598-D3F363CE4FD9}" destId="{EC103F72-4B66-4CCB-8E21-ECD0EA6FE3A4}" srcOrd="0" destOrd="0" parTransId="{0DB9C0E3-DC1B-4361-A4F6-8231F7B10C13}" sibTransId="{FB2D8C44-8399-4CA6-B0D6-5F436EAE97D8}"/>
    <dgm:cxn modelId="{D6DD580B-BAE1-4950-B3CF-351DBC7B5185}" srcId="{80BBE9FA-2C84-4CF3-956A-90CABF8FF2A7}" destId="{91589104-7103-4BA4-B566-24C6F7DE3CCB}" srcOrd="0" destOrd="0" parTransId="{02CA358C-EA48-4774-965E-6E0464442BBE}" sibTransId="{E5C85011-08A9-4EBB-92C3-8DD82B0EBB69}"/>
    <dgm:cxn modelId="{E5104A61-7F95-41B2-B629-9793C71839D4}" type="presParOf" srcId="{2C0523A2-515D-4DB9-AE4C-086C55A36F2A}" destId="{FEDE3A62-208B-4B2F-B5B2-379FBF462658}" srcOrd="0" destOrd="0" presId="urn:microsoft.com/office/officeart/2005/8/layout/chevron2"/>
    <dgm:cxn modelId="{B6C3DC9F-2CE2-4A14-8828-4E0F1C1C0AC6}" type="presParOf" srcId="{FEDE3A62-208B-4B2F-B5B2-379FBF462658}" destId="{A68DD10C-929D-46C7-AC10-2180394CE2FA}" srcOrd="0" destOrd="0" presId="urn:microsoft.com/office/officeart/2005/8/layout/chevron2"/>
    <dgm:cxn modelId="{897959A2-A46A-4720-8276-0E8E2B80FD18}" type="presParOf" srcId="{FEDE3A62-208B-4B2F-B5B2-379FBF462658}" destId="{226E832B-A46C-4F51-B6C5-0E6CDBC1798A}" srcOrd="1" destOrd="0" presId="urn:microsoft.com/office/officeart/2005/8/layout/chevron2"/>
    <dgm:cxn modelId="{8D8A04B1-CC7A-4074-81A8-6370021B5A6F}" type="presParOf" srcId="{2C0523A2-515D-4DB9-AE4C-086C55A36F2A}" destId="{1EBB0BEC-917A-4949-A740-ED62DC288BAD}" srcOrd="1" destOrd="0" presId="urn:microsoft.com/office/officeart/2005/8/layout/chevron2"/>
    <dgm:cxn modelId="{86A65F29-F50B-43B7-9023-28E1DC1F36A3}" type="presParOf" srcId="{2C0523A2-515D-4DB9-AE4C-086C55A36F2A}" destId="{D7FFB786-3EF5-4F89-82ED-300665BBCF96}" srcOrd="2" destOrd="0" presId="urn:microsoft.com/office/officeart/2005/8/layout/chevron2"/>
    <dgm:cxn modelId="{ADB96A0A-3BAE-4B95-BA83-9DF9FC6E96BD}" type="presParOf" srcId="{D7FFB786-3EF5-4F89-82ED-300665BBCF96}" destId="{8BD073A9-94F2-4DC2-BAD0-3A09B0A4CE1C}" srcOrd="0" destOrd="0" presId="urn:microsoft.com/office/officeart/2005/8/layout/chevron2"/>
    <dgm:cxn modelId="{2D13774A-ACE3-4656-967E-F26FF971A2DC}" type="presParOf" srcId="{D7FFB786-3EF5-4F89-82ED-300665BBCF96}" destId="{0AAEB8CA-9755-4114-8FE5-7ED3EF7506AB}" srcOrd="1" destOrd="0" presId="urn:microsoft.com/office/officeart/2005/8/layout/chevron2"/>
    <dgm:cxn modelId="{D07D361D-5C11-488A-95A1-3D8922250A35}" type="presParOf" srcId="{2C0523A2-515D-4DB9-AE4C-086C55A36F2A}" destId="{D7F785EB-0DA1-45B9-A0D3-73322BEC502D}" srcOrd="3" destOrd="0" presId="urn:microsoft.com/office/officeart/2005/8/layout/chevron2"/>
    <dgm:cxn modelId="{0FC5EF25-69BD-4D55-A8FD-1A99FF04C626}" type="presParOf" srcId="{2C0523A2-515D-4DB9-AE4C-086C55A36F2A}" destId="{92C76B02-A67F-4FC9-8019-454CDF8711B8}" srcOrd="4" destOrd="0" presId="urn:microsoft.com/office/officeart/2005/8/layout/chevron2"/>
    <dgm:cxn modelId="{3EE1AAA8-F388-4D7D-90E7-9A81526FD82B}" type="presParOf" srcId="{92C76B02-A67F-4FC9-8019-454CDF8711B8}" destId="{82BF916E-58CC-44D9-9BEF-F7FFE90EEC7C}" srcOrd="0" destOrd="0" presId="urn:microsoft.com/office/officeart/2005/8/layout/chevron2"/>
    <dgm:cxn modelId="{E3FE037B-8E1B-4898-992A-2ADD9347118E}" type="presParOf" srcId="{92C76B02-A67F-4FC9-8019-454CDF8711B8}" destId="{FD6AB0D0-445B-4D0F-BBB3-EF7093DA44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DD10C-929D-46C7-AC10-2180394CE2FA}">
      <dsp:nvSpPr>
        <dsp:cNvPr id="0" name=""/>
        <dsp:cNvSpPr/>
      </dsp:nvSpPr>
      <dsp:spPr>
        <a:xfrm rot="5400000">
          <a:off x="-240595" y="244259"/>
          <a:ext cx="1603968" cy="1122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6000" kern="1200" dirty="0" smtClean="0"/>
            <a:t>1</a:t>
          </a:r>
          <a:endParaRPr lang="zh-CN" altLang="en-US" sz="6000" kern="1200" dirty="0"/>
        </a:p>
      </dsp:txBody>
      <dsp:txXfrm rot="-5400000">
        <a:off x="0" y="565053"/>
        <a:ext cx="1122778" cy="481190"/>
      </dsp:txXfrm>
    </dsp:sp>
    <dsp:sp modelId="{226E832B-A46C-4F51-B6C5-0E6CDBC1798A}">
      <dsp:nvSpPr>
        <dsp:cNvPr id="0" name=""/>
        <dsp:cNvSpPr/>
      </dsp:nvSpPr>
      <dsp:spPr>
        <a:xfrm rot="5400000">
          <a:off x="3833315" y="-2706873"/>
          <a:ext cx="1043127" cy="6464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6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什么是口述史</a:t>
          </a:r>
          <a:r>
            <a:rPr lang="en-US" altLang="zh-CN" sz="36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?</a:t>
          </a:r>
          <a:endParaRPr lang="zh-CN" altLang="en-US" sz="36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122779" y="54584"/>
        <a:ext cx="6413280" cy="941285"/>
      </dsp:txXfrm>
    </dsp:sp>
    <dsp:sp modelId="{8BD073A9-94F2-4DC2-BAD0-3A09B0A4CE1C}">
      <dsp:nvSpPr>
        <dsp:cNvPr id="0" name=""/>
        <dsp:cNvSpPr/>
      </dsp:nvSpPr>
      <dsp:spPr>
        <a:xfrm rot="5400000">
          <a:off x="-240595" y="1654337"/>
          <a:ext cx="1603968" cy="1122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6000" kern="1200" dirty="0" smtClean="0"/>
            <a:t>2</a:t>
          </a:r>
          <a:endParaRPr lang="zh-CN" altLang="en-US" sz="6000" kern="1200" dirty="0"/>
        </a:p>
      </dsp:txBody>
      <dsp:txXfrm rot="-5400000">
        <a:off x="0" y="1975131"/>
        <a:ext cx="1122778" cy="481190"/>
      </dsp:txXfrm>
    </dsp:sp>
    <dsp:sp modelId="{0AAEB8CA-9755-4114-8FE5-7ED3EF7506AB}">
      <dsp:nvSpPr>
        <dsp:cNvPr id="0" name=""/>
        <dsp:cNvSpPr/>
      </dsp:nvSpPr>
      <dsp:spPr>
        <a:xfrm rot="5400000">
          <a:off x="3833589" y="-1297068"/>
          <a:ext cx="1042579" cy="6464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CN" altLang="en-US" sz="36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如何教中学生做口述史？</a:t>
          </a:r>
          <a:endParaRPr lang="en-US" altLang="zh-CN" sz="3600" b="1" kern="1200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85750" lvl="1" indent="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kern="1200" dirty="0"/>
        </a:p>
      </dsp:txBody>
      <dsp:txXfrm rot="-5400000">
        <a:off x="1122779" y="1464637"/>
        <a:ext cx="6413306" cy="940789"/>
      </dsp:txXfrm>
    </dsp:sp>
    <dsp:sp modelId="{82BF916E-58CC-44D9-9BEF-F7FFE90EEC7C}">
      <dsp:nvSpPr>
        <dsp:cNvPr id="0" name=""/>
        <dsp:cNvSpPr/>
      </dsp:nvSpPr>
      <dsp:spPr>
        <a:xfrm rot="5400000">
          <a:off x="-240595" y="3064416"/>
          <a:ext cx="1603968" cy="1122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6000" kern="1200" dirty="0" smtClean="0"/>
            <a:t>3</a:t>
          </a:r>
          <a:endParaRPr lang="zh-CN" altLang="en-US" sz="6000" kern="1200" dirty="0"/>
        </a:p>
      </dsp:txBody>
      <dsp:txXfrm rot="-5400000">
        <a:off x="0" y="3385210"/>
        <a:ext cx="1122778" cy="481190"/>
      </dsp:txXfrm>
    </dsp:sp>
    <dsp:sp modelId="{FD6AB0D0-445B-4D0F-BBB3-EF7093DA4407}">
      <dsp:nvSpPr>
        <dsp:cNvPr id="0" name=""/>
        <dsp:cNvSpPr/>
      </dsp:nvSpPr>
      <dsp:spPr>
        <a:xfrm rot="5400000">
          <a:off x="3833589" y="113010"/>
          <a:ext cx="1042579" cy="6464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CN" altLang="en-US" sz="36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“中学生口述史”有何价值？</a:t>
          </a:r>
        </a:p>
      </dsp:txBody>
      <dsp:txXfrm rot="-5400000">
        <a:off x="1122779" y="2874716"/>
        <a:ext cx="6413306" cy="940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DD10C-929D-46C7-AC10-2180394CE2FA}">
      <dsp:nvSpPr>
        <dsp:cNvPr id="0" name=""/>
        <dsp:cNvSpPr/>
      </dsp:nvSpPr>
      <dsp:spPr>
        <a:xfrm rot="5400000">
          <a:off x="-240595" y="244259"/>
          <a:ext cx="1603968" cy="1122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6000" kern="1200" dirty="0" smtClean="0"/>
            <a:t>1</a:t>
          </a:r>
          <a:endParaRPr lang="zh-CN" altLang="en-US" sz="6000" kern="1200" dirty="0"/>
        </a:p>
      </dsp:txBody>
      <dsp:txXfrm rot="-5400000">
        <a:off x="0" y="565053"/>
        <a:ext cx="1122778" cy="481190"/>
      </dsp:txXfrm>
    </dsp:sp>
    <dsp:sp modelId="{226E832B-A46C-4F51-B6C5-0E6CDBC1798A}">
      <dsp:nvSpPr>
        <dsp:cNvPr id="0" name=""/>
        <dsp:cNvSpPr/>
      </dsp:nvSpPr>
      <dsp:spPr>
        <a:xfrm rot="5400000">
          <a:off x="3696155" y="-2569713"/>
          <a:ext cx="1043127" cy="6189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6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什么是口述史</a:t>
          </a:r>
          <a:r>
            <a:rPr lang="en-US" altLang="zh-CN" sz="36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?</a:t>
          </a:r>
          <a:endParaRPr lang="zh-CN" altLang="en-US" sz="36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122779" y="54584"/>
        <a:ext cx="6138960" cy="941285"/>
      </dsp:txXfrm>
    </dsp:sp>
    <dsp:sp modelId="{8BD073A9-94F2-4DC2-BAD0-3A09B0A4CE1C}">
      <dsp:nvSpPr>
        <dsp:cNvPr id="0" name=""/>
        <dsp:cNvSpPr/>
      </dsp:nvSpPr>
      <dsp:spPr>
        <a:xfrm rot="5400000">
          <a:off x="-240595" y="1654337"/>
          <a:ext cx="1603968" cy="1122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6000" kern="1200" dirty="0" smtClean="0"/>
            <a:t>2</a:t>
          </a:r>
          <a:endParaRPr lang="zh-CN" altLang="en-US" sz="6000" kern="1200" dirty="0"/>
        </a:p>
      </dsp:txBody>
      <dsp:txXfrm rot="-5400000">
        <a:off x="0" y="1975131"/>
        <a:ext cx="1122778" cy="481190"/>
      </dsp:txXfrm>
    </dsp:sp>
    <dsp:sp modelId="{0AAEB8CA-9755-4114-8FE5-7ED3EF7506AB}">
      <dsp:nvSpPr>
        <dsp:cNvPr id="0" name=""/>
        <dsp:cNvSpPr/>
      </dsp:nvSpPr>
      <dsp:spPr>
        <a:xfrm rot="5400000">
          <a:off x="3696429" y="-1159908"/>
          <a:ext cx="1042579" cy="6189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CN" altLang="en-US" sz="3600" b="1" kern="1200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如何教中学生做口述史？</a:t>
          </a:r>
          <a:endParaRPr lang="en-US" altLang="zh-CN" sz="3600" b="1" kern="1200" dirty="0" smtClean="0">
            <a:solidFill>
              <a:schemeClr val="bg1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85750" lvl="1" indent="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kern="1200" dirty="0"/>
        </a:p>
      </dsp:txBody>
      <dsp:txXfrm rot="-5400000">
        <a:off x="1122779" y="1464637"/>
        <a:ext cx="6138986" cy="940789"/>
      </dsp:txXfrm>
    </dsp:sp>
    <dsp:sp modelId="{82BF916E-58CC-44D9-9BEF-F7FFE90EEC7C}">
      <dsp:nvSpPr>
        <dsp:cNvPr id="0" name=""/>
        <dsp:cNvSpPr/>
      </dsp:nvSpPr>
      <dsp:spPr>
        <a:xfrm rot="5400000">
          <a:off x="-240595" y="3064416"/>
          <a:ext cx="1603968" cy="1122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6000" kern="1200" dirty="0" smtClean="0"/>
            <a:t>3</a:t>
          </a:r>
          <a:endParaRPr lang="zh-CN" altLang="en-US" sz="6000" kern="1200" dirty="0"/>
        </a:p>
      </dsp:txBody>
      <dsp:txXfrm rot="-5400000">
        <a:off x="0" y="3385210"/>
        <a:ext cx="1122778" cy="481190"/>
      </dsp:txXfrm>
    </dsp:sp>
    <dsp:sp modelId="{FD6AB0D0-445B-4D0F-BBB3-EF7093DA4407}">
      <dsp:nvSpPr>
        <dsp:cNvPr id="0" name=""/>
        <dsp:cNvSpPr/>
      </dsp:nvSpPr>
      <dsp:spPr>
        <a:xfrm rot="5400000">
          <a:off x="3696429" y="250170"/>
          <a:ext cx="1042579" cy="6189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CN" altLang="en-US" sz="3600" b="1" kern="1200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“中学生口述史”有何价值？</a:t>
          </a:r>
        </a:p>
      </dsp:txBody>
      <dsp:txXfrm rot="-5400000">
        <a:off x="1122779" y="2874716"/>
        <a:ext cx="6138986" cy="940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DD10C-929D-46C7-AC10-2180394CE2FA}">
      <dsp:nvSpPr>
        <dsp:cNvPr id="0" name=""/>
        <dsp:cNvSpPr/>
      </dsp:nvSpPr>
      <dsp:spPr>
        <a:xfrm rot="5400000">
          <a:off x="-240595" y="244259"/>
          <a:ext cx="1603968" cy="1122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6000" kern="1200" dirty="0" smtClean="0"/>
            <a:t>1</a:t>
          </a:r>
          <a:endParaRPr lang="zh-CN" altLang="en-US" sz="6000" kern="1200" dirty="0"/>
        </a:p>
      </dsp:txBody>
      <dsp:txXfrm rot="-5400000">
        <a:off x="0" y="565053"/>
        <a:ext cx="1122778" cy="481190"/>
      </dsp:txXfrm>
    </dsp:sp>
    <dsp:sp modelId="{226E832B-A46C-4F51-B6C5-0E6CDBC1798A}">
      <dsp:nvSpPr>
        <dsp:cNvPr id="0" name=""/>
        <dsp:cNvSpPr/>
      </dsp:nvSpPr>
      <dsp:spPr>
        <a:xfrm rot="5400000">
          <a:off x="3833315" y="-2706873"/>
          <a:ext cx="1043127" cy="6464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600" b="1" kern="1200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什么是口述史</a:t>
          </a:r>
          <a:r>
            <a:rPr lang="en-US" altLang="zh-CN" sz="3600" b="1" kern="1200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?</a:t>
          </a:r>
          <a:endParaRPr lang="zh-CN" altLang="en-US" sz="3600" b="1" kern="1200" dirty="0">
            <a:solidFill>
              <a:schemeClr val="bg1">
                <a:lumMod val="7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122779" y="54584"/>
        <a:ext cx="6413280" cy="941285"/>
      </dsp:txXfrm>
    </dsp:sp>
    <dsp:sp modelId="{8BD073A9-94F2-4DC2-BAD0-3A09B0A4CE1C}">
      <dsp:nvSpPr>
        <dsp:cNvPr id="0" name=""/>
        <dsp:cNvSpPr/>
      </dsp:nvSpPr>
      <dsp:spPr>
        <a:xfrm rot="5400000">
          <a:off x="-240595" y="1654337"/>
          <a:ext cx="1603968" cy="1122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6000" kern="1200" dirty="0" smtClean="0"/>
            <a:t>2</a:t>
          </a:r>
          <a:endParaRPr lang="zh-CN" altLang="en-US" sz="6000" kern="1200" dirty="0"/>
        </a:p>
      </dsp:txBody>
      <dsp:txXfrm rot="-5400000">
        <a:off x="0" y="1975131"/>
        <a:ext cx="1122778" cy="481190"/>
      </dsp:txXfrm>
    </dsp:sp>
    <dsp:sp modelId="{0AAEB8CA-9755-4114-8FE5-7ED3EF7506AB}">
      <dsp:nvSpPr>
        <dsp:cNvPr id="0" name=""/>
        <dsp:cNvSpPr/>
      </dsp:nvSpPr>
      <dsp:spPr>
        <a:xfrm rot="5400000">
          <a:off x="3833589" y="-1297068"/>
          <a:ext cx="1042579" cy="6464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CN" altLang="en-US" sz="36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如何教中学生做口述史？</a:t>
          </a:r>
          <a:endParaRPr lang="en-US" altLang="zh-CN" sz="3600" b="1" kern="12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285750" lvl="1" indent="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kern="1200" dirty="0"/>
        </a:p>
      </dsp:txBody>
      <dsp:txXfrm rot="-5400000">
        <a:off x="1122779" y="1464637"/>
        <a:ext cx="6413306" cy="940789"/>
      </dsp:txXfrm>
    </dsp:sp>
    <dsp:sp modelId="{82BF916E-58CC-44D9-9BEF-F7FFE90EEC7C}">
      <dsp:nvSpPr>
        <dsp:cNvPr id="0" name=""/>
        <dsp:cNvSpPr/>
      </dsp:nvSpPr>
      <dsp:spPr>
        <a:xfrm rot="5400000">
          <a:off x="-240595" y="3064416"/>
          <a:ext cx="1603968" cy="1122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6000" kern="1200" dirty="0" smtClean="0"/>
            <a:t>3</a:t>
          </a:r>
          <a:endParaRPr lang="zh-CN" altLang="en-US" sz="6000" kern="1200" dirty="0"/>
        </a:p>
      </dsp:txBody>
      <dsp:txXfrm rot="-5400000">
        <a:off x="0" y="3385210"/>
        <a:ext cx="1122778" cy="481190"/>
      </dsp:txXfrm>
    </dsp:sp>
    <dsp:sp modelId="{FD6AB0D0-445B-4D0F-BBB3-EF7093DA4407}">
      <dsp:nvSpPr>
        <dsp:cNvPr id="0" name=""/>
        <dsp:cNvSpPr/>
      </dsp:nvSpPr>
      <dsp:spPr>
        <a:xfrm rot="5400000">
          <a:off x="3833589" y="113010"/>
          <a:ext cx="1042579" cy="6464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CN" altLang="en-US" sz="3600" b="1" kern="1200" dirty="0" smtClean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“中学生口述史”有何价值？</a:t>
          </a:r>
        </a:p>
      </dsp:txBody>
      <dsp:txXfrm rot="-5400000">
        <a:off x="1122779" y="2874716"/>
        <a:ext cx="6413306" cy="9407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688C9-DECF-41BF-A7B0-5C581E04119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6947A-29C6-455E-99FC-6EB05D4471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22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solidFill>
                  <a:srgbClr val="002060"/>
                </a:solidFill>
                <a:latin typeface="-apple-system-font"/>
              </a:rPr>
              <a:t>“</a:t>
            </a:r>
            <a:r>
              <a:rPr lang="zh-CN" altLang="en-US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写家史</a:t>
            </a:r>
            <a:r>
              <a:rPr lang="zh-CN" altLang="en-US" sz="1200" b="1" dirty="0" smtClean="0">
                <a:solidFill>
                  <a:srgbClr val="002060"/>
                </a:solidFill>
                <a:latin typeface="-apple-system-font"/>
              </a:rPr>
              <a:t>”</a:t>
            </a:r>
            <a:r>
              <a:rPr lang="zh-CN" altLang="en-US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中学生认识自我和实现自主教育的过程，强调学生在研究过程中的主导地位。他们自主选题，与受访的长辈平等对话，通过问答接触到了多元而复杂的历史细节，进而依靠自己的努力来寻找答案。在此过程中，养成对家族、对历史</a:t>
            </a:r>
            <a:r>
              <a:rPr lang="zh-CN" altLang="en-US" sz="1200" b="1" dirty="0" smtClean="0">
                <a:solidFill>
                  <a:srgbClr val="002060"/>
                </a:solidFill>
                <a:latin typeface="-apple-system-font"/>
              </a:rPr>
              <a:t>“</a:t>
            </a:r>
            <a:r>
              <a:rPr lang="zh-CN" altLang="en-US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同情的理解</a:t>
            </a:r>
            <a:r>
              <a:rPr lang="zh-CN" altLang="en-US" sz="1200" b="1" dirty="0" smtClean="0">
                <a:solidFill>
                  <a:srgbClr val="002060"/>
                </a:solidFill>
                <a:latin typeface="-apple-system-font"/>
              </a:rPr>
              <a:t>”</a:t>
            </a:r>
            <a:r>
              <a:rPr lang="zh-CN" altLang="en-US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b="1" dirty="0" smtClean="0">
              <a:solidFill>
                <a:srgbClr val="00206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6947A-29C6-455E-99FC-6EB05D44717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41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0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3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617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418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1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13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02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00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11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BE671-BA2D-4CA8-B2E7-1BA501267941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AC0B-35C4-4BE7-A769-DFC49A4A83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97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23004;&#38738;&#38738;&#65307;%20&#26408;&#20043;&#21280;&#20154;.docx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&#38472;&#27426;&#22840;&#65306;&#21475;&#36848;&#21490;&#26696;&#20363;.doc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6&#12289;&#26519;&#38634;&#26494;&#65306;&#20013;&#22269;&#24403;&#20195;&#25945;&#32946;&#65288;&#23425;&#27874;&#22235;&#20013;&#29256;&#26412;&#65289;&#31616;.ppt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22902;&#22902;&#30340;&#22238;&#24518;.docx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松林背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42" y="-196122"/>
            <a:ext cx="12213542" cy="70541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52424" y="1859279"/>
            <a:ext cx="11020425" cy="1022033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2"/>
                </a:solidFill>
              </a:rPr>
              <a:t>“中学生口述史”的实践与思考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8595" y="434387"/>
            <a:ext cx="8371525" cy="458152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2019</a:t>
            </a:r>
            <a:r>
              <a:rPr lang="zh-CN" altLang="en-US" sz="2000" dirty="0" smtClean="0"/>
              <a:t>年浙江省高中历史“关键问题解决”专题研训</a:t>
            </a:r>
            <a:endParaRPr lang="zh-CN" altLang="en-US" sz="1600" dirty="0"/>
          </a:p>
        </p:txBody>
      </p:sp>
      <p:sp>
        <p:nvSpPr>
          <p:cNvPr id="5" name="副标题 2"/>
          <p:cNvSpPr txBox="1">
            <a:spLocks/>
          </p:cNvSpPr>
          <p:nvPr/>
        </p:nvSpPr>
        <p:spPr>
          <a:xfrm>
            <a:off x="1443035" y="2895666"/>
            <a:ext cx="9461448" cy="2680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3200" dirty="0" smtClean="0"/>
          </a:p>
          <a:p>
            <a:endParaRPr lang="en-US" altLang="zh-CN" sz="3200" dirty="0" smtClean="0"/>
          </a:p>
          <a:p>
            <a:r>
              <a:rPr lang="zh-CN" altLang="en-US" sz="3200" dirty="0" smtClean="0"/>
              <a:t>浙江省奉化中学  林雪松</a:t>
            </a:r>
            <a:endParaRPr lang="en-US" altLang="zh-CN" sz="3200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2019.11.14  </a:t>
            </a:r>
            <a:r>
              <a:rPr lang="zh-CN" altLang="en-US" dirty="0" smtClean="0"/>
              <a:t>温州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400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家族兴衰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2311" y="1831975"/>
            <a:ext cx="2890838" cy="4351338"/>
          </a:xfrm>
        </p:spPr>
        <p:txBody>
          <a:bodyPr/>
          <a:lstStyle/>
          <a:p>
            <a:r>
              <a:rPr lang="zh-CN" altLang="en-US" b="0" dirty="0"/>
              <a:t>祖辈们的荣光，父辈们的拼搏不仅是家族辉煌的根基，更是后辈奋进的榜样。</a:t>
            </a:r>
            <a:endParaRPr lang="zh-CN" altLang="en-US" dirty="0"/>
          </a:p>
        </p:txBody>
      </p:sp>
      <p:pic>
        <p:nvPicPr>
          <p:cNvPr id="3074" name="Picture 2" descr="https://timgsa.baidu.com/timg?image&amp;quality=80&amp;size=b9999_10000&amp;sec=1573174424682&amp;di=1aad4ed684c179ab258b88a601432b0a&amp;imgtype=0&amp;src=http%3A%2F%2Fp1-q.mafengwo.net%2Fs11%2FM00%2F47%2F10%2FwKgBEFqPVPyAT1kQAAwDub6U1No02.jpeg%3FimageView2%2F2%2Fw%2F680%2Fq%2F90%257CimageMogr2%2Fstrip%2Fquality%2F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49" y="482600"/>
            <a:ext cx="8538511" cy="570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4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个人创业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5362" name="Picture 2" descr="http://www.51zjmx.cn/yyb/images/huati/chuangy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93" y="1177395"/>
            <a:ext cx="8520907" cy="568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行业变迁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 descr="http://www.51zjmx.cn/yyb/images/huati/hangyebianqi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7" y="365125"/>
            <a:ext cx="8672513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78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125" y="1132681"/>
            <a:ext cx="1790700" cy="325358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2018</a:t>
            </a:r>
            <a:r>
              <a:rPr lang="zh-CN" altLang="en-US" dirty="0" smtClean="0"/>
              <a:t>年：</a:t>
            </a:r>
            <a:r>
              <a:rPr lang="en-US" altLang="zh-CN" dirty="0" smtClean="0">
                <a:hlinkClick r:id="rId3" action="ppaction://hlinkfile"/>
              </a:rPr>
              <a:t>40</a:t>
            </a:r>
            <a:r>
              <a:rPr lang="zh-CN" altLang="en-US" dirty="0" smtClean="0">
                <a:hlinkClick r:id="rId3" action="ppaction://hlinkfile"/>
              </a:rPr>
              <a:t>年职业变迁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919" y="-1"/>
            <a:ext cx="985421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7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物质生活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0" dirty="0" smtClean="0"/>
              <a:t>的确良</a:t>
            </a:r>
            <a:endParaRPr lang="en-US" altLang="zh-CN" b="0" dirty="0" smtClean="0"/>
          </a:p>
          <a:p>
            <a:r>
              <a:rPr lang="zh-CN" altLang="en-US" b="0" dirty="0" smtClean="0"/>
              <a:t>马海毛</a:t>
            </a:r>
            <a:endParaRPr lang="en-US" altLang="zh-CN" b="0" dirty="0" smtClean="0"/>
          </a:p>
          <a:p>
            <a:r>
              <a:rPr lang="zh-CN" altLang="en-US" b="0" dirty="0" smtClean="0"/>
              <a:t>筒子楼</a:t>
            </a:r>
            <a:endParaRPr lang="en-US" altLang="zh-CN" b="0" dirty="0" smtClean="0"/>
          </a:p>
          <a:p>
            <a:r>
              <a:rPr lang="zh-CN" altLang="en-US" b="0" dirty="0" smtClean="0"/>
              <a:t>大杂院</a:t>
            </a:r>
            <a:endParaRPr lang="en-US" altLang="zh-CN" b="0" dirty="0" smtClean="0"/>
          </a:p>
          <a:p>
            <a:r>
              <a:rPr lang="zh-CN" altLang="en-US" b="0" dirty="0"/>
              <a:t>绿皮</a:t>
            </a:r>
            <a:r>
              <a:rPr lang="zh-CN" altLang="en-US" b="0" dirty="0" smtClean="0"/>
              <a:t>车</a:t>
            </a:r>
            <a:endParaRPr lang="en-US" altLang="zh-CN" b="0" dirty="0" smtClean="0"/>
          </a:p>
          <a:p>
            <a:r>
              <a:rPr lang="zh-CN" altLang="en-US" b="0" dirty="0" smtClean="0"/>
              <a:t>小轿车</a:t>
            </a:r>
            <a:endParaRPr lang="en-US" altLang="zh-CN" b="0" dirty="0" smtClean="0"/>
          </a:p>
          <a:p>
            <a:r>
              <a:rPr lang="en-US" altLang="zh-CN" b="0" dirty="0"/>
              <a:t>……</a:t>
            </a:r>
            <a:endParaRPr lang="zh-CN" altLang="en-US" dirty="0"/>
          </a:p>
        </p:txBody>
      </p:sp>
      <p:pic>
        <p:nvPicPr>
          <p:cNvPr id="5124" name="Picture 4" descr="https://timgsa.baidu.com/timg?image&amp;quality=80&amp;size=b9999_10000&amp;sec=1573174712071&amp;di=b63d1de3ba4dacfdf9d189cdc0ad93ea&amp;imgtype=0&amp;src=http%3A%2F%2Fwww.xclz.gov.cn%2Fupfile%2F201811261013223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221456"/>
            <a:ext cx="8553449" cy="641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8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r>
              <a:rPr lang="zh-CN" altLang="en-US" dirty="0"/>
              <a:t>上学经历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03555" y="1385888"/>
            <a:ext cx="5601515" cy="480155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dirty="0" smtClean="0"/>
              <a:t>      </a:t>
            </a:r>
            <a:r>
              <a:rPr lang="zh-CN" altLang="zh-CN" sz="3100" dirty="0" smtClean="0"/>
              <a:t>收拾</a:t>
            </a:r>
            <a:r>
              <a:rPr lang="zh-CN" altLang="zh-CN" sz="3100" dirty="0"/>
              <a:t>寝室还是次要的，主要让地板干净。那时候还是木质地板，上面刷了红漆。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3100" dirty="0" smtClean="0"/>
              <a:t>    </a:t>
            </a:r>
            <a:r>
              <a:rPr lang="zh-CN" altLang="zh-CN" sz="3100" dirty="0" smtClean="0"/>
              <a:t>“</a:t>
            </a:r>
            <a:r>
              <a:rPr lang="zh-CN" altLang="zh-CN" sz="3100" dirty="0"/>
              <a:t>我们洗得可干净了，倒了水，倒了洗衣粉，抄起刷子刷地板，”我爹夸张地演示了一遍当时的情况</a:t>
            </a:r>
            <a:r>
              <a:rPr lang="zh-CN" altLang="zh-CN" sz="3100" dirty="0" smtClean="0"/>
              <a:t>，</a:t>
            </a:r>
            <a:r>
              <a:rPr lang="en-US" altLang="zh-CN" sz="3100" dirty="0" smtClean="0"/>
              <a:t>   </a:t>
            </a:r>
            <a:r>
              <a:rPr lang="zh-CN" altLang="zh-CN" sz="3100" dirty="0" smtClean="0"/>
              <a:t>“</a:t>
            </a:r>
            <a:r>
              <a:rPr lang="zh-CN" altLang="zh-CN" sz="3100" dirty="0"/>
              <a:t>都十点多钟了，住在楼下的高三大哥哥登时就蹿上来了，边拍门边大吼：‘他娘的，我被子全湿了！’”原来是地板漏水太厉害，水滴到楼下去了</a:t>
            </a:r>
            <a:r>
              <a:rPr lang="zh-CN" altLang="zh-CN" sz="3100" dirty="0" smtClean="0"/>
              <a:t>。</a:t>
            </a:r>
            <a:endParaRPr lang="en-US" altLang="zh-CN" sz="3100" dirty="0" smtClean="0"/>
          </a:p>
          <a:p>
            <a:pPr marL="0" indent="0" algn="r">
              <a:buNone/>
            </a:pPr>
            <a:r>
              <a:rPr lang="en-US" altLang="zh-CN" dirty="0" smtClean="0">
                <a:solidFill>
                  <a:srgbClr val="C00000"/>
                </a:solidFill>
              </a:rPr>
              <a:t>——</a:t>
            </a:r>
            <a:r>
              <a:rPr lang="zh-CN" altLang="en-US" dirty="0" smtClean="0">
                <a:solidFill>
                  <a:srgbClr val="C00000"/>
                </a:solidFill>
              </a:rPr>
              <a:t>奉中</a:t>
            </a:r>
            <a:r>
              <a:rPr lang="en-US" altLang="zh-CN" dirty="0" smtClean="0">
                <a:solidFill>
                  <a:srgbClr val="C00000"/>
                </a:solidFill>
              </a:rPr>
              <a:t>2019</a:t>
            </a:r>
            <a:r>
              <a:rPr lang="zh-CN" altLang="en-US" dirty="0" smtClean="0">
                <a:solidFill>
                  <a:srgbClr val="C00000"/>
                </a:solidFill>
              </a:rPr>
              <a:t>届</a:t>
            </a:r>
            <a:r>
              <a:rPr lang="en-US" altLang="zh-CN" dirty="0" smtClean="0">
                <a:solidFill>
                  <a:srgbClr val="C00000"/>
                </a:solidFill>
              </a:rPr>
              <a:t>8</a:t>
            </a:r>
            <a:r>
              <a:rPr lang="zh-CN" altLang="en-US" dirty="0" smtClean="0">
                <a:solidFill>
                  <a:srgbClr val="C00000"/>
                </a:solidFill>
              </a:rPr>
              <a:t>班</a:t>
            </a:r>
            <a:r>
              <a:rPr lang="zh-CN" altLang="zh-CN" dirty="0" smtClean="0">
                <a:solidFill>
                  <a:srgbClr val="C00000"/>
                </a:solidFill>
              </a:rPr>
              <a:t>陈思帆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en-US" altLang="zh-CN" dirty="0" smtClean="0">
                <a:solidFill>
                  <a:srgbClr val="C00000"/>
                </a:solidFill>
              </a:rPr>
              <a:t>《</a:t>
            </a:r>
            <a:r>
              <a:rPr lang="zh-CN" altLang="en-US" dirty="0" smtClean="0">
                <a:solidFill>
                  <a:srgbClr val="C00000"/>
                </a:solidFill>
              </a:rPr>
              <a:t>伟大的</a:t>
            </a:r>
            <a:r>
              <a:rPr lang="en-US" altLang="zh-CN" dirty="0" smtClean="0">
                <a:solidFill>
                  <a:srgbClr val="C00000"/>
                </a:solidFill>
              </a:rPr>
              <a:t>127》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2050" name="图片 1" descr="IMG201706161957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0" y="905986"/>
            <a:ext cx="5424805" cy="406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698795" y="4973842"/>
            <a:ext cx="5234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陈思帆父亲初中时用过的摘记本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33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我的老师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8" name="Picture 4" descr="http://www.51zjmx.cn/yyb/images/huati/wodelaos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5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2893" y="434017"/>
            <a:ext cx="1120057" cy="5982023"/>
          </a:xfrm>
        </p:spPr>
        <p:txBody>
          <a:bodyPr>
            <a:normAutofit/>
          </a:bodyPr>
          <a:lstStyle/>
          <a:p>
            <a:r>
              <a:rPr lang="zh-CN" altLang="en-US" sz="6600" dirty="0" smtClean="0"/>
              <a:t>三年班级日志</a:t>
            </a:r>
            <a:endParaRPr lang="zh-CN" altLang="en-US" sz="66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9948" y="-2319929"/>
            <a:ext cx="8824320" cy="11765762"/>
          </a:xfrm>
        </p:spPr>
      </p:pic>
      <p:sp>
        <p:nvSpPr>
          <p:cNvPr id="3" name="文本框 2"/>
          <p:cNvSpPr txBox="1"/>
          <p:nvPr/>
        </p:nvSpPr>
        <p:spPr>
          <a:xfrm>
            <a:off x="1702676" y="2916621"/>
            <a:ext cx="439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2011</a:t>
            </a:r>
            <a:r>
              <a:rPr lang="zh-CN" altLang="en-US" sz="3600" dirty="0" smtClean="0">
                <a:solidFill>
                  <a:schemeClr val="bg1"/>
                </a:solidFill>
              </a:rPr>
              <a:t>年</a:t>
            </a:r>
            <a:r>
              <a:rPr lang="en-US" altLang="zh-CN" sz="3600" dirty="0" smtClean="0">
                <a:solidFill>
                  <a:schemeClr val="bg1"/>
                </a:solidFill>
              </a:rPr>
              <a:t>7</a:t>
            </a:r>
            <a:r>
              <a:rPr lang="zh-CN" altLang="en-US" sz="3600" dirty="0" smtClean="0">
                <a:solidFill>
                  <a:schemeClr val="bg1"/>
                </a:solidFill>
              </a:rPr>
              <a:t>月</a:t>
            </a:r>
            <a:r>
              <a:rPr lang="en-US" altLang="zh-CN" sz="3600" dirty="0" smtClean="0">
                <a:solidFill>
                  <a:schemeClr val="bg1"/>
                </a:solidFill>
              </a:rPr>
              <a:t>6</a:t>
            </a:r>
            <a:r>
              <a:rPr lang="zh-CN" altLang="en-US" sz="3600" dirty="0" smtClean="0">
                <a:solidFill>
                  <a:schemeClr val="bg1"/>
                </a:solidFill>
              </a:rPr>
              <a:t>日</a:t>
            </a:r>
            <a:r>
              <a:rPr lang="en-US" altLang="zh-CN" sz="3600" dirty="0" smtClean="0">
                <a:solidFill>
                  <a:schemeClr val="bg1"/>
                </a:solidFill>
              </a:rPr>
              <a:t>——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97365" y="5165835"/>
            <a:ext cx="481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2060"/>
                </a:solidFill>
                <a:latin typeface="+mn-ea"/>
              </a:rPr>
              <a:t>——2014</a:t>
            </a:r>
            <a:r>
              <a:rPr lang="zh-CN" altLang="en-US" sz="3600" b="1" dirty="0" smtClean="0">
                <a:solidFill>
                  <a:srgbClr val="002060"/>
                </a:solidFill>
                <a:latin typeface="+mn-ea"/>
              </a:rPr>
              <a:t>年</a:t>
            </a:r>
            <a:r>
              <a:rPr lang="en-US" altLang="zh-CN" sz="3600" b="1" dirty="0" smtClean="0">
                <a:solidFill>
                  <a:srgbClr val="002060"/>
                </a:solidFill>
                <a:latin typeface="+mn-ea"/>
              </a:rPr>
              <a:t>6</a:t>
            </a:r>
            <a:r>
              <a:rPr lang="zh-CN" altLang="en-US" sz="3600" b="1" dirty="0" smtClean="0">
                <a:solidFill>
                  <a:srgbClr val="002060"/>
                </a:solidFill>
                <a:latin typeface="+mn-ea"/>
              </a:rPr>
              <a:t>月</a:t>
            </a:r>
            <a:r>
              <a:rPr lang="en-US" altLang="zh-CN" sz="3600" b="1" dirty="0" smtClean="0">
                <a:solidFill>
                  <a:srgbClr val="002060"/>
                </a:solidFill>
                <a:latin typeface="+mn-ea"/>
              </a:rPr>
              <a:t>6</a:t>
            </a:r>
            <a:r>
              <a:rPr lang="zh-CN" altLang="en-US" sz="3600" b="1" dirty="0" smtClean="0">
                <a:solidFill>
                  <a:srgbClr val="002060"/>
                </a:solidFill>
                <a:latin typeface="+mn-ea"/>
              </a:rPr>
              <a:t>日</a:t>
            </a:r>
            <a:endParaRPr lang="zh-CN" altLang="en-US" sz="36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1702676" y="356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800" dirty="0" smtClean="0">
                <a:solidFill>
                  <a:schemeClr val="bg1"/>
                </a:solidFill>
              </a:rPr>
              <a:t>学生记录自己的历史 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9" y="90736"/>
            <a:ext cx="4871458" cy="6495279"/>
          </a:xfrm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5032584" y="367390"/>
            <a:ext cx="6626016" cy="63093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 smtClean="0"/>
              <a:t>      总说历史课是沉闷的，透着一股历史难以言明的沉重感。但有一天，我忽的发现了另一种上课的方式，</a:t>
            </a:r>
            <a:r>
              <a:rPr lang="zh-CN" altLang="en-US" dirty="0" smtClean="0">
                <a:solidFill>
                  <a:srgbClr val="FF0000"/>
                </a:solidFill>
              </a:rPr>
              <a:t>犹如在南极发现了温热的湖泊那般使人兴奋</a:t>
            </a:r>
            <a:r>
              <a:rPr lang="zh-CN" altLang="en-US" dirty="0" smtClean="0"/>
              <a:t>。噢，是林老师的课啊。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……</a:t>
            </a:r>
            <a:r>
              <a:rPr lang="zh-CN" altLang="en-US" dirty="0" smtClean="0"/>
              <a:t>我们一群人听得如痴如醉，陷入了那段神秘莫测的岁月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思接千载，一段段史实在我们眼前光影缤纷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平静的气氛忽的一转，一道题目将我们刹那拉回课堂。却是那般奇怪，</a:t>
            </a:r>
            <a:r>
              <a:rPr lang="zh-CN" altLang="en-US" dirty="0" smtClean="0">
                <a:solidFill>
                  <a:srgbClr val="FF0000"/>
                </a:solidFill>
              </a:rPr>
              <a:t>林老师叫我们讨论，教室中便犹如一滴水溅进油锅，噼哩啪啦</a:t>
            </a:r>
            <a:r>
              <a:rPr lang="zh-CN" altLang="en-US" dirty="0">
                <a:solidFill>
                  <a:srgbClr val="FF0000"/>
                </a:solidFill>
              </a:rPr>
              <a:t>响彻起来</a:t>
            </a:r>
            <a:r>
              <a:rPr lang="zh-CN" altLang="en-US" dirty="0"/>
              <a:t>，犹如在沙漠中舞动一把火，你一言我一语，有的大胆奇思，有的小心揣测，有的却做作神秘，一言不发。雷人雷语层出不迭</a:t>
            </a:r>
            <a:r>
              <a:rPr lang="en-US" altLang="zh-CN" dirty="0" smtClean="0"/>
              <a:t>……</a:t>
            </a:r>
          </a:p>
          <a:p>
            <a:pPr marL="0" indent="0" algn="r">
              <a:buNone/>
            </a:pPr>
            <a:r>
              <a:rPr lang="en-US" altLang="zh-CN" sz="2000" dirty="0" smtClean="0">
                <a:solidFill>
                  <a:srgbClr val="C00000"/>
                </a:solidFill>
              </a:rPr>
              <a:t>——</a:t>
            </a:r>
            <a:r>
              <a:rPr lang="zh-CN" altLang="en-US" sz="2000" dirty="0" smtClean="0">
                <a:solidFill>
                  <a:srgbClr val="C00000"/>
                </a:solidFill>
              </a:rPr>
              <a:t>奉中</a:t>
            </a:r>
            <a:r>
              <a:rPr lang="en-US" altLang="zh-CN" sz="2000" dirty="0" smtClean="0">
                <a:solidFill>
                  <a:srgbClr val="C00000"/>
                </a:solidFill>
              </a:rPr>
              <a:t>2014</a:t>
            </a:r>
            <a:r>
              <a:rPr lang="zh-CN" altLang="en-US" sz="2000" dirty="0" smtClean="0">
                <a:solidFill>
                  <a:srgbClr val="C00000"/>
                </a:solidFill>
              </a:rPr>
              <a:t>届</a:t>
            </a:r>
            <a:r>
              <a:rPr lang="en-US" altLang="zh-CN" sz="2000" dirty="0" smtClean="0">
                <a:solidFill>
                  <a:srgbClr val="C00000"/>
                </a:solidFill>
              </a:rPr>
              <a:t>11</a:t>
            </a:r>
            <a:r>
              <a:rPr lang="zh-CN" altLang="en-US" sz="2000" dirty="0" smtClean="0">
                <a:solidFill>
                  <a:srgbClr val="C00000"/>
                </a:solidFill>
              </a:rPr>
              <a:t>班李煦厚的班级日志</a:t>
            </a:r>
            <a:endParaRPr lang="zh-CN" alt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464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校址变迁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12" y="3695683"/>
            <a:ext cx="4096699" cy="293371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449593" y="2874971"/>
            <a:ext cx="4429488" cy="3216208"/>
            <a:chOff x="218712" y="1563855"/>
            <a:chExt cx="5981279" cy="4297190"/>
          </a:xfrm>
        </p:grpSpPr>
        <p:pic>
          <p:nvPicPr>
            <p:cNvPr id="7170" name="Picture 2" descr="https://timgsa.baidu.com/timg?image&amp;quality=80&amp;size=b9999_10000&amp;sec=1573175207192&amp;di=9606748e9ef70acf6f8202792f54ea8d&amp;imgtype=jpg&amp;src=http%3A%2F%2Fimgsrc.baidu.com%2Fforum%2Fw%253d580%2Fsign%3D7f7650b66609c93d07f20effaf3cf8bb%2F09768cd4b31c870117eaa85e267f9e2f0708ff2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12" y="1563855"/>
              <a:ext cx="5981279" cy="3990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0"/>
            <p:cNvSpPr txBox="1"/>
            <p:nvPr/>
          </p:nvSpPr>
          <p:spPr>
            <a:xfrm>
              <a:off x="1481432" y="5079724"/>
              <a:ext cx="3379351" cy="781321"/>
            </a:xfrm>
            <a:prstGeom prst="rect">
              <a:avLst/>
            </a:prstGeom>
            <a:noFill/>
          </p:spPr>
          <p:txBody>
            <a:bodyPr vert="horz"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3200" b="1" spc="50" dirty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桃源路</a:t>
              </a:r>
              <a:r>
                <a:rPr lang="en-US" altLang="zh-CN" sz="3200" b="1" spc="50" dirty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285</a:t>
              </a:r>
              <a:r>
                <a:rPr lang="zh-CN" altLang="en-US" sz="3200" b="1" spc="50" dirty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号</a:t>
              </a:r>
              <a:endParaRPr lang="en-US" altLang="zh-CN" sz="3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7" name="TextBox 10"/>
          <p:cNvSpPr txBox="1">
            <a:spLocks noGrp="1"/>
          </p:cNvSpPr>
          <p:nvPr>
            <p:ph idx="1"/>
          </p:nvPr>
        </p:nvSpPr>
        <p:spPr>
          <a:xfrm>
            <a:off x="8293324" y="4718625"/>
            <a:ext cx="3007010" cy="535531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zh-CN" altLang="en-US" sz="3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萧云路</a:t>
            </a:r>
            <a:r>
              <a:rPr lang="en-US" altLang="zh-CN" sz="3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666</a:t>
            </a:r>
            <a:r>
              <a:rPr lang="zh-CN" altLang="en-US" sz="3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号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95" y="192345"/>
            <a:ext cx="4443984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松林背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122"/>
            <a:ext cx="12213542" cy="70541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0" y="456565"/>
            <a:ext cx="1463040" cy="1325563"/>
          </a:xfrm>
          <a:noFill/>
        </p:spPr>
        <p:txBody>
          <a:bodyPr/>
          <a:lstStyle/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1334803803"/>
              </p:ext>
            </p:extLst>
          </p:nvPr>
        </p:nvGraphicFramePr>
        <p:xfrm>
          <a:off x="2395220" y="1553528"/>
          <a:ext cx="7586980" cy="4431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标题 1"/>
          <p:cNvSpPr txBox="1">
            <a:spLocks/>
          </p:cNvSpPr>
          <p:nvPr/>
        </p:nvSpPr>
        <p:spPr>
          <a:xfrm>
            <a:off x="2286000" y="551071"/>
            <a:ext cx="146304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13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校友故事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6" name="Picture 4" descr="http://www.51zjmx.cn/yyb/images/huati/xiaoyougus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585787"/>
            <a:ext cx="8529638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6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794"/>
            <a:ext cx="12193057" cy="704758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战争经历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847850" cy="4351338"/>
          </a:xfrm>
        </p:spPr>
        <p:txBody>
          <a:bodyPr/>
          <a:lstStyle/>
          <a:p>
            <a:r>
              <a:rPr lang="zh-CN" altLang="en-US" b="0" dirty="0" smtClean="0"/>
              <a:t>中国</a:t>
            </a:r>
            <a:r>
              <a:rPr lang="zh-CN" altLang="en-US" b="0" dirty="0"/>
              <a:t>的近现代史，</a:t>
            </a:r>
            <a:r>
              <a:rPr lang="zh-CN" altLang="en-US" b="0" dirty="0">
                <a:hlinkClick r:id="rId3" action="ppaction://hlinkfile"/>
              </a:rPr>
              <a:t>战争与革命</a:t>
            </a:r>
            <a:r>
              <a:rPr lang="zh-CN" altLang="en-US" b="0" dirty="0"/>
              <a:t>是核心议题。</a:t>
            </a:r>
            <a:endParaRPr lang="zh-CN" altLang="en-US" dirty="0"/>
          </a:p>
        </p:txBody>
      </p:sp>
      <p:pic>
        <p:nvPicPr>
          <p:cNvPr id="16386" name="Picture 2" descr="http://www.51zjmx.cn/yyb/images/huati/zhanzhengjing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40" y="939555"/>
            <a:ext cx="7856112" cy="523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9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845" y="1811120"/>
            <a:ext cx="264956" cy="3490595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陈欢夸的实践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823"/>
            <a:ext cx="6907369" cy="5180527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55" y="487473"/>
            <a:ext cx="8137838" cy="5425225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9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1040" y="1347836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600" dirty="0" smtClean="0"/>
              <a:t>      </a:t>
            </a:r>
            <a:r>
              <a:rPr lang="zh-CN" altLang="zh-CN" sz="3600" dirty="0" smtClean="0"/>
              <a:t>我</a:t>
            </a:r>
            <a:r>
              <a:rPr lang="zh-CN" altLang="zh-CN" sz="3600" dirty="0"/>
              <a:t>刚过去的那会儿，台湾也很苦，日本人刚走，我们一大批大陆人被带到那，却没有给我们任何一个人出路，每天浑浑噩噩在军队里，运气不好的，性命就弹掉了，我运道好，勉勉强强当上一个小队长。一大批人在台湾组建了家庭，我那时候啊，就追你阿婆，那是多少苦的啦</a:t>
            </a:r>
            <a:r>
              <a:rPr lang="zh-CN" altLang="zh-CN" sz="3600" dirty="0" smtClean="0"/>
              <a:t>。</a:t>
            </a:r>
            <a:endParaRPr lang="en-US" altLang="zh-CN" sz="3600" dirty="0" smtClean="0"/>
          </a:p>
          <a:p>
            <a:pPr marL="0" indent="0" algn="r">
              <a:buNone/>
            </a:pPr>
            <a:r>
              <a:rPr lang="en-US" altLang="zh-CN" sz="3600" dirty="0" smtClean="0">
                <a:solidFill>
                  <a:srgbClr val="C00000"/>
                </a:solidFill>
              </a:rPr>
              <a:t>——2019</a:t>
            </a:r>
            <a:r>
              <a:rPr lang="zh-CN" altLang="en-US" sz="3600" dirty="0" smtClean="0">
                <a:solidFill>
                  <a:srgbClr val="C00000"/>
                </a:solidFill>
              </a:rPr>
              <a:t>届</a:t>
            </a:r>
            <a:r>
              <a:rPr lang="en-US" altLang="zh-CN" sz="3600" dirty="0" smtClean="0">
                <a:solidFill>
                  <a:srgbClr val="C00000"/>
                </a:solidFill>
              </a:rPr>
              <a:t>8</a:t>
            </a:r>
            <a:r>
              <a:rPr lang="zh-CN" altLang="en-US" sz="3600" dirty="0" smtClean="0">
                <a:solidFill>
                  <a:srgbClr val="C00000"/>
                </a:solidFill>
              </a:rPr>
              <a:t>班</a:t>
            </a:r>
            <a:r>
              <a:rPr lang="zh-CN" altLang="zh-CN" sz="3600" dirty="0" smtClean="0">
                <a:solidFill>
                  <a:srgbClr val="C00000"/>
                </a:solidFill>
              </a:rPr>
              <a:t>王琳霖</a:t>
            </a:r>
            <a:r>
              <a:rPr lang="en-US" altLang="zh-CN" sz="3600" dirty="0" smtClean="0">
                <a:solidFill>
                  <a:srgbClr val="C00000"/>
                </a:solidFill>
              </a:rPr>
              <a:t>《</a:t>
            </a:r>
            <a:r>
              <a:rPr lang="zh-CN" altLang="zh-CN" sz="3600" dirty="0" smtClean="0">
                <a:solidFill>
                  <a:srgbClr val="C00000"/>
                </a:solidFill>
              </a:rPr>
              <a:t>阿公</a:t>
            </a:r>
            <a:r>
              <a:rPr lang="zh-CN" altLang="zh-CN" sz="3600" dirty="0">
                <a:solidFill>
                  <a:srgbClr val="C00000"/>
                </a:solidFill>
              </a:rPr>
              <a:t>沈高彪的壮丁之</a:t>
            </a:r>
            <a:r>
              <a:rPr lang="zh-CN" altLang="zh-CN" sz="3600" dirty="0" smtClean="0">
                <a:solidFill>
                  <a:srgbClr val="C00000"/>
                </a:solidFill>
              </a:rPr>
              <a:t>旅</a:t>
            </a:r>
            <a:r>
              <a:rPr lang="en-US" altLang="zh-CN" sz="3600" dirty="0" smtClean="0">
                <a:solidFill>
                  <a:srgbClr val="C00000"/>
                </a:solidFill>
              </a:rPr>
              <a:t>》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8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地方沿革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 descr="http://www.51zjmx.cn/yyb/images/huati/difangyan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28599"/>
            <a:ext cx="8722520" cy="58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地方掌故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2033588" cy="4351338"/>
          </a:xfrm>
        </p:spPr>
        <p:txBody>
          <a:bodyPr/>
          <a:lstStyle/>
          <a:p>
            <a:r>
              <a:rPr lang="zh-CN" altLang="en-US" b="0" dirty="0"/>
              <a:t>地方是一个戏剧舞台，它有许多隐藏</a:t>
            </a:r>
            <a:r>
              <a:rPr lang="zh-CN" altLang="en-US" b="0" dirty="0" smtClean="0"/>
              <a:t>的好戏。</a:t>
            </a:r>
            <a:endParaRPr lang="zh-CN" altLang="en-US" dirty="0"/>
          </a:p>
        </p:txBody>
      </p:sp>
      <p:pic>
        <p:nvPicPr>
          <p:cNvPr id="11266" name="Picture 2" descr="http://www.51zjmx.cn/yyb/images/huati/difangzhangg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659" y="296069"/>
            <a:ext cx="8821341" cy="588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90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6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5876" y="-105395"/>
            <a:ext cx="10515600" cy="1325563"/>
          </a:xfrm>
        </p:spPr>
        <p:txBody>
          <a:bodyPr/>
          <a:lstStyle/>
          <a:p>
            <a:r>
              <a:rPr lang="zh-CN" altLang="en-US" dirty="0" smtClean="0"/>
              <a:t>传统技艺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549035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smtClean="0">
                <a:solidFill>
                  <a:srgbClr val="C00000"/>
                </a:solidFill>
              </a:rPr>
              <a:t>——</a:t>
            </a:r>
            <a:r>
              <a:rPr lang="zh-CN" altLang="en-US" sz="2400" dirty="0" smtClean="0">
                <a:solidFill>
                  <a:srgbClr val="C00000"/>
                </a:solidFill>
              </a:rPr>
              <a:t>奉中</a:t>
            </a:r>
            <a:r>
              <a:rPr lang="en-US" altLang="zh-CN" sz="2400" dirty="0" smtClean="0">
                <a:solidFill>
                  <a:srgbClr val="C00000"/>
                </a:solidFill>
              </a:rPr>
              <a:t>2020</a:t>
            </a:r>
            <a:r>
              <a:rPr lang="zh-CN" altLang="en-US" sz="2400" dirty="0" smtClean="0">
                <a:solidFill>
                  <a:srgbClr val="C00000"/>
                </a:solidFill>
              </a:rPr>
              <a:t>届</a:t>
            </a:r>
            <a:r>
              <a:rPr lang="en-US" altLang="zh-CN" sz="2400" dirty="0" smtClean="0">
                <a:solidFill>
                  <a:srgbClr val="C00000"/>
                </a:solidFill>
              </a:rPr>
              <a:t>12</a:t>
            </a:r>
            <a:r>
              <a:rPr lang="zh-CN" altLang="en-US" sz="2400" dirty="0" smtClean="0">
                <a:solidFill>
                  <a:srgbClr val="C00000"/>
                </a:solidFill>
              </a:rPr>
              <a:t>班陈万</a:t>
            </a:r>
            <a:r>
              <a:rPr lang="en-US" altLang="zh-CN" sz="2400" dirty="0" smtClean="0">
                <a:solidFill>
                  <a:srgbClr val="C00000"/>
                </a:solidFill>
              </a:rPr>
              <a:t>《</a:t>
            </a:r>
            <a:r>
              <a:rPr lang="zh-CN" altLang="zh-CN" sz="2400" dirty="0" smtClean="0">
                <a:solidFill>
                  <a:srgbClr val="C00000"/>
                </a:solidFill>
              </a:rPr>
              <a:t>我</a:t>
            </a:r>
            <a:r>
              <a:rPr lang="zh-CN" altLang="zh-CN" sz="2400" dirty="0">
                <a:solidFill>
                  <a:srgbClr val="C00000"/>
                </a:solidFill>
              </a:rPr>
              <a:t>的外公是婺剧非遗传承</a:t>
            </a:r>
            <a:r>
              <a:rPr lang="zh-CN" altLang="zh-CN" sz="2400" dirty="0" smtClean="0">
                <a:solidFill>
                  <a:srgbClr val="C00000"/>
                </a:solidFill>
              </a:rPr>
              <a:t>人</a:t>
            </a:r>
            <a:r>
              <a:rPr lang="en-US" altLang="zh-CN" sz="2400" dirty="0" smtClean="0">
                <a:solidFill>
                  <a:srgbClr val="C00000"/>
                </a:solidFill>
              </a:rPr>
              <a:t>》</a:t>
            </a:r>
            <a:endParaRPr lang="zh-CN" altLang="zh-CN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363" y="262214"/>
            <a:ext cx="5410008" cy="500464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2734" y="1166023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04800" algn="just">
              <a:spcAft>
                <a:spcPts val="0"/>
              </a:spcAft>
            </a:pPr>
            <a:r>
              <a:rPr lang="en-US" altLang="zh-CN" sz="24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sz="24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当时</a:t>
            </a:r>
            <a:r>
              <a:rPr lang="zh-CN" altLang="en-US" sz="2400" b="1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400" b="1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世纪</a:t>
            </a:r>
            <a:r>
              <a:rPr lang="en-US" altLang="zh-CN" sz="2400" b="1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2400" b="1" kern="1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年代初）</a:t>
            </a:r>
            <a:r>
              <a:rPr lang="zh-CN" altLang="zh-CN" sz="24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外出</a:t>
            </a:r>
            <a:r>
              <a:rPr lang="zh-CN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演出要经过演出地县文化局、乡文化站审批后才行，到江西婺源时，县文化局领导问外公他们：“为什么你们的剧团叫‘五里婺剧团’</a:t>
            </a:r>
            <a:r>
              <a:rPr lang="en-US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r>
              <a:rPr lang="zh-CN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”外公告诉他，这是他们五里村一个村子的剧团。他们一开始还不相信，但看了我们的演职员的名单后，他信了。因为所有的演职员都姓刘。说</a:t>
            </a:r>
            <a:r>
              <a:rPr lang="en-US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“我们一个县办个剧团都难啊，你们一个村竟然能创办一个剧团，了不起</a:t>
            </a:r>
            <a:r>
              <a:rPr lang="en-US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r>
              <a:rPr lang="zh-CN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zh-CN" b="1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kern="1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  <a:r>
              <a:rPr lang="en-US" altLang="zh-CN" sz="2400" b="1" kern="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1982</a:t>
            </a:r>
            <a:r>
              <a:rPr lang="zh-CN" altLang="zh-CN" sz="24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年，在常山县首届农民文艺汇演时，五里婺剧团被评为县农民汇演集体一等奖。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43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地方美食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Picture 2" descr="https://timgsa.baidu.com/timg?image&amp;quality=80&amp;size=b9999_10000&amp;sec=1573175741583&amp;di=1077bdc2d5a6804f6bb4bc46c547411b&amp;imgtype=0&amp;src=http%3A%2F%2Fp0.ifengimg.com%2Fpmop%2F2018%2F0227%2FD82510CA5C36592DBAD978053FB22652E0F8CA59_size103_w1080_h72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136524"/>
            <a:ext cx="8771971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0" dirty="0"/>
              <a:t> </a:t>
            </a:r>
            <a:r>
              <a:rPr lang="zh-CN" altLang="en-US" dirty="0"/>
              <a:t>民风民俗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4340" name="Picture 4" descr="http://www.51zjmx.cn/yyb/images/huati/minfengmin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574675"/>
            <a:ext cx="8403432" cy="56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1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97443" y="4669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rgbClr val="FF0000"/>
                </a:solidFill>
              </a:rPr>
              <a:t>（</a:t>
            </a:r>
            <a:r>
              <a:rPr lang="en-US" altLang="zh-CN" sz="6000" dirty="0" smtClean="0">
                <a:solidFill>
                  <a:srgbClr val="FF0000"/>
                </a:solidFill>
              </a:rPr>
              <a:t>1</a:t>
            </a:r>
            <a:r>
              <a:rPr lang="zh-CN" altLang="en-US" sz="6000" dirty="0" smtClean="0">
                <a:solidFill>
                  <a:srgbClr val="FF0000"/>
                </a:solidFill>
              </a:rPr>
              <a:t>）帮助学生选题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3140808" y="824637"/>
            <a:ext cx="10818615" cy="6489511"/>
            <a:chOff x="-3140808" y="824637"/>
            <a:chExt cx="10850150" cy="6489511"/>
          </a:xfrm>
        </p:grpSpPr>
        <p:sp>
          <p:nvSpPr>
            <p:cNvPr id="11" name="空心弧 10"/>
            <p:cNvSpPr/>
            <p:nvPr/>
          </p:nvSpPr>
          <p:spPr>
            <a:xfrm>
              <a:off x="-3140808" y="824637"/>
              <a:ext cx="6489511" cy="6489511"/>
            </a:xfrm>
            <a:prstGeom prst="blockArc">
              <a:avLst>
                <a:gd name="adj1" fmla="val 18900000"/>
                <a:gd name="adj2" fmla="val 2700000"/>
                <a:gd name="adj3" fmla="val 333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任意多边形 11"/>
            <p:cNvSpPr/>
            <p:nvPr/>
          </p:nvSpPr>
          <p:spPr>
            <a:xfrm>
              <a:off x="3044376" y="2107611"/>
              <a:ext cx="4664966" cy="964094"/>
            </a:xfrm>
            <a:custGeom>
              <a:avLst/>
              <a:gdLst>
                <a:gd name="connsiteX0" fmla="*/ 0 w 6838851"/>
                <a:gd name="connsiteY0" fmla="*/ 0 h 964094"/>
                <a:gd name="connsiteX1" fmla="*/ 6838851 w 6838851"/>
                <a:gd name="connsiteY1" fmla="*/ 0 h 964094"/>
                <a:gd name="connsiteX2" fmla="*/ 6838851 w 6838851"/>
                <a:gd name="connsiteY2" fmla="*/ 964094 h 964094"/>
                <a:gd name="connsiteX3" fmla="*/ 0 w 6838851"/>
                <a:gd name="connsiteY3" fmla="*/ 964094 h 964094"/>
                <a:gd name="connsiteX4" fmla="*/ 0 w 6838851"/>
                <a:gd name="connsiteY4" fmla="*/ 0 h 964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851" h="964094">
                  <a:moveTo>
                    <a:pt x="0" y="0"/>
                  </a:moveTo>
                  <a:lnTo>
                    <a:pt x="6838851" y="0"/>
                  </a:lnTo>
                  <a:lnTo>
                    <a:pt x="6838851" y="964094"/>
                  </a:lnTo>
                  <a:lnTo>
                    <a:pt x="0" y="964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250" tIns="101600" rIns="101600" bIns="10160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endParaRPr lang="en-US" altLang="zh-CN" sz="40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家  庭</a:t>
              </a:r>
            </a:p>
            <a:p>
              <a:pPr lvl="0" algn="l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000" kern="1200" dirty="0"/>
            </a:p>
          </p:txBody>
        </p:sp>
        <p:sp>
          <p:nvSpPr>
            <p:cNvPr id="13" name="椭圆 12"/>
            <p:cNvSpPr/>
            <p:nvPr/>
          </p:nvSpPr>
          <p:spPr>
            <a:xfrm>
              <a:off x="2375294" y="2020692"/>
              <a:ext cx="1205117" cy="12051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任意多边形 13"/>
            <p:cNvSpPr/>
            <p:nvPr/>
          </p:nvSpPr>
          <p:spPr>
            <a:xfrm>
              <a:off x="3328302" y="3587345"/>
              <a:ext cx="4381040" cy="964094"/>
            </a:xfrm>
            <a:custGeom>
              <a:avLst/>
              <a:gdLst>
                <a:gd name="connsiteX0" fmla="*/ 0 w 6488403"/>
                <a:gd name="connsiteY0" fmla="*/ 0 h 964094"/>
                <a:gd name="connsiteX1" fmla="*/ 6488403 w 6488403"/>
                <a:gd name="connsiteY1" fmla="*/ 0 h 964094"/>
                <a:gd name="connsiteX2" fmla="*/ 6488403 w 6488403"/>
                <a:gd name="connsiteY2" fmla="*/ 964094 h 964094"/>
                <a:gd name="connsiteX3" fmla="*/ 0 w 6488403"/>
                <a:gd name="connsiteY3" fmla="*/ 964094 h 964094"/>
                <a:gd name="connsiteX4" fmla="*/ 0 w 6488403"/>
                <a:gd name="connsiteY4" fmla="*/ 0 h 964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8403" h="964094">
                  <a:moveTo>
                    <a:pt x="0" y="0"/>
                  </a:moveTo>
                  <a:lnTo>
                    <a:pt x="6488403" y="0"/>
                  </a:lnTo>
                  <a:lnTo>
                    <a:pt x="6488403" y="964094"/>
                  </a:lnTo>
                  <a:lnTo>
                    <a:pt x="0" y="964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250" tIns="101600" rIns="101600" bIns="10160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endParaRPr lang="en-US" altLang="zh-CN" sz="40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  校</a:t>
              </a:r>
            </a:p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000" kern="1200" dirty="0"/>
            </a:p>
          </p:txBody>
        </p:sp>
        <p:sp>
          <p:nvSpPr>
            <p:cNvPr id="15" name="椭圆 14"/>
            <p:cNvSpPr/>
            <p:nvPr/>
          </p:nvSpPr>
          <p:spPr>
            <a:xfrm>
              <a:off x="2725742" y="3466833"/>
              <a:ext cx="1205117" cy="12051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任意多边形 15"/>
            <p:cNvSpPr/>
            <p:nvPr/>
          </p:nvSpPr>
          <p:spPr>
            <a:xfrm>
              <a:off x="2977854" y="5033486"/>
              <a:ext cx="4731488" cy="964094"/>
            </a:xfrm>
            <a:custGeom>
              <a:avLst/>
              <a:gdLst>
                <a:gd name="connsiteX0" fmla="*/ 0 w 6838851"/>
                <a:gd name="connsiteY0" fmla="*/ 0 h 964094"/>
                <a:gd name="connsiteX1" fmla="*/ 6838851 w 6838851"/>
                <a:gd name="connsiteY1" fmla="*/ 0 h 964094"/>
                <a:gd name="connsiteX2" fmla="*/ 6838851 w 6838851"/>
                <a:gd name="connsiteY2" fmla="*/ 964094 h 964094"/>
                <a:gd name="connsiteX3" fmla="*/ 0 w 6838851"/>
                <a:gd name="connsiteY3" fmla="*/ 964094 h 964094"/>
                <a:gd name="connsiteX4" fmla="*/ 0 w 6838851"/>
                <a:gd name="connsiteY4" fmla="*/ 0 h 964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851" h="964094">
                  <a:moveTo>
                    <a:pt x="0" y="0"/>
                  </a:moveTo>
                  <a:lnTo>
                    <a:pt x="6838851" y="0"/>
                  </a:lnTo>
                  <a:lnTo>
                    <a:pt x="6838851" y="964094"/>
                  </a:lnTo>
                  <a:lnTo>
                    <a:pt x="0" y="9640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250" tIns="101600" rIns="101600" bIns="101600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40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000" b="1" kern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社  区</a:t>
              </a:r>
            </a:p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000" kern="1200" dirty="0"/>
            </a:p>
          </p:txBody>
        </p:sp>
        <p:sp>
          <p:nvSpPr>
            <p:cNvPr id="17" name="椭圆 16"/>
            <p:cNvSpPr/>
            <p:nvPr/>
          </p:nvSpPr>
          <p:spPr>
            <a:xfrm>
              <a:off x="2375294" y="4912974"/>
              <a:ext cx="1205117" cy="120511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0" name="文本框 19"/>
          <p:cNvSpPr txBox="1"/>
          <p:nvPr/>
        </p:nvSpPr>
        <p:spPr>
          <a:xfrm>
            <a:off x="2725742" y="2107611"/>
            <a:ext cx="1008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44376" y="3561559"/>
            <a:ext cx="1008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630788" y="5007700"/>
            <a:ext cx="1008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9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松林背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122"/>
            <a:ext cx="12213542" cy="70541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0" y="456565"/>
            <a:ext cx="1463040" cy="1325563"/>
          </a:xfrm>
          <a:noFill/>
        </p:spPr>
        <p:txBody>
          <a:bodyPr/>
          <a:lstStyle/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1550140930"/>
              </p:ext>
            </p:extLst>
          </p:nvPr>
        </p:nvGraphicFramePr>
        <p:xfrm>
          <a:off x="2395220" y="1553528"/>
          <a:ext cx="7312660" cy="4431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>
          <a:xfrm>
            <a:off x="2296771" y="551071"/>
            <a:ext cx="146304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25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29406" y="759494"/>
            <a:ext cx="10515600" cy="1325563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（</a:t>
            </a:r>
            <a:r>
              <a:rPr lang="en-US" altLang="zh-CN" dirty="0" smtClean="0">
                <a:solidFill>
                  <a:srgbClr val="FF0000"/>
                </a:solidFill>
              </a:rPr>
              <a:t>2</a:t>
            </a:r>
            <a:r>
              <a:rPr lang="zh-CN" altLang="en-US" dirty="0" smtClean="0">
                <a:solidFill>
                  <a:srgbClr val="FF0000"/>
                </a:solidFill>
              </a:rPr>
              <a:t>）帮助学生收集整理口述资料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68350" y="2100000"/>
            <a:ext cx="9783570" cy="4351338"/>
          </a:xfrm>
        </p:spPr>
        <p:txBody>
          <a:bodyPr>
            <a:norm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zh-CN" altLang="en-US" sz="4400" dirty="0" smtClean="0"/>
              <a:t>学会检索文献</a:t>
            </a:r>
            <a:endParaRPr lang="en-US" altLang="zh-CN" sz="4400" dirty="0" smtClean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4400" dirty="0" smtClean="0"/>
              <a:t>撰写采访提纲</a:t>
            </a:r>
            <a:endParaRPr lang="en-US" altLang="zh-CN" sz="4400" dirty="0" smtClean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4400" dirty="0" smtClean="0"/>
              <a:t>懂得采访技巧</a:t>
            </a:r>
            <a:endParaRPr lang="en-US" altLang="zh-CN" sz="4400" dirty="0" smtClean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4400" dirty="0" smtClean="0"/>
              <a:t>使用音像设备</a:t>
            </a:r>
            <a:endParaRPr lang="en-US" altLang="zh-CN" sz="4400" dirty="0" smtClean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4400" dirty="0" smtClean="0"/>
              <a:t>遵守学术规范</a:t>
            </a:r>
            <a:endParaRPr lang="zh-CN" altLang="en-US" sz="4400" dirty="0"/>
          </a:p>
        </p:txBody>
      </p:sp>
      <p:sp>
        <p:nvSpPr>
          <p:cNvPr id="7" name="矩形 6"/>
          <p:cNvSpPr/>
          <p:nvPr/>
        </p:nvSpPr>
        <p:spPr>
          <a:xfrm>
            <a:off x="5799133" y="2075110"/>
            <a:ext cx="3659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了解选题</a:t>
            </a:r>
          </a:p>
        </p:txBody>
      </p:sp>
      <p:sp>
        <p:nvSpPr>
          <p:cNvPr id="8" name="矩形 7"/>
          <p:cNvSpPr/>
          <p:nvPr/>
        </p:nvSpPr>
        <p:spPr>
          <a:xfrm>
            <a:off x="5799132" y="2782634"/>
            <a:ext cx="3659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细化选题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99132" y="3527185"/>
            <a:ext cx="3751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挖掘</a:t>
            </a:r>
            <a:r>
              <a:rPr lang="zh-CN" alt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细节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99132" y="4244710"/>
            <a:ext cx="36599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多次使用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99132" y="4963303"/>
            <a:ext cx="53108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产生成果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2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952366" y="566333"/>
            <a:ext cx="10515600" cy="1325563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（</a:t>
            </a:r>
            <a:r>
              <a:rPr lang="en-US" altLang="zh-CN" dirty="0" smtClean="0">
                <a:solidFill>
                  <a:srgbClr val="FF0000"/>
                </a:solidFill>
              </a:rPr>
              <a:t>3</a:t>
            </a:r>
            <a:r>
              <a:rPr lang="zh-CN" altLang="en-US" dirty="0" smtClean="0">
                <a:solidFill>
                  <a:srgbClr val="FF0000"/>
                </a:solidFill>
              </a:rPr>
              <a:t>）</a:t>
            </a:r>
            <a:r>
              <a:rPr lang="zh-CN" altLang="en-US" dirty="0">
                <a:solidFill>
                  <a:srgbClr val="FF0000"/>
                </a:solidFill>
              </a:rPr>
              <a:t>帮助学生</a:t>
            </a:r>
            <a:r>
              <a:rPr lang="zh-CN" altLang="en-US" dirty="0" smtClean="0">
                <a:solidFill>
                  <a:srgbClr val="FF0000"/>
                </a:solidFill>
              </a:rPr>
              <a:t>呈现口述史成果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710" y="2061348"/>
            <a:ext cx="4723890" cy="2334840"/>
          </a:xfrm>
        </p:spPr>
        <p:txBody>
          <a:bodyPr>
            <a:norm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zh-CN" altLang="en-US" sz="4400" dirty="0" smtClean="0"/>
              <a:t>结集成册</a:t>
            </a:r>
            <a:endParaRPr lang="en-US" altLang="zh-CN" sz="4400" dirty="0" smtClean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4400" dirty="0" smtClean="0"/>
              <a:t>评奖发表</a:t>
            </a:r>
            <a:endParaRPr lang="en-US" altLang="zh-CN" sz="4400" dirty="0" smtClean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4400" dirty="0" smtClean="0"/>
              <a:t>建立档案库</a:t>
            </a:r>
            <a:endParaRPr lang="zh-CN" altLang="en-US" sz="44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767" y="1561660"/>
            <a:ext cx="7787070" cy="5113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42" y="1561660"/>
            <a:ext cx="3822316" cy="67952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58" y="156166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4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01240" y="456565"/>
            <a:ext cx="1463040" cy="1325563"/>
          </a:xfrm>
          <a:noFill/>
        </p:spPr>
        <p:txBody>
          <a:bodyPr/>
          <a:lstStyle/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504186944"/>
              </p:ext>
            </p:extLst>
          </p:nvPr>
        </p:nvGraphicFramePr>
        <p:xfrm>
          <a:off x="2395220" y="1553528"/>
          <a:ext cx="7541260" cy="4431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987424"/>
            <a:ext cx="10515600" cy="49714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600" dirty="0" smtClean="0"/>
              <a:t>选修模块</a:t>
            </a:r>
            <a:r>
              <a:rPr lang="en-US" altLang="zh-CN" sz="3600" dirty="0" smtClean="0"/>
              <a:t>2《</a:t>
            </a:r>
            <a:r>
              <a:rPr lang="zh-CN" altLang="en-US" sz="3600" dirty="0" smtClean="0"/>
              <a:t>史料研读</a:t>
            </a:r>
            <a:r>
              <a:rPr lang="en-US" altLang="zh-CN" sz="3600" dirty="0" smtClean="0"/>
              <a:t>》</a:t>
            </a:r>
          </a:p>
          <a:p>
            <a:pPr marL="0" indent="0">
              <a:buNone/>
            </a:pPr>
            <a:r>
              <a:rPr lang="en-US" altLang="zh-CN" sz="3600" dirty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      2.4.</a:t>
            </a:r>
            <a:r>
              <a:rPr lang="zh-CN" altLang="zh-CN" sz="3600" dirty="0" smtClean="0">
                <a:solidFill>
                  <a:srgbClr val="FF0000"/>
                </a:solidFill>
              </a:rPr>
              <a:t>口述</a:t>
            </a:r>
            <a:r>
              <a:rPr lang="zh-CN" altLang="zh-CN" sz="3600" dirty="0">
                <a:solidFill>
                  <a:srgbClr val="FF0000"/>
                </a:solidFill>
              </a:rPr>
              <a:t>史料研读</a:t>
            </a:r>
          </a:p>
          <a:p>
            <a:pPr marL="0" indent="0">
              <a:buNone/>
            </a:pPr>
            <a:r>
              <a:rPr lang="en-US" altLang="zh-CN" sz="3600" dirty="0" smtClean="0"/>
              <a:t>       </a:t>
            </a:r>
            <a:r>
              <a:rPr lang="zh-CN" altLang="zh-CN" sz="3600" dirty="0" smtClean="0">
                <a:solidFill>
                  <a:srgbClr val="FF0000"/>
                </a:solidFill>
              </a:rPr>
              <a:t>知道</a:t>
            </a:r>
            <a:r>
              <a:rPr lang="zh-CN" altLang="zh-CN" sz="3600" dirty="0"/>
              <a:t>当事人或亲历者的口述回忆是重要的史料，知道神话、传说、史诗等也是口述史料的组成部分；选择有代表性的口述史料进行</a:t>
            </a:r>
            <a:r>
              <a:rPr lang="zh-CN" altLang="zh-CN" sz="3600" dirty="0">
                <a:solidFill>
                  <a:srgbClr val="FF0000"/>
                </a:solidFill>
              </a:rPr>
              <a:t>研读</a:t>
            </a:r>
            <a:r>
              <a:rPr lang="zh-CN" altLang="zh-CN" sz="3600" dirty="0"/>
              <a:t>；</a:t>
            </a:r>
            <a:r>
              <a:rPr lang="zh-CN" altLang="zh-CN" sz="3600" dirty="0">
                <a:solidFill>
                  <a:srgbClr val="FF0000"/>
                </a:solidFill>
              </a:rPr>
              <a:t>认识</a:t>
            </a:r>
            <a:r>
              <a:rPr lang="zh-CN" altLang="zh-CN" sz="3600" dirty="0"/>
              <a:t>口述史料的价值与局限性；</a:t>
            </a:r>
            <a:r>
              <a:rPr lang="zh-CN" altLang="zh-CN" sz="3600" dirty="0">
                <a:solidFill>
                  <a:srgbClr val="FF0000"/>
                </a:solidFill>
              </a:rPr>
              <a:t>学会</a:t>
            </a:r>
            <a:r>
              <a:rPr lang="zh-CN" altLang="zh-CN" sz="3600" dirty="0"/>
              <a:t>使用现代科技手段记录和整理口述史料。所涉及的主要口述史料包括：回忆录与其他口述史记录；神话、传说、史诗</a:t>
            </a:r>
            <a:r>
              <a:rPr lang="zh-CN" altLang="zh-CN" sz="3600" dirty="0" smtClean="0"/>
              <a:t>。</a:t>
            </a:r>
            <a:endParaRPr lang="en-US" altLang="zh-CN" sz="3600" dirty="0" smtClean="0"/>
          </a:p>
          <a:p>
            <a:pPr marL="0" indent="0" algn="r">
              <a:buNone/>
            </a:pPr>
            <a:r>
              <a:rPr lang="en-US" altLang="zh-CN" sz="3600" dirty="0" smtClean="0">
                <a:solidFill>
                  <a:srgbClr val="C00000"/>
                </a:solidFill>
              </a:rPr>
              <a:t>——</a:t>
            </a:r>
            <a:r>
              <a:rPr lang="zh-CN" altLang="en-US" sz="3600" dirty="0" smtClean="0">
                <a:solidFill>
                  <a:srgbClr val="C00000"/>
                </a:solidFill>
              </a:rPr>
              <a:t>教育部</a:t>
            </a:r>
            <a:r>
              <a:rPr lang="en-US" altLang="zh-CN" sz="3600" dirty="0" smtClean="0">
                <a:solidFill>
                  <a:srgbClr val="C00000"/>
                </a:solidFill>
              </a:rPr>
              <a:t>《</a:t>
            </a:r>
            <a:r>
              <a:rPr lang="zh-CN" altLang="en-US" sz="3600" dirty="0" smtClean="0">
                <a:solidFill>
                  <a:srgbClr val="C00000"/>
                </a:solidFill>
              </a:rPr>
              <a:t>普通高中历史课程标准</a:t>
            </a:r>
            <a:r>
              <a:rPr lang="en-US" altLang="zh-CN" sz="3600" dirty="0" smtClean="0">
                <a:solidFill>
                  <a:srgbClr val="C00000"/>
                </a:solidFill>
              </a:rPr>
              <a:t>》</a:t>
            </a:r>
            <a:r>
              <a:rPr lang="zh-CN" altLang="en-US" sz="3600" dirty="0" smtClean="0">
                <a:solidFill>
                  <a:srgbClr val="C00000"/>
                </a:solidFill>
              </a:rPr>
              <a:t>（</a:t>
            </a:r>
            <a:r>
              <a:rPr lang="en-US" altLang="zh-CN" sz="3600" dirty="0" smtClean="0">
                <a:solidFill>
                  <a:srgbClr val="C00000"/>
                </a:solidFill>
              </a:rPr>
              <a:t>2017</a:t>
            </a:r>
            <a:r>
              <a:rPr lang="zh-CN" altLang="en-US" sz="3600" dirty="0" smtClean="0">
                <a:solidFill>
                  <a:srgbClr val="C00000"/>
                </a:solidFill>
              </a:rPr>
              <a:t>版）</a:t>
            </a:r>
            <a:endParaRPr lang="zh-CN" altLang="zh-CN" sz="3600" dirty="0">
              <a:solidFill>
                <a:srgbClr val="C00000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880860" y="776605"/>
            <a:ext cx="5730240" cy="1325563"/>
          </a:xfrm>
          <a:noFill/>
        </p:spPr>
        <p:txBody>
          <a:bodyPr/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关键能力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3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163" y="993775"/>
            <a:ext cx="604838" cy="1325563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徐茹玥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72" y="0"/>
            <a:ext cx="10272528" cy="6529388"/>
          </a:xfrm>
        </p:spPr>
      </p:pic>
    </p:spTree>
    <p:extLst>
      <p:ext uri="{BB962C8B-B14F-4D97-AF65-F5344CB8AC3E}">
        <p14:creationId xmlns:p14="http://schemas.microsoft.com/office/powerpoint/2010/main" val="20775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1084" y="5294728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600" dirty="0" smtClean="0"/>
              <a:t>陈</a:t>
            </a:r>
            <a:r>
              <a:rPr lang="zh-CN" altLang="en-US" sz="3600" dirty="0"/>
              <a:t>万</a:t>
            </a:r>
            <a:r>
              <a:rPr lang="en-US" altLang="zh-CN" sz="3600" dirty="0"/>
              <a:t>《</a:t>
            </a:r>
            <a:r>
              <a:rPr lang="zh-CN" altLang="en-US" sz="3600" dirty="0"/>
              <a:t>我的外公是婺剧非遗传承人</a:t>
            </a:r>
            <a:r>
              <a:rPr lang="en-US" altLang="zh-CN" sz="3600" dirty="0" smtClean="0"/>
              <a:t>》  </a:t>
            </a:r>
            <a:r>
              <a:rPr lang="zh-CN" altLang="en-US" sz="3600" dirty="0" smtClean="0"/>
              <a:t>宁波</a:t>
            </a:r>
            <a:r>
              <a:rPr lang="zh-CN" altLang="en-US" sz="3600" dirty="0"/>
              <a:t>市二等奖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" y="765441"/>
            <a:ext cx="12111495" cy="4847641"/>
          </a:xfrm>
        </p:spPr>
      </p:pic>
    </p:spTree>
    <p:extLst>
      <p:ext uri="{BB962C8B-B14F-4D97-AF65-F5344CB8AC3E}">
        <p14:creationId xmlns:p14="http://schemas.microsoft.com/office/powerpoint/2010/main" val="279645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112" y="893763"/>
            <a:ext cx="676275" cy="1325563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蒋可欣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44" y="94455"/>
            <a:ext cx="8892119" cy="666908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44" y="94455"/>
            <a:ext cx="10172701" cy="762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 smtClean="0"/>
              <a:t>       </a:t>
            </a:r>
            <a:r>
              <a:rPr lang="zh-CN" altLang="zh-CN" sz="3600" dirty="0" smtClean="0"/>
              <a:t>我</a:t>
            </a:r>
            <a:r>
              <a:rPr lang="zh-CN" altLang="zh-CN" sz="3600" dirty="0"/>
              <a:t>想起黑格尔的一句话：“</a:t>
            </a:r>
            <a:r>
              <a:rPr lang="zh-CN" altLang="zh-CN" sz="3600" dirty="0">
                <a:solidFill>
                  <a:srgbClr val="FF0000"/>
                </a:solidFill>
              </a:rPr>
              <a:t>历史是一堆灰烬，但灰烬深处有余温。</a:t>
            </a:r>
            <a:r>
              <a:rPr lang="zh-CN" altLang="zh-CN" sz="3600" dirty="0"/>
              <a:t>”确实，我们每个人都能感受到这股温热，温暖着、滋养着我们的心。透过一些平庸的老物件，我们在冰冷凉薄的现代生活中回望过去，感受到这种人情世故的余温，转而更好的拥抱未来。也许这正是我们学习历史、铭记历史的原因吧</a:t>
            </a:r>
            <a:r>
              <a:rPr lang="zh-CN" altLang="zh-CN" sz="3600" dirty="0" smtClean="0"/>
              <a:t>。</a:t>
            </a:r>
            <a:endParaRPr lang="en-US" altLang="zh-CN" sz="3600" dirty="0" smtClean="0"/>
          </a:p>
          <a:p>
            <a:pPr marL="0" indent="0" algn="r">
              <a:buNone/>
            </a:pPr>
            <a:r>
              <a:rPr lang="en-US" altLang="zh-CN" sz="3600" dirty="0" smtClean="0"/>
              <a:t>——2019</a:t>
            </a:r>
            <a:r>
              <a:rPr lang="zh-CN" altLang="en-US" sz="3600" dirty="0" smtClean="0"/>
              <a:t>届</a:t>
            </a:r>
            <a:r>
              <a:rPr lang="en-US" altLang="zh-CN" sz="3600" dirty="0" smtClean="0"/>
              <a:t>8</a:t>
            </a:r>
            <a:r>
              <a:rPr lang="zh-CN" altLang="en-US" sz="3600" dirty="0" smtClean="0"/>
              <a:t>班胡</a:t>
            </a:r>
            <a:r>
              <a:rPr lang="zh-CN" altLang="en-US" sz="3600" dirty="0"/>
              <a:t>佳</a:t>
            </a:r>
            <a:r>
              <a:rPr lang="zh-CN" altLang="en-US" sz="3600" dirty="0" smtClean="0"/>
              <a:t>琪</a:t>
            </a:r>
            <a:r>
              <a:rPr lang="en-US" altLang="zh-CN" sz="3600" dirty="0" smtClean="0"/>
              <a:t>《</a:t>
            </a:r>
            <a:r>
              <a:rPr lang="zh-CN" altLang="zh-CN" sz="3600" dirty="0"/>
              <a:t>八仙桌与我们的故事</a:t>
            </a:r>
            <a:r>
              <a:rPr lang="en-US" altLang="zh-CN" sz="3600" dirty="0" smtClean="0"/>
              <a:t>》</a:t>
            </a:r>
            <a:endParaRPr lang="zh-CN" altLang="en-US" sz="3600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涵养历史学科核心素养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91299" y="732224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6000" dirty="0" smtClean="0">
                <a:solidFill>
                  <a:srgbClr val="FF0000"/>
                </a:solidFill>
              </a:rPr>
              <a:t>学生的收获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8366" y="2057787"/>
            <a:ext cx="5928648" cy="3103250"/>
          </a:xfrm>
        </p:spPr>
        <p:txBody>
          <a:bodyPr>
            <a:no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zh-CN" altLang="en-US" sz="4800" dirty="0"/>
              <a:t>锻炼</a:t>
            </a:r>
            <a:r>
              <a:rPr lang="zh-CN" altLang="en-US" sz="4800" dirty="0" smtClean="0"/>
              <a:t>历史</a:t>
            </a:r>
            <a:r>
              <a:rPr lang="zh-CN" altLang="en-US" sz="4800" dirty="0"/>
              <a:t>关键</a:t>
            </a:r>
            <a:r>
              <a:rPr lang="zh-CN" altLang="en-US" sz="4800" dirty="0" smtClean="0"/>
              <a:t>能力</a:t>
            </a:r>
            <a:endParaRPr lang="en-US" altLang="zh-CN" sz="4800" dirty="0" smtClean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4800" dirty="0" smtClean="0"/>
              <a:t>涵养学科</a:t>
            </a:r>
            <a:r>
              <a:rPr lang="zh-CN" altLang="en-US" sz="4800" dirty="0"/>
              <a:t>核心</a:t>
            </a:r>
            <a:r>
              <a:rPr lang="zh-CN" altLang="en-US" sz="4800" dirty="0" smtClean="0"/>
              <a:t>素养</a:t>
            </a:r>
            <a:endParaRPr lang="en-US" altLang="zh-CN" sz="4800" dirty="0" smtClean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4800" dirty="0" smtClean="0"/>
              <a:t>增进与家人的情感</a:t>
            </a:r>
            <a:endParaRPr lang="en-US" altLang="zh-CN" sz="4800" dirty="0" smtClean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4800" dirty="0" smtClean="0"/>
              <a:t>挖掘出珍贵的史料</a:t>
            </a:r>
            <a:endParaRPr lang="en-US" altLang="zh-CN" sz="4800" dirty="0" smtClean="0"/>
          </a:p>
        </p:txBody>
      </p:sp>
      <p:sp>
        <p:nvSpPr>
          <p:cNvPr id="5" name="矩形 4"/>
          <p:cNvSpPr/>
          <p:nvPr/>
        </p:nvSpPr>
        <p:spPr>
          <a:xfrm>
            <a:off x="2504456" y="5273027"/>
            <a:ext cx="7762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徐茹玥：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此岸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深情——溪口台胞接待站建立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始末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网文：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三位美国女高中生，揭开一段震惊世界的历史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696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91299" y="732224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6000" dirty="0" smtClean="0">
                <a:solidFill>
                  <a:srgbClr val="FF0000"/>
                </a:solidFill>
              </a:rPr>
              <a:t>教师的收获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43952" y="2306950"/>
            <a:ext cx="4506531" cy="2244099"/>
          </a:xfrm>
        </p:spPr>
        <p:txBody>
          <a:bodyPr>
            <a:noAutofit/>
          </a:bodyPr>
          <a:lstStyle/>
          <a:p>
            <a:pPr marL="514350" indent="-514350">
              <a:buFont typeface="+mj-ea"/>
              <a:buAutoNum type="circleNumDbPlain"/>
            </a:pPr>
            <a:r>
              <a:rPr lang="zh-CN" altLang="en-US" sz="4800" dirty="0"/>
              <a:t>增强历史感悟</a:t>
            </a:r>
            <a:endParaRPr lang="en-US" altLang="zh-CN" sz="4800" dirty="0"/>
          </a:p>
          <a:p>
            <a:pPr marL="514350" indent="-514350">
              <a:buFont typeface="+mj-ea"/>
              <a:buAutoNum type="circleNumDbPlain"/>
            </a:pPr>
            <a:r>
              <a:rPr lang="zh-CN" altLang="en-US" sz="4800" dirty="0" smtClean="0"/>
              <a:t>增进</a:t>
            </a:r>
            <a:r>
              <a:rPr lang="zh-CN" altLang="en-US" sz="4800" dirty="0"/>
              <a:t>师生情感</a:t>
            </a:r>
          </a:p>
          <a:p>
            <a:pPr marL="514350" indent="-514350">
              <a:buFont typeface="+mj-ea"/>
              <a:buAutoNum type="circleNumDbPlain"/>
            </a:pPr>
            <a:r>
              <a:rPr lang="zh-CN" altLang="en-US" sz="4800" dirty="0" smtClean="0">
                <a:hlinkClick r:id="rId3" action="ppaction://hlinkpres?slideindex=1&amp;slidetitle="/>
              </a:rPr>
              <a:t>丰富课堂形式</a:t>
            </a:r>
            <a:endParaRPr lang="en-US" altLang="zh-CN" sz="4800" dirty="0" smtClean="0"/>
          </a:p>
        </p:txBody>
      </p:sp>
    </p:spTree>
    <p:extLst>
      <p:ext uri="{BB962C8B-B14F-4D97-AF65-F5344CB8AC3E}">
        <p14:creationId xmlns:p14="http://schemas.microsoft.com/office/powerpoint/2010/main" val="12477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029" y="1253331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200" dirty="0" smtClean="0"/>
              <a:t>       口述</a:t>
            </a:r>
            <a:r>
              <a:rPr lang="zh-CN" altLang="en-US" sz="3200" dirty="0"/>
              <a:t>历史是指</a:t>
            </a:r>
            <a:r>
              <a:rPr lang="zh-CN" altLang="en-US" sz="3200" dirty="0">
                <a:solidFill>
                  <a:srgbClr val="FF0000"/>
                </a:solidFill>
              </a:rPr>
              <a:t>口头的、有声音的</a:t>
            </a:r>
            <a:r>
              <a:rPr lang="zh-CN" altLang="en-US" sz="3200" dirty="0"/>
              <a:t>历史，它是对人们的特殊回忆和生活经历的一种记录</a:t>
            </a:r>
            <a:r>
              <a:rPr lang="zh-CN" altLang="en-US" sz="3200" dirty="0" smtClean="0"/>
              <a:t>。口述</a:t>
            </a:r>
            <a:r>
              <a:rPr lang="zh-CN" altLang="en-US" sz="3200" dirty="0"/>
              <a:t>历史兴起的条件是</a:t>
            </a:r>
            <a:r>
              <a:rPr lang="zh-CN" altLang="en-US" sz="3200" dirty="0">
                <a:solidFill>
                  <a:srgbClr val="FF0000"/>
                </a:solidFill>
              </a:rPr>
              <a:t>技术的发展</a:t>
            </a:r>
            <a:r>
              <a:rPr lang="zh-CN" altLang="en-US" sz="3200" dirty="0"/>
              <a:t>，录音机和摄像机的出现使得历史记录的</a:t>
            </a:r>
            <a:r>
              <a:rPr lang="zh-CN" altLang="en-US" sz="3200" dirty="0" smtClean="0"/>
              <a:t>音视频</a:t>
            </a:r>
            <a:r>
              <a:rPr lang="zh-CN" altLang="en-US" sz="3200" dirty="0"/>
              <a:t>信息呈现成为可能</a:t>
            </a:r>
            <a:r>
              <a:rPr lang="zh-CN" altLang="en-US" sz="3200" dirty="0" smtClean="0"/>
              <a:t>。</a:t>
            </a:r>
            <a:endParaRPr lang="en-US" altLang="zh-CN" sz="3200" dirty="0" smtClean="0"/>
          </a:p>
          <a:p>
            <a:pPr marL="0" indent="0">
              <a:buNone/>
            </a:pPr>
            <a:r>
              <a:rPr lang="en-US" altLang="zh-CN" sz="3200" dirty="0"/>
              <a:t> </a:t>
            </a:r>
            <a:r>
              <a:rPr lang="en-US" altLang="zh-CN" sz="3200" dirty="0" smtClean="0"/>
              <a:t>      </a:t>
            </a:r>
            <a:r>
              <a:rPr lang="zh-CN" altLang="en-US" sz="3200" dirty="0" smtClean="0"/>
              <a:t>其</a:t>
            </a:r>
            <a:r>
              <a:rPr lang="zh-CN" altLang="en-US" sz="3200" dirty="0"/>
              <a:t>价值在于留下当事人的记忆，</a:t>
            </a:r>
            <a:r>
              <a:rPr lang="zh-CN" altLang="en-US" sz="3200" dirty="0">
                <a:solidFill>
                  <a:srgbClr val="FF0000"/>
                </a:solidFill>
              </a:rPr>
              <a:t>补充传统文字记载和器物历史的不足</a:t>
            </a:r>
            <a:r>
              <a:rPr lang="zh-CN" altLang="en-US" sz="3200" dirty="0"/>
              <a:t>，关键人物的口述甚至可能改变和修正文字记载的错误之处。更重要</a:t>
            </a:r>
            <a:r>
              <a:rPr lang="zh-CN" altLang="en-US" sz="3200" dirty="0" smtClean="0"/>
              <a:t>的是</a:t>
            </a:r>
            <a:r>
              <a:rPr lang="zh-CN" altLang="en-US" sz="3200" dirty="0"/>
              <a:t>，</a:t>
            </a:r>
            <a:r>
              <a:rPr lang="zh-CN" altLang="en-US" sz="3200" dirty="0">
                <a:solidFill>
                  <a:srgbClr val="FF0000"/>
                </a:solidFill>
              </a:rPr>
              <a:t>它让普通人登上了历史的舞台</a:t>
            </a:r>
            <a:r>
              <a:rPr lang="zh-CN" altLang="en-US" sz="3200" dirty="0"/>
              <a:t>，让历史恢复为普通人的历史</a:t>
            </a:r>
            <a:r>
              <a:rPr lang="zh-CN" altLang="en-US" sz="3200" dirty="0" smtClean="0"/>
              <a:t>。</a:t>
            </a:r>
            <a:endParaRPr lang="en-US" altLang="zh-CN" sz="3200" dirty="0" smtClean="0"/>
          </a:p>
          <a:p>
            <a:pPr marL="0" indent="0" algn="r">
              <a:buNone/>
            </a:pPr>
            <a:r>
              <a:rPr lang="en-US" altLang="zh-CN" sz="3200" dirty="0" smtClean="0"/>
              <a:t>——</a:t>
            </a:r>
            <a:r>
              <a:rPr lang="zh-CN" altLang="en-US" sz="3200" dirty="0" smtClean="0"/>
              <a:t>据唐纳德</a:t>
            </a:r>
            <a:r>
              <a:rPr lang="zh-CN" altLang="zh-CN" sz="3200" dirty="0"/>
              <a:t>•</a:t>
            </a:r>
            <a:r>
              <a:rPr lang="zh-CN" altLang="en-US" sz="3200" dirty="0" smtClean="0"/>
              <a:t>里奇</a:t>
            </a:r>
            <a:r>
              <a:rPr lang="en-US" altLang="zh-CN" sz="3200" dirty="0" smtClean="0"/>
              <a:t>《</a:t>
            </a:r>
            <a:r>
              <a:rPr lang="zh-CN" altLang="en-US" sz="3200" dirty="0" smtClean="0"/>
              <a:t>大家来做口述历史</a:t>
            </a:r>
            <a:r>
              <a:rPr lang="en-US" altLang="zh-CN" sz="3200" dirty="0" smtClean="0"/>
              <a:t>》</a:t>
            </a:r>
            <a:r>
              <a:rPr lang="zh-CN" altLang="en-US" sz="3200" dirty="0" smtClean="0"/>
              <a:t>等整理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4475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6340" y="4451499"/>
            <a:ext cx="10515600" cy="1325563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人人都是他自己的历史学家。</a:t>
            </a:r>
            <a:r>
              <a:rPr lang="zh-CN" altLang="en-US" sz="3600" dirty="0" smtClean="0"/>
              <a:t>（卡尔</a:t>
            </a:r>
            <a:r>
              <a:rPr lang="en-US" altLang="zh-CN" sz="3600" dirty="0"/>
              <a:t>•</a:t>
            </a:r>
            <a:r>
              <a:rPr lang="zh-CN" altLang="en-US" sz="3600" dirty="0" smtClean="0"/>
              <a:t>贝克尔）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628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800" dirty="0" smtClean="0"/>
              <a:t>       当一个社会成熟到人民大众都必须进入历史并成为历史的主人时，历史研究才具有了真正价值。</a:t>
            </a:r>
            <a:endParaRPr lang="en-US" altLang="zh-CN" sz="4800" dirty="0" smtClean="0"/>
          </a:p>
          <a:p>
            <a:pPr marL="0" indent="0" algn="r">
              <a:buNone/>
            </a:pPr>
            <a:r>
              <a:rPr lang="en-US" altLang="zh-CN" sz="4000" dirty="0" smtClean="0">
                <a:solidFill>
                  <a:srgbClr val="FF0000"/>
                </a:solidFill>
              </a:rPr>
              <a:t>——</a:t>
            </a:r>
            <a:r>
              <a:rPr lang="zh-CN" altLang="en-US" sz="4000" dirty="0" smtClean="0">
                <a:solidFill>
                  <a:srgbClr val="FF0000"/>
                </a:solidFill>
              </a:rPr>
              <a:t>岳庆平</a:t>
            </a:r>
            <a:r>
              <a:rPr lang="en-US" altLang="zh-CN" sz="4000" dirty="0" smtClean="0">
                <a:solidFill>
                  <a:srgbClr val="FF0000"/>
                </a:solidFill>
              </a:rPr>
              <a:t>《</a:t>
            </a:r>
            <a:r>
              <a:rPr lang="zh-CN" altLang="en-US" sz="4000" dirty="0" smtClean="0">
                <a:solidFill>
                  <a:srgbClr val="FF0000"/>
                </a:solidFill>
              </a:rPr>
              <a:t>关于口述史的五个问题</a:t>
            </a:r>
            <a:r>
              <a:rPr lang="en-US" altLang="zh-CN" sz="4000" dirty="0" smtClean="0">
                <a:solidFill>
                  <a:srgbClr val="FF0000"/>
                </a:solidFill>
              </a:rPr>
              <a:t>》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5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358" y="365125"/>
            <a:ext cx="4145915" cy="4145915"/>
          </a:xfrm>
        </p:spPr>
      </p:pic>
      <p:pic>
        <p:nvPicPr>
          <p:cNvPr id="1026" name="Picture 2" descr="https://img1.doubanio.com/view/subject/l/public/s266950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44" y="426083"/>
            <a:ext cx="2921420" cy="40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526" y="365124"/>
            <a:ext cx="3026592" cy="4145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13" y="4734161"/>
            <a:ext cx="3100950" cy="118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5046" y="4738635"/>
            <a:ext cx="1522142" cy="19352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3292" y="4738635"/>
            <a:ext cx="1518895" cy="20996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526" y="4734161"/>
            <a:ext cx="1901403" cy="21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9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0" y="456565"/>
            <a:ext cx="1463040" cy="1325563"/>
          </a:xfrm>
          <a:noFill/>
        </p:spPr>
        <p:txBody>
          <a:bodyPr/>
          <a:lstStyle/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535299787"/>
              </p:ext>
            </p:extLst>
          </p:nvPr>
        </p:nvGraphicFramePr>
        <p:xfrm>
          <a:off x="2395220" y="1553528"/>
          <a:ext cx="7586980" cy="4431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>
          <a:xfrm>
            <a:off x="2316480" y="517525"/>
            <a:ext cx="146304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 smtClean="0"/>
              <a:t>提纲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65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27896" y="335280"/>
            <a:ext cx="9061133" cy="1325563"/>
          </a:xfrm>
        </p:spPr>
        <p:txBody>
          <a:bodyPr>
            <a:noAutofit/>
          </a:bodyPr>
          <a:lstStyle/>
          <a:p>
            <a:r>
              <a:rPr lang="zh-CN" altLang="en-US" sz="5400" dirty="0" smtClean="0">
                <a:solidFill>
                  <a:srgbClr val="FF0000"/>
                </a:solidFill>
              </a:rPr>
              <a:t>我们的实践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120139" y="2407920"/>
            <a:ext cx="10351770" cy="2407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 smtClean="0"/>
              <a:t>课型：“古鉴社”社团活动课</a:t>
            </a:r>
            <a:endParaRPr lang="en-US" altLang="zh-CN" sz="4000" dirty="0" smtClean="0"/>
          </a:p>
          <a:p>
            <a:r>
              <a:rPr lang="zh-CN" altLang="en-US" sz="4000" dirty="0" smtClean="0"/>
              <a:t>学情：历史知识基础较好，对历史实践</a:t>
            </a:r>
            <a:endParaRPr lang="en-US" altLang="zh-CN" sz="4000" dirty="0" smtClean="0"/>
          </a:p>
          <a:p>
            <a:r>
              <a:rPr lang="en-US" altLang="zh-CN" sz="4000" dirty="0"/>
              <a:t> </a:t>
            </a:r>
            <a:r>
              <a:rPr lang="en-US" altLang="zh-CN" sz="4000" dirty="0" smtClean="0"/>
              <a:t>        </a:t>
            </a:r>
            <a:r>
              <a:rPr lang="zh-CN" altLang="en-US" sz="4000" dirty="0" smtClean="0"/>
              <a:t> 活动有较深厚的兴趣。</a:t>
            </a:r>
            <a:endParaRPr lang="en-US" altLang="zh-CN" sz="4000" dirty="0" smtClean="0"/>
          </a:p>
          <a:p>
            <a:r>
              <a:rPr lang="zh-CN" altLang="en-US" sz="4000" dirty="0" smtClean="0"/>
              <a:t>难点：如何选题？如何收集口述资料？</a:t>
            </a:r>
            <a:endParaRPr lang="en-US" altLang="zh-CN" sz="4000" dirty="0" smtClean="0"/>
          </a:p>
          <a:p>
            <a:r>
              <a:rPr lang="en-US" altLang="zh-CN" sz="4000" dirty="0"/>
              <a:t> </a:t>
            </a:r>
            <a:r>
              <a:rPr lang="en-US" altLang="zh-CN" sz="4000" dirty="0" smtClean="0"/>
              <a:t>         </a:t>
            </a:r>
            <a:r>
              <a:rPr lang="zh-CN" altLang="en-US" sz="4000" dirty="0" smtClean="0"/>
              <a:t>如何整理口述资料？</a:t>
            </a:r>
            <a:endParaRPr lang="en-US" altLang="zh-CN" sz="4000" dirty="0" smtClean="0"/>
          </a:p>
          <a:p>
            <a:endParaRPr lang="en-US" altLang="zh-CN" sz="4000" dirty="0" smtClean="0"/>
          </a:p>
        </p:txBody>
      </p:sp>
    </p:spTree>
    <p:extLst>
      <p:ext uri="{BB962C8B-B14F-4D97-AF65-F5344CB8AC3E}">
        <p14:creationId xmlns:p14="http://schemas.microsoft.com/office/powerpoint/2010/main" val="175663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67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892" y="1614489"/>
            <a:ext cx="1325881" cy="388620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教师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示范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 smtClean="0"/>
              <a:t>家史折射时代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39786" y="6043078"/>
            <a:ext cx="5014912" cy="957264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hlinkClick r:id="rId3" action="ppaction://hlinkfile"/>
              </a:rPr>
              <a:t>我的爷爷奶奶</a:t>
            </a:r>
            <a:endParaRPr lang="zh-CN" altLang="en-US" dirty="0"/>
          </a:p>
        </p:txBody>
      </p:sp>
      <p:pic>
        <p:nvPicPr>
          <p:cNvPr id="4" name="图片 3" descr="图片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03" y="1318101"/>
            <a:ext cx="6919595" cy="46320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2616675" y="106680"/>
            <a:ext cx="90611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400" dirty="0" smtClean="0">
                <a:solidFill>
                  <a:srgbClr val="FF0000"/>
                </a:solidFill>
              </a:rPr>
              <a:t>（</a:t>
            </a:r>
            <a:r>
              <a:rPr lang="en-US" altLang="zh-CN" sz="5400" dirty="0" smtClean="0">
                <a:solidFill>
                  <a:srgbClr val="FF0000"/>
                </a:solidFill>
              </a:rPr>
              <a:t>1</a:t>
            </a:r>
            <a:r>
              <a:rPr lang="zh-CN" altLang="en-US" sz="5400" dirty="0" smtClean="0">
                <a:solidFill>
                  <a:srgbClr val="FF0000"/>
                </a:solidFill>
              </a:rPr>
              <a:t>）帮助学生选题</a:t>
            </a:r>
            <a:endParaRPr lang="zh-CN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爱情婚姻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804988" cy="4351338"/>
          </a:xfrm>
        </p:spPr>
        <p:txBody>
          <a:bodyPr/>
          <a:lstStyle/>
          <a:p>
            <a:r>
              <a:rPr lang="zh-CN" altLang="en-US" b="0" dirty="0" smtClean="0"/>
              <a:t>婚姻是</a:t>
            </a:r>
            <a:r>
              <a:rPr lang="zh-CN" altLang="en-US" b="0" dirty="0"/>
              <a:t>家庭的核心议题。</a:t>
            </a:r>
            <a:endParaRPr lang="zh-CN" altLang="en-US" dirty="0"/>
          </a:p>
        </p:txBody>
      </p:sp>
      <p:pic>
        <p:nvPicPr>
          <p:cNvPr id="1026" name="Picture 2" descr="http://www.51zjmx.cn/yyb/images/huati/hunyinaiq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557213"/>
            <a:ext cx="8615361" cy="57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0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7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0" dirty="0"/>
              <a:t> </a:t>
            </a:r>
            <a:r>
              <a:rPr lang="zh-CN" altLang="en-US" dirty="0"/>
              <a:t>家风家训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762125" cy="4351338"/>
          </a:xfrm>
        </p:spPr>
        <p:txBody>
          <a:bodyPr/>
          <a:lstStyle/>
          <a:p>
            <a:r>
              <a:rPr lang="zh-CN" altLang="en-US" b="0" dirty="0"/>
              <a:t>家庭是社会的基本细胞，是人生的最重要的学校。</a:t>
            </a:r>
            <a:endParaRPr lang="zh-CN" altLang="en-US" dirty="0"/>
          </a:p>
        </p:txBody>
      </p:sp>
      <p:pic>
        <p:nvPicPr>
          <p:cNvPr id="2050" name="Picture 2" descr="http://www.51zjmx.cn/yyb/images/huati/jiafengjiaxu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6" y="985042"/>
            <a:ext cx="8552261" cy="570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5884</TotalTime>
  <Words>1495</Words>
  <Application>Microsoft Office PowerPoint</Application>
  <PresentationFormat>宽屏</PresentationFormat>
  <Paragraphs>151</Paragraphs>
  <Slides>41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9" baseType="lpstr">
      <vt:lpstr>-apple-system-font</vt:lpstr>
      <vt:lpstr>宋体</vt:lpstr>
      <vt:lpstr>微软雅黑</vt:lpstr>
      <vt:lpstr>Arial</vt:lpstr>
      <vt:lpstr>Calibri</vt:lpstr>
      <vt:lpstr>Calibri Light</vt:lpstr>
      <vt:lpstr>Times New Roman</vt:lpstr>
      <vt:lpstr>Office 主题</vt:lpstr>
      <vt:lpstr>“中学生口述史”的实践与思考</vt:lpstr>
      <vt:lpstr>提纲</vt:lpstr>
      <vt:lpstr>提纲</vt:lpstr>
      <vt:lpstr>PowerPoint 演示文稿</vt:lpstr>
      <vt:lpstr>提纲</vt:lpstr>
      <vt:lpstr>我们的实践</vt:lpstr>
      <vt:lpstr>教师 示范  家史折射时代</vt:lpstr>
      <vt:lpstr>爱情婚姻</vt:lpstr>
      <vt:lpstr> 家风家训</vt:lpstr>
      <vt:lpstr>家族兴衰</vt:lpstr>
      <vt:lpstr>个人创业</vt:lpstr>
      <vt:lpstr>行业变迁</vt:lpstr>
      <vt:lpstr>2018年：40年职业变迁</vt:lpstr>
      <vt:lpstr>物质生活</vt:lpstr>
      <vt:lpstr>上学经历</vt:lpstr>
      <vt:lpstr>我的老师</vt:lpstr>
      <vt:lpstr>三年班级日志</vt:lpstr>
      <vt:lpstr>PowerPoint 演示文稿</vt:lpstr>
      <vt:lpstr>校址变迁</vt:lpstr>
      <vt:lpstr>校友故事</vt:lpstr>
      <vt:lpstr>战争经历</vt:lpstr>
      <vt:lpstr>陈欢夸的实践</vt:lpstr>
      <vt:lpstr>PowerPoint 演示文稿</vt:lpstr>
      <vt:lpstr>地方沿革</vt:lpstr>
      <vt:lpstr>地方掌故</vt:lpstr>
      <vt:lpstr>传统技艺</vt:lpstr>
      <vt:lpstr>地方美食</vt:lpstr>
      <vt:lpstr> 民风民俗</vt:lpstr>
      <vt:lpstr>（1）帮助学生选题</vt:lpstr>
      <vt:lpstr>（2）帮助学生收集整理口述资料</vt:lpstr>
      <vt:lpstr>（3）帮助学生呈现口述史成果</vt:lpstr>
      <vt:lpstr>提纲</vt:lpstr>
      <vt:lpstr>关键能力</vt:lpstr>
      <vt:lpstr>徐茹玥</vt:lpstr>
      <vt:lpstr>陈万《我的外公是婺剧非遗传承人》  宁波市二等奖</vt:lpstr>
      <vt:lpstr>蒋可欣</vt:lpstr>
      <vt:lpstr>涵养历史学科核心素养</vt:lpstr>
      <vt:lpstr>学生的收获</vt:lpstr>
      <vt:lpstr>教师的收获</vt:lpstr>
      <vt:lpstr>人人都是他自己的历史学家。（卡尔•贝克尔）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学生如何做口述史</dc:title>
  <dc:creator>林雪松</dc:creator>
  <cp:lastModifiedBy>林雪松</cp:lastModifiedBy>
  <cp:revision>95</cp:revision>
  <dcterms:created xsi:type="dcterms:W3CDTF">2019-10-28T11:25:10Z</dcterms:created>
  <dcterms:modified xsi:type="dcterms:W3CDTF">2019-11-14T05:33:56Z</dcterms:modified>
</cp:coreProperties>
</file>