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6" r:id="rId2"/>
    <p:sldMasterId id="2147483698" r:id="rId3"/>
    <p:sldMasterId id="2147483710" r:id="rId4"/>
    <p:sldMasterId id="2147483722" r:id="rId5"/>
    <p:sldMasterId id="2147483734" r:id="rId6"/>
  </p:sldMasterIdLst>
  <p:notesMasterIdLst>
    <p:notesMasterId r:id="rId22"/>
  </p:notesMasterIdLst>
  <p:handoutMasterIdLst>
    <p:handoutMasterId r:id="rId23"/>
  </p:handoutMasterIdLst>
  <p:sldIdLst>
    <p:sldId id="393" r:id="rId7"/>
    <p:sldId id="439" r:id="rId8"/>
    <p:sldId id="440" r:id="rId9"/>
    <p:sldId id="329" r:id="rId10"/>
    <p:sldId id="441" r:id="rId11"/>
    <p:sldId id="442" r:id="rId12"/>
    <p:sldId id="323" r:id="rId13"/>
    <p:sldId id="328" r:id="rId14"/>
    <p:sldId id="287" r:id="rId15"/>
    <p:sldId id="288" r:id="rId16"/>
    <p:sldId id="443" r:id="rId17"/>
    <p:sldId id="319" r:id="rId18"/>
    <p:sldId id="356" r:id="rId19"/>
    <p:sldId id="291" r:id="rId20"/>
    <p:sldId id="321" r:id="rId21"/>
  </p:sldIdLst>
  <p:sldSz cx="12192000" cy="6858000"/>
  <p:notesSz cx="6858000" cy="9144000"/>
  <p:defaultTextStyle>
    <a:defPPr>
      <a:defRPr lang="zh-CN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00"/>
    <a:srgbClr val="FF9900"/>
    <a:srgbClr val="FF0000"/>
    <a:srgbClr val="FF3300"/>
    <a:srgbClr val="5BADF7"/>
    <a:srgbClr val="E6FBFE"/>
    <a:srgbClr val="21B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708" y="-90"/>
      </p:cViewPr>
      <p:guideLst>
        <p:guide orient="horz" pos="2164"/>
        <p:guide pos="388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400" eaLnBrk="0" hangingPunct="0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400" eaLnBrk="0" hangingPunct="0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400" eaLnBrk="0" hangingPunct="0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defTabSz="914400" eaLnBrk="0" hangingPunct="0">
              <a:defRPr sz="1200" smtClean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083C575C-C603-4C9A-9811-352EBA760E0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3774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400" eaLnBrk="0" hangingPunct="0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400" eaLnBrk="0" hangingPunct="0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400" eaLnBrk="0" hangingPunct="0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defTabSz="914400" eaLnBrk="0" hangingPunct="0">
              <a:defRPr sz="1200" smtClean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089CEB3-ED68-4EE6-8E4A-9C5025C165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9565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017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备注占位符 2"/>
          <p:cNvSpPr>
            <a:spLocks noGrp="1"/>
          </p:cNvSpPr>
          <p:nvPr>
            <p:ph type="body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8294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2813" eaLnBrk="1" hangingPunct="1"/>
            <a:fld id="{4A63CEE4-6F17-4606-8EDB-0DDF86FE59E3}" type="slidenum">
              <a:rPr lang="zh-CN" altLang="en-US">
                <a:latin typeface="Arial" charset="0"/>
                <a:ea typeface="宋体" charset="-122"/>
              </a:rPr>
              <a:pPr defTabSz="912813" eaLnBrk="1" hangingPunct="1"/>
              <a:t>14</a:t>
            </a:fld>
            <a:endParaRPr lang="en-US" altLang="zh-CN">
              <a:latin typeface="Arial" charset="0"/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51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9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1A6E5-9750-4275-B1F1-00EE4F5C9B8F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CA7A5-D872-4767-8DD2-D78C3D6CE3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40"/>
            <a:ext cx="10515600" cy="58118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1ACAF-C1D2-4247-963C-5B8C25B7E22C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6EB1D-DAD2-4D2C-9867-7A3EF47486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A34D9-5AE3-4A0D-ADB3-23437628E0B7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2D754-90F8-4103-A5ED-2D78F70806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E38F2-3FD5-490A-BB12-CD10581E33F4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EDAD-61C5-4D7A-989B-B4320D0BF28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0553D-ED66-4BD4-A706-3A23615B9BFE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8E08-A70D-4AE8-9EFC-67F48426DF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A3892-CBFC-4561-81FB-6E394CA35B95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51B6A-4FB4-4D29-81A5-2C3D5A6107A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A2F9E-6318-4F79-9095-B7481FEDF860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C856E-7ED4-4715-A9A9-1144C0F3E1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AE4A-9F2D-4F4E-AE53-4A96B9E65712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25C83-FE05-4D2D-BA6D-31EFDDC14F5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4558A-C558-412D-AD2D-CEA2B6E592C8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425E4-01CC-4D86-BEAF-978DDC8125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275A0-B586-4E34-A73B-C2FCEB287F8E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19EDA-165E-4AC0-B91C-53FBFA45EF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C70A9-E280-4F55-91C3-01628F2658DF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326C5-2F13-4363-81B4-31BFC231811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CBC11-D1B3-4235-9449-DA7F700723D7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20B8E-6E17-4539-9B99-18E25FF85F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B6A61-8D61-456A-A616-447915E34C35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6F03A-40B1-4B3A-8C59-FC0D08B10F9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9F0BB-6364-4B7B-90DF-1040A06388F4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25C31-9F6B-4F37-887D-1AB125559D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22FF4-CC21-4DC0-96E5-8FBC75D9DDA8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928AB-EE27-49C7-8D81-FDC0C035CC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6852-7A97-4D43-B45D-793197C68817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E9D5A-E400-42AB-BA4F-A9C6743E977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705BE-943B-45AB-8089-A44A20A20F91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17886-5272-446D-9E16-8CBD1780105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21238-C7C9-4E55-B252-6BAAC14413B6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C999-BF5E-4B68-A99C-B490CFA38C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DE1A6E5-9750-4275-B1F1-00EE4F5C9B8F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6CA7A5-D872-4767-8DD2-D78C3D6CE386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E0CBC11-D1B3-4235-9449-DA7F700723D7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720B8E-6E17-4539-9B99-18E25FF85F6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3A1B3C-9EEB-4431-AE40-D8A3398599B3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540F3AE-AB0E-4270-9998-A94D2608FD5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D766CF-9658-401E-8845-5EBE5B46643D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9703919-0743-499D-B4FD-14898F010962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5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7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A1B3C-9EEB-4431-AE40-D8A3398599B3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0F3AE-AB0E-4270-9998-A94D2608FD5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54F4005-499E-45F3-92A6-10159976007E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CE2803-0D37-413C-89DF-93FA1F95E2F2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DA7E4D-BCB0-4B42-B695-3A8A2BF2D069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1661EB-4A1F-4E2A-AAC2-CFC936FBA33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BDEC0A-2E5B-4F33-B305-6751D665B258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75A630-D164-4543-9178-B236449370C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609600" y="2133603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9758740-A5DA-48FB-B92F-2DD8014AC0D3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1F24E5-E1B5-40BE-AB82-362DF1D8A7E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1B5555-3270-4104-A4EE-0E4F50CC0E29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548DB9-F871-4A57-A168-3817714A9B2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117600" y="1143018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9758740-A5DA-48FB-B92F-2DD8014AC0D3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1F24E5-E1B5-40BE-AB82-362DF1D8A7E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144000" y="274654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24000" y="274655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9758740-A5DA-48FB-B92F-2DD8014AC0D3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1F24E5-E1B5-40BE-AB82-362DF1D8A7E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5364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4587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44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766CF-9658-401E-8845-5EBE5B46643D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03919-0743-499D-B4FD-14898F01096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2529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0966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0926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121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4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731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41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4131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342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0520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6034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3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83" y="1778439"/>
            <a:ext cx="4873575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900"/>
            </a:lvl4pPr>
            <a:lvl5pPr marL="1828800" indent="0">
              <a:buNone/>
              <a:defRPr sz="1900"/>
            </a:lvl5pPr>
            <a:lvl6pPr marL="2286000" indent="0">
              <a:buNone/>
              <a:defRPr sz="1900"/>
            </a:lvl6pPr>
            <a:lvl7pPr marL="2743200" indent="0">
              <a:buNone/>
              <a:defRPr sz="1900"/>
            </a:lvl7pPr>
            <a:lvl8pPr marL="3200400" indent="0">
              <a:buNone/>
              <a:defRPr sz="1900"/>
            </a:lvl8pPr>
            <a:lvl9pPr marL="3657600" indent="0">
              <a:buNone/>
              <a:defRPr sz="1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83" y="2665379"/>
            <a:ext cx="4873575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9"/>
            <a:ext cx="4897576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900"/>
            </a:lvl4pPr>
            <a:lvl5pPr marL="1828800" indent="0">
              <a:buNone/>
              <a:defRPr sz="1900"/>
            </a:lvl5pPr>
            <a:lvl6pPr marL="2286000" indent="0">
              <a:buNone/>
              <a:defRPr sz="1900"/>
            </a:lvl6pPr>
            <a:lvl7pPr marL="2743200" indent="0">
              <a:buNone/>
              <a:defRPr sz="1900"/>
            </a:lvl7pPr>
            <a:lvl8pPr marL="3200400" indent="0">
              <a:buNone/>
              <a:defRPr sz="1900"/>
            </a:lvl8pPr>
            <a:lvl9pPr marL="3657600" indent="0">
              <a:buNone/>
              <a:defRPr sz="1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4005-499E-45F3-92A6-10159976007E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E2803-0D37-413C-89DF-93FA1F95E2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8683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5361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386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1964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3684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24384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698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3288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293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32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A7E4D-BCB0-4B42-B695-3A8A2BF2D069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61EB-4A1F-4E2A-AAC2-CFC936FBA33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0551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20421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68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7997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51224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9093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33134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565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427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9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EC0A-2E5B-4F33-B305-6751D665B258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5A630-D164-4543-9178-B236449370C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354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57984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63220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47428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63424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51655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1045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0326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89921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53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15"/>
            <a:ext cx="6172200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900"/>
            </a:lvl2pPr>
            <a:lvl3pPr marL="914400" indent="0">
              <a:buNone/>
              <a:defRPr sz="1600"/>
            </a:lvl3pPr>
            <a:lvl4pPr marL="1371600" indent="0">
              <a:buNone/>
              <a:defRPr sz="1500"/>
            </a:lvl4pPr>
            <a:lvl5pPr marL="1828800" indent="0">
              <a:buNone/>
              <a:defRPr sz="1500"/>
            </a:lvl5pPr>
            <a:lvl6pPr marL="2286000" indent="0">
              <a:buNone/>
              <a:defRPr sz="1500"/>
            </a:lvl6pPr>
            <a:lvl7pPr marL="2743200" indent="0">
              <a:buNone/>
              <a:defRPr sz="1500"/>
            </a:lvl7pPr>
            <a:lvl8pPr marL="3200400" indent="0">
              <a:buNone/>
              <a:defRPr sz="1500"/>
            </a:lvl8pPr>
            <a:lvl9pPr marL="3657600" indent="0">
              <a:buNone/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B5555-3270-4104-A4EE-0E4F50CC0E29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48DB9-F871-4A57-A168-3817714A9B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EE620-A68D-4FC1-9065-DB3F6478446C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3574B-568E-47AE-84CD-2A01B89F271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64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 defTabSz="913765">
              <a:defRPr sz="1200" noProof="1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9758740-A5DA-48FB-B92F-2DD8014AC0D3}" type="datetimeFigureOut">
              <a:rPr lang="zh-CN" altLang="en-US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64"/>
            <a:ext cx="411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 defTabSz="913765">
              <a:defRPr sz="120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64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 defTabSz="913765">
              <a:defRPr sz="1200" noProof="1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A71F24E5-E1B5-40BE-AB82-362DF1D8A7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  <p:sldLayoutId id="2147483660" r:id="rId14"/>
    <p:sldLayoutId id="2147483659" r:id="rId15"/>
    <p:sldLayoutId id="2147483658" r:id="rId16"/>
    <p:sldLayoutId id="2147483657" r:id="rId17"/>
    <p:sldLayoutId id="2147483656" r:id="rId18"/>
    <p:sldLayoutId id="2147483655" r:id="rId19"/>
    <p:sldLayoutId id="2147483654" r:id="rId20"/>
    <p:sldLayoutId id="2147483653" r:id="rId21"/>
    <p:sldLayoutId id="2147483652" r:id="rId22"/>
    <p:sldLayoutId id="2147483651" r:id="rId23"/>
    <p:sldLayoutId id="2147483650" r:id="rId24"/>
    <p:sldLayoutId id="2147483649" r:id="rId25"/>
  </p:sldLayoutIdLst>
  <p:transition spd="slow">
    <p:push dir="r"/>
  </p:transition>
  <p:hf sldNum="0" hdr="0" ftr="0" dt="0"/>
  <p:txStyles>
    <p:titleStyle>
      <a:lvl1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2pPr>
      <a:lvl3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3pPr>
      <a:lvl4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4pPr>
      <a:lvl5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9pPr>
    </p:titleStyle>
    <p:bodyStyle>
      <a:lvl1pPr marL="228600" indent="-228600" algn="l" defTabSz="912813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2813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1087900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25091" y="21106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243843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350507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9758740-A5DA-48FB-B92F-2DD8014AC0D3}" type="datetimeFigureOut">
              <a:rPr lang="zh-CN" altLang="en-US" smtClean="0"/>
              <a:pPr>
                <a:defRPr/>
              </a:pPr>
              <a:t>2019-10-10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71F24E5-E1B5-40BE-AB82-362DF1D8A7E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slow">
    <p:push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06993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00952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71065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3EFCDDF6-0ECF-4BF3-B793-D94F43C7950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2019-10-10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437DA358-84A2-4B14-BF6B-829DD9EE17C9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89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387901" y="2525146"/>
            <a:ext cx="1011815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zh-CN" altLang="en-US" sz="4800" b="1" dirty="0"/>
              <a:t>第</a:t>
            </a:r>
            <a:r>
              <a:rPr lang="en-US" altLang="zh-CN" sz="4800" b="1" dirty="0"/>
              <a:t>11</a:t>
            </a:r>
            <a:r>
              <a:rPr lang="zh-CN" altLang="en-US" sz="4800" b="1" dirty="0"/>
              <a:t>课　北洋政府</a:t>
            </a:r>
            <a:r>
              <a:rPr lang="zh-CN" altLang="en-US" sz="4800" b="1" dirty="0" smtClean="0"/>
              <a:t>的统治与军阀割据</a:t>
            </a:r>
            <a:endParaRPr lang="zh-CN" altLang="en-US" sz="4800" b="1" dirty="0"/>
          </a:p>
        </p:txBody>
      </p:sp>
      <p:sp>
        <p:nvSpPr>
          <p:cNvPr id="2" name="矩形 1"/>
          <p:cNvSpPr/>
          <p:nvPr/>
        </p:nvSpPr>
        <p:spPr>
          <a:xfrm>
            <a:off x="218023" y="547520"/>
            <a:ext cx="11851321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zh-CN" alt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第三</a:t>
            </a:r>
            <a:r>
              <a:rPr lang="zh-CN" alt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单元 资产阶级民主革命与中华民国的建立</a:t>
            </a:r>
            <a:endParaRPr lang="zh-CN" alt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0556" y="3546102"/>
            <a:ext cx="4616970" cy="280076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4400" b="1" dirty="0" smtClean="0">
                <a:solidFill>
                  <a:srgbClr val="002060"/>
                </a:solidFill>
              </a:rPr>
              <a:t>1.</a:t>
            </a:r>
            <a:r>
              <a:rPr lang="zh-CN" altLang="en-US" sz="4400" b="1" dirty="0" smtClean="0">
                <a:solidFill>
                  <a:srgbClr val="002060"/>
                </a:solidFill>
              </a:rPr>
              <a:t>二次革命</a:t>
            </a:r>
            <a:endParaRPr lang="en-US" altLang="zh-CN" sz="4400" b="1" dirty="0" smtClean="0">
              <a:solidFill>
                <a:srgbClr val="002060"/>
              </a:solidFill>
            </a:endParaRPr>
          </a:p>
          <a:p>
            <a:r>
              <a:rPr lang="en-US" altLang="zh-CN" sz="4400" b="1" dirty="0" smtClean="0">
                <a:solidFill>
                  <a:srgbClr val="002060"/>
                </a:solidFill>
              </a:rPr>
              <a:t>2.</a:t>
            </a:r>
            <a:r>
              <a:rPr lang="zh-CN" altLang="en-US" sz="4400" b="1" dirty="0" smtClean="0">
                <a:solidFill>
                  <a:srgbClr val="002060"/>
                </a:solidFill>
              </a:rPr>
              <a:t>袁世凯复辟帝制</a:t>
            </a:r>
            <a:endParaRPr lang="en-US" altLang="zh-CN" sz="4400" b="1" dirty="0" smtClean="0">
              <a:solidFill>
                <a:srgbClr val="002060"/>
              </a:solidFill>
            </a:endParaRPr>
          </a:p>
          <a:p>
            <a:r>
              <a:rPr lang="en-US" altLang="zh-CN" sz="4400" b="1" dirty="0" smtClean="0">
                <a:solidFill>
                  <a:srgbClr val="002060"/>
                </a:solidFill>
              </a:rPr>
              <a:t>3.</a:t>
            </a:r>
            <a:r>
              <a:rPr lang="zh-CN" altLang="en-US" sz="4400" b="1" dirty="0" smtClean="0">
                <a:solidFill>
                  <a:srgbClr val="002060"/>
                </a:solidFill>
              </a:rPr>
              <a:t>护</a:t>
            </a:r>
            <a:r>
              <a:rPr lang="zh-CN" altLang="en-US" sz="4400" b="1" dirty="0">
                <a:solidFill>
                  <a:srgbClr val="002060"/>
                </a:solidFill>
              </a:rPr>
              <a:t>国</a:t>
            </a:r>
            <a:r>
              <a:rPr lang="zh-CN" altLang="en-US" sz="4400" b="1" dirty="0" smtClean="0">
                <a:solidFill>
                  <a:srgbClr val="002060"/>
                </a:solidFill>
              </a:rPr>
              <a:t>战争</a:t>
            </a:r>
            <a:endParaRPr lang="en-US" altLang="zh-CN" sz="4400" b="1" dirty="0" smtClean="0">
              <a:solidFill>
                <a:srgbClr val="002060"/>
              </a:solidFill>
            </a:endParaRPr>
          </a:p>
          <a:p>
            <a:r>
              <a:rPr lang="en-US" altLang="zh-CN" sz="4400" b="1" dirty="0" smtClean="0">
                <a:solidFill>
                  <a:srgbClr val="002060"/>
                </a:solidFill>
              </a:rPr>
              <a:t>4</a:t>
            </a:r>
            <a:r>
              <a:rPr lang="zh-CN" altLang="en-US" sz="4400" b="1" dirty="0" smtClean="0">
                <a:solidFill>
                  <a:srgbClr val="002060"/>
                </a:solidFill>
              </a:rPr>
              <a:t>，军阀割据</a:t>
            </a:r>
            <a:endParaRPr lang="zh-CN" altLang="en-US" sz="4400" b="1" dirty="0">
              <a:solidFill>
                <a:srgbClr val="00206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101"/>
    </mc:Choice>
    <mc:Fallback xmlns="">
      <p:transition advTm="510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3"/>
          <p:cNvSpPr>
            <a:spLocks noGrp="1"/>
          </p:cNvSpPr>
          <p:nvPr>
            <p:ph type="body" idx="4294967295"/>
          </p:nvPr>
        </p:nvSpPr>
        <p:spPr>
          <a:xfrm>
            <a:off x="1002375" y="307859"/>
            <a:ext cx="10198100" cy="6226756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护国战争爆发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时间：</a:t>
            </a:r>
            <a:r>
              <a:rPr lang="en-US" altLang="zh-CN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1915</a:t>
            </a: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年底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主要人物：蔡锷、李烈钧、唐继尧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地点：云南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经过：宣告独立，组织护国军北上讨袁；不少省份积极响应，宣布独立，脱离袁世凯政府。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结果：</a:t>
            </a:r>
            <a:r>
              <a:rPr lang="en-US" altLang="zh-CN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1916</a:t>
            </a: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年袁世凯被迫取消帝制，</a:t>
            </a:r>
            <a:r>
              <a:rPr lang="en-US" altLang="zh-CN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月在绝望中死去。</a:t>
            </a: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意义：它挫败了袁世凯的复辟阴谋，使民主共和观念深入人心，推动了民主革命的发展。</a:t>
            </a:r>
          </a:p>
          <a:p>
            <a:pPr>
              <a:lnSpc>
                <a:spcPct val="150000"/>
              </a:lnSpc>
            </a:pPr>
            <a:endParaRPr lang="zh-CN" altLang="en-US" b="1" dirty="0" smtClean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endParaRPr lang="en-US" altLang="zh-CN" b="1" dirty="0" smtClean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2511"/>
    </mc:Choice>
    <mc:Fallback xmlns="">
      <p:transition advTm="2251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>
            <a:off x="358590" y="739588"/>
            <a:ext cx="9556377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484096" y="134471"/>
            <a:ext cx="9287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solidFill>
                  <a:prstClr val="black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三、护国战争</a:t>
            </a:r>
            <a:endParaRPr lang="zh-CN" altLang="en-US" sz="3600" dirty="0">
              <a:solidFill>
                <a:prstClr val="black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58590" y="825409"/>
            <a:ext cx="11528612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lnSpc>
                <a:spcPts val="35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srgbClr val="0000CC"/>
                </a:solidFill>
                <a:latin typeface="Calibri"/>
                <a:ea typeface="宋体"/>
              </a:rPr>
              <a:t>材料</a:t>
            </a:r>
            <a:r>
              <a:rPr lang="zh-CN" altLang="en-US" sz="3200" b="1" dirty="0">
                <a:solidFill>
                  <a:srgbClr val="0000CC"/>
                </a:solidFill>
                <a:latin typeface="Calibri"/>
                <a:ea typeface="宋体"/>
              </a:rPr>
              <a:t>一</a:t>
            </a:r>
            <a:r>
              <a:rPr lang="zh-CN" altLang="en-US" sz="3200" b="1" dirty="0" smtClean="0">
                <a:solidFill>
                  <a:srgbClr val="0000CC"/>
                </a:solidFill>
                <a:latin typeface="Calibri"/>
                <a:ea typeface="宋体"/>
              </a:rPr>
              <a:t>：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袁世凯三路攻滇计划失败，加上在广东、山东等地袁军亦遭到打击，外交上又连受挫折，被迫于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1916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22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日宣布取消帝制，但仍居大总统位。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日，成为孤家寡人的袁世凯在广大人民的唾骂声中死去。护国战争结束。</a:t>
            </a:r>
            <a:endParaRPr lang="en-US" altLang="zh-CN" sz="32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lnSpc>
                <a:spcPts val="35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32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lnSpc>
                <a:spcPts val="35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srgbClr val="0000CC"/>
                </a:solidFill>
                <a:latin typeface="Calibri"/>
                <a:ea typeface="宋体"/>
              </a:rPr>
              <a:t>材料二：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袁世凯借机要挟民主革命派和清廷，大耍手腕，窃取了大总统的职位，不久又搞复辟，由于他倒行逆施，出卖国家和民族利益，引起全国人民的反对，只当了</a:t>
            </a:r>
            <a:r>
              <a:rPr lang="en-US" altLang="zh-CN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83</a:t>
            </a:r>
            <a:r>
              <a:rPr lang="zh-CN" altLang="en-US" sz="32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天皇帝就见上帝去了。可见逆民主共和的历史潮流而动，肯定是短命的。               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——</a:t>
            </a: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毛泽东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84097" y="5861358"/>
            <a:ext cx="11403105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8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小组讨论：袁世凯复辟帝制为什么会失败？</a:t>
            </a:r>
            <a:endParaRPr lang="zh-CN" altLang="en-US" sz="28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593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058863" y="280988"/>
            <a:ext cx="10221912" cy="48069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765">
              <a:defRPr/>
            </a:pPr>
            <a:endParaRPr lang="zh-CN" altLang="en-US"/>
          </a:p>
        </p:txBody>
      </p:sp>
      <p:sp>
        <p:nvSpPr>
          <p:cNvPr id="44035" name="文本框 44034"/>
          <p:cNvSpPr txBox="1">
            <a:spLocks noChangeArrowheads="1"/>
          </p:cNvSpPr>
          <p:nvPr/>
        </p:nvSpPr>
        <p:spPr bwMode="auto">
          <a:xfrm>
            <a:off x="1524000" y="1412881"/>
            <a:ext cx="9144000" cy="584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latin typeface="宋体" charset="-122"/>
              </a:rPr>
              <a:t>1</a:t>
            </a:r>
            <a:r>
              <a:rPr lang="zh-CN" altLang="en-US" b="1" dirty="0">
                <a:latin typeface="宋体" charset="-122"/>
              </a:rPr>
              <a:t>、</a:t>
            </a:r>
            <a:r>
              <a:rPr lang="zh-CN" altLang="en-US" sz="3200" b="1" dirty="0">
                <a:solidFill>
                  <a:srgbClr val="0033CC"/>
                </a:solidFill>
                <a:latin typeface="宋体" charset="-122"/>
              </a:rPr>
              <a:t>违背民主共和的历史发展潮流</a:t>
            </a:r>
            <a:r>
              <a:rPr lang="en-US" altLang="zh-CN" sz="3200" b="1" dirty="0">
                <a:latin typeface="宋体" charset="-122"/>
              </a:rPr>
              <a:t>(</a:t>
            </a:r>
            <a:r>
              <a:rPr lang="zh-CN" altLang="en-US" sz="3200" b="1" dirty="0">
                <a:solidFill>
                  <a:srgbClr val="FF0000"/>
                </a:solidFill>
                <a:latin typeface="宋体" charset="-122"/>
              </a:rPr>
              <a:t>根本原因</a:t>
            </a:r>
            <a:r>
              <a:rPr lang="en-US" altLang="zh-CN" sz="3200" b="1" dirty="0">
                <a:solidFill>
                  <a:srgbClr val="FF0000"/>
                </a:solidFill>
                <a:latin typeface="宋体" charset="-122"/>
              </a:rPr>
              <a:t>)</a:t>
            </a:r>
            <a:r>
              <a:rPr lang="zh-CN" altLang="en-US" sz="3200" dirty="0">
                <a:solidFill>
                  <a:srgbClr val="FF0000"/>
                </a:solidFill>
                <a:latin typeface="宋体" charset="-122"/>
              </a:rPr>
              <a:t> </a:t>
            </a:r>
          </a:p>
        </p:txBody>
      </p:sp>
      <p:sp>
        <p:nvSpPr>
          <p:cNvPr id="44036" name="文本框 44035"/>
          <p:cNvSpPr txBox="1">
            <a:spLocks noChangeArrowheads="1"/>
          </p:cNvSpPr>
          <p:nvPr/>
        </p:nvSpPr>
        <p:spPr bwMode="auto">
          <a:xfrm>
            <a:off x="1524000" y="2349500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latin typeface="宋体" charset="-122"/>
              </a:rPr>
              <a:t>2</a:t>
            </a:r>
            <a:r>
              <a:rPr lang="zh-CN" altLang="en-US" b="1" dirty="0">
                <a:latin typeface="宋体" charset="-122"/>
              </a:rPr>
              <a:t>、</a:t>
            </a:r>
            <a:r>
              <a:rPr lang="zh-CN" altLang="en-US" sz="3200" b="1" dirty="0">
                <a:solidFill>
                  <a:srgbClr val="0033CC"/>
                </a:solidFill>
              </a:rPr>
              <a:t>民主共和的观念已深入人心</a:t>
            </a:r>
            <a:endParaRPr lang="zh-CN" altLang="en-US" sz="3200" dirty="0"/>
          </a:p>
        </p:txBody>
      </p:sp>
      <p:sp>
        <p:nvSpPr>
          <p:cNvPr id="44037" name="文本框 44036"/>
          <p:cNvSpPr txBox="1">
            <a:spLocks noChangeArrowheads="1"/>
          </p:cNvSpPr>
          <p:nvPr/>
        </p:nvSpPr>
        <p:spPr bwMode="auto">
          <a:xfrm>
            <a:off x="1524000" y="3141670"/>
            <a:ext cx="91440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latin typeface="宋体" charset="-122"/>
              </a:rPr>
              <a:t>3</a:t>
            </a:r>
            <a:r>
              <a:rPr lang="zh-CN" altLang="en-US" b="1" dirty="0">
                <a:latin typeface="宋体" charset="-122"/>
              </a:rPr>
              <a:t>、</a:t>
            </a:r>
            <a:r>
              <a:rPr lang="zh-CN" altLang="en-US" sz="3200" b="1" dirty="0">
                <a:solidFill>
                  <a:srgbClr val="0033CC"/>
                </a:solidFill>
                <a:latin typeface="宋体" charset="-122"/>
              </a:rPr>
              <a:t>全国人民支持护国运动</a:t>
            </a:r>
            <a:r>
              <a:rPr lang="zh-CN" altLang="en-US" sz="3600" b="1" dirty="0">
                <a:latin typeface="宋体" charset="-122"/>
              </a:rPr>
              <a:t> </a:t>
            </a:r>
            <a:r>
              <a:rPr lang="zh-CN" altLang="en-US" sz="3600" dirty="0">
                <a:latin typeface="宋体" charset="-122"/>
              </a:rPr>
              <a:t>；</a:t>
            </a:r>
          </a:p>
        </p:txBody>
      </p:sp>
      <p:sp>
        <p:nvSpPr>
          <p:cNvPr id="2" name="文本框 44036"/>
          <p:cNvSpPr txBox="1">
            <a:spLocks noChangeArrowheads="1"/>
          </p:cNvSpPr>
          <p:nvPr/>
        </p:nvSpPr>
        <p:spPr bwMode="auto">
          <a:xfrm>
            <a:off x="1524010" y="4005263"/>
            <a:ext cx="8639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latin typeface="宋体" charset="-122"/>
              </a:rPr>
              <a:t>4</a:t>
            </a:r>
            <a:r>
              <a:rPr lang="zh-CN" altLang="en-US" b="1" dirty="0">
                <a:latin typeface="宋体" charset="-122"/>
              </a:rPr>
              <a:t>、</a:t>
            </a:r>
            <a:r>
              <a:rPr lang="zh-CN" altLang="en-US" sz="3200" b="1" dirty="0">
                <a:solidFill>
                  <a:srgbClr val="0033CC"/>
                </a:solidFill>
                <a:latin typeface="宋体" charset="-122"/>
              </a:rPr>
              <a:t>袁世凯众叛亲离</a:t>
            </a:r>
            <a:endParaRPr lang="zh-CN" altLang="en-US" sz="3200" b="1" dirty="0">
              <a:latin typeface="宋体" charset="-122"/>
            </a:endParaRPr>
          </a:p>
        </p:txBody>
      </p:sp>
      <p:sp>
        <p:nvSpPr>
          <p:cNvPr id="221208" name="文本框 67589"/>
          <p:cNvSpPr txBox="1">
            <a:spLocks noChangeArrowheads="1"/>
          </p:cNvSpPr>
          <p:nvPr/>
        </p:nvSpPr>
        <p:spPr bwMode="auto">
          <a:xfrm>
            <a:off x="1524000" y="5229232"/>
            <a:ext cx="3402013" cy="52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袁世凯失败启示：</a:t>
            </a:r>
          </a:p>
        </p:txBody>
      </p:sp>
      <p:sp>
        <p:nvSpPr>
          <p:cNvPr id="67591" name="文本框 67590"/>
          <p:cNvSpPr txBox="1"/>
          <p:nvPr/>
        </p:nvSpPr>
        <p:spPr>
          <a:xfrm>
            <a:off x="4578349" y="5229232"/>
            <a:ext cx="6089651" cy="523218"/>
          </a:xfrm>
          <a:prstGeom prst="rect">
            <a:avLst/>
          </a:prstGeom>
          <a:noFill/>
          <a:ln w="9525">
            <a:noFill/>
          </a:ln>
        </p:spPr>
        <p:txBody>
          <a:bodyPr lIns="91438" tIns="45719" rIns="91438" bIns="45719">
            <a:spAutoFit/>
          </a:bodyPr>
          <a:lstStyle/>
          <a:p>
            <a:pPr defTabSz="913765">
              <a:spcBef>
                <a:spcPct val="50000"/>
              </a:spcBef>
              <a:defRPr/>
            </a:pPr>
            <a:r>
              <a:rPr lang="zh-CN" altLang="en-US" sz="2800" noProof="1"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违背民主共和的历史潮流必败</a:t>
            </a:r>
          </a:p>
        </p:txBody>
      </p:sp>
      <p:sp>
        <p:nvSpPr>
          <p:cNvPr id="77832" name="文本框 67589"/>
          <p:cNvSpPr txBox="1">
            <a:spLocks noChangeArrowheads="1"/>
          </p:cNvSpPr>
          <p:nvPr/>
        </p:nvSpPr>
        <p:spPr bwMode="auto">
          <a:xfrm>
            <a:off x="1524001" y="620725"/>
            <a:ext cx="3851275" cy="64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袁世凯失败原因：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691"/>
    </mc:Choice>
    <mc:Fallback xmlns="">
      <p:transition advTm="366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208" grpId="0"/>
      <p:bldP spid="675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3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24277" y="176216"/>
            <a:ext cx="8397875" cy="651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任意多边形 4"/>
          <p:cNvSpPr/>
          <p:nvPr/>
        </p:nvSpPr>
        <p:spPr>
          <a:xfrm>
            <a:off x="8020051" y="2724150"/>
            <a:ext cx="357188" cy="234950"/>
          </a:xfrm>
          <a:custGeom>
            <a:avLst/>
            <a:gdLst>
              <a:gd name="connsiteX0" fmla="*/ 4638 w 357723"/>
              <a:gd name="connsiteY0" fmla="*/ 108641 h 234720"/>
              <a:gd name="connsiteX1" fmla="*/ 49905 w 357723"/>
              <a:gd name="connsiteY1" fmla="*/ 81481 h 234720"/>
              <a:gd name="connsiteX2" fmla="*/ 77066 w 357723"/>
              <a:gd name="connsiteY2" fmla="*/ 63374 h 234720"/>
              <a:gd name="connsiteX3" fmla="*/ 95173 w 357723"/>
              <a:gd name="connsiteY3" fmla="*/ 36214 h 234720"/>
              <a:gd name="connsiteX4" fmla="*/ 122333 w 357723"/>
              <a:gd name="connsiteY4" fmla="*/ 27160 h 234720"/>
              <a:gd name="connsiteX5" fmla="*/ 149493 w 357723"/>
              <a:gd name="connsiteY5" fmla="*/ 9053 h 234720"/>
              <a:gd name="connsiteX6" fmla="*/ 221921 w 357723"/>
              <a:gd name="connsiteY6" fmla="*/ 0 h 234720"/>
              <a:gd name="connsiteX7" fmla="*/ 339616 w 357723"/>
              <a:gd name="connsiteY7" fmla="*/ 36214 h 234720"/>
              <a:gd name="connsiteX8" fmla="*/ 357723 w 357723"/>
              <a:gd name="connsiteY8" fmla="*/ 63374 h 234720"/>
              <a:gd name="connsiteX9" fmla="*/ 339616 w 357723"/>
              <a:gd name="connsiteY9" fmla="*/ 117695 h 234720"/>
              <a:gd name="connsiteX10" fmla="*/ 330563 w 357723"/>
              <a:gd name="connsiteY10" fmla="*/ 153909 h 234720"/>
              <a:gd name="connsiteX11" fmla="*/ 303402 w 357723"/>
              <a:gd name="connsiteY11" fmla="*/ 172016 h 234720"/>
              <a:gd name="connsiteX12" fmla="*/ 285295 w 357723"/>
              <a:gd name="connsiteY12" fmla="*/ 199176 h 234720"/>
              <a:gd name="connsiteX13" fmla="*/ 113280 w 357723"/>
              <a:gd name="connsiteY13" fmla="*/ 217283 h 234720"/>
              <a:gd name="connsiteX14" fmla="*/ 58959 w 357723"/>
              <a:gd name="connsiteY14" fmla="*/ 172016 h 234720"/>
              <a:gd name="connsiteX15" fmla="*/ 31798 w 357723"/>
              <a:gd name="connsiteY15" fmla="*/ 144855 h 234720"/>
              <a:gd name="connsiteX16" fmla="*/ 4638 w 357723"/>
              <a:gd name="connsiteY16" fmla="*/ 126748 h 234720"/>
              <a:gd name="connsiteX17" fmla="*/ 4638 w 357723"/>
              <a:gd name="connsiteY17" fmla="*/ 108641 h 23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57723" h="234720">
                <a:moveTo>
                  <a:pt x="4638" y="108641"/>
                </a:moveTo>
                <a:cubicBezTo>
                  <a:pt x="12182" y="101097"/>
                  <a:pt x="34983" y="90807"/>
                  <a:pt x="49905" y="81481"/>
                </a:cubicBezTo>
                <a:cubicBezTo>
                  <a:pt x="59132" y="75714"/>
                  <a:pt x="69372" y="71068"/>
                  <a:pt x="77066" y="63374"/>
                </a:cubicBezTo>
                <a:cubicBezTo>
                  <a:pt x="84760" y="55680"/>
                  <a:pt x="86677" y="43011"/>
                  <a:pt x="95173" y="36214"/>
                </a:cubicBezTo>
                <a:cubicBezTo>
                  <a:pt x="102625" y="30252"/>
                  <a:pt x="113797" y="31428"/>
                  <a:pt x="122333" y="27160"/>
                </a:cubicBezTo>
                <a:cubicBezTo>
                  <a:pt x="132065" y="22294"/>
                  <a:pt x="138996" y="11916"/>
                  <a:pt x="149493" y="9053"/>
                </a:cubicBezTo>
                <a:cubicBezTo>
                  <a:pt x="172966" y="2651"/>
                  <a:pt x="197778" y="3018"/>
                  <a:pt x="221921" y="0"/>
                </a:cubicBezTo>
                <a:cubicBezTo>
                  <a:pt x="304265" y="8234"/>
                  <a:pt x="299847" y="-11510"/>
                  <a:pt x="339616" y="36214"/>
                </a:cubicBezTo>
                <a:cubicBezTo>
                  <a:pt x="346582" y="44573"/>
                  <a:pt x="351687" y="54321"/>
                  <a:pt x="357723" y="63374"/>
                </a:cubicBezTo>
                <a:cubicBezTo>
                  <a:pt x="351687" y="81481"/>
                  <a:pt x="344245" y="99178"/>
                  <a:pt x="339616" y="117695"/>
                </a:cubicBezTo>
                <a:cubicBezTo>
                  <a:pt x="336598" y="129766"/>
                  <a:pt x="337465" y="143556"/>
                  <a:pt x="330563" y="153909"/>
                </a:cubicBezTo>
                <a:cubicBezTo>
                  <a:pt x="324527" y="162963"/>
                  <a:pt x="312456" y="165980"/>
                  <a:pt x="303402" y="172016"/>
                </a:cubicBezTo>
                <a:cubicBezTo>
                  <a:pt x="297366" y="181069"/>
                  <a:pt x="292261" y="190817"/>
                  <a:pt x="285295" y="199176"/>
                </a:cubicBezTo>
                <a:cubicBezTo>
                  <a:pt x="233647" y="261153"/>
                  <a:pt x="234179" y="224839"/>
                  <a:pt x="113280" y="217283"/>
                </a:cubicBezTo>
                <a:cubicBezTo>
                  <a:pt x="33918" y="137924"/>
                  <a:pt x="134595" y="235047"/>
                  <a:pt x="58959" y="172016"/>
                </a:cubicBezTo>
                <a:cubicBezTo>
                  <a:pt x="49123" y="163819"/>
                  <a:pt x="41634" y="153052"/>
                  <a:pt x="31798" y="144855"/>
                </a:cubicBezTo>
                <a:cubicBezTo>
                  <a:pt x="23439" y="137889"/>
                  <a:pt x="10236" y="136078"/>
                  <a:pt x="4638" y="126748"/>
                </a:cubicBezTo>
                <a:cubicBezTo>
                  <a:pt x="-20" y="118985"/>
                  <a:pt x="-2906" y="116185"/>
                  <a:pt x="4638" y="108641"/>
                </a:cubicBezTo>
                <a:close/>
              </a:path>
            </a:pathLst>
          </a:custGeom>
          <a:solidFill>
            <a:srgbClr val="C0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765">
              <a:defRPr/>
            </a:pPr>
            <a:endParaRPr lang="zh-CN" altLang="en-US" dirty="0"/>
          </a:p>
        </p:txBody>
      </p:sp>
      <p:sp>
        <p:nvSpPr>
          <p:cNvPr id="79875" name="TextBox 50"/>
          <p:cNvSpPr txBox="1">
            <a:spLocks noChangeArrowheads="1"/>
          </p:cNvSpPr>
          <p:nvPr/>
        </p:nvSpPr>
        <p:spPr bwMode="auto">
          <a:xfrm>
            <a:off x="9088441" y="4443414"/>
            <a:ext cx="625475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b="1">
                <a:solidFill>
                  <a:srgbClr val="000000"/>
                </a:solidFill>
                <a:ea typeface="微软雅黑" pitchFamily="34" charset="-122"/>
              </a:rPr>
              <a:t>浙江</a:t>
            </a:r>
          </a:p>
        </p:txBody>
      </p:sp>
      <p:sp>
        <p:nvSpPr>
          <p:cNvPr id="79876" name="TextBox 51"/>
          <p:cNvSpPr txBox="1">
            <a:spLocks noChangeArrowheads="1"/>
          </p:cNvSpPr>
          <p:nvPr/>
        </p:nvSpPr>
        <p:spPr bwMode="auto">
          <a:xfrm>
            <a:off x="8842375" y="5254625"/>
            <a:ext cx="623888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b="1">
                <a:solidFill>
                  <a:srgbClr val="000000"/>
                </a:solidFill>
                <a:ea typeface="微软雅黑" pitchFamily="34" charset="-122"/>
              </a:rPr>
              <a:t>福建</a:t>
            </a:r>
          </a:p>
        </p:txBody>
      </p:sp>
      <p:sp>
        <p:nvSpPr>
          <p:cNvPr id="7" name="任意多边形 6"/>
          <p:cNvSpPr/>
          <p:nvPr/>
        </p:nvSpPr>
        <p:spPr>
          <a:xfrm>
            <a:off x="8332790" y="3727450"/>
            <a:ext cx="836612" cy="715963"/>
          </a:xfrm>
          <a:custGeom>
            <a:avLst/>
            <a:gdLst>
              <a:gd name="connsiteX0" fmla="*/ 40201 w 837035"/>
              <a:gd name="connsiteY0" fmla="*/ 162963 h 715224"/>
              <a:gd name="connsiteX1" fmla="*/ 13041 w 837035"/>
              <a:gd name="connsiteY1" fmla="*/ 81481 h 715224"/>
              <a:gd name="connsiteX2" fmla="*/ 22094 w 837035"/>
              <a:gd name="connsiteY2" fmla="*/ 54321 h 715224"/>
              <a:gd name="connsiteX3" fmla="*/ 40201 w 837035"/>
              <a:gd name="connsiteY3" fmla="*/ 27161 h 715224"/>
              <a:gd name="connsiteX4" fmla="*/ 67362 w 837035"/>
              <a:gd name="connsiteY4" fmla="*/ 18107 h 715224"/>
              <a:gd name="connsiteX5" fmla="*/ 94522 w 837035"/>
              <a:gd name="connsiteY5" fmla="*/ 36214 h 715224"/>
              <a:gd name="connsiteX6" fmla="*/ 121682 w 837035"/>
              <a:gd name="connsiteY6" fmla="*/ 45268 h 715224"/>
              <a:gd name="connsiteX7" fmla="*/ 176003 w 837035"/>
              <a:gd name="connsiteY7" fmla="*/ 81481 h 715224"/>
              <a:gd name="connsiteX8" fmla="*/ 203164 w 837035"/>
              <a:gd name="connsiteY8" fmla="*/ 99588 h 715224"/>
              <a:gd name="connsiteX9" fmla="*/ 293698 w 837035"/>
              <a:gd name="connsiteY9" fmla="*/ 81481 h 715224"/>
              <a:gd name="connsiteX10" fmla="*/ 320859 w 837035"/>
              <a:gd name="connsiteY10" fmla="*/ 54321 h 715224"/>
              <a:gd name="connsiteX11" fmla="*/ 329912 w 837035"/>
              <a:gd name="connsiteY11" fmla="*/ 27161 h 715224"/>
              <a:gd name="connsiteX12" fmla="*/ 384233 w 837035"/>
              <a:gd name="connsiteY12" fmla="*/ 0 h 715224"/>
              <a:gd name="connsiteX13" fmla="*/ 447607 w 837035"/>
              <a:gd name="connsiteY13" fmla="*/ 9054 h 715224"/>
              <a:gd name="connsiteX14" fmla="*/ 501928 w 837035"/>
              <a:gd name="connsiteY14" fmla="*/ 63375 h 715224"/>
              <a:gd name="connsiteX15" fmla="*/ 538142 w 837035"/>
              <a:gd name="connsiteY15" fmla="*/ 72428 h 715224"/>
              <a:gd name="connsiteX16" fmla="*/ 583409 w 837035"/>
              <a:gd name="connsiteY16" fmla="*/ 90535 h 715224"/>
              <a:gd name="connsiteX17" fmla="*/ 637730 w 837035"/>
              <a:gd name="connsiteY17" fmla="*/ 126749 h 715224"/>
              <a:gd name="connsiteX18" fmla="*/ 646783 w 837035"/>
              <a:gd name="connsiteY18" fmla="*/ 153909 h 715224"/>
              <a:gd name="connsiteX19" fmla="*/ 655837 w 837035"/>
              <a:gd name="connsiteY19" fmla="*/ 208230 h 715224"/>
              <a:gd name="connsiteX20" fmla="*/ 737318 w 837035"/>
              <a:gd name="connsiteY20" fmla="*/ 280658 h 715224"/>
              <a:gd name="connsiteX21" fmla="*/ 764478 w 837035"/>
              <a:gd name="connsiteY21" fmla="*/ 380246 h 715224"/>
              <a:gd name="connsiteX22" fmla="*/ 773532 w 837035"/>
              <a:gd name="connsiteY22" fmla="*/ 416460 h 715224"/>
              <a:gd name="connsiteX23" fmla="*/ 827853 w 837035"/>
              <a:gd name="connsiteY23" fmla="*/ 461727 h 715224"/>
              <a:gd name="connsiteX24" fmla="*/ 836906 w 837035"/>
              <a:gd name="connsiteY24" fmla="*/ 488887 h 715224"/>
              <a:gd name="connsiteX25" fmla="*/ 818799 w 837035"/>
              <a:gd name="connsiteY25" fmla="*/ 534155 h 715224"/>
              <a:gd name="connsiteX26" fmla="*/ 773532 w 837035"/>
              <a:gd name="connsiteY26" fmla="*/ 606582 h 715224"/>
              <a:gd name="connsiteX27" fmla="*/ 737318 w 837035"/>
              <a:gd name="connsiteY27" fmla="*/ 679010 h 715224"/>
              <a:gd name="connsiteX28" fmla="*/ 710158 w 837035"/>
              <a:gd name="connsiteY28" fmla="*/ 688064 h 715224"/>
              <a:gd name="connsiteX29" fmla="*/ 655837 w 837035"/>
              <a:gd name="connsiteY29" fmla="*/ 715224 h 715224"/>
              <a:gd name="connsiteX30" fmla="*/ 547195 w 837035"/>
              <a:gd name="connsiteY30" fmla="*/ 697117 h 715224"/>
              <a:gd name="connsiteX31" fmla="*/ 465714 w 837035"/>
              <a:gd name="connsiteY31" fmla="*/ 651850 h 715224"/>
              <a:gd name="connsiteX32" fmla="*/ 384233 w 837035"/>
              <a:gd name="connsiteY32" fmla="*/ 642796 h 715224"/>
              <a:gd name="connsiteX33" fmla="*/ 366126 w 837035"/>
              <a:gd name="connsiteY33" fmla="*/ 588476 h 715224"/>
              <a:gd name="connsiteX34" fmla="*/ 357072 w 837035"/>
              <a:gd name="connsiteY34" fmla="*/ 561315 h 715224"/>
              <a:gd name="connsiteX35" fmla="*/ 384233 w 837035"/>
              <a:gd name="connsiteY35" fmla="*/ 497941 h 715224"/>
              <a:gd name="connsiteX36" fmla="*/ 411393 w 837035"/>
              <a:gd name="connsiteY36" fmla="*/ 479834 h 715224"/>
              <a:gd name="connsiteX37" fmla="*/ 429500 w 837035"/>
              <a:gd name="connsiteY37" fmla="*/ 452674 h 715224"/>
              <a:gd name="connsiteX38" fmla="*/ 429500 w 837035"/>
              <a:gd name="connsiteY38" fmla="*/ 371192 h 715224"/>
              <a:gd name="connsiteX39" fmla="*/ 375179 w 837035"/>
              <a:gd name="connsiteY39" fmla="*/ 344032 h 715224"/>
              <a:gd name="connsiteX40" fmla="*/ 348019 w 837035"/>
              <a:gd name="connsiteY40" fmla="*/ 325925 h 715224"/>
              <a:gd name="connsiteX41" fmla="*/ 293698 w 837035"/>
              <a:gd name="connsiteY41" fmla="*/ 316872 h 715224"/>
              <a:gd name="connsiteX42" fmla="*/ 266538 w 837035"/>
              <a:gd name="connsiteY42" fmla="*/ 307818 h 715224"/>
              <a:gd name="connsiteX43" fmla="*/ 284645 w 837035"/>
              <a:gd name="connsiteY43" fmla="*/ 280658 h 715224"/>
              <a:gd name="connsiteX44" fmla="*/ 239377 w 837035"/>
              <a:gd name="connsiteY44" fmla="*/ 235390 h 715224"/>
              <a:gd name="connsiteX45" fmla="*/ 194110 w 837035"/>
              <a:gd name="connsiteY45" fmla="*/ 226337 h 715224"/>
              <a:gd name="connsiteX46" fmla="*/ 13041 w 837035"/>
              <a:gd name="connsiteY46" fmla="*/ 199176 h 715224"/>
              <a:gd name="connsiteX47" fmla="*/ 13041 w 837035"/>
              <a:gd name="connsiteY47" fmla="*/ 72428 h 715224"/>
              <a:gd name="connsiteX48" fmla="*/ 76415 w 837035"/>
              <a:gd name="connsiteY48" fmla="*/ 45268 h 715224"/>
              <a:gd name="connsiteX49" fmla="*/ 103575 w 837035"/>
              <a:gd name="connsiteY49" fmla="*/ 54321 h 715224"/>
              <a:gd name="connsiteX50" fmla="*/ 112629 w 837035"/>
              <a:gd name="connsiteY50" fmla="*/ 81481 h 715224"/>
              <a:gd name="connsiteX51" fmla="*/ 176003 w 837035"/>
              <a:gd name="connsiteY51" fmla="*/ 90535 h 715224"/>
              <a:gd name="connsiteX52" fmla="*/ 230324 w 837035"/>
              <a:gd name="connsiteY52" fmla="*/ 72428 h 715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7035" h="715224">
                <a:moveTo>
                  <a:pt x="40201" y="162963"/>
                </a:moveTo>
                <a:cubicBezTo>
                  <a:pt x="34445" y="148573"/>
                  <a:pt x="13041" y="100975"/>
                  <a:pt x="13041" y="81481"/>
                </a:cubicBezTo>
                <a:cubicBezTo>
                  <a:pt x="13041" y="71938"/>
                  <a:pt x="17826" y="62857"/>
                  <a:pt x="22094" y="54321"/>
                </a:cubicBezTo>
                <a:cubicBezTo>
                  <a:pt x="26960" y="44589"/>
                  <a:pt x="31704" y="33958"/>
                  <a:pt x="40201" y="27161"/>
                </a:cubicBezTo>
                <a:cubicBezTo>
                  <a:pt x="47653" y="21199"/>
                  <a:pt x="58308" y="21125"/>
                  <a:pt x="67362" y="18107"/>
                </a:cubicBezTo>
                <a:cubicBezTo>
                  <a:pt x="76415" y="24143"/>
                  <a:pt x="84790" y="31348"/>
                  <a:pt x="94522" y="36214"/>
                </a:cubicBezTo>
                <a:cubicBezTo>
                  <a:pt x="103058" y="40482"/>
                  <a:pt x="113340" y="40633"/>
                  <a:pt x="121682" y="45268"/>
                </a:cubicBezTo>
                <a:cubicBezTo>
                  <a:pt x="140705" y="55836"/>
                  <a:pt x="157896" y="69410"/>
                  <a:pt x="176003" y="81481"/>
                </a:cubicBezTo>
                <a:lnTo>
                  <a:pt x="203164" y="99588"/>
                </a:lnTo>
                <a:cubicBezTo>
                  <a:pt x="206473" y="99037"/>
                  <a:pt x="282573" y="87838"/>
                  <a:pt x="293698" y="81481"/>
                </a:cubicBezTo>
                <a:cubicBezTo>
                  <a:pt x="304815" y="75129"/>
                  <a:pt x="311805" y="63374"/>
                  <a:pt x="320859" y="54321"/>
                </a:cubicBezTo>
                <a:cubicBezTo>
                  <a:pt x="323877" y="45268"/>
                  <a:pt x="323951" y="34613"/>
                  <a:pt x="329912" y="27161"/>
                </a:cubicBezTo>
                <a:cubicBezTo>
                  <a:pt x="342676" y="11206"/>
                  <a:pt x="366341" y="5964"/>
                  <a:pt x="384233" y="0"/>
                </a:cubicBezTo>
                <a:cubicBezTo>
                  <a:pt x="405358" y="3018"/>
                  <a:pt x="428819" y="-1063"/>
                  <a:pt x="447607" y="9054"/>
                </a:cubicBezTo>
                <a:cubicBezTo>
                  <a:pt x="470153" y="21194"/>
                  <a:pt x="477085" y="57165"/>
                  <a:pt x="501928" y="63375"/>
                </a:cubicBezTo>
                <a:cubicBezTo>
                  <a:pt x="513999" y="66393"/>
                  <a:pt x="526338" y="68493"/>
                  <a:pt x="538142" y="72428"/>
                </a:cubicBezTo>
                <a:cubicBezTo>
                  <a:pt x="553559" y="77567"/>
                  <a:pt x="569142" y="82753"/>
                  <a:pt x="583409" y="90535"/>
                </a:cubicBezTo>
                <a:cubicBezTo>
                  <a:pt x="602514" y="100956"/>
                  <a:pt x="637730" y="126749"/>
                  <a:pt x="637730" y="126749"/>
                </a:cubicBezTo>
                <a:cubicBezTo>
                  <a:pt x="640748" y="135802"/>
                  <a:pt x="644713" y="144593"/>
                  <a:pt x="646783" y="153909"/>
                </a:cubicBezTo>
                <a:cubicBezTo>
                  <a:pt x="650765" y="171829"/>
                  <a:pt x="646587" y="192374"/>
                  <a:pt x="655837" y="208230"/>
                </a:cubicBezTo>
                <a:cubicBezTo>
                  <a:pt x="675569" y="242056"/>
                  <a:pt x="706818" y="260325"/>
                  <a:pt x="737318" y="280658"/>
                </a:cubicBezTo>
                <a:cubicBezTo>
                  <a:pt x="765584" y="365456"/>
                  <a:pt x="747414" y="303460"/>
                  <a:pt x="764478" y="380246"/>
                </a:cubicBezTo>
                <a:cubicBezTo>
                  <a:pt x="767177" y="392393"/>
                  <a:pt x="767359" y="405657"/>
                  <a:pt x="773532" y="416460"/>
                </a:cubicBezTo>
                <a:cubicBezTo>
                  <a:pt x="784257" y="435228"/>
                  <a:pt x="810546" y="450189"/>
                  <a:pt x="827853" y="461727"/>
                </a:cubicBezTo>
                <a:cubicBezTo>
                  <a:pt x="830871" y="470780"/>
                  <a:pt x="838090" y="479418"/>
                  <a:pt x="836906" y="488887"/>
                </a:cubicBezTo>
                <a:cubicBezTo>
                  <a:pt x="834890" y="505013"/>
                  <a:pt x="825399" y="519304"/>
                  <a:pt x="818799" y="534155"/>
                </a:cubicBezTo>
                <a:cubicBezTo>
                  <a:pt x="800723" y="574827"/>
                  <a:pt x="801211" y="569677"/>
                  <a:pt x="773532" y="606582"/>
                </a:cubicBezTo>
                <a:cubicBezTo>
                  <a:pt x="765327" y="639400"/>
                  <a:pt x="766476" y="654711"/>
                  <a:pt x="737318" y="679010"/>
                </a:cubicBezTo>
                <a:cubicBezTo>
                  <a:pt x="729987" y="685119"/>
                  <a:pt x="718694" y="683796"/>
                  <a:pt x="710158" y="688064"/>
                </a:cubicBezTo>
                <a:cubicBezTo>
                  <a:pt x="639964" y="723161"/>
                  <a:pt x="724097" y="692472"/>
                  <a:pt x="655837" y="715224"/>
                </a:cubicBezTo>
                <a:cubicBezTo>
                  <a:pt x="640872" y="713561"/>
                  <a:pt x="573740" y="711864"/>
                  <a:pt x="547195" y="697117"/>
                </a:cubicBezTo>
                <a:cubicBezTo>
                  <a:pt x="513862" y="678599"/>
                  <a:pt x="500834" y="657703"/>
                  <a:pt x="465714" y="651850"/>
                </a:cubicBezTo>
                <a:cubicBezTo>
                  <a:pt x="438758" y="647357"/>
                  <a:pt x="411393" y="645814"/>
                  <a:pt x="384233" y="642796"/>
                </a:cubicBezTo>
                <a:lnTo>
                  <a:pt x="366126" y="588476"/>
                </a:lnTo>
                <a:lnTo>
                  <a:pt x="357072" y="561315"/>
                </a:lnTo>
                <a:cubicBezTo>
                  <a:pt x="363998" y="533611"/>
                  <a:pt x="363392" y="518782"/>
                  <a:pt x="384233" y="497941"/>
                </a:cubicBezTo>
                <a:cubicBezTo>
                  <a:pt x="391927" y="490247"/>
                  <a:pt x="402340" y="485870"/>
                  <a:pt x="411393" y="479834"/>
                </a:cubicBezTo>
                <a:cubicBezTo>
                  <a:pt x="417429" y="470781"/>
                  <a:pt x="424634" y="462406"/>
                  <a:pt x="429500" y="452674"/>
                </a:cubicBezTo>
                <a:cubicBezTo>
                  <a:pt x="442551" y="426572"/>
                  <a:pt x="443600" y="399393"/>
                  <a:pt x="429500" y="371192"/>
                </a:cubicBezTo>
                <a:cubicBezTo>
                  <a:pt x="422479" y="357150"/>
                  <a:pt x="388034" y="348317"/>
                  <a:pt x="375179" y="344032"/>
                </a:cubicBezTo>
                <a:cubicBezTo>
                  <a:pt x="366126" y="337996"/>
                  <a:pt x="358341" y="329366"/>
                  <a:pt x="348019" y="325925"/>
                </a:cubicBezTo>
                <a:cubicBezTo>
                  <a:pt x="330604" y="320120"/>
                  <a:pt x="311618" y="320854"/>
                  <a:pt x="293698" y="316872"/>
                </a:cubicBezTo>
                <a:cubicBezTo>
                  <a:pt x="284382" y="314802"/>
                  <a:pt x="275591" y="310836"/>
                  <a:pt x="266538" y="307818"/>
                </a:cubicBezTo>
                <a:cubicBezTo>
                  <a:pt x="272574" y="298765"/>
                  <a:pt x="284645" y="291539"/>
                  <a:pt x="284645" y="280658"/>
                </a:cubicBezTo>
                <a:cubicBezTo>
                  <a:pt x="284645" y="264059"/>
                  <a:pt x="251449" y="239917"/>
                  <a:pt x="239377" y="235390"/>
                </a:cubicBezTo>
                <a:cubicBezTo>
                  <a:pt x="224969" y="229987"/>
                  <a:pt x="208956" y="230386"/>
                  <a:pt x="194110" y="226337"/>
                </a:cubicBezTo>
                <a:cubicBezTo>
                  <a:pt x="71150" y="192803"/>
                  <a:pt x="221977" y="214101"/>
                  <a:pt x="13041" y="199176"/>
                </a:cubicBezTo>
                <a:cubicBezTo>
                  <a:pt x="1645" y="153594"/>
                  <a:pt x="-9473" y="126461"/>
                  <a:pt x="13041" y="72428"/>
                </a:cubicBezTo>
                <a:cubicBezTo>
                  <a:pt x="16650" y="63766"/>
                  <a:pt x="65541" y="48892"/>
                  <a:pt x="76415" y="45268"/>
                </a:cubicBezTo>
                <a:cubicBezTo>
                  <a:pt x="85468" y="48286"/>
                  <a:pt x="96827" y="47573"/>
                  <a:pt x="103575" y="54321"/>
                </a:cubicBezTo>
                <a:cubicBezTo>
                  <a:pt x="110323" y="61069"/>
                  <a:pt x="104093" y="77213"/>
                  <a:pt x="112629" y="81481"/>
                </a:cubicBezTo>
                <a:cubicBezTo>
                  <a:pt x="131715" y="91024"/>
                  <a:pt x="154878" y="87517"/>
                  <a:pt x="176003" y="90535"/>
                </a:cubicBezTo>
                <a:cubicBezTo>
                  <a:pt x="218764" y="79844"/>
                  <a:pt x="201088" y="87045"/>
                  <a:pt x="230324" y="72428"/>
                </a:cubicBezTo>
              </a:path>
            </a:pathLst>
          </a:custGeom>
          <a:solidFill>
            <a:srgbClr val="FFFF00"/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913765">
              <a:defRPr/>
            </a:pPr>
            <a:endParaRPr lang="zh-CN" altLang="en-US"/>
          </a:p>
        </p:txBody>
      </p:sp>
      <p:sp>
        <p:nvSpPr>
          <p:cNvPr id="79878" name="TextBox 56"/>
          <p:cNvSpPr txBox="1">
            <a:spLocks noChangeArrowheads="1"/>
          </p:cNvSpPr>
          <p:nvPr/>
        </p:nvSpPr>
        <p:spPr bwMode="auto">
          <a:xfrm>
            <a:off x="8428046" y="4775214"/>
            <a:ext cx="373063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b="1">
                <a:solidFill>
                  <a:srgbClr val="000000"/>
                </a:solidFill>
                <a:ea typeface="微软雅黑" pitchFamily="34" charset="-122"/>
              </a:rPr>
              <a:t>江西</a:t>
            </a:r>
          </a:p>
        </p:txBody>
      </p:sp>
      <p:sp>
        <p:nvSpPr>
          <p:cNvPr id="79879" name="TextBox 57"/>
          <p:cNvSpPr txBox="1">
            <a:spLocks noChangeArrowheads="1"/>
          </p:cNvSpPr>
          <p:nvPr/>
        </p:nvSpPr>
        <p:spPr bwMode="auto">
          <a:xfrm>
            <a:off x="7789872" y="4265614"/>
            <a:ext cx="623887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b="1">
                <a:solidFill>
                  <a:srgbClr val="000000"/>
                </a:solidFill>
                <a:ea typeface="微软雅黑" pitchFamily="34" charset="-122"/>
              </a:rPr>
              <a:t>湖北</a:t>
            </a:r>
          </a:p>
        </p:txBody>
      </p:sp>
      <p:sp>
        <p:nvSpPr>
          <p:cNvPr id="99" name="矩形 98"/>
          <p:cNvSpPr/>
          <p:nvPr/>
        </p:nvSpPr>
        <p:spPr>
          <a:xfrm>
            <a:off x="9401177" y="4938727"/>
            <a:ext cx="1133475" cy="434975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765">
              <a:defRPr/>
            </a:pPr>
            <a:endParaRPr lang="zh-CN" altLang="en-US"/>
          </a:p>
        </p:txBody>
      </p:sp>
      <p:sp>
        <p:nvSpPr>
          <p:cNvPr id="105" name="任意多边形 104"/>
          <p:cNvSpPr/>
          <p:nvPr/>
        </p:nvSpPr>
        <p:spPr>
          <a:xfrm>
            <a:off x="8096253" y="3101983"/>
            <a:ext cx="995363" cy="733425"/>
          </a:xfrm>
          <a:custGeom>
            <a:avLst/>
            <a:gdLst>
              <a:gd name="connsiteX0" fmla="*/ 9053 w 995881"/>
              <a:gd name="connsiteY0" fmla="*/ 606583 h 733331"/>
              <a:gd name="connsiteX1" fmla="*/ 27160 w 995881"/>
              <a:gd name="connsiteY1" fmla="*/ 561315 h 733331"/>
              <a:gd name="connsiteX2" fmla="*/ 27160 w 995881"/>
              <a:gd name="connsiteY2" fmla="*/ 380246 h 733331"/>
              <a:gd name="connsiteX3" fmla="*/ 9053 w 995881"/>
              <a:gd name="connsiteY3" fmla="*/ 325925 h 733331"/>
              <a:gd name="connsiteX4" fmla="*/ 0 w 995881"/>
              <a:gd name="connsiteY4" fmla="*/ 298765 h 733331"/>
              <a:gd name="connsiteX5" fmla="*/ 36214 w 995881"/>
              <a:gd name="connsiteY5" fmla="*/ 217284 h 733331"/>
              <a:gd name="connsiteX6" fmla="*/ 72427 w 995881"/>
              <a:gd name="connsiteY6" fmla="*/ 208230 h 733331"/>
              <a:gd name="connsiteX7" fmla="*/ 99588 w 995881"/>
              <a:gd name="connsiteY7" fmla="*/ 190123 h 733331"/>
              <a:gd name="connsiteX8" fmla="*/ 126748 w 995881"/>
              <a:gd name="connsiteY8" fmla="*/ 181070 h 733331"/>
              <a:gd name="connsiteX9" fmla="*/ 162962 w 995881"/>
              <a:gd name="connsiteY9" fmla="*/ 162963 h 733331"/>
              <a:gd name="connsiteX10" fmla="*/ 217283 w 995881"/>
              <a:gd name="connsiteY10" fmla="*/ 126749 h 733331"/>
              <a:gd name="connsiteX11" fmla="*/ 235390 w 995881"/>
              <a:gd name="connsiteY11" fmla="*/ 99589 h 733331"/>
              <a:gd name="connsiteX12" fmla="*/ 271604 w 995881"/>
              <a:gd name="connsiteY12" fmla="*/ 81482 h 733331"/>
              <a:gd name="connsiteX13" fmla="*/ 371192 w 995881"/>
              <a:gd name="connsiteY13" fmla="*/ 63375 h 733331"/>
              <a:gd name="connsiteX14" fmla="*/ 425513 w 995881"/>
              <a:gd name="connsiteY14" fmla="*/ 36214 h 733331"/>
              <a:gd name="connsiteX15" fmla="*/ 452673 w 995881"/>
              <a:gd name="connsiteY15" fmla="*/ 18107 h 733331"/>
              <a:gd name="connsiteX16" fmla="*/ 516047 w 995881"/>
              <a:gd name="connsiteY16" fmla="*/ 54321 h 733331"/>
              <a:gd name="connsiteX17" fmla="*/ 543208 w 995881"/>
              <a:gd name="connsiteY17" fmla="*/ 172016 h 733331"/>
              <a:gd name="connsiteX18" fmla="*/ 570368 w 995881"/>
              <a:gd name="connsiteY18" fmla="*/ 181070 h 733331"/>
              <a:gd name="connsiteX19" fmla="*/ 615635 w 995881"/>
              <a:gd name="connsiteY19" fmla="*/ 172016 h 733331"/>
              <a:gd name="connsiteX20" fmla="*/ 660903 w 995881"/>
              <a:gd name="connsiteY20" fmla="*/ 117695 h 733331"/>
              <a:gd name="connsiteX21" fmla="*/ 688063 w 995881"/>
              <a:gd name="connsiteY21" fmla="*/ 99589 h 733331"/>
              <a:gd name="connsiteX22" fmla="*/ 706170 w 995881"/>
              <a:gd name="connsiteY22" fmla="*/ 72428 h 733331"/>
              <a:gd name="connsiteX23" fmla="*/ 760491 w 995881"/>
              <a:gd name="connsiteY23" fmla="*/ 36214 h 733331"/>
              <a:gd name="connsiteX24" fmla="*/ 787651 w 995881"/>
              <a:gd name="connsiteY24" fmla="*/ 18107 h 733331"/>
              <a:gd name="connsiteX25" fmla="*/ 896293 w 995881"/>
              <a:gd name="connsiteY25" fmla="*/ 0 h 733331"/>
              <a:gd name="connsiteX26" fmla="*/ 950614 w 995881"/>
              <a:gd name="connsiteY26" fmla="*/ 9054 h 733331"/>
              <a:gd name="connsiteX27" fmla="*/ 968720 w 995881"/>
              <a:gd name="connsiteY27" fmla="*/ 36214 h 733331"/>
              <a:gd name="connsiteX28" fmla="*/ 995881 w 995881"/>
              <a:gd name="connsiteY28" fmla="*/ 54321 h 733331"/>
              <a:gd name="connsiteX29" fmla="*/ 986827 w 995881"/>
              <a:gd name="connsiteY29" fmla="*/ 90535 h 733331"/>
              <a:gd name="connsiteX30" fmla="*/ 959667 w 995881"/>
              <a:gd name="connsiteY30" fmla="*/ 108642 h 733331"/>
              <a:gd name="connsiteX31" fmla="*/ 905346 w 995881"/>
              <a:gd name="connsiteY31" fmla="*/ 153909 h 733331"/>
              <a:gd name="connsiteX32" fmla="*/ 860079 w 995881"/>
              <a:gd name="connsiteY32" fmla="*/ 208230 h 733331"/>
              <a:gd name="connsiteX33" fmla="*/ 823865 w 995881"/>
              <a:gd name="connsiteY33" fmla="*/ 262551 h 733331"/>
              <a:gd name="connsiteX34" fmla="*/ 787651 w 995881"/>
              <a:gd name="connsiteY34" fmla="*/ 316872 h 733331"/>
              <a:gd name="connsiteX35" fmla="*/ 742384 w 995881"/>
              <a:gd name="connsiteY35" fmla="*/ 371192 h 733331"/>
              <a:gd name="connsiteX36" fmla="*/ 715223 w 995881"/>
              <a:gd name="connsiteY36" fmla="*/ 380246 h 733331"/>
              <a:gd name="connsiteX37" fmla="*/ 697116 w 995881"/>
              <a:gd name="connsiteY37" fmla="*/ 407406 h 733331"/>
              <a:gd name="connsiteX38" fmla="*/ 660903 w 995881"/>
              <a:gd name="connsiteY38" fmla="*/ 416460 h 733331"/>
              <a:gd name="connsiteX39" fmla="*/ 624689 w 995881"/>
              <a:gd name="connsiteY39" fmla="*/ 470781 h 733331"/>
              <a:gd name="connsiteX40" fmla="*/ 606582 w 995881"/>
              <a:gd name="connsiteY40" fmla="*/ 497941 h 733331"/>
              <a:gd name="connsiteX41" fmla="*/ 579421 w 995881"/>
              <a:gd name="connsiteY41" fmla="*/ 516048 h 733331"/>
              <a:gd name="connsiteX42" fmla="*/ 534154 w 995881"/>
              <a:gd name="connsiteY42" fmla="*/ 579422 h 733331"/>
              <a:gd name="connsiteX43" fmla="*/ 506994 w 995881"/>
              <a:gd name="connsiteY43" fmla="*/ 606583 h 733331"/>
              <a:gd name="connsiteX44" fmla="*/ 461726 w 995881"/>
              <a:gd name="connsiteY44" fmla="*/ 651850 h 733331"/>
              <a:gd name="connsiteX45" fmla="*/ 407406 w 995881"/>
              <a:gd name="connsiteY45" fmla="*/ 633743 h 733331"/>
              <a:gd name="connsiteX46" fmla="*/ 380245 w 995881"/>
              <a:gd name="connsiteY46" fmla="*/ 624690 h 733331"/>
              <a:gd name="connsiteX47" fmla="*/ 325924 w 995881"/>
              <a:gd name="connsiteY47" fmla="*/ 615636 h 733331"/>
              <a:gd name="connsiteX48" fmla="*/ 280657 w 995881"/>
              <a:gd name="connsiteY48" fmla="*/ 624690 h 733331"/>
              <a:gd name="connsiteX49" fmla="*/ 226336 w 995881"/>
              <a:gd name="connsiteY49" fmla="*/ 660903 h 733331"/>
              <a:gd name="connsiteX50" fmla="*/ 208229 w 995881"/>
              <a:gd name="connsiteY50" fmla="*/ 688064 h 733331"/>
              <a:gd name="connsiteX51" fmla="*/ 153909 w 995881"/>
              <a:gd name="connsiteY51" fmla="*/ 733331 h 733331"/>
              <a:gd name="connsiteX52" fmla="*/ 63374 w 995881"/>
              <a:gd name="connsiteY52" fmla="*/ 706171 h 733331"/>
              <a:gd name="connsiteX53" fmla="*/ 45267 w 995881"/>
              <a:gd name="connsiteY53" fmla="*/ 679010 h 733331"/>
              <a:gd name="connsiteX54" fmla="*/ 18107 w 995881"/>
              <a:gd name="connsiteY54" fmla="*/ 624690 h 733331"/>
              <a:gd name="connsiteX55" fmla="*/ 9053 w 995881"/>
              <a:gd name="connsiteY55" fmla="*/ 606583 h 73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995881" h="733331">
                <a:moveTo>
                  <a:pt x="9053" y="606583"/>
                </a:moveTo>
                <a:cubicBezTo>
                  <a:pt x="10562" y="596020"/>
                  <a:pt x="22884" y="576994"/>
                  <a:pt x="27160" y="561315"/>
                </a:cubicBezTo>
                <a:cubicBezTo>
                  <a:pt x="43608" y="501008"/>
                  <a:pt x="36530" y="442712"/>
                  <a:pt x="27160" y="380246"/>
                </a:cubicBezTo>
                <a:cubicBezTo>
                  <a:pt x="24329" y="361371"/>
                  <a:pt x="15089" y="344032"/>
                  <a:pt x="9053" y="325925"/>
                </a:cubicBezTo>
                <a:lnTo>
                  <a:pt x="0" y="298765"/>
                </a:lnTo>
                <a:cubicBezTo>
                  <a:pt x="6615" y="259073"/>
                  <a:pt x="-759" y="238412"/>
                  <a:pt x="36214" y="217284"/>
                </a:cubicBezTo>
                <a:cubicBezTo>
                  <a:pt x="47017" y="211111"/>
                  <a:pt x="60356" y="211248"/>
                  <a:pt x="72427" y="208230"/>
                </a:cubicBezTo>
                <a:cubicBezTo>
                  <a:pt x="81481" y="202194"/>
                  <a:pt x="89856" y="194989"/>
                  <a:pt x="99588" y="190123"/>
                </a:cubicBezTo>
                <a:cubicBezTo>
                  <a:pt x="108124" y="185855"/>
                  <a:pt x="117977" y="184829"/>
                  <a:pt x="126748" y="181070"/>
                </a:cubicBezTo>
                <a:cubicBezTo>
                  <a:pt x="139153" y="175754"/>
                  <a:pt x="150891" y="168999"/>
                  <a:pt x="162962" y="162963"/>
                </a:cubicBezTo>
                <a:cubicBezTo>
                  <a:pt x="208420" y="94775"/>
                  <a:pt x="147129" y="173517"/>
                  <a:pt x="217283" y="126749"/>
                </a:cubicBezTo>
                <a:cubicBezTo>
                  <a:pt x="226336" y="120714"/>
                  <a:pt x="227031" y="106555"/>
                  <a:pt x="235390" y="99589"/>
                </a:cubicBezTo>
                <a:cubicBezTo>
                  <a:pt x="245758" y="90949"/>
                  <a:pt x="259199" y="86799"/>
                  <a:pt x="271604" y="81482"/>
                </a:cubicBezTo>
                <a:cubicBezTo>
                  <a:pt x="306087" y="66703"/>
                  <a:pt x="329473" y="68590"/>
                  <a:pt x="371192" y="63375"/>
                </a:cubicBezTo>
                <a:cubicBezTo>
                  <a:pt x="449027" y="11484"/>
                  <a:pt x="350548" y="73697"/>
                  <a:pt x="425513" y="36214"/>
                </a:cubicBezTo>
                <a:cubicBezTo>
                  <a:pt x="435245" y="31348"/>
                  <a:pt x="443620" y="24143"/>
                  <a:pt x="452673" y="18107"/>
                </a:cubicBezTo>
                <a:cubicBezTo>
                  <a:pt x="487329" y="26772"/>
                  <a:pt x="494472" y="21959"/>
                  <a:pt x="516047" y="54321"/>
                </a:cubicBezTo>
                <a:cubicBezTo>
                  <a:pt x="534205" y="81558"/>
                  <a:pt x="525257" y="166032"/>
                  <a:pt x="543208" y="172016"/>
                </a:cubicBezTo>
                <a:lnTo>
                  <a:pt x="570368" y="181070"/>
                </a:lnTo>
                <a:cubicBezTo>
                  <a:pt x="585457" y="178052"/>
                  <a:pt x="601872" y="178898"/>
                  <a:pt x="615635" y="172016"/>
                </a:cubicBezTo>
                <a:cubicBezTo>
                  <a:pt x="645302" y="157182"/>
                  <a:pt x="640103" y="138495"/>
                  <a:pt x="660903" y="117695"/>
                </a:cubicBezTo>
                <a:cubicBezTo>
                  <a:pt x="668597" y="110001"/>
                  <a:pt x="679010" y="105624"/>
                  <a:pt x="688063" y="99589"/>
                </a:cubicBezTo>
                <a:cubicBezTo>
                  <a:pt x="694099" y="90535"/>
                  <a:pt x="697981" y="79593"/>
                  <a:pt x="706170" y="72428"/>
                </a:cubicBezTo>
                <a:cubicBezTo>
                  <a:pt x="722547" y="58098"/>
                  <a:pt x="742384" y="48285"/>
                  <a:pt x="760491" y="36214"/>
                </a:cubicBezTo>
                <a:cubicBezTo>
                  <a:pt x="769544" y="30178"/>
                  <a:pt x="776981" y="20241"/>
                  <a:pt x="787651" y="18107"/>
                </a:cubicBezTo>
                <a:cubicBezTo>
                  <a:pt x="853843" y="4869"/>
                  <a:pt x="817685" y="11230"/>
                  <a:pt x="896293" y="0"/>
                </a:cubicBezTo>
                <a:cubicBezTo>
                  <a:pt x="914400" y="3018"/>
                  <a:pt x="934195" y="845"/>
                  <a:pt x="950614" y="9054"/>
                </a:cubicBezTo>
                <a:cubicBezTo>
                  <a:pt x="960346" y="13920"/>
                  <a:pt x="961026" y="28520"/>
                  <a:pt x="968720" y="36214"/>
                </a:cubicBezTo>
                <a:cubicBezTo>
                  <a:pt x="976414" y="43908"/>
                  <a:pt x="986827" y="48285"/>
                  <a:pt x="995881" y="54321"/>
                </a:cubicBezTo>
                <a:cubicBezTo>
                  <a:pt x="992863" y="66392"/>
                  <a:pt x="993729" y="80182"/>
                  <a:pt x="986827" y="90535"/>
                </a:cubicBezTo>
                <a:cubicBezTo>
                  <a:pt x="980791" y="99588"/>
                  <a:pt x="968026" y="101676"/>
                  <a:pt x="959667" y="108642"/>
                </a:cubicBezTo>
                <a:cubicBezTo>
                  <a:pt x="889964" y="166728"/>
                  <a:pt x="972777" y="108956"/>
                  <a:pt x="905346" y="153909"/>
                </a:cubicBezTo>
                <a:cubicBezTo>
                  <a:pt x="840646" y="250960"/>
                  <a:pt x="941400" y="103674"/>
                  <a:pt x="860079" y="208230"/>
                </a:cubicBezTo>
                <a:cubicBezTo>
                  <a:pt x="846718" y="225408"/>
                  <a:pt x="835936" y="244444"/>
                  <a:pt x="823865" y="262551"/>
                </a:cubicBezTo>
                <a:lnTo>
                  <a:pt x="787651" y="316872"/>
                </a:lnTo>
                <a:cubicBezTo>
                  <a:pt x="774291" y="336912"/>
                  <a:pt x="763295" y="357251"/>
                  <a:pt x="742384" y="371192"/>
                </a:cubicBezTo>
                <a:cubicBezTo>
                  <a:pt x="734443" y="376486"/>
                  <a:pt x="724277" y="377228"/>
                  <a:pt x="715223" y="380246"/>
                </a:cubicBezTo>
                <a:cubicBezTo>
                  <a:pt x="709187" y="389299"/>
                  <a:pt x="706169" y="401370"/>
                  <a:pt x="697116" y="407406"/>
                </a:cubicBezTo>
                <a:cubicBezTo>
                  <a:pt x="686763" y="414308"/>
                  <a:pt x="670267" y="408266"/>
                  <a:pt x="660903" y="416460"/>
                </a:cubicBezTo>
                <a:cubicBezTo>
                  <a:pt x="644526" y="430790"/>
                  <a:pt x="636760" y="452674"/>
                  <a:pt x="624689" y="470781"/>
                </a:cubicBezTo>
                <a:cubicBezTo>
                  <a:pt x="618653" y="479834"/>
                  <a:pt x="615635" y="491905"/>
                  <a:pt x="606582" y="497941"/>
                </a:cubicBezTo>
                <a:lnTo>
                  <a:pt x="579421" y="516048"/>
                </a:lnTo>
                <a:cubicBezTo>
                  <a:pt x="565088" y="537549"/>
                  <a:pt x="551004" y="559763"/>
                  <a:pt x="534154" y="579422"/>
                </a:cubicBezTo>
                <a:cubicBezTo>
                  <a:pt x="525822" y="589143"/>
                  <a:pt x="515191" y="596747"/>
                  <a:pt x="506994" y="606583"/>
                </a:cubicBezTo>
                <a:cubicBezTo>
                  <a:pt x="469273" y="651848"/>
                  <a:pt x="511519" y="618656"/>
                  <a:pt x="461726" y="651850"/>
                </a:cubicBezTo>
                <a:lnTo>
                  <a:pt x="407406" y="633743"/>
                </a:lnTo>
                <a:cubicBezTo>
                  <a:pt x="398352" y="630725"/>
                  <a:pt x="389658" y="626259"/>
                  <a:pt x="380245" y="624690"/>
                </a:cubicBezTo>
                <a:lnTo>
                  <a:pt x="325924" y="615636"/>
                </a:lnTo>
                <a:cubicBezTo>
                  <a:pt x="310835" y="618654"/>
                  <a:pt x="294666" y="618322"/>
                  <a:pt x="280657" y="624690"/>
                </a:cubicBezTo>
                <a:cubicBezTo>
                  <a:pt x="260846" y="633695"/>
                  <a:pt x="226336" y="660903"/>
                  <a:pt x="226336" y="660903"/>
                </a:cubicBezTo>
                <a:cubicBezTo>
                  <a:pt x="220300" y="669957"/>
                  <a:pt x="215195" y="679705"/>
                  <a:pt x="208229" y="688064"/>
                </a:cubicBezTo>
                <a:cubicBezTo>
                  <a:pt x="186446" y="714204"/>
                  <a:pt x="180614" y="715528"/>
                  <a:pt x="153909" y="733331"/>
                </a:cubicBezTo>
                <a:cubicBezTo>
                  <a:pt x="114019" y="727633"/>
                  <a:pt x="90822" y="733620"/>
                  <a:pt x="63374" y="706171"/>
                </a:cubicBezTo>
                <a:cubicBezTo>
                  <a:pt x="55680" y="698477"/>
                  <a:pt x="51303" y="688064"/>
                  <a:pt x="45267" y="679010"/>
                </a:cubicBezTo>
                <a:cubicBezTo>
                  <a:pt x="22513" y="610746"/>
                  <a:pt x="53206" y="694887"/>
                  <a:pt x="18107" y="624690"/>
                </a:cubicBezTo>
                <a:cubicBezTo>
                  <a:pt x="13839" y="616154"/>
                  <a:pt x="7544" y="617146"/>
                  <a:pt x="9053" y="606583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765">
              <a:defRPr/>
            </a:pPr>
            <a:endParaRPr lang="zh-CN" altLang="en-US"/>
          </a:p>
        </p:txBody>
      </p:sp>
      <p:grpSp>
        <p:nvGrpSpPr>
          <p:cNvPr id="16" name="组合 15"/>
          <p:cNvGrpSpPr>
            <a:grpSpLocks/>
          </p:cNvGrpSpPr>
          <p:nvPr/>
        </p:nvGrpSpPr>
        <p:grpSpPr bwMode="auto">
          <a:xfrm>
            <a:off x="866775" y="4760926"/>
            <a:ext cx="8599488" cy="1852663"/>
            <a:chOff x="867353" y="4760629"/>
            <a:chExt cx="8599380" cy="1852854"/>
          </a:xfrm>
        </p:grpSpPr>
        <p:sp>
          <p:nvSpPr>
            <p:cNvPr id="10" name="任意多边形 9"/>
            <p:cNvSpPr/>
            <p:nvPr/>
          </p:nvSpPr>
          <p:spPr>
            <a:xfrm>
              <a:off x="6450521" y="5422684"/>
              <a:ext cx="2009750" cy="1060559"/>
            </a:xfrm>
            <a:custGeom>
              <a:avLst/>
              <a:gdLst>
                <a:gd name="connsiteX0" fmla="*/ 253497 w 2009870"/>
                <a:gd name="connsiteY0" fmla="*/ 298765 h 1060883"/>
                <a:gd name="connsiteX1" fmla="*/ 298765 w 2009870"/>
                <a:gd name="connsiteY1" fmla="*/ 262551 h 1060883"/>
                <a:gd name="connsiteX2" fmla="*/ 325925 w 2009870"/>
                <a:gd name="connsiteY2" fmla="*/ 235391 h 1060883"/>
                <a:gd name="connsiteX3" fmla="*/ 362139 w 2009870"/>
                <a:gd name="connsiteY3" fmla="*/ 217284 h 1060883"/>
                <a:gd name="connsiteX4" fmla="*/ 389299 w 2009870"/>
                <a:gd name="connsiteY4" fmla="*/ 199177 h 1060883"/>
                <a:gd name="connsiteX5" fmla="*/ 425513 w 2009870"/>
                <a:gd name="connsiteY5" fmla="*/ 190123 h 1060883"/>
                <a:gd name="connsiteX6" fmla="*/ 778598 w 2009870"/>
                <a:gd name="connsiteY6" fmla="*/ 181070 h 1060883"/>
                <a:gd name="connsiteX7" fmla="*/ 805759 w 2009870"/>
                <a:gd name="connsiteY7" fmla="*/ 162963 h 1060883"/>
                <a:gd name="connsiteX8" fmla="*/ 832919 w 2009870"/>
                <a:gd name="connsiteY8" fmla="*/ 153909 h 1060883"/>
                <a:gd name="connsiteX9" fmla="*/ 851026 w 2009870"/>
                <a:gd name="connsiteY9" fmla="*/ 99589 h 1060883"/>
                <a:gd name="connsiteX10" fmla="*/ 860080 w 2009870"/>
                <a:gd name="connsiteY10" fmla="*/ 72428 h 1060883"/>
                <a:gd name="connsiteX11" fmla="*/ 869133 w 2009870"/>
                <a:gd name="connsiteY11" fmla="*/ 45268 h 1060883"/>
                <a:gd name="connsiteX12" fmla="*/ 905347 w 2009870"/>
                <a:gd name="connsiteY12" fmla="*/ 27161 h 1060883"/>
                <a:gd name="connsiteX13" fmla="*/ 932507 w 2009870"/>
                <a:gd name="connsiteY13" fmla="*/ 9054 h 1060883"/>
                <a:gd name="connsiteX14" fmla="*/ 959668 w 2009870"/>
                <a:gd name="connsiteY14" fmla="*/ 0 h 1060883"/>
                <a:gd name="connsiteX15" fmla="*/ 1023042 w 2009870"/>
                <a:gd name="connsiteY15" fmla="*/ 9054 h 1060883"/>
                <a:gd name="connsiteX16" fmla="*/ 1041149 w 2009870"/>
                <a:gd name="connsiteY16" fmla="*/ 36214 h 1060883"/>
                <a:gd name="connsiteX17" fmla="*/ 1068309 w 2009870"/>
                <a:gd name="connsiteY17" fmla="*/ 72428 h 1060883"/>
                <a:gd name="connsiteX18" fmla="*/ 1104523 w 2009870"/>
                <a:gd name="connsiteY18" fmla="*/ 135802 h 1060883"/>
                <a:gd name="connsiteX19" fmla="*/ 1122630 w 2009870"/>
                <a:gd name="connsiteY19" fmla="*/ 190123 h 1060883"/>
                <a:gd name="connsiteX20" fmla="*/ 1131683 w 2009870"/>
                <a:gd name="connsiteY20" fmla="*/ 217284 h 1060883"/>
                <a:gd name="connsiteX21" fmla="*/ 1140737 w 2009870"/>
                <a:gd name="connsiteY21" fmla="*/ 244444 h 1060883"/>
                <a:gd name="connsiteX22" fmla="*/ 1303699 w 2009870"/>
                <a:gd name="connsiteY22" fmla="*/ 235391 h 1060883"/>
                <a:gd name="connsiteX23" fmla="*/ 1267485 w 2009870"/>
                <a:gd name="connsiteY23" fmla="*/ 181070 h 1060883"/>
                <a:gd name="connsiteX24" fmla="*/ 1303699 w 2009870"/>
                <a:gd name="connsiteY24" fmla="*/ 153909 h 1060883"/>
                <a:gd name="connsiteX25" fmla="*/ 1394234 w 2009870"/>
                <a:gd name="connsiteY25" fmla="*/ 172016 h 1060883"/>
                <a:gd name="connsiteX26" fmla="*/ 1430448 w 2009870"/>
                <a:gd name="connsiteY26" fmla="*/ 162963 h 1060883"/>
                <a:gd name="connsiteX27" fmla="*/ 1466662 w 2009870"/>
                <a:gd name="connsiteY27" fmla="*/ 99589 h 1060883"/>
                <a:gd name="connsiteX28" fmla="*/ 1502876 w 2009870"/>
                <a:gd name="connsiteY28" fmla="*/ 108642 h 1060883"/>
                <a:gd name="connsiteX29" fmla="*/ 1548143 w 2009870"/>
                <a:gd name="connsiteY29" fmla="*/ 117696 h 1060883"/>
                <a:gd name="connsiteX30" fmla="*/ 1575303 w 2009870"/>
                <a:gd name="connsiteY30" fmla="*/ 126749 h 1060883"/>
                <a:gd name="connsiteX31" fmla="*/ 1611517 w 2009870"/>
                <a:gd name="connsiteY31" fmla="*/ 135802 h 1060883"/>
                <a:gd name="connsiteX32" fmla="*/ 1620571 w 2009870"/>
                <a:gd name="connsiteY32" fmla="*/ 172016 h 1060883"/>
                <a:gd name="connsiteX33" fmla="*/ 1774480 w 2009870"/>
                <a:gd name="connsiteY33" fmla="*/ 289711 h 1060883"/>
                <a:gd name="connsiteX34" fmla="*/ 1837854 w 2009870"/>
                <a:gd name="connsiteY34" fmla="*/ 280658 h 1060883"/>
                <a:gd name="connsiteX35" fmla="*/ 1865014 w 2009870"/>
                <a:gd name="connsiteY35" fmla="*/ 262551 h 1060883"/>
                <a:gd name="connsiteX36" fmla="*/ 1919335 w 2009870"/>
                <a:gd name="connsiteY36" fmla="*/ 298765 h 1060883"/>
                <a:gd name="connsiteX37" fmla="*/ 1973656 w 2009870"/>
                <a:gd name="connsiteY37" fmla="*/ 325925 h 1060883"/>
                <a:gd name="connsiteX38" fmla="*/ 1991763 w 2009870"/>
                <a:gd name="connsiteY38" fmla="*/ 353086 h 1060883"/>
                <a:gd name="connsiteX39" fmla="*/ 2009870 w 2009870"/>
                <a:gd name="connsiteY39" fmla="*/ 407406 h 1060883"/>
                <a:gd name="connsiteX40" fmla="*/ 2000816 w 2009870"/>
                <a:gd name="connsiteY40" fmla="*/ 543208 h 1060883"/>
                <a:gd name="connsiteX41" fmla="*/ 1973656 w 2009870"/>
                <a:gd name="connsiteY41" fmla="*/ 561315 h 1060883"/>
                <a:gd name="connsiteX42" fmla="*/ 1910282 w 2009870"/>
                <a:gd name="connsiteY42" fmla="*/ 570369 h 1060883"/>
                <a:gd name="connsiteX43" fmla="*/ 1692998 w 2009870"/>
                <a:gd name="connsiteY43" fmla="*/ 588476 h 1060883"/>
                <a:gd name="connsiteX44" fmla="*/ 1665838 w 2009870"/>
                <a:gd name="connsiteY44" fmla="*/ 597529 h 1060883"/>
                <a:gd name="connsiteX45" fmla="*/ 1638678 w 2009870"/>
                <a:gd name="connsiteY45" fmla="*/ 651850 h 1060883"/>
                <a:gd name="connsiteX46" fmla="*/ 1620571 w 2009870"/>
                <a:gd name="connsiteY46" fmla="*/ 679010 h 1060883"/>
                <a:gd name="connsiteX47" fmla="*/ 1584357 w 2009870"/>
                <a:gd name="connsiteY47" fmla="*/ 669957 h 1060883"/>
                <a:gd name="connsiteX48" fmla="*/ 1557196 w 2009870"/>
                <a:gd name="connsiteY48" fmla="*/ 660903 h 1060883"/>
                <a:gd name="connsiteX49" fmla="*/ 1511929 w 2009870"/>
                <a:gd name="connsiteY49" fmla="*/ 715224 h 1060883"/>
                <a:gd name="connsiteX50" fmla="*/ 1502876 w 2009870"/>
                <a:gd name="connsiteY50" fmla="*/ 742385 h 1060883"/>
                <a:gd name="connsiteX51" fmla="*/ 1448555 w 2009870"/>
                <a:gd name="connsiteY51" fmla="*/ 769545 h 1060883"/>
                <a:gd name="connsiteX52" fmla="*/ 1367074 w 2009870"/>
                <a:gd name="connsiteY52" fmla="*/ 805759 h 1060883"/>
                <a:gd name="connsiteX53" fmla="*/ 1339913 w 2009870"/>
                <a:gd name="connsiteY53" fmla="*/ 814812 h 1060883"/>
                <a:gd name="connsiteX54" fmla="*/ 1240325 w 2009870"/>
                <a:gd name="connsiteY54" fmla="*/ 841973 h 1060883"/>
                <a:gd name="connsiteX55" fmla="*/ 1158844 w 2009870"/>
                <a:gd name="connsiteY55" fmla="*/ 887240 h 1060883"/>
                <a:gd name="connsiteX56" fmla="*/ 1104523 w 2009870"/>
                <a:gd name="connsiteY56" fmla="*/ 932507 h 1060883"/>
                <a:gd name="connsiteX57" fmla="*/ 1086416 w 2009870"/>
                <a:gd name="connsiteY57" fmla="*/ 986828 h 1060883"/>
                <a:gd name="connsiteX58" fmla="*/ 1077363 w 2009870"/>
                <a:gd name="connsiteY58" fmla="*/ 1059256 h 1060883"/>
                <a:gd name="connsiteX59" fmla="*/ 959668 w 2009870"/>
                <a:gd name="connsiteY59" fmla="*/ 1032096 h 1060883"/>
                <a:gd name="connsiteX60" fmla="*/ 905347 w 2009870"/>
                <a:gd name="connsiteY60" fmla="*/ 995882 h 1060883"/>
                <a:gd name="connsiteX61" fmla="*/ 878186 w 2009870"/>
                <a:gd name="connsiteY61" fmla="*/ 932507 h 1060883"/>
                <a:gd name="connsiteX62" fmla="*/ 823866 w 2009870"/>
                <a:gd name="connsiteY62" fmla="*/ 878187 h 1060883"/>
                <a:gd name="connsiteX63" fmla="*/ 796705 w 2009870"/>
                <a:gd name="connsiteY63" fmla="*/ 869133 h 1060883"/>
                <a:gd name="connsiteX64" fmla="*/ 534155 w 2009870"/>
                <a:gd name="connsiteY64" fmla="*/ 860080 h 1060883"/>
                <a:gd name="connsiteX65" fmla="*/ 479834 w 2009870"/>
                <a:gd name="connsiteY65" fmla="*/ 832919 h 1060883"/>
                <a:gd name="connsiteX66" fmla="*/ 443620 w 2009870"/>
                <a:gd name="connsiteY66" fmla="*/ 814812 h 1060883"/>
                <a:gd name="connsiteX67" fmla="*/ 344032 w 2009870"/>
                <a:gd name="connsiteY67" fmla="*/ 805759 h 1060883"/>
                <a:gd name="connsiteX68" fmla="*/ 334979 w 2009870"/>
                <a:gd name="connsiteY68" fmla="*/ 778598 h 1060883"/>
                <a:gd name="connsiteX69" fmla="*/ 316872 w 2009870"/>
                <a:gd name="connsiteY69" fmla="*/ 742385 h 1060883"/>
                <a:gd name="connsiteX70" fmla="*/ 344032 w 2009870"/>
                <a:gd name="connsiteY70" fmla="*/ 679010 h 1060883"/>
                <a:gd name="connsiteX71" fmla="*/ 353085 w 2009870"/>
                <a:gd name="connsiteY71" fmla="*/ 651850 h 1060883"/>
                <a:gd name="connsiteX72" fmla="*/ 334979 w 2009870"/>
                <a:gd name="connsiteY72" fmla="*/ 624690 h 1060883"/>
                <a:gd name="connsiteX73" fmla="*/ 280658 w 2009870"/>
                <a:gd name="connsiteY73" fmla="*/ 606583 h 1060883"/>
                <a:gd name="connsiteX74" fmla="*/ 217283 w 2009870"/>
                <a:gd name="connsiteY74" fmla="*/ 588476 h 1060883"/>
                <a:gd name="connsiteX75" fmla="*/ 226337 w 2009870"/>
                <a:gd name="connsiteY75" fmla="*/ 470781 h 1060883"/>
                <a:gd name="connsiteX76" fmla="*/ 262551 w 2009870"/>
                <a:gd name="connsiteY76" fmla="*/ 416460 h 1060883"/>
                <a:gd name="connsiteX77" fmla="*/ 144856 w 2009870"/>
                <a:gd name="connsiteY77" fmla="*/ 380246 h 1060883"/>
                <a:gd name="connsiteX78" fmla="*/ 117695 w 2009870"/>
                <a:gd name="connsiteY78" fmla="*/ 371193 h 1060883"/>
                <a:gd name="connsiteX79" fmla="*/ 81482 w 2009870"/>
                <a:gd name="connsiteY79" fmla="*/ 353086 h 1060883"/>
                <a:gd name="connsiteX80" fmla="*/ 0 w 2009870"/>
                <a:gd name="connsiteY80" fmla="*/ 344032 h 1060883"/>
                <a:gd name="connsiteX81" fmla="*/ 27161 w 2009870"/>
                <a:gd name="connsiteY81" fmla="*/ 325925 h 1060883"/>
                <a:gd name="connsiteX82" fmla="*/ 208230 w 2009870"/>
                <a:gd name="connsiteY82" fmla="*/ 325925 h 1060883"/>
                <a:gd name="connsiteX83" fmla="*/ 253497 w 2009870"/>
                <a:gd name="connsiteY83" fmla="*/ 298765 h 1060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</a:cxnLst>
              <a:rect l="l" t="t" r="r" b="b"/>
              <a:pathLst>
                <a:path w="2009870" h="1060883">
                  <a:moveTo>
                    <a:pt x="253497" y="298765"/>
                  </a:moveTo>
                  <a:cubicBezTo>
                    <a:pt x="268586" y="288203"/>
                    <a:pt x="284222" y="275276"/>
                    <a:pt x="298765" y="262551"/>
                  </a:cubicBezTo>
                  <a:cubicBezTo>
                    <a:pt x="308401" y="254120"/>
                    <a:pt x="315506" y="242833"/>
                    <a:pt x="325925" y="235391"/>
                  </a:cubicBezTo>
                  <a:cubicBezTo>
                    <a:pt x="336907" y="227547"/>
                    <a:pt x="350421" y="223980"/>
                    <a:pt x="362139" y="217284"/>
                  </a:cubicBezTo>
                  <a:cubicBezTo>
                    <a:pt x="371586" y="211886"/>
                    <a:pt x="379298" y="203463"/>
                    <a:pt x="389299" y="199177"/>
                  </a:cubicBezTo>
                  <a:cubicBezTo>
                    <a:pt x="400736" y="194275"/>
                    <a:pt x="413084" y="190701"/>
                    <a:pt x="425513" y="190123"/>
                  </a:cubicBezTo>
                  <a:cubicBezTo>
                    <a:pt x="543120" y="184653"/>
                    <a:pt x="660903" y="184088"/>
                    <a:pt x="778598" y="181070"/>
                  </a:cubicBezTo>
                  <a:cubicBezTo>
                    <a:pt x="787652" y="175034"/>
                    <a:pt x="796027" y="167829"/>
                    <a:pt x="805759" y="162963"/>
                  </a:cubicBezTo>
                  <a:cubicBezTo>
                    <a:pt x="814295" y="158695"/>
                    <a:pt x="827372" y="161675"/>
                    <a:pt x="832919" y="153909"/>
                  </a:cubicBezTo>
                  <a:cubicBezTo>
                    <a:pt x="844013" y="138378"/>
                    <a:pt x="844990" y="117696"/>
                    <a:pt x="851026" y="99589"/>
                  </a:cubicBezTo>
                  <a:lnTo>
                    <a:pt x="860080" y="72428"/>
                  </a:lnTo>
                  <a:cubicBezTo>
                    <a:pt x="863098" y="63375"/>
                    <a:pt x="860597" y="49536"/>
                    <a:pt x="869133" y="45268"/>
                  </a:cubicBezTo>
                  <a:cubicBezTo>
                    <a:pt x="881204" y="39232"/>
                    <a:pt x="893629" y="33857"/>
                    <a:pt x="905347" y="27161"/>
                  </a:cubicBezTo>
                  <a:cubicBezTo>
                    <a:pt x="914794" y="21763"/>
                    <a:pt x="922775" y="13920"/>
                    <a:pt x="932507" y="9054"/>
                  </a:cubicBezTo>
                  <a:cubicBezTo>
                    <a:pt x="941043" y="4786"/>
                    <a:pt x="950614" y="3018"/>
                    <a:pt x="959668" y="0"/>
                  </a:cubicBezTo>
                  <a:cubicBezTo>
                    <a:pt x="980793" y="3018"/>
                    <a:pt x="1003542" y="387"/>
                    <a:pt x="1023042" y="9054"/>
                  </a:cubicBezTo>
                  <a:cubicBezTo>
                    <a:pt x="1032985" y="13473"/>
                    <a:pt x="1034825" y="27360"/>
                    <a:pt x="1041149" y="36214"/>
                  </a:cubicBezTo>
                  <a:cubicBezTo>
                    <a:pt x="1049919" y="48492"/>
                    <a:pt x="1059256" y="60357"/>
                    <a:pt x="1068309" y="72428"/>
                  </a:cubicBezTo>
                  <a:cubicBezTo>
                    <a:pt x="1096003" y="155507"/>
                    <a:pt x="1049710" y="26176"/>
                    <a:pt x="1104523" y="135802"/>
                  </a:cubicBezTo>
                  <a:cubicBezTo>
                    <a:pt x="1113059" y="152873"/>
                    <a:pt x="1116594" y="172016"/>
                    <a:pt x="1122630" y="190123"/>
                  </a:cubicBezTo>
                  <a:lnTo>
                    <a:pt x="1131683" y="217284"/>
                  </a:lnTo>
                  <a:lnTo>
                    <a:pt x="1140737" y="244444"/>
                  </a:lnTo>
                  <a:cubicBezTo>
                    <a:pt x="1195058" y="241426"/>
                    <a:pt x="1255038" y="259721"/>
                    <a:pt x="1303699" y="235391"/>
                  </a:cubicBezTo>
                  <a:cubicBezTo>
                    <a:pt x="1323163" y="225659"/>
                    <a:pt x="1267485" y="181070"/>
                    <a:pt x="1267485" y="181070"/>
                  </a:cubicBezTo>
                  <a:cubicBezTo>
                    <a:pt x="1279556" y="172016"/>
                    <a:pt x="1288853" y="156608"/>
                    <a:pt x="1303699" y="153909"/>
                  </a:cubicBezTo>
                  <a:cubicBezTo>
                    <a:pt x="1330623" y="149014"/>
                    <a:pt x="1367355" y="163057"/>
                    <a:pt x="1394234" y="172016"/>
                  </a:cubicBezTo>
                  <a:cubicBezTo>
                    <a:pt x="1406305" y="168998"/>
                    <a:pt x="1420095" y="169865"/>
                    <a:pt x="1430448" y="162963"/>
                  </a:cubicBezTo>
                  <a:cubicBezTo>
                    <a:pt x="1440044" y="156566"/>
                    <a:pt x="1463530" y="105853"/>
                    <a:pt x="1466662" y="99589"/>
                  </a:cubicBezTo>
                  <a:cubicBezTo>
                    <a:pt x="1478733" y="102607"/>
                    <a:pt x="1490729" y="105943"/>
                    <a:pt x="1502876" y="108642"/>
                  </a:cubicBezTo>
                  <a:cubicBezTo>
                    <a:pt x="1517897" y="111980"/>
                    <a:pt x="1533215" y="113964"/>
                    <a:pt x="1548143" y="117696"/>
                  </a:cubicBezTo>
                  <a:cubicBezTo>
                    <a:pt x="1557401" y="120011"/>
                    <a:pt x="1566127" y="124127"/>
                    <a:pt x="1575303" y="126749"/>
                  </a:cubicBezTo>
                  <a:cubicBezTo>
                    <a:pt x="1587267" y="130167"/>
                    <a:pt x="1599446" y="132784"/>
                    <a:pt x="1611517" y="135802"/>
                  </a:cubicBezTo>
                  <a:cubicBezTo>
                    <a:pt x="1614535" y="147873"/>
                    <a:pt x="1618926" y="159682"/>
                    <a:pt x="1620571" y="172016"/>
                  </a:cubicBezTo>
                  <a:cubicBezTo>
                    <a:pt x="1640417" y="320864"/>
                    <a:pt x="1587223" y="266304"/>
                    <a:pt x="1774480" y="289711"/>
                  </a:cubicBezTo>
                  <a:cubicBezTo>
                    <a:pt x="1795605" y="286693"/>
                    <a:pt x="1817415" y="286790"/>
                    <a:pt x="1837854" y="280658"/>
                  </a:cubicBezTo>
                  <a:cubicBezTo>
                    <a:pt x="1848276" y="277531"/>
                    <a:pt x="1854392" y="260191"/>
                    <a:pt x="1865014" y="262551"/>
                  </a:cubicBezTo>
                  <a:cubicBezTo>
                    <a:pt x="1886258" y="267272"/>
                    <a:pt x="1901228" y="286694"/>
                    <a:pt x="1919335" y="298765"/>
                  </a:cubicBezTo>
                  <a:cubicBezTo>
                    <a:pt x="1954436" y="322166"/>
                    <a:pt x="1936172" y="313431"/>
                    <a:pt x="1973656" y="325925"/>
                  </a:cubicBezTo>
                  <a:cubicBezTo>
                    <a:pt x="1979692" y="334979"/>
                    <a:pt x="1987344" y="343143"/>
                    <a:pt x="1991763" y="353086"/>
                  </a:cubicBezTo>
                  <a:cubicBezTo>
                    <a:pt x="1999515" y="370527"/>
                    <a:pt x="2009870" y="407406"/>
                    <a:pt x="2009870" y="407406"/>
                  </a:cubicBezTo>
                  <a:cubicBezTo>
                    <a:pt x="2006852" y="452673"/>
                    <a:pt x="2011207" y="499046"/>
                    <a:pt x="2000816" y="543208"/>
                  </a:cubicBezTo>
                  <a:cubicBezTo>
                    <a:pt x="1998324" y="553800"/>
                    <a:pt x="1984078" y="558188"/>
                    <a:pt x="1973656" y="561315"/>
                  </a:cubicBezTo>
                  <a:cubicBezTo>
                    <a:pt x="1953217" y="567447"/>
                    <a:pt x="1931373" y="567124"/>
                    <a:pt x="1910282" y="570369"/>
                  </a:cubicBezTo>
                  <a:cubicBezTo>
                    <a:pt x="1788222" y="589148"/>
                    <a:pt x="1916003" y="576086"/>
                    <a:pt x="1692998" y="588476"/>
                  </a:cubicBezTo>
                  <a:cubicBezTo>
                    <a:pt x="1683945" y="591494"/>
                    <a:pt x="1673290" y="591567"/>
                    <a:pt x="1665838" y="597529"/>
                  </a:cubicBezTo>
                  <a:cubicBezTo>
                    <a:pt x="1644216" y="614827"/>
                    <a:pt x="1649612" y="629981"/>
                    <a:pt x="1638678" y="651850"/>
                  </a:cubicBezTo>
                  <a:cubicBezTo>
                    <a:pt x="1633812" y="661582"/>
                    <a:pt x="1626607" y="669957"/>
                    <a:pt x="1620571" y="679010"/>
                  </a:cubicBezTo>
                  <a:cubicBezTo>
                    <a:pt x="1608500" y="675992"/>
                    <a:pt x="1596321" y="673375"/>
                    <a:pt x="1584357" y="669957"/>
                  </a:cubicBezTo>
                  <a:cubicBezTo>
                    <a:pt x="1575181" y="667335"/>
                    <a:pt x="1566250" y="657885"/>
                    <a:pt x="1557196" y="660903"/>
                  </a:cubicBezTo>
                  <a:cubicBezTo>
                    <a:pt x="1542260" y="665882"/>
                    <a:pt x="1520211" y="702801"/>
                    <a:pt x="1511929" y="715224"/>
                  </a:cubicBezTo>
                  <a:cubicBezTo>
                    <a:pt x="1508911" y="724278"/>
                    <a:pt x="1508838" y="734933"/>
                    <a:pt x="1502876" y="742385"/>
                  </a:cubicBezTo>
                  <a:cubicBezTo>
                    <a:pt x="1490112" y="758340"/>
                    <a:pt x="1466447" y="763581"/>
                    <a:pt x="1448555" y="769545"/>
                  </a:cubicBezTo>
                  <a:cubicBezTo>
                    <a:pt x="1405514" y="798238"/>
                    <a:pt x="1431715" y="784212"/>
                    <a:pt x="1367074" y="805759"/>
                  </a:cubicBezTo>
                  <a:cubicBezTo>
                    <a:pt x="1358020" y="808777"/>
                    <a:pt x="1349271" y="812940"/>
                    <a:pt x="1339913" y="814812"/>
                  </a:cubicBezTo>
                  <a:cubicBezTo>
                    <a:pt x="1315620" y="819671"/>
                    <a:pt x="1260015" y="828846"/>
                    <a:pt x="1240325" y="841973"/>
                  </a:cubicBezTo>
                  <a:cubicBezTo>
                    <a:pt x="1178064" y="883481"/>
                    <a:pt x="1206649" y="871306"/>
                    <a:pt x="1158844" y="887240"/>
                  </a:cubicBezTo>
                  <a:cubicBezTo>
                    <a:pt x="1141939" y="898510"/>
                    <a:pt x="1114774" y="914054"/>
                    <a:pt x="1104523" y="932507"/>
                  </a:cubicBezTo>
                  <a:cubicBezTo>
                    <a:pt x="1095254" y="949192"/>
                    <a:pt x="1086416" y="986828"/>
                    <a:pt x="1086416" y="986828"/>
                  </a:cubicBezTo>
                  <a:cubicBezTo>
                    <a:pt x="1083398" y="1010971"/>
                    <a:pt x="1098723" y="1047605"/>
                    <a:pt x="1077363" y="1059256"/>
                  </a:cubicBezTo>
                  <a:cubicBezTo>
                    <a:pt x="1062208" y="1067522"/>
                    <a:pt x="989749" y="1042123"/>
                    <a:pt x="959668" y="1032096"/>
                  </a:cubicBezTo>
                  <a:cubicBezTo>
                    <a:pt x="941561" y="1020025"/>
                    <a:pt x="912229" y="1016527"/>
                    <a:pt x="905347" y="995882"/>
                  </a:cubicBezTo>
                  <a:cubicBezTo>
                    <a:pt x="898806" y="976260"/>
                    <a:pt x="890971" y="948488"/>
                    <a:pt x="878186" y="932507"/>
                  </a:cubicBezTo>
                  <a:cubicBezTo>
                    <a:pt x="862190" y="912512"/>
                    <a:pt x="848159" y="886285"/>
                    <a:pt x="823866" y="878187"/>
                  </a:cubicBezTo>
                  <a:cubicBezTo>
                    <a:pt x="814812" y="875169"/>
                    <a:pt x="806230" y="869728"/>
                    <a:pt x="796705" y="869133"/>
                  </a:cubicBezTo>
                  <a:cubicBezTo>
                    <a:pt x="709307" y="863671"/>
                    <a:pt x="621672" y="863098"/>
                    <a:pt x="534155" y="860080"/>
                  </a:cubicBezTo>
                  <a:cubicBezTo>
                    <a:pt x="481959" y="825283"/>
                    <a:pt x="532309" y="855409"/>
                    <a:pt x="479834" y="832919"/>
                  </a:cubicBezTo>
                  <a:cubicBezTo>
                    <a:pt x="467429" y="827602"/>
                    <a:pt x="456854" y="817459"/>
                    <a:pt x="443620" y="814812"/>
                  </a:cubicBezTo>
                  <a:cubicBezTo>
                    <a:pt x="410934" y="808275"/>
                    <a:pt x="377228" y="808777"/>
                    <a:pt x="344032" y="805759"/>
                  </a:cubicBezTo>
                  <a:cubicBezTo>
                    <a:pt x="341014" y="796705"/>
                    <a:pt x="338738" y="787370"/>
                    <a:pt x="334979" y="778598"/>
                  </a:cubicBezTo>
                  <a:cubicBezTo>
                    <a:pt x="329663" y="766193"/>
                    <a:pt x="318546" y="755777"/>
                    <a:pt x="316872" y="742385"/>
                  </a:cubicBezTo>
                  <a:cubicBezTo>
                    <a:pt x="313795" y="717769"/>
                    <a:pt x="331939" y="697151"/>
                    <a:pt x="344032" y="679010"/>
                  </a:cubicBezTo>
                  <a:cubicBezTo>
                    <a:pt x="347050" y="669957"/>
                    <a:pt x="354654" y="661263"/>
                    <a:pt x="353085" y="651850"/>
                  </a:cubicBezTo>
                  <a:cubicBezTo>
                    <a:pt x="351296" y="641117"/>
                    <a:pt x="344206" y="630457"/>
                    <a:pt x="334979" y="624690"/>
                  </a:cubicBezTo>
                  <a:cubicBezTo>
                    <a:pt x="318794" y="614574"/>
                    <a:pt x="298765" y="612619"/>
                    <a:pt x="280658" y="606583"/>
                  </a:cubicBezTo>
                  <a:cubicBezTo>
                    <a:pt x="241689" y="593593"/>
                    <a:pt x="262761" y="599845"/>
                    <a:pt x="217283" y="588476"/>
                  </a:cubicBezTo>
                  <a:cubicBezTo>
                    <a:pt x="220301" y="549244"/>
                    <a:pt x="216323" y="508833"/>
                    <a:pt x="226337" y="470781"/>
                  </a:cubicBezTo>
                  <a:cubicBezTo>
                    <a:pt x="231875" y="449736"/>
                    <a:pt x="262551" y="416460"/>
                    <a:pt x="262551" y="416460"/>
                  </a:cubicBezTo>
                  <a:cubicBezTo>
                    <a:pt x="195474" y="371743"/>
                    <a:pt x="286532" y="427468"/>
                    <a:pt x="144856" y="380246"/>
                  </a:cubicBezTo>
                  <a:cubicBezTo>
                    <a:pt x="135802" y="377228"/>
                    <a:pt x="126467" y="374952"/>
                    <a:pt x="117695" y="371193"/>
                  </a:cubicBezTo>
                  <a:cubicBezTo>
                    <a:pt x="105290" y="365877"/>
                    <a:pt x="94632" y="356121"/>
                    <a:pt x="81482" y="353086"/>
                  </a:cubicBezTo>
                  <a:cubicBezTo>
                    <a:pt x="54854" y="346941"/>
                    <a:pt x="27161" y="347050"/>
                    <a:pt x="0" y="344032"/>
                  </a:cubicBezTo>
                  <a:cubicBezTo>
                    <a:pt x="9054" y="337996"/>
                    <a:pt x="17429" y="330791"/>
                    <a:pt x="27161" y="325925"/>
                  </a:cubicBezTo>
                  <a:cubicBezTo>
                    <a:pt x="80433" y="299289"/>
                    <a:pt x="166728" y="323484"/>
                    <a:pt x="208230" y="325925"/>
                  </a:cubicBezTo>
                  <a:cubicBezTo>
                    <a:pt x="266761" y="316170"/>
                    <a:pt x="238408" y="309327"/>
                    <a:pt x="253497" y="298765"/>
                  </a:cubicBezTo>
                  <a:close/>
                </a:path>
              </a:pathLst>
            </a:custGeom>
            <a:solidFill>
              <a:srgbClr val="0070C0"/>
            </a:solidFill>
            <a:ln w="381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765">
                <a:defRPr/>
              </a:pPr>
              <a:endParaRPr lang="zh-CN" altLang="en-US"/>
            </a:p>
          </p:txBody>
        </p:sp>
        <p:sp>
          <p:nvSpPr>
            <p:cNvPr id="79913" name="TextBox 90"/>
            <p:cNvSpPr txBox="1">
              <a:spLocks noChangeArrowheads="1"/>
            </p:cNvSpPr>
            <p:nvPr/>
          </p:nvSpPr>
          <p:spPr bwMode="auto">
            <a:xfrm>
              <a:off x="8257848" y="6120989"/>
              <a:ext cx="1208885" cy="492494"/>
            </a:xfrm>
            <a:prstGeom prst="rect">
              <a:avLst/>
            </a:prstGeom>
            <a:solidFill>
              <a:srgbClr val="0070C0"/>
            </a:solidFill>
            <a:ln w="5715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桂系军阀</a:t>
              </a:r>
            </a:p>
          </p:txBody>
        </p:sp>
        <p:sp>
          <p:nvSpPr>
            <p:cNvPr id="79914" name="TextBox 120"/>
            <p:cNvSpPr txBox="1">
              <a:spLocks noChangeArrowheads="1"/>
            </p:cNvSpPr>
            <p:nvPr/>
          </p:nvSpPr>
          <p:spPr bwMode="auto">
            <a:xfrm>
              <a:off x="7553002" y="5744500"/>
              <a:ext cx="743697" cy="492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广东</a:t>
              </a:r>
            </a:p>
          </p:txBody>
        </p:sp>
        <p:sp>
          <p:nvSpPr>
            <p:cNvPr id="79915" name="TextBox 121"/>
            <p:cNvSpPr txBox="1">
              <a:spLocks noChangeArrowheads="1"/>
            </p:cNvSpPr>
            <p:nvPr/>
          </p:nvSpPr>
          <p:spPr bwMode="auto">
            <a:xfrm>
              <a:off x="6688657" y="5643153"/>
              <a:ext cx="743697" cy="492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广西</a:t>
              </a:r>
            </a:p>
          </p:txBody>
        </p:sp>
        <p:sp>
          <p:nvSpPr>
            <p:cNvPr id="79916" name="TextBox 62"/>
            <p:cNvSpPr txBox="1">
              <a:spLocks noChangeArrowheads="1"/>
            </p:cNvSpPr>
            <p:nvPr/>
          </p:nvSpPr>
          <p:spPr bwMode="auto">
            <a:xfrm>
              <a:off x="867353" y="4760629"/>
              <a:ext cx="1208885" cy="492494"/>
            </a:xfrm>
            <a:prstGeom prst="rect">
              <a:avLst/>
            </a:prstGeom>
            <a:solidFill>
              <a:srgbClr val="0070C0"/>
            </a:solidFill>
            <a:ln w="57150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桂系军阀</a:t>
              </a:r>
            </a:p>
          </p:txBody>
        </p:sp>
      </p:grpSp>
      <p:grpSp>
        <p:nvGrpSpPr>
          <p:cNvPr id="15" name="组合 14"/>
          <p:cNvGrpSpPr>
            <a:grpSpLocks/>
          </p:cNvGrpSpPr>
          <p:nvPr/>
        </p:nvGrpSpPr>
        <p:grpSpPr bwMode="auto">
          <a:xfrm>
            <a:off x="915991" y="3773502"/>
            <a:ext cx="6286500" cy="2644775"/>
            <a:chOff x="915252" y="3772765"/>
            <a:chExt cx="6286662" cy="2644724"/>
          </a:xfrm>
        </p:grpSpPr>
        <p:sp>
          <p:nvSpPr>
            <p:cNvPr id="9" name="任意多边形 8"/>
            <p:cNvSpPr/>
            <p:nvPr/>
          </p:nvSpPr>
          <p:spPr>
            <a:xfrm>
              <a:off x="5042858" y="4769696"/>
              <a:ext cx="2159056" cy="1647793"/>
            </a:xfrm>
            <a:custGeom>
              <a:avLst/>
              <a:gdLst>
                <a:gd name="connsiteX0" fmla="*/ 267324 w 2159499"/>
                <a:gd name="connsiteY0" fmla="*/ 172016 h 1647731"/>
                <a:gd name="connsiteX1" fmla="*/ 312592 w 2159499"/>
                <a:gd name="connsiteY1" fmla="*/ 144855 h 1647731"/>
                <a:gd name="connsiteX2" fmla="*/ 357859 w 2159499"/>
                <a:gd name="connsiteY2" fmla="*/ 190123 h 1647731"/>
                <a:gd name="connsiteX3" fmla="*/ 385019 w 2159499"/>
                <a:gd name="connsiteY3" fmla="*/ 199176 h 1647731"/>
                <a:gd name="connsiteX4" fmla="*/ 439340 w 2159499"/>
                <a:gd name="connsiteY4" fmla="*/ 307818 h 1647731"/>
                <a:gd name="connsiteX5" fmla="*/ 448394 w 2159499"/>
                <a:gd name="connsiteY5" fmla="*/ 344032 h 1647731"/>
                <a:gd name="connsiteX6" fmla="*/ 538928 w 2159499"/>
                <a:gd name="connsiteY6" fmla="*/ 362139 h 1647731"/>
                <a:gd name="connsiteX7" fmla="*/ 584196 w 2159499"/>
                <a:gd name="connsiteY7" fmla="*/ 416459 h 1647731"/>
                <a:gd name="connsiteX8" fmla="*/ 611356 w 2159499"/>
                <a:gd name="connsiteY8" fmla="*/ 434566 h 1647731"/>
                <a:gd name="connsiteX9" fmla="*/ 692837 w 2159499"/>
                <a:gd name="connsiteY9" fmla="*/ 443620 h 1647731"/>
                <a:gd name="connsiteX10" fmla="*/ 729051 w 2159499"/>
                <a:gd name="connsiteY10" fmla="*/ 506994 h 1647731"/>
                <a:gd name="connsiteX11" fmla="*/ 783372 w 2159499"/>
                <a:gd name="connsiteY11" fmla="*/ 588475 h 1647731"/>
                <a:gd name="connsiteX12" fmla="*/ 801479 w 2159499"/>
                <a:gd name="connsiteY12" fmla="*/ 615636 h 1647731"/>
                <a:gd name="connsiteX13" fmla="*/ 819586 w 2159499"/>
                <a:gd name="connsiteY13" fmla="*/ 642796 h 1647731"/>
                <a:gd name="connsiteX14" fmla="*/ 846746 w 2159499"/>
                <a:gd name="connsiteY14" fmla="*/ 697117 h 1647731"/>
                <a:gd name="connsiteX15" fmla="*/ 873907 w 2159499"/>
                <a:gd name="connsiteY15" fmla="*/ 751438 h 1647731"/>
                <a:gd name="connsiteX16" fmla="*/ 901067 w 2159499"/>
                <a:gd name="connsiteY16" fmla="*/ 760491 h 1647731"/>
                <a:gd name="connsiteX17" fmla="*/ 910120 w 2159499"/>
                <a:gd name="connsiteY17" fmla="*/ 724277 h 1647731"/>
                <a:gd name="connsiteX18" fmla="*/ 1009709 w 2159499"/>
                <a:gd name="connsiteY18" fmla="*/ 697117 h 1647731"/>
                <a:gd name="connsiteX19" fmla="*/ 1018762 w 2159499"/>
                <a:gd name="connsiteY19" fmla="*/ 615636 h 1647731"/>
                <a:gd name="connsiteX20" fmla="*/ 1027816 w 2159499"/>
                <a:gd name="connsiteY20" fmla="*/ 570368 h 1647731"/>
                <a:gd name="connsiteX21" fmla="*/ 1036869 w 2159499"/>
                <a:gd name="connsiteY21" fmla="*/ 516048 h 1647731"/>
                <a:gd name="connsiteX22" fmla="*/ 1045922 w 2159499"/>
                <a:gd name="connsiteY22" fmla="*/ 434566 h 1647731"/>
                <a:gd name="connsiteX23" fmla="*/ 1082136 w 2159499"/>
                <a:gd name="connsiteY23" fmla="*/ 380246 h 1647731"/>
                <a:gd name="connsiteX24" fmla="*/ 1109297 w 2159499"/>
                <a:gd name="connsiteY24" fmla="*/ 362139 h 1647731"/>
                <a:gd name="connsiteX25" fmla="*/ 1127404 w 2159499"/>
                <a:gd name="connsiteY25" fmla="*/ 334978 h 1647731"/>
                <a:gd name="connsiteX26" fmla="*/ 1154564 w 2159499"/>
                <a:gd name="connsiteY26" fmla="*/ 307818 h 1647731"/>
                <a:gd name="connsiteX27" fmla="*/ 1163617 w 2159499"/>
                <a:gd name="connsiteY27" fmla="*/ 226337 h 1647731"/>
                <a:gd name="connsiteX28" fmla="*/ 1199831 w 2159499"/>
                <a:gd name="connsiteY28" fmla="*/ 235390 h 1647731"/>
                <a:gd name="connsiteX29" fmla="*/ 1254152 w 2159499"/>
                <a:gd name="connsiteY29" fmla="*/ 253497 h 1647731"/>
                <a:gd name="connsiteX30" fmla="*/ 1344687 w 2159499"/>
                <a:gd name="connsiteY30" fmla="*/ 235390 h 1647731"/>
                <a:gd name="connsiteX31" fmla="*/ 1399008 w 2159499"/>
                <a:gd name="connsiteY31" fmla="*/ 208230 h 1647731"/>
                <a:gd name="connsiteX32" fmla="*/ 1426168 w 2159499"/>
                <a:gd name="connsiteY32" fmla="*/ 190123 h 1647731"/>
                <a:gd name="connsiteX33" fmla="*/ 1480489 w 2159499"/>
                <a:gd name="connsiteY33" fmla="*/ 162962 h 1647731"/>
                <a:gd name="connsiteX34" fmla="*/ 1498596 w 2159499"/>
                <a:gd name="connsiteY34" fmla="*/ 135802 h 1647731"/>
                <a:gd name="connsiteX35" fmla="*/ 1525756 w 2159499"/>
                <a:gd name="connsiteY35" fmla="*/ 126749 h 1647731"/>
                <a:gd name="connsiteX36" fmla="*/ 1598184 w 2159499"/>
                <a:gd name="connsiteY36" fmla="*/ 99588 h 1647731"/>
                <a:gd name="connsiteX37" fmla="*/ 1652505 w 2159499"/>
                <a:gd name="connsiteY37" fmla="*/ 63374 h 1647731"/>
                <a:gd name="connsiteX38" fmla="*/ 1733986 w 2159499"/>
                <a:gd name="connsiteY38" fmla="*/ 0 h 1647731"/>
                <a:gd name="connsiteX39" fmla="*/ 1779253 w 2159499"/>
                <a:gd name="connsiteY39" fmla="*/ 81481 h 1647731"/>
                <a:gd name="connsiteX40" fmla="*/ 1806414 w 2159499"/>
                <a:gd name="connsiteY40" fmla="*/ 90535 h 1647731"/>
                <a:gd name="connsiteX41" fmla="*/ 1842627 w 2159499"/>
                <a:gd name="connsiteY41" fmla="*/ 81481 h 1647731"/>
                <a:gd name="connsiteX42" fmla="*/ 1896948 w 2159499"/>
                <a:gd name="connsiteY42" fmla="*/ 135802 h 1647731"/>
                <a:gd name="connsiteX43" fmla="*/ 1915055 w 2159499"/>
                <a:gd name="connsiteY43" fmla="*/ 190123 h 1647731"/>
                <a:gd name="connsiteX44" fmla="*/ 1933162 w 2159499"/>
                <a:gd name="connsiteY44" fmla="*/ 253497 h 1647731"/>
                <a:gd name="connsiteX45" fmla="*/ 1942216 w 2159499"/>
                <a:gd name="connsiteY45" fmla="*/ 298764 h 1647731"/>
                <a:gd name="connsiteX46" fmla="*/ 1978429 w 2159499"/>
                <a:gd name="connsiteY46" fmla="*/ 353085 h 1647731"/>
                <a:gd name="connsiteX47" fmla="*/ 1996536 w 2159499"/>
                <a:gd name="connsiteY47" fmla="*/ 389299 h 1647731"/>
                <a:gd name="connsiteX48" fmla="*/ 2050857 w 2159499"/>
                <a:gd name="connsiteY48" fmla="*/ 425513 h 1647731"/>
                <a:gd name="connsiteX49" fmla="*/ 2096124 w 2159499"/>
                <a:gd name="connsiteY49" fmla="*/ 525101 h 1647731"/>
                <a:gd name="connsiteX50" fmla="*/ 2123285 w 2159499"/>
                <a:gd name="connsiteY50" fmla="*/ 552261 h 1647731"/>
                <a:gd name="connsiteX51" fmla="*/ 2132338 w 2159499"/>
                <a:gd name="connsiteY51" fmla="*/ 579422 h 1647731"/>
                <a:gd name="connsiteX52" fmla="*/ 2159499 w 2159499"/>
                <a:gd name="connsiteY52" fmla="*/ 633743 h 1647731"/>
                <a:gd name="connsiteX53" fmla="*/ 2132338 w 2159499"/>
                <a:gd name="connsiteY53" fmla="*/ 778598 h 1647731"/>
                <a:gd name="connsiteX54" fmla="*/ 2105178 w 2159499"/>
                <a:gd name="connsiteY54" fmla="*/ 805758 h 1647731"/>
                <a:gd name="connsiteX55" fmla="*/ 2023697 w 2159499"/>
                <a:gd name="connsiteY55" fmla="*/ 841972 h 1647731"/>
                <a:gd name="connsiteX56" fmla="*/ 1996536 w 2159499"/>
                <a:gd name="connsiteY56" fmla="*/ 851026 h 1647731"/>
                <a:gd name="connsiteX57" fmla="*/ 1842627 w 2159499"/>
                <a:gd name="connsiteY57" fmla="*/ 841972 h 1647731"/>
                <a:gd name="connsiteX58" fmla="*/ 1788307 w 2159499"/>
                <a:gd name="connsiteY58" fmla="*/ 823865 h 1647731"/>
                <a:gd name="connsiteX59" fmla="*/ 1670612 w 2159499"/>
                <a:gd name="connsiteY59" fmla="*/ 832919 h 1647731"/>
                <a:gd name="connsiteX60" fmla="*/ 1661558 w 2159499"/>
                <a:gd name="connsiteY60" fmla="*/ 860079 h 1647731"/>
                <a:gd name="connsiteX61" fmla="*/ 1598184 w 2159499"/>
                <a:gd name="connsiteY61" fmla="*/ 950614 h 1647731"/>
                <a:gd name="connsiteX62" fmla="*/ 1571023 w 2159499"/>
                <a:gd name="connsiteY62" fmla="*/ 977774 h 1647731"/>
                <a:gd name="connsiteX63" fmla="*/ 1344687 w 2159499"/>
                <a:gd name="connsiteY63" fmla="*/ 986828 h 1647731"/>
                <a:gd name="connsiteX64" fmla="*/ 1317526 w 2159499"/>
                <a:gd name="connsiteY64" fmla="*/ 995881 h 1647731"/>
                <a:gd name="connsiteX65" fmla="*/ 1308473 w 2159499"/>
                <a:gd name="connsiteY65" fmla="*/ 1023042 h 1647731"/>
                <a:gd name="connsiteX66" fmla="*/ 1371847 w 2159499"/>
                <a:gd name="connsiteY66" fmla="*/ 1032095 h 1647731"/>
                <a:gd name="connsiteX67" fmla="*/ 1462382 w 2159499"/>
                <a:gd name="connsiteY67" fmla="*/ 1041149 h 1647731"/>
                <a:gd name="connsiteX68" fmla="*/ 1543863 w 2159499"/>
                <a:gd name="connsiteY68" fmla="*/ 1077362 h 1647731"/>
                <a:gd name="connsiteX69" fmla="*/ 1534810 w 2159499"/>
                <a:gd name="connsiteY69" fmla="*/ 1195057 h 1647731"/>
                <a:gd name="connsiteX70" fmla="*/ 1516703 w 2159499"/>
                <a:gd name="connsiteY70" fmla="*/ 1249378 h 1647731"/>
                <a:gd name="connsiteX71" fmla="*/ 1498596 w 2159499"/>
                <a:gd name="connsiteY71" fmla="*/ 1276539 h 1647731"/>
                <a:gd name="connsiteX72" fmla="*/ 1362794 w 2159499"/>
                <a:gd name="connsiteY72" fmla="*/ 1285592 h 1647731"/>
                <a:gd name="connsiteX73" fmla="*/ 1308473 w 2159499"/>
                <a:gd name="connsiteY73" fmla="*/ 1303699 h 1647731"/>
                <a:gd name="connsiteX74" fmla="*/ 1281313 w 2159499"/>
                <a:gd name="connsiteY74" fmla="*/ 1312753 h 1647731"/>
                <a:gd name="connsiteX75" fmla="*/ 1226992 w 2159499"/>
                <a:gd name="connsiteY75" fmla="*/ 1339913 h 1647731"/>
                <a:gd name="connsiteX76" fmla="*/ 1199831 w 2159499"/>
                <a:gd name="connsiteY76" fmla="*/ 1367073 h 1647731"/>
                <a:gd name="connsiteX77" fmla="*/ 1172671 w 2159499"/>
                <a:gd name="connsiteY77" fmla="*/ 1376127 h 1647731"/>
                <a:gd name="connsiteX78" fmla="*/ 937281 w 2159499"/>
                <a:gd name="connsiteY78" fmla="*/ 1385180 h 1647731"/>
                <a:gd name="connsiteX79" fmla="*/ 882960 w 2159499"/>
                <a:gd name="connsiteY79" fmla="*/ 1421394 h 1647731"/>
                <a:gd name="connsiteX80" fmla="*/ 855800 w 2159499"/>
                <a:gd name="connsiteY80" fmla="*/ 1475715 h 1647731"/>
                <a:gd name="connsiteX81" fmla="*/ 774318 w 2159499"/>
                <a:gd name="connsiteY81" fmla="*/ 1520982 h 1647731"/>
                <a:gd name="connsiteX82" fmla="*/ 765265 w 2159499"/>
                <a:gd name="connsiteY82" fmla="*/ 1548143 h 1647731"/>
                <a:gd name="connsiteX83" fmla="*/ 747158 w 2159499"/>
                <a:gd name="connsiteY83" fmla="*/ 1647731 h 1647731"/>
                <a:gd name="connsiteX84" fmla="*/ 710944 w 2159499"/>
                <a:gd name="connsiteY84" fmla="*/ 1620570 h 1647731"/>
                <a:gd name="connsiteX85" fmla="*/ 665677 w 2159499"/>
                <a:gd name="connsiteY85" fmla="*/ 1575303 h 1647731"/>
                <a:gd name="connsiteX86" fmla="*/ 647570 w 2159499"/>
                <a:gd name="connsiteY86" fmla="*/ 1548143 h 1647731"/>
                <a:gd name="connsiteX87" fmla="*/ 620410 w 2159499"/>
                <a:gd name="connsiteY87" fmla="*/ 1557196 h 1647731"/>
                <a:gd name="connsiteX88" fmla="*/ 484608 w 2159499"/>
                <a:gd name="connsiteY88" fmla="*/ 1548143 h 1647731"/>
                <a:gd name="connsiteX89" fmla="*/ 457447 w 2159499"/>
                <a:gd name="connsiteY89" fmla="*/ 1539089 h 1647731"/>
                <a:gd name="connsiteX90" fmla="*/ 439340 w 2159499"/>
                <a:gd name="connsiteY90" fmla="*/ 1484768 h 1647731"/>
                <a:gd name="connsiteX91" fmla="*/ 403126 w 2159499"/>
                <a:gd name="connsiteY91" fmla="*/ 1439501 h 1647731"/>
                <a:gd name="connsiteX92" fmla="*/ 312592 w 2159499"/>
                <a:gd name="connsiteY92" fmla="*/ 1430448 h 1647731"/>
                <a:gd name="connsiteX93" fmla="*/ 321645 w 2159499"/>
                <a:gd name="connsiteY93" fmla="*/ 1348966 h 1647731"/>
                <a:gd name="connsiteX94" fmla="*/ 330699 w 2159499"/>
                <a:gd name="connsiteY94" fmla="*/ 1321806 h 1647731"/>
                <a:gd name="connsiteX95" fmla="*/ 294485 w 2159499"/>
                <a:gd name="connsiteY95" fmla="*/ 1258432 h 1647731"/>
                <a:gd name="connsiteX96" fmla="*/ 267324 w 2159499"/>
                <a:gd name="connsiteY96" fmla="*/ 1240325 h 1647731"/>
                <a:gd name="connsiteX97" fmla="*/ 213004 w 2159499"/>
                <a:gd name="connsiteY97" fmla="*/ 1231271 h 1647731"/>
                <a:gd name="connsiteX98" fmla="*/ 167736 w 2159499"/>
                <a:gd name="connsiteY98" fmla="*/ 1059255 h 1647731"/>
                <a:gd name="connsiteX99" fmla="*/ 140576 w 2159499"/>
                <a:gd name="connsiteY99" fmla="*/ 1050202 h 1647731"/>
                <a:gd name="connsiteX100" fmla="*/ 4774 w 2159499"/>
                <a:gd name="connsiteY100" fmla="*/ 1059255 h 1647731"/>
                <a:gd name="connsiteX101" fmla="*/ 13827 w 2159499"/>
                <a:gd name="connsiteY101" fmla="*/ 1023042 h 1647731"/>
                <a:gd name="connsiteX102" fmla="*/ 68148 w 2159499"/>
                <a:gd name="connsiteY102" fmla="*/ 968721 h 1647731"/>
                <a:gd name="connsiteX103" fmla="*/ 95309 w 2159499"/>
                <a:gd name="connsiteY103" fmla="*/ 887240 h 1647731"/>
                <a:gd name="connsiteX104" fmla="*/ 104362 w 2159499"/>
                <a:gd name="connsiteY104" fmla="*/ 860079 h 1647731"/>
                <a:gd name="connsiteX105" fmla="*/ 113416 w 2159499"/>
                <a:gd name="connsiteY105" fmla="*/ 742384 h 1647731"/>
                <a:gd name="connsiteX106" fmla="*/ 176790 w 2159499"/>
                <a:gd name="connsiteY106" fmla="*/ 706170 h 1647731"/>
                <a:gd name="connsiteX107" fmla="*/ 258271 w 2159499"/>
                <a:gd name="connsiteY107" fmla="*/ 642796 h 1647731"/>
                <a:gd name="connsiteX108" fmla="*/ 267324 w 2159499"/>
                <a:gd name="connsiteY108" fmla="*/ 615636 h 1647731"/>
                <a:gd name="connsiteX109" fmla="*/ 303538 w 2159499"/>
                <a:gd name="connsiteY109" fmla="*/ 561315 h 1647731"/>
                <a:gd name="connsiteX110" fmla="*/ 312592 w 2159499"/>
                <a:gd name="connsiteY110" fmla="*/ 488887 h 1647731"/>
                <a:gd name="connsiteX111" fmla="*/ 321645 w 2159499"/>
                <a:gd name="connsiteY111" fmla="*/ 443620 h 1647731"/>
                <a:gd name="connsiteX112" fmla="*/ 312592 w 2159499"/>
                <a:gd name="connsiteY112" fmla="*/ 334978 h 1647731"/>
                <a:gd name="connsiteX113" fmla="*/ 294485 w 2159499"/>
                <a:gd name="connsiteY113" fmla="*/ 307818 h 1647731"/>
                <a:gd name="connsiteX114" fmla="*/ 240164 w 2159499"/>
                <a:gd name="connsiteY114" fmla="*/ 289711 h 1647731"/>
                <a:gd name="connsiteX115" fmla="*/ 267324 w 2159499"/>
                <a:gd name="connsiteY115" fmla="*/ 208230 h 1647731"/>
                <a:gd name="connsiteX116" fmla="*/ 294485 w 2159499"/>
                <a:gd name="connsiteY116" fmla="*/ 190123 h 1647731"/>
                <a:gd name="connsiteX117" fmla="*/ 312592 w 2159499"/>
                <a:gd name="connsiteY117" fmla="*/ 162962 h 1647731"/>
                <a:gd name="connsiteX118" fmla="*/ 366913 w 2159499"/>
                <a:gd name="connsiteY118" fmla="*/ 190123 h 1647731"/>
                <a:gd name="connsiteX119" fmla="*/ 385019 w 2159499"/>
                <a:gd name="connsiteY119" fmla="*/ 217283 h 1647731"/>
                <a:gd name="connsiteX120" fmla="*/ 439340 w 2159499"/>
                <a:gd name="connsiteY120" fmla="*/ 262551 h 1647731"/>
                <a:gd name="connsiteX121" fmla="*/ 439340 w 2159499"/>
                <a:gd name="connsiteY121" fmla="*/ 280657 h 1647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2159499" h="1647731">
                  <a:moveTo>
                    <a:pt x="267324" y="172016"/>
                  </a:moveTo>
                  <a:cubicBezTo>
                    <a:pt x="282413" y="162962"/>
                    <a:pt x="295131" y="147038"/>
                    <a:pt x="312592" y="144855"/>
                  </a:cubicBezTo>
                  <a:cubicBezTo>
                    <a:pt x="336081" y="141919"/>
                    <a:pt x="346441" y="180988"/>
                    <a:pt x="357859" y="190123"/>
                  </a:cubicBezTo>
                  <a:cubicBezTo>
                    <a:pt x="365311" y="196085"/>
                    <a:pt x="375966" y="196158"/>
                    <a:pt x="385019" y="199176"/>
                  </a:cubicBezTo>
                  <a:cubicBezTo>
                    <a:pt x="420425" y="252285"/>
                    <a:pt x="424345" y="247843"/>
                    <a:pt x="439340" y="307818"/>
                  </a:cubicBezTo>
                  <a:cubicBezTo>
                    <a:pt x="442358" y="319889"/>
                    <a:pt x="437470" y="338074"/>
                    <a:pt x="448394" y="344032"/>
                  </a:cubicBezTo>
                  <a:cubicBezTo>
                    <a:pt x="475412" y="358769"/>
                    <a:pt x="508750" y="356103"/>
                    <a:pt x="538928" y="362139"/>
                  </a:cubicBezTo>
                  <a:cubicBezTo>
                    <a:pt x="556733" y="388846"/>
                    <a:pt x="558054" y="394674"/>
                    <a:pt x="584196" y="416459"/>
                  </a:cubicBezTo>
                  <a:cubicBezTo>
                    <a:pt x="592555" y="423425"/>
                    <a:pt x="600800" y="431927"/>
                    <a:pt x="611356" y="434566"/>
                  </a:cubicBezTo>
                  <a:cubicBezTo>
                    <a:pt x="637868" y="441194"/>
                    <a:pt x="665677" y="440602"/>
                    <a:pt x="692837" y="443620"/>
                  </a:cubicBezTo>
                  <a:cubicBezTo>
                    <a:pt x="781934" y="562413"/>
                    <a:pt x="679677" y="418121"/>
                    <a:pt x="729051" y="506994"/>
                  </a:cubicBezTo>
                  <a:cubicBezTo>
                    <a:pt x="729057" y="507004"/>
                    <a:pt x="774315" y="574890"/>
                    <a:pt x="783372" y="588475"/>
                  </a:cubicBezTo>
                  <a:lnTo>
                    <a:pt x="801479" y="615636"/>
                  </a:lnTo>
                  <a:lnTo>
                    <a:pt x="819586" y="642796"/>
                  </a:lnTo>
                  <a:cubicBezTo>
                    <a:pt x="842338" y="711056"/>
                    <a:pt x="811649" y="626923"/>
                    <a:pt x="846746" y="697117"/>
                  </a:cubicBezTo>
                  <a:cubicBezTo>
                    <a:pt x="857680" y="718984"/>
                    <a:pt x="852287" y="734142"/>
                    <a:pt x="873907" y="751438"/>
                  </a:cubicBezTo>
                  <a:cubicBezTo>
                    <a:pt x="881359" y="757400"/>
                    <a:pt x="892014" y="757473"/>
                    <a:pt x="901067" y="760491"/>
                  </a:cubicBezTo>
                  <a:cubicBezTo>
                    <a:pt x="904085" y="748420"/>
                    <a:pt x="900673" y="732375"/>
                    <a:pt x="910120" y="724277"/>
                  </a:cubicBezTo>
                  <a:cubicBezTo>
                    <a:pt x="924105" y="712290"/>
                    <a:pt x="990015" y="701055"/>
                    <a:pt x="1009709" y="697117"/>
                  </a:cubicBezTo>
                  <a:cubicBezTo>
                    <a:pt x="1012727" y="669957"/>
                    <a:pt x="1014897" y="642689"/>
                    <a:pt x="1018762" y="615636"/>
                  </a:cubicBezTo>
                  <a:cubicBezTo>
                    <a:pt x="1020938" y="600402"/>
                    <a:pt x="1025063" y="585508"/>
                    <a:pt x="1027816" y="570368"/>
                  </a:cubicBezTo>
                  <a:cubicBezTo>
                    <a:pt x="1031100" y="552308"/>
                    <a:pt x="1034443" y="534243"/>
                    <a:pt x="1036869" y="516048"/>
                  </a:cubicBezTo>
                  <a:cubicBezTo>
                    <a:pt x="1040481" y="488960"/>
                    <a:pt x="1042057" y="461619"/>
                    <a:pt x="1045922" y="434566"/>
                  </a:cubicBezTo>
                  <a:cubicBezTo>
                    <a:pt x="1053569" y="381034"/>
                    <a:pt x="1042411" y="393487"/>
                    <a:pt x="1082136" y="380246"/>
                  </a:cubicBezTo>
                  <a:cubicBezTo>
                    <a:pt x="1091190" y="374210"/>
                    <a:pt x="1101603" y="369833"/>
                    <a:pt x="1109297" y="362139"/>
                  </a:cubicBezTo>
                  <a:cubicBezTo>
                    <a:pt x="1116991" y="354445"/>
                    <a:pt x="1120438" y="343337"/>
                    <a:pt x="1127404" y="334978"/>
                  </a:cubicBezTo>
                  <a:cubicBezTo>
                    <a:pt x="1135600" y="325142"/>
                    <a:pt x="1145511" y="316871"/>
                    <a:pt x="1154564" y="307818"/>
                  </a:cubicBezTo>
                  <a:cubicBezTo>
                    <a:pt x="1157582" y="280658"/>
                    <a:pt x="1149134" y="249511"/>
                    <a:pt x="1163617" y="226337"/>
                  </a:cubicBezTo>
                  <a:cubicBezTo>
                    <a:pt x="1170212" y="215785"/>
                    <a:pt x="1187913" y="231815"/>
                    <a:pt x="1199831" y="235390"/>
                  </a:cubicBezTo>
                  <a:cubicBezTo>
                    <a:pt x="1218113" y="240874"/>
                    <a:pt x="1254152" y="253497"/>
                    <a:pt x="1254152" y="253497"/>
                  </a:cubicBezTo>
                  <a:cubicBezTo>
                    <a:pt x="1277511" y="250160"/>
                    <a:pt x="1319403" y="248032"/>
                    <a:pt x="1344687" y="235390"/>
                  </a:cubicBezTo>
                  <a:cubicBezTo>
                    <a:pt x="1414882" y="200292"/>
                    <a:pt x="1330744" y="230983"/>
                    <a:pt x="1399008" y="208230"/>
                  </a:cubicBezTo>
                  <a:cubicBezTo>
                    <a:pt x="1408061" y="202194"/>
                    <a:pt x="1416436" y="194989"/>
                    <a:pt x="1426168" y="190123"/>
                  </a:cubicBezTo>
                  <a:cubicBezTo>
                    <a:pt x="1501139" y="152636"/>
                    <a:pt x="1402644" y="214858"/>
                    <a:pt x="1480489" y="162962"/>
                  </a:cubicBezTo>
                  <a:cubicBezTo>
                    <a:pt x="1486525" y="153909"/>
                    <a:pt x="1490099" y="142599"/>
                    <a:pt x="1498596" y="135802"/>
                  </a:cubicBezTo>
                  <a:cubicBezTo>
                    <a:pt x="1506048" y="129841"/>
                    <a:pt x="1516580" y="129371"/>
                    <a:pt x="1525756" y="126749"/>
                  </a:cubicBezTo>
                  <a:cubicBezTo>
                    <a:pt x="1566776" y="115029"/>
                    <a:pt x="1559829" y="122601"/>
                    <a:pt x="1598184" y="99588"/>
                  </a:cubicBezTo>
                  <a:cubicBezTo>
                    <a:pt x="1616845" y="88392"/>
                    <a:pt x="1637117" y="78762"/>
                    <a:pt x="1652505" y="63374"/>
                  </a:cubicBezTo>
                  <a:cubicBezTo>
                    <a:pt x="1713573" y="2305"/>
                    <a:pt x="1682532" y="17150"/>
                    <a:pt x="1733986" y="0"/>
                  </a:cubicBezTo>
                  <a:cubicBezTo>
                    <a:pt x="1741958" y="23916"/>
                    <a:pt x="1755904" y="73698"/>
                    <a:pt x="1779253" y="81481"/>
                  </a:cubicBezTo>
                  <a:lnTo>
                    <a:pt x="1806414" y="90535"/>
                  </a:lnTo>
                  <a:cubicBezTo>
                    <a:pt x="1818485" y="87517"/>
                    <a:pt x="1830556" y="78463"/>
                    <a:pt x="1842627" y="81481"/>
                  </a:cubicBezTo>
                  <a:cubicBezTo>
                    <a:pt x="1862546" y="86461"/>
                    <a:pt x="1888498" y="116790"/>
                    <a:pt x="1896948" y="135802"/>
                  </a:cubicBezTo>
                  <a:cubicBezTo>
                    <a:pt x="1904700" y="153243"/>
                    <a:pt x="1909019" y="172016"/>
                    <a:pt x="1915055" y="190123"/>
                  </a:cubicBezTo>
                  <a:cubicBezTo>
                    <a:pt x="1925141" y="220379"/>
                    <a:pt x="1925580" y="219378"/>
                    <a:pt x="1933162" y="253497"/>
                  </a:cubicBezTo>
                  <a:cubicBezTo>
                    <a:pt x="1936500" y="268518"/>
                    <a:pt x="1935848" y="284755"/>
                    <a:pt x="1942216" y="298764"/>
                  </a:cubicBezTo>
                  <a:cubicBezTo>
                    <a:pt x="1951221" y="318575"/>
                    <a:pt x="1968697" y="333621"/>
                    <a:pt x="1978429" y="353085"/>
                  </a:cubicBezTo>
                  <a:cubicBezTo>
                    <a:pt x="1984465" y="365156"/>
                    <a:pt x="1986993" y="379756"/>
                    <a:pt x="1996536" y="389299"/>
                  </a:cubicBezTo>
                  <a:cubicBezTo>
                    <a:pt x="2011924" y="404687"/>
                    <a:pt x="2050857" y="425513"/>
                    <a:pt x="2050857" y="425513"/>
                  </a:cubicBezTo>
                  <a:cubicBezTo>
                    <a:pt x="2061290" y="456809"/>
                    <a:pt x="2075887" y="504865"/>
                    <a:pt x="2096124" y="525101"/>
                  </a:cubicBezTo>
                  <a:lnTo>
                    <a:pt x="2123285" y="552261"/>
                  </a:lnTo>
                  <a:cubicBezTo>
                    <a:pt x="2126303" y="561315"/>
                    <a:pt x="2128070" y="570886"/>
                    <a:pt x="2132338" y="579422"/>
                  </a:cubicBezTo>
                  <a:cubicBezTo>
                    <a:pt x="2167442" y="649632"/>
                    <a:pt x="2136739" y="565465"/>
                    <a:pt x="2159499" y="633743"/>
                  </a:cubicBezTo>
                  <a:cubicBezTo>
                    <a:pt x="2153282" y="714561"/>
                    <a:pt x="2171256" y="731897"/>
                    <a:pt x="2132338" y="778598"/>
                  </a:cubicBezTo>
                  <a:cubicBezTo>
                    <a:pt x="2124141" y="788434"/>
                    <a:pt x="2115014" y="797562"/>
                    <a:pt x="2105178" y="805758"/>
                  </a:cubicBezTo>
                  <a:cubicBezTo>
                    <a:pt x="2076484" y="829669"/>
                    <a:pt x="2063173" y="828813"/>
                    <a:pt x="2023697" y="841972"/>
                  </a:cubicBezTo>
                  <a:lnTo>
                    <a:pt x="1996536" y="851026"/>
                  </a:lnTo>
                  <a:cubicBezTo>
                    <a:pt x="1945233" y="848008"/>
                    <a:pt x="1893587" y="848619"/>
                    <a:pt x="1842627" y="841972"/>
                  </a:cubicBezTo>
                  <a:cubicBezTo>
                    <a:pt x="1823701" y="839503"/>
                    <a:pt x="1788307" y="823865"/>
                    <a:pt x="1788307" y="823865"/>
                  </a:cubicBezTo>
                  <a:cubicBezTo>
                    <a:pt x="1749075" y="826883"/>
                    <a:pt x="1708446" y="822109"/>
                    <a:pt x="1670612" y="832919"/>
                  </a:cubicBezTo>
                  <a:cubicBezTo>
                    <a:pt x="1661436" y="835541"/>
                    <a:pt x="1666193" y="851737"/>
                    <a:pt x="1661558" y="860079"/>
                  </a:cubicBezTo>
                  <a:cubicBezTo>
                    <a:pt x="1653359" y="874838"/>
                    <a:pt x="1613173" y="933127"/>
                    <a:pt x="1598184" y="950614"/>
                  </a:cubicBezTo>
                  <a:cubicBezTo>
                    <a:pt x="1589852" y="960335"/>
                    <a:pt x="1583698" y="975963"/>
                    <a:pt x="1571023" y="977774"/>
                  </a:cubicBezTo>
                  <a:cubicBezTo>
                    <a:pt x="1496276" y="988452"/>
                    <a:pt x="1420132" y="983810"/>
                    <a:pt x="1344687" y="986828"/>
                  </a:cubicBezTo>
                  <a:cubicBezTo>
                    <a:pt x="1335633" y="989846"/>
                    <a:pt x="1324274" y="989133"/>
                    <a:pt x="1317526" y="995881"/>
                  </a:cubicBezTo>
                  <a:cubicBezTo>
                    <a:pt x="1310778" y="1002629"/>
                    <a:pt x="1300532" y="1017748"/>
                    <a:pt x="1308473" y="1023042"/>
                  </a:cubicBezTo>
                  <a:cubicBezTo>
                    <a:pt x="1326228" y="1034879"/>
                    <a:pt x="1350654" y="1029602"/>
                    <a:pt x="1371847" y="1032095"/>
                  </a:cubicBezTo>
                  <a:cubicBezTo>
                    <a:pt x="1401968" y="1035639"/>
                    <a:pt x="1432204" y="1038131"/>
                    <a:pt x="1462382" y="1041149"/>
                  </a:cubicBezTo>
                  <a:cubicBezTo>
                    <a:pt x="1527026" y="1062696"/>
                    <a:pt x="1500822" y="1048668"/>
                    <a:pt x="1543863" y="1077362"/>
                  </a:cubicBezTo>
                  <a:cubicBezTo>
                    <a:pt x="1540845" y="1116594"/>
                    <a:pt x="1540947" y="1156191"/>
                    <a:pt x="1534810" y="1195057"/>
                  </a:cubicBezTo>
                  <a:cubicBezTo>
                    <a:pt x="1531833" y="1213910"/>
                    <a:pt x="1527290" y="1233497"/>
                    <a:pt x="1516703" y="1249378"/>
                  </a:cubicBezTo>
                  <a:cubicBezTo>
                    <a:pt x="1510667" y="1258432"/>
                    <a:pt x="1509188" y="1274047"/>
                    <a:pt x="1498596" y="1276539"/>
                  </a:cubicBezTo>
                  <a:cubicBezTo>
                    <a:pt x="1454434" y="1286930"/>
                    <a:pt x="1408061" y="1282574"/>
                    <a:pt x="1362794" y="1285592"/>
                  </a:cubicBezTo>
                  <a:lnTo>
                    <a:pt x="1308473" y="1303699"/>
                  </a:lnTo>
                  <a:cubicBezTo>
                    <a:pt x="1299420" y="1306717"/>
                    <a:pt x="1289254" y="1307460"/>
                    <a:pt x="1281313" y="1312753"/>
                  </a:cubicBezTo>
                  <a:cubicBezTo>
                    <a:pt x="1246211" y="1336152"/>
                    <a:pt x="1264474" y="1327418"/>
                    <a:pt x="1226992" y="1339913"/>
                  </a:cubicBezTo>
                  <a:cubicBezTo>
                    <a:pt x="1217938" y="1348966"/>
                    <a:pt x="1210484" y="1359971"/>
                    <a:pt x="1199831" y="1367073"/>
                  </a:cubicBezTo>
                  <a:cubicBezTo>
                    <a:pt x="1191891" y="1372367"/>
                    <a:pt x="1182192" y="1375470"/>
                    <a:pt x="1172671" y="1376127"/>
                  </a:cubicBezTo>
                  <a:cubicBezTo>
                    <a:pt x="1094336" y="1381529"/>
                    <a:pt x="1015744" y="1382162"/>
                    <a:pt x="937281" y="1385180"/>
                  </a:cubicBezTo>
                  <a:cubicBezTo>
                    <a:pt x="908806" y="1394672"/>
                    <a:pt x="902336" y="1392330"/>
                    <a:pt x="882960" y="1421394"/>
                  </a:cubicBezTo>
                  <a:cubicBezTo>
                    <a:pt x="861003" y="1454330"/>
                    <a:pt x="889991" y="1445798"/>
                    <a:pt x="855800" y="1475715"/>
                  </a:cubicBezTo>
                  <a:cubicBezTo>
                    <a:pt x="817485" y="1509241"/>
                    <a:pt x="811623" y="1508548"/>
                    <a:pt x="774318" y="1520982"/>
                  </a:cubicBezTo>
                  <a:cubicBezTo>
                    <a:pt x="771300" y="1530036"/>
                    <a:pt x="767579" y="1538885"/>
                    <a:pt x="765265" y="1548143"/>
                  </a:cubicBezTo>
                  <a:cubicBezTo>
                    <a:pt x="758940" y="1573443"/>
                    <a:pt x="751193" y="1623524"/>
                    <a:pt x="747158" y="1647731"/>
                  </a:cubicBezTo>
                  <a:cubicBezTo>
                    <a:pt x="735087" y="1638677"/>
                    <a:pt x="721614" y="1631240"/>
                    <a:pt x="710944" y="1620570"/>
                  </a:cubicBezTo>
                  <a:cubicBezTo>
                    <a:pt x="650588" y="1560214"/>
                    <a:pt x="738104" y="1623588"/>
                    <a:pt x="665677" y="1575303"/>
                  </a:cubicBezTo>
                  <a:cubicBezTo>
                    <a:pt x="659641" y="1566250"/>
                    <a:pt x="657673" y="1552184"/>
                    <a:pt x="647570" y="1548143"/>
                  </a:cubicBezTo>
                  <a:cubicBezTo>
                    <a:pt x="638710" y="1544599"/>
                    <a:pt x="629953" y="1557196"/>
                    <a:pt x="620410" y="1557196"/>
                  </a:cubicBezTo>
                  <a:cubicBezTo>
                    <a:pt x="575042" y="1557196"/>
                    <a:pt x="529875" y="1551161"/>
                    <a:pt x="484608" y="1548143"/>
                  </a:cubicBezTo>
                  <a:cubicBezTo>
                    <a:pt x="475554" y="1545125"/>
                    <a:pt x="462994" y="1546855"/>
                    <a:pt x="457447" y="1539089"/>
                  </a:cubicBezTo>
                  <a:cubicBezTo>
                    <a:pt x="446353" y="1523558"/>
                    <a:pt x="445376" y="1502875"/>
                    <a:pt x="439340" y="1484768"/>
                  </a:cubicBezTo>
                  <a:cubicBezTo>
                    <a:pt x="431691" y="1461822"/>
                    <a:pt x="432703" y="1446326"/>
                    <a:pt x="403126" y="1439501"/>
                  </a:cubicBezTo>
                  <a:cubicBezTo>
                    <a:pt x="373574" y="1432681"/>
                    <a:pt x="342770" y="1433466"/>
                    <a:pt x="312592" y="1430448"/>
                  </a:cubicBezTo>
                  <a:cubicBezTo>
                    <a:pt x="315610" y="1403287"/>
                    <a:pt x="317152" y="1375922"/>
                    <a:pt x="321645" y="1348966"/>
                  </a:cubicBezTo>
                  <a:cubicBezTo>
                    <a:pt x="323214" y="1339553"/>
                    <a:pt x="330699" y="1331349"/>
                    <a:pt x="330699" y="1321806"/>
                  </a:cubicBezTo>
                  <a:cubicBezTo>
                    <a:pt x="330699" y="1289128"/>
                    <a:pt x="317932" y="1277971"/>
                    <a:pt x="294485" y="1258432"/>
                  </a:cubicBezTo>
                  <a:cubicBezTo>
                    <a:pt x="286126" y="1251466"/>
                    <a:pt x="277647" y="1243766"/>
                    <a:pt x="267324" y="1240325"/>
                  </a:cubicBezTo>
                  <a:cubicBezTo>
                    <a:pt x="249910" y="1234520"/>
                    <a:pt x="231111" y="1234289"/>
                    <a:pt x="213004" y="1231271"/>
                  </a:cubicBezTo>
                  <a:cubicBezTo>
                    <a:pt x="204506" y="1086821"/>
                    <a:pt x="249562" y="1094323"/>
                    <a:pt x="167736" y="1059255"/>
                  </a:cubicBezTo>
                  <a:cubicBezTo>
                    <a:pt x="158965" y="1055496"/>
                    <a:pt x="149629" y="1053220"/>
                    <a:pt x="140576" y="1050202"/>
                  </a:cubicBezTo>
                  <a:cubicBezTo>
                    <a:pt x="95309" y="1053220"/>
                    <a:pt x="49135" y="1068761"/>
                    <a:pt x="4774" y="1059255"/>
                  </a:cubicBezTo>
                  <a:cubicBezTo>
                    <a:pt x="-7392" y="1056648"/>
                    <a:pt x="6692" y="1033235"/>
                    <a:pt x="13827" y="1023042"/>
                  </a:cubicBezTo>
                  <a:cubicBezTo>
                    <a:pt x="28512" y="1002064"/>
                    <a:pt x="68148" y="968721"/>
                    <a:pt x="68148" y="968721"/>
                  </a:cubicBezTo>
                  <a:lnTo>
                    <a:pt x="95309" y="887240"/>
                  </a:lnTo>
                  <a:lnTo>
                    <a:pt x="104362" y="860079"/>
                  </a:lnTo>
                  <a:cubicBezTo>
                    <a:pt x="107380" y="820847"/>
                    <a:pt x="101680" y="779940"/>
                    <a:pt x="113416" y="742384"/>
                  </a:cubicBezTo>
                  <a:cubicBezTo>
                    <a:pt x="122150" y="714434"/>
                    <a:pt x="157523" y="716874"/>
                    <a:pt x="176790" y="706170"/>
                  </a:cubicBezTo>
                  <a:cubicBezTo>
                    <a:pt x="225521" y="679097"/>
                    <a:pt x="225279" y="675788"/>
                    <a:pt x="258271" y="642796"/>
                  </a:cubicBezTo>
                  <a:cubicBezTo>
                    <a:pt x="261289" y="633743"/>
                    <a:pt x="262690" y="623978"/>
                    <a:pt x="267324" y="615636"/>
                  </a:cubicBezTo>
                  <a:cubicBezTo>
                    <a:pt x="277892" y="596613"/>
                    <a:pt x="303538" y="561315"/>
                    <a:pt x="303538" y="561315"/>
                  </a:cubicBezTo>
                  <a:cubicBezTo>
                    <a:pt x="306556" y="537172"/>
                    <a:pt x="308892" y="512935"/>
                    <a:pt x="312592" y="488887"/>
                  </a:cubicBezTo>
                  <a:cubicBezTo>
                    <a:pt x="314932" y="473678"/>
                    <a:pt x="321645" y="459008"/>
                    <a:pt x="321645" y="443620"/>
                  </a:cubicBezTo>
                  <a:cubicBezTo>
                    <a:pt x="321645" y="407280"/>
                    <a:pt x="319719" y="370612"/>
                    <a:pt x="312592" y="334978"/>
                  </a:cubicBezTo>
                  <a:cubicBezTo>
                    <a:pt x="310458" y="324308"/>
                    <a:pt x="303712" y="313585"/>
                    <a:pt x="294485" y="307818"/>
                  </a:cubicBezTo>
                  <a:cubicBezTo>
                    <a:pt x="278300" y="297702"/>
                    <a:pt x="240164" y="289711"/>
                    <a:pt x="240164" y="289711"/>
                  </a:cubicBezTo>
                  <a:cubicBezTo>
                    <a:pt x="246233" y="253292"/>
                    <a:pt x="241863" y="233690"/>
                    <a:pt x="267324" y="208230"/>
                  </a:cubicBezTo>
                  <a:cubicBezTo>
                    <a:pt x="275018" y="200536"/>
                    <a:pt x="285431" y="196159"/>
                    <a:pt x="294485" y="190123"/>
                  </a:cubicBezTo>
                  <a:cubicBezTo>
                    <a:pt x="300521" y="181069"/>
                    <a:pt x="302489" y="167003"/>
                    <a:pt x="312592" y="162962"/>
                  </a:cubicBezTo>
                  <a:cubicBezTo>
                    <a:pt x="324304" y="158277"/>
                    <a:pt x="361195" y="186311"/>
                    <a:pt x="366913" y="190123"/>
                  </a:cubicBezTo>
                  <a:cubicBezTo>
                    <a:pt x="372948" y="199176"/>
                    <a:pt x="377325" y="209589"/>
                    <a:pt x="385019" y="217283"/>
                  </a:cubicBezTo>
                  <a:cubicBezTo>
                    <a:pt x="412122" y="244386"/>
                    <a:pt x="417090" y="225467"/>
                    <a:pt x="439340" y="262551"/>
                  </a:cubicBezTo>
                  <a:cubicBezTo>
                    <a:pt x="442445" y="267726"/>
                    <a:pt x="439340" y="274622"/>
                    <a:pt x="439340" y="280657"/>
                  </a:cubicBezTo>
                </a:path>
              </a:pathLst>
            </a:custGeom>
            <a:solidFill>
              <a:srgbClr val="7030A0"/>
            </a:solidFill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3765">
                <a:defRPr/>
              </a:pPr>
              <a:endParaRPr lang="zh-CN" altLang="en-US"/>
            </a:p>
          </p:txBody>
        </p:sp>
        <p:sp>
          <p:nvSpPr>
            <p:cNvPr id="79908" name="TextBox 109"/>
            <p:cNvSpPr txBox="1">
              <a:spLocks noChangeArrowheads="1"/>
            </p:cNvSpPr>
            <p:nvPr/>
          </p:nvSpPr>
          <p:spPr bwMode="auto">
            <a:xfrm>
              <a:off x="3863707" y="5869893"/>
              <a:ext cx="1208884" cy="492433"/>
            </a:xfrm>
            <a:prstGeom prst="rect">
              <a:avLst/>
            </a:prstGeom>
            <a:solidFill>
              <a:srgbClr val="7030A0"/>
            </a:solidFill>
            <a:ln w="57150">
              <a:solidFill>
                <a:srgbClr val="7030A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滇系军阀</a:t>
              </a:r>
            </a:p>
          </p:txBody>
        </p:sp>
        <p:sp>
          <p:nvSpPr>
            <p:cNvPr id="79909" name="TextBox 122"/>
            <p:cNvSpPr txBox="1">
              <a:spLocks noChangeArrowheads="1"/>
            </p:cNvSpPr>
            <p:nvPr/>
          </p:nvSpPr>
          <p:spPr bwMode="auto">
            <a:xfrm>
              <a:off x="6046871" y="5146758"/>
              <a:ext cx="743696" cy="492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贵州</a:t>
              </a:r>
            </a:p>
          </p:txBody>
        </p:sp>
        <p:sp>
          <p:nvSpPr>
            <p:cNvPr id="79910" name="TextBox 123"/>
            <p:cNvSpPr txBox="1">
              <a:spLocks noChangeArrowheads="1"/>
            </p:cNvSpPr>
            <p:nvPr/>
          </p:nvSpPr>
          <p:spPr bwMode="auto">
            <a:xfrm>
              <a:off x="5072592" y="5459236"/>
              <a:ext cx="743696" cy="492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云南</a:t>
              </a:r>
            </a:p>
          </p:txBody>
        </p:sp>
        <p:sp>
          <p:nvSpPr>
            <p:cNvPr id="79911" name="TextBox 63"/>
            <p:cNvSpPr txBox="1">
              <a:spLocks noChangeArrowheads="1"/>
            </p:cNvSpPr>
            <p:nvPr/>
          </p:nvSpPr>
          <p:spPr bwMode="auto">
            <a:xfrm>
              <a:off x="915252" y="3772765"/>
              <a:ext cx="1208884" cy="492434"/>
            </a:xfrm>
            <a:prstGeom prst="rect">
              <a:avLst/>
            </a:prstGeom>
            <a:solidFill>
              <a:srgbClr val="7030A0"/>
            </a:solidFill>
            <a:ln w="57150">
              <a:solidFill>
                <a:srgbClr val="7030A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滇系军阀</a:t>
              </a:r>
            </a:p>
          </p:txBody>
        </p:sp>
      </p:grpSp>
      <p:grpSp>
        <p:nvGrpSpPr>
          <p:cNvPr id="14" name="组合 13"/>
          <p:cNvGrpSpPr>
            <a:grpSpLocks/>
          </p:cNvGrpSpPr>
          <p:nvPr/>
        </p:nvGrpSpPr>
        <p:grpSpPr bwMode="auto">
          <a:xfrm>
            <a:off x="915991" y="209551"/>
            <a:ext cx="10006012" cy="3063565"/>
            <a:chOff x="915252" y="210087"/>
            <a:chExt cx="10006782" cy="3062748"/>
          </a:xfrm>
        </p:grpSpPr>
        <p:sp>
          <p:nvSpPr>
            <p:cNvPr id="107" name="任意多边形 106"/>
            <p:cNvSpPr/>
            <p:nvPr/>
          </p:nvSpPr>
          <p:spPr>
            <a:xfrm>
              <a:off x="7846810" y="210087"/>
              <a:ext cx="2462401" cy="2688507"/>
            </a:xfrm>
            <a:custGeom>
              <a:avLst/>
              <a:gdLst>
                <a:gd name="connsiteX0" fmla="*/ 9656 w 2463145"/>
                <a:gd name="connsiteY0" fmla="*/ 1140737 h 2688880"/>
                <a:gd name="connsiteX1" fmla="*/ 27763 w 2463145"/>
                <a:gd name="connsiteY1" fmla="*/ 1095470 h 2688880"/>
                <a:gd name="connsiteX2" fmla="*/ 45870 w 2463145"/>
                <a:gd name="connsiteY2" fmla="*/ 1068309 h 2688880"/>
                <a:gd name="connsiteX3" fmla="*/ 73030 w 2463145"/>
                <a:gd name="connsiteY3" fmla="*/ 1013988 h 2688880"/>
                <a:gd name="connsiteX4" fmla="*/ 136404 w 2463145"/>
                <a:gd name="connsiteY4" fmla="*/ 923454 h 2688880"/>
                <a:gd name="connsiteX5" fmla="*/ 154511 w 2463145"/>
                <a:gd name="connsiteY5" fmla="*/ 869133 h 2688880"/>
                <a:gd name="connsiteX6" fmla="*/ 199779 w 2463145"/>
                <a:gd name="connsiteY6" fmla="*/ 778598 h 2688880"/>
                <a:gd name="connsiteX7" fmla="*/ 281260 w 2463145"/>
                <a:gd name="connsiteY7" fmla="*/ 769545 h 2688880"/>
                <a:gd name="connsiteX8" fmla="*/ 335581 w 2463145"/>
                <a:gd name="connsiteY8" fmla="*/ 751438 h 2688880"/>
                <a:gd name="connsiteX9" fmla="*/ 362741 w 2463145"/>
                <a:gd name="connsiteY9" fmla="*/ 742385 h 2688880"/>
                <a:gd name="connsiteX10" fmla="*/ 417062 w 2463145"/>
                <a:gd name="connsiteY10" fmla="*/ 706171 h 2688880"/>
                <a:gd name="connsiteX11" fmla="*/ 444222 w 2463145"/>
                <a:gd name="connsiteY11" fmla="*/ 688064 h 2688880"/>
                <a:gd name="connsiteX12" fmla="*/ 453276 w 2463145"/>
                <a:gd name="connsiteY12" fmla="*/ 615636 h 2688880"/>
                <a:gd name="connsiteX13" fmla="*/ 471383 w 2463145"/>
                <a:gd name="connsiteY13" fmla="*/ 579422 h 2688880"/>
                <a:gd name="connsiteX14" fmla="*/ 480436 w 2463145"/>
                <a:gd name="connsiteY14" fmla="*/ 552262 h 2688880"/>
                <a:gd name="connsiteX15" fmla="*/ 498543 w 2463145"/>
                <a:gd name="connsiteY15" fmla="*/ 516048 h 2688880"/>
                <a:gd name="connsiteX16" fmla="*/ 507597 w 2463145"/>
                <a:gd name="connsiteY16" fmla="*/ 488888 h 2688880"/>
                <a:gd name="connsiteX17" fmla="*/ 525703 w 2463145"/>
                <a:gd name="connsiteY17" fmla="*/ 461727 h 2688880"/>
                <a:gd name="connsiteX18" fmla="*/ 543810 w 2463145"/>
                <a:gd name="connsiteY18" fmla="*/ 425513 h 2688880"/>
                <a:gd name="connsiteX19" fmla="*/ 552864 w 2463145"/>
                <a:gd name="connsiteY19" fmla="*/ 380246 h 2688880"/>
                <a:gd name="connsiteX20" fmla="*/ 570971 w 2463145"/>
                <a:gd name="connsiteY20" fmla="*/ 325925 h 2688880"/>
                <a:gd name="connsiteX21" fmla="*/ 561917 w 2463145"/>
                <a:gd name="connsiteY21" fmla="*/ 162963 h 2688880"/>
                <a:gd name="connsiteX22" fmla="*/ 543810 w 2463145"/>
                <a:gd name="connsiteY22" fmla="*/ 135802 h 2688880"/>
                <a:gd name="connsiteX23" fmla="*/ 489490 w 2463145"/>
                <a:gd name="connsiteY23" fmla="*/ 126749 h 2688880"/>
                <a:gd name="connsiteX24" fmla="*/ 570971 w 2463145"/>
                <a:gd name="connsiteY24" fmla="*/ 90535 h 2688880"/>
                <a:gd name="connsiteX25" fmla="*/ 643399 w 2463145"/>
                <a:gd name="connsiteY25" fmla="*/ 72428 h 2688880"/>
                <a:gd name="connsiteX26" fmla="*/ 697719 w 2463145"/>
                <a:gd name="connsiteY26" fmla="*/ 54321 h 2688880"/>
                <a:gd name="connsiteX27" fmla="*/ 724880 w 2463145"/>
                <a:gd name="connsiteY27" fmla="*/ 45268 h 2688880"/>
                <a:gd name="connsiteX28" fmla="*/ 752040 w 2463145"/>
                <a:gd name="connsiteY28" fmla="*/ 36214 h 2688880"/>
                <a:gd name="connsiteX29" fmla="*/ 779201 w 2463145"/>
                <a:gd name="connsiteY29" fmla="*/ 18107 h 2688880"/>
                <a:gd name="connsiteX30" fmla="*/ 851628 w 2463145"/>
                <a:gd name="connsiteY30" fmla="*/ 9054 h 2688880"/>
                <a:gd name="connsiteX31" fmla="*/ 878789 w 2463145"/>
                <a:gd name="connsiteY31" fmla="*/ 0 h 2688880"/>
                <a:gd name="connsiteX32" fmla="*/ 1041751 w 2463145"/>
                <a:gd name="connsiteY32" fmla="*/ 9054 h 2688880"/>
                <a:gd name="connsiteX33" fmla="*/ 1105125 w 2463145"/>
                <a:gd name="connsiteY33" fmla="*/ 27161 h 2688880"/>
                <a:gd name="connsiteX34" fmla="*/ 1150393 w 2463145"/>
                <a:gd name="connsiteY34" fmla="*/ 36214 h 2688880"/>
                <a:gd name="connsiteX35" fmla="*/ 1186606 w 2463145"/>
                <a:gd name="connsiteY35" fmla="*/ 90535 h 2688880"/>
                <a:gd name="connsiteX36" fmla="*/ 1195660 w 2463145"/>
                <a:gd name="connsiteY36" fmla="*/ 117695 h 2688880"/>
                <a:gd name="connsiteX37" fmla="*/ 1231874 w 2463145"/>
                <a:gd name="connsiteY37" fmla="*/ 153909 h 2688880"/>
                <a:gd name="connsiteX38" fmla="*/ 1240927 w 2463145"/>
                <a:gd name="connsiteY38" fmla="*/ 190123 h 2688880"/>
                <a:gd name="connsiteX39" fmla="*/ 1268088 w 2463145"/>
                <a:gd name="connsiteY39" fmla="*/ 208230 h 2688880"/>
                <a:gd name="connsiteX40" fmla="*/ 1286195 w 2463145"/>
                <a:gd name="connsiteY40" fmla="*/ 235390 h 2688880"/>
                <a:gd name="connsiteX41" fmla="*/ 1322408 w 2463145"/>
                <a:gd name="connsiteY41" fmla="*/ 316872 h 2688880"/>
                <a:gd name="connsiteX42" fmla="*/ 1340515 w 2463145"/>
                <a:gd name="connsiteY42" fmla="*/ 380246 h 2688880"/>
                <a:gd name="connsiteX43" fmla="*/ 1358622 w 2463145"/>
                <a:gd name="connsiteY43" fmla="*/ 407406 h 2688880"/>
                <a:gd name="connsiteX44" fmla="*/ 1367676 w 2463145"/>
                <a:gd name="connsiteY44" fmla="*/ 434567 h 2688880"/>
                <a:gd name="connsiteX45" fmla="*/ 1421997 w 2463145"/>
                <a:gd name="connsiteY45" fmla="*/ 470781 h 2688880"/>
                <a:gd name="connsiteX46" fmla="*/ 1476317 w 2463145"/>
                <a:gd name="connsiteY46" fmla="*/ 497941 h 2688880"/>
                <a:gd name="connsiteX47" fmla="*/ 1485371 w 2463145"/>
                <a:gd name="connsiteY47" fmla="*/ 525101 h 2688880"/>
                <a:gd name="connsiteX48" fmla="*/ 1530638 w 2463145"/>
                <a:gd name="connsiteY48" fmla="*/ 579422 h 2688880"/>
                <a:gd name="connsiteX49" fmla="*/ 1584959 w 2463145"/>
                <a:gd name="connsiteY49" fmla="*/ 570369 h 2688880"/>
                <a:gd name="connsiteX50" fmla="*/ 1612119 w 2463145"/>
                <a:gd name="connsiteY50" fmla="*/ 552262 h 2688880"/>
                <a:gd name="connsiteX51" fmla="*/ 1702654 w 2463145"/>
                <a:gd name="connsiteY51" fmla="*/ 561315 h 2688880"/>
                <a:gd name="connsiteX52" fmla="*/ 1729814 w 2463145"/>
                <a:gd name="connsiteY52" fmla="*/ 579422 h 2688880"/>
                <a:gd name="connsiteX53" fmla="*/ 1756975 w 2463145"/>
                <a:gd name="connsiteY53" fmla="*/ 588476 h 2688880"/>
                <a:gd name="connsiteX54" fmla="*/ 1811296 w 2463145"/>
                <a:gd name="connsiteY54" fmla="*/ 642796 h 2688880"/>
                <a:gd name="connsiteX55" fmla="*/ 1874670 w 2463145"/>
                <a:gd name="connsiteY55" fmla="*/ 715224 h 2688880"/>
                <a:gd name="connsiteX56" fmla="*/ 1919937 w 2463145"/>
                <a:gd name="connsiteY56" fmla="*/ 724278 h 2688880"/>
                <a:gd name="connsiteX57" fmla="*/ 1947098 w 2463145"/>
                <a:gd name="connsiteY57" fmla="*/ 733331 h 2688880"/>
                <a:gd name="connsiteX58" fmla="*/ 2001418 w 2463145"/>
                <a:gd name="connsiteY58" fmla="*/ 778598 h 2688880"/>
                <a:gd name="connsiteX59" fmla="*/ 2028579 w 2463145"/>
                <a:gd name="connsiteY59" fmla="*/ 796705 h 2688880"/>
                <a:gd name="connsiteX60" fmla="*/ 2227755 w 2463145"/>
                <a:gd name="connsiteY60" fmla="*/ 787652 h 2688880"/>
                <a:gd name="connsiteX61" fmla="*/ 2282076 w 2463145"/>
                <a:gd name="connsiteY61" fmla="*/ 751438 h 2688880"/>
                <a:gd name="connsiteX62" fmla="*/ 2291129 w 2463145"/>
                <a:gd name="connsiteY62" fmla="*/ 724278 h 2688880"/>
                <a:gd name="connsiteX63" fmla="*/ 2318290 w 2463145"/>
                <a:gd name="connsiteY63" fmla="*/ 706171 h 2688880"/>
                <a:gd name="connsiteX64" fmla="*/ 2345450 w 2463145"/>
                <a:gd name="connsiteY64" fmla="*/ 679010 h 2688880"/>
                <a:gd name="connsiteX65" fmla="*/ 2399771 w 2463145"/>
                <a:gd name="connsiteY65" fmla="*/ 642796 h 2688880"/>
                <a:gd name="connsiteX66" fmla="*/ 2426931 w 2463145"/>
                <a:gd name="connsiteY66" fmla="*/ 606583 h 2688880"/>
                <a:gd name="connsiteX67" fmla="*/ 2454092 w 2463145"/>
                <a:gd name="connsiteY67" fmla="*/ 633743 h 2688880"/>
                <a:gd name="connsiteX68" fmla="*/ 2463145 w 2463145"/>
                <a:gd name="connsiteY68" fmla="*/ 778598 h 2688880"/>
                <a:gd name="connsiteX69" fmla="*/ 2454092 w 2463145"/>
                <a:gd name="connsiteY69" fmla="*/ 995882 h 2688880"/>
                <a:gd name="connsiteX70" fmla="*/ 2435985 w 2463145"/>
                <a:gd name="connsiteY70" fmla="*/ 1050202 h 2688880"/>
                <a:gd name="connsiteX71" fmla="*/ 2408824 w 2463145"/>
                <a:gd name="connsiteY71" fmla="*/ 1113577 h 2688880"/>
                <a:gd name="connsiteX72" fmla="*/ 2399771 w 2463145"/>
                <a:gd name="connsiteY72" fmla="*/ 1140737 h 2688880"/>
                <a:gd name="connsiteX73" fmla="*/ 2381664 w 2463145"/>
                <a:gd name="connsiteY73" fmla="*/ 1167897 h 2688880"/>
                <a:gd name="connsiteX74" fmla="*/ 2354503 w 2463145"/>
                <a:gd name="connsiteY74" fmla="*/ 1222218 h 2688880"/>
                <a:gd name="connsiteX75" fmla="*/ 2318290 w 2463145"/>
                <a:gd name="connsiteY75" fmla="*/ 1240325 h 2688880"/>
                <a:gd name="connsiteX76" fmla="*/ 2263969 w 2463145"/>
                <a:gd name="connsiteY76" fmla="*/ 1276539 h 2688880"/>
                <a:gd name="connsiteX77" fmla="*/ 2236808 w 2463145"/>
                <a:gd name="connsiteY77" fmla="*/ 1303699 h 2688880"/>
                <a:gd name="connsiteX78" fmla="*/ 2218702 w 2463145"/>
                <a:gd name="connsiteY78" fmla="*/ 1358020 h 2688880"/>
                <a:gd name="connsiteX79" fmla="*/ 2191541 w 2463145"/>
                <a:gd name="connsiteY79" fmla="*/ 1457608 h 2688880"/>
                <a:gd name="connsiteX80" fmla="*/ 2200595 w 2463145"/>
                <a:gd name="connsiteY80" fmla="*/ 1602464 h 2688880"/>
                <a:gd name="connsiteX81" fmla="*/ 2209648 w 2463145"/>
                <a:gd name="connsiteY81" fmla="*/ 1629624 h 2688880"/>
                <a:gd name="connsiteX82" fmla="*/ 2227755 w 2463145"/>
                <a:gd name="connsiteY82" fmla="*/ 1692998 h 2688880"/>
                <a:gd name="connsiteX83" fmla="*/ 2218702 w 2463145"/>
                <a:gd name="connsiteY83" fmla="*/ 1747319 h 2688880"/>
                <a:gd name="connsiteX84" fmla="*/ 2191541 w 2463145"/>
                <a:gd name="connsiteY84" fmla="*/ 1765426 h 2688880"/>
                <a:gd name="connsiteX85" fmla="*/ 2073846 w 2463145"/>
                <a:gd name="connsiteY85" fmla="*/ 1774480 h 2688880"/>
                <a:gd name="connsiteX86" fmla="*/ 2019525 w 2463145"/>
                <a:gd name="connsiteY86" fmla="*/ 1855961 h 2688880"/>
                <a:gd name="connsiteX87" fmla="*/ 2001418 w 2463145"/>
                <a:gd name="connsiteY87" fmla="*/ 1883121 h 2688880"/>
                <a:gd name="connsiteX88" fmla="*/ 1965204 w 2463145"/>
                <a:gd name="connsiteY88" fmla="*/ 1919335 h 2688880"/>
                <a:gd name="connsiteX89" fmla="*/ 1938044 w 2463145"/>
                <a:gd name="connsiteY89" fmla="*/ 1946495 h 2688880"/>
                <a:gd name="connsiteX90" fmla="*/ 1910884 w 2463145"/>
                <a:gd name="connsiteY90" fmla="*/ 1964602 h 2688880"/>
                <a:gd name="connsiteX91" fmla="*/ 1892777 w 2463145"/>
                <a:gd name="connsiteY91" fmla="*/ 2055137 h 2688880"/>
                <a:gd name="connsiteX92" fmla="*/ 1865616 w 2463145"/>
                <a:gd name="connsiteY92" fmla="*/ 2082297 h 2688880"/>
                <a:gd name="connsiteX93" fmla="*/ 1784135 w 2463145"/>
                <a:gd name="connsiteY93" fmla="*/ 2073244 h 2688880"/>
                <a:gd name="connsiteX94" fmla="*/ 1729814 w 2463145"/>
                <a:gd name="connsiteY94" fmla="*/ 2064190 h 2688880"/>
                <a:gd name="connsiteX95" fmla="*/ 1702654 w 2463145"/>
                <a:gd name="connsiteY95" fmla="*/ 2082297 h 2688880"/>
                <a:gd name="connsiteX96" fmla="*/ 1684547 w 2463145"/>
                <a:gd name="connsiteY96" fmla="*/ 2118511 h 2688880"/>
                <a:gd name="connsiteX97" fmla="*/ 1648333 w 2463145"/>
                <a:gd name="connsiteY97" fmla="*/ 2172832 h 2688880"/>
                <a:gd name="connsiteX98" fmla="*/ 1639280 w 2463145"/>
                <a:gd name="connsiteY98" fmla="*/ 2209046 h 2688880"/>
                <a:gd name="connsiteX99" fmla="*/ 1548745 w 2463145"/>
                <a:gd name="connsiteY99" fmla="*/ 2317688 h 2688880"/>
                <a:gd name="connsiteX100" fmla="*/ 1494424 w 2463145"/>
                <a:gd name="connsiteY100" fmla="*/ 2353901 h 2688880"/>
                <a:gd name="connsiteX101" fmla="*/ 1440103 w 2463145"/>
                <a:gd name="connsiteY101" fmla="*/ 2390115 h 2688880"/>
                <a:gd name="connsiteX102" fmla="*/ 1385783 w 2463145"/>
                <a:gd name="connsiteY102" fmla="*/ 2435383 h 2688880"/>
                <a:gd name="connsiteX103" fmla="*/ 1313355 w 2463145"/>
                <a:gd name="connsiteY103" fmla="*/ 2489703 h 2688880"/>
                <a:gd name="connsiteX104" fmla="*/ 1286195 w 2463145"/>
                <a:gd name="connsiteY104" fmla="*/ 2507810 h 2688880"/>
                <a:gd name="connsiteX105" fmla="*/ 1240927 w 2463145"/>
                <a:gd name="connsiteY105" fmla="*/ 2525917 h 2688880"/>
                <a:gd name="connsiteX106" fmla="*/ 1213767 w 2463145"/>
                <a:gd name="connsiteY106" fmla="*/ 2544024 h 2688880"/>
                <a:gd name="connsiteX107" fmla="*/ 1150393 w 2463145"/>
                <a:gd name="connsiteY107" fmla="*/ 2589291 h 2688880"/>
                <a:gd name="connsiteX108" fmla="*/ 1132286 w 2463145"/>
                <a:gd name="connsiteY108" fmla="*/ 2616452 h 2688880"/>
                <a:gd name="connsiteX109" fmla="*/ 1105125 w 2463145"/>
                <a:gd name="connsiteY109" fmla="*/ 2634559 h 2688880"/>
                <a:gd name="connsiteX110" fmla="*/ 1096072 w 2463145"/>
                <a:gd name="connsiteY110" fmla="*/ 2688880 h 2688880"/>
                <a:gd name="connsiteX111" fmla="*/ 1077965 w 2463145"/>
                <a:gd name="connsiteY111" fmla="*/ 2616452 h 2688880"/>
                <a:gd name="connsiteX112" fmla="*/ 1068911 w 2463145"/>
                <a:gd name="connsiteY112" fmla="*/ 2589291 h 2688880"/>
                <a:gd name="connsiteX113" fmla="*/ 1059858 w 2463145"/>
                <a:gd name="connsiteY113" fmla="*/ 2553078 h 2688880"/>
                <a:gd name="connsiteX114" fmla="*/ 1041751 w 2463145"/>
                <a:gd name="connsiteY114" fmla="*/ 2525917 h 2688880"/>
                <a:gd name="connsiteX115" fmla="*/ 1050804 w 2463145"/>
                <a:gd name="connsiteY115" fmla="*/ 2480650 h 2688880"/>
                <a:gd name="connsiteX116" fmla="*/ 1096072 w 2463145"/>
                <a:gd name="connsiteY116" fmla="*/ 2426329 h 2688880"/>
                <a:gd name="connsiteX117" fmla="*/ 1114179 w 2463145"/>
                <a:gd name="connsiteY117" fmla="*/ 2399169 h 2688880"/>
                <a:gd name="connsiteX118" fmla="*/ 1105125 w 2463145"/>
                <a:gd name="connsiteY118" fmla="*/ 2353901 h 2688880"/>
                <a:gd name="connsiteX119" fmla="*/ 1068911 w 2463145"/>
                <a:gd name="connsiteY119" fmla="*/ 2344848 h 2688880"/>
                <a:gd name="connsiteX120" fmla="*/ 896896 w 2463145"/>
                <a:gd name="connsiteY120" fmla="*/ 2335794 h 2688880"/>
                <a:gd name="connsiteX121" fmla="*/ 905949 w 2463145"/>
                <a:gd name="connsiteY121" fmla="*/ 2290527 h 2688880"/>
                <a:gd name="connsiteX122" fmla="*/ 933109 w 2463145"/>
                <a:gd name="connsiteY122" fmla="*/ 2272420 h 2688880"/>
                <a:gd name="connsiteX123" fmla="*/ 969323 w 2463145"/>
                <a:gd name="connsiteY123" fmla="*/ 2245260 h 2688880"/>
                <a:gd name="connsiteX124" fmla="*/ 1023644 w 2463145"/>
                <a:gd name="connsiteY124" fmla="*/ 2209046 h 2688880"/>
                <a:gd name="connsiteX125" fmla="*/ 1050804 w 2463145"/>
                <a:gd name="connsiteY125" fmla="*/ 2190939 h 2688880"/>
                <a:gd name="connsiteX126" fmla="*/ 1077965 w 2463145"/>
                <a:gd name="connsiteY126" fmla="*/ 2136618 h 2688880"/>
                <a:gd name="connsiteX127" fmla="*/ 1087018 w 2463145"/>
                <a:gd name="connsiteY127" fmla="*/ 2109458 h 2688880"/>
                <a:gd name="connsiteX128" fmla="*/ 1114179 w 2463145"/>
                <a:gd name="connsiteY128" fmla="*/ 2055137 h 2688880"/>
                <a:gd name="connsiteX129" fmla="*/ 1105125 w 2463145"/>
                <a:gd name="connsiteY129" fmla="*/ 1991763 h 2688880"/>
                <a:gd name="connsiteX130" fmla="*/ 1005537 w 2463145"/>
                <a:gd name="connsiteY130" fmla="*/ 1982709 h 2688880"/>
                <a:gd name="connsiteX131" fmla="*/ 951216 w 2463145"/>
                <a:gd name="connsiteY131" fmla="*/ 1973656 h 2688880"/>
                <a:gd name="connsiteX132" fmla="*/ 942163 w 2463145"/>
                <a:gd name="connsiteY132" fmla="*/ 1946495 h 2688880"/>
                <a:gd name="connsiteX133" fmla="*/ 969323 w 2463145"/>
                <a:gd name="connsiteY133" fmla="*/ 1892175 h 2688880"/>
                <a:gd name="connsiteX134" fmla="*/ 978377 w 2463145"/>
                <a:gd name="connsiteY134" fmla="*/ 1855961 h 2688880"/>
                <a:gd name="connsiteX135" fmla="*/ 987430 w 2463145"/>
                <a:gd name="connsiteY135" fmla="*/ 1828800 h 2688880"/>
                <a:gd name="connsiteX136" fmla="*/ 942163 w 2463145"/>
                <a:gd name="connsiteY136" fmla="*/ 1774480 h 2688880"/>
                <a:gd name="connsiteX137" fmla="*/ 887842 w 2463145"/>
                <a:gd name="connsiteY137" fmla="*/ 1729212 h 2688880"/>
                <a:gd name="connsiteX138" fmla="*/ 869735 w 2463145"/>
                <a:gd name="connsiteY138" fmla="*/ 1692998 h 2688880"/>
                <a:gd name="connsiteX139" fmla="*/ 788254 w 2463145"/>
                <a:gd name="connsiteY139" fmla="*/ 1647731 h 2688880"/>
                <a:gd name="connsiteX140" fmla="*/ 761094 w 2463145"/>
                <a:gd name="connsiteY140" fmla="*/ 1629624 h 2688880"/>
                <a:gd name="connsiteX141" fmla="*/ 561917 w 2463145"/>
                <a:gd name="connsiteY141" fmla="*/ 1611517 h 2688880"/>
                <a:gd name="connsiteX142" fmla="*/ 534757 w 2463145"/>
                <a:gd name="connsiteY142" fmla="*/ 1602464 h 2688880"/>
                <a:gd name="connsiteX143" fmla="*/ 489490 w 2463145"/>
                <a:gd name="connsiteY143" fmla="*/ 1593410 h 2688880"/>
                <a:gd name="connsiteX144" fmla="*/ 543810 w 2463145"/>
                <a:gd name="connsiteY144" fmla="*/ 1557196 h 2688880"/>
                <a:gd name="connsiteX145" fmla="*/ 598131 w 2463145"/>
                <a:gd name="connsiteY145" fmla="*/ 1530036 h 2688880"/>
                <a:gd name="connsiteX146" fmla="*/ 643399 w 2463145"/>
                <a:gd name="connsiteY146" fmla="*/ 1484769 h 2688880"/>
                <a:gd name="connsiteX147" fmla="*/ 670559 w 2463145"/>
                <a:gd name="connsiteY147" fmla="*/ 1321806 h 2688880"/>
                <a:gd name="connsiteX148" fmla="*/ 661505 w 2463145"/>
                <a:gd name="connsiteY148" fmla="*/ 1231272 h 2688880"/>
                <a:gd name="connsiteX149" fmla="*/ 580024 w 2463145"/>
                <a:gd name="connsiteY149" fmla="*/ 1213165 h 2688880"/>
                <a:gd name="connsiteX150" fmla="*/ 552864 w 2463145"/>
                <a:gd name="connsiteY150" fmla="*/ 1195058 h 2688880"/>
                <a:gd name="connsiteX151" fmla="*/ 498543 w 2463145"/>
                <a:gd name="connsiteY151" fmla="*/ 1131684 h 2688880"/>
                <a:gd name="connsiteX152" fmla="*/ 489490 w 2463145"/>
                <a:gd name="connsiteY152" fmla="*/ 1104523 h 2688880"/>
                <a:gd name="connsiteX153" fmla="*/ 462329 w 2463145"/>
                <a:gd name="connsiteY153" fmla="*/ 1095470 h 2688880"/>
                <a:gd name="connsiteX154" fmla="*/ 317474 w 2463145"/>
                <a:gd name="connsiteY154" fmla="*/ 1104523 h 2688880"/>
                <a:gd name="connsiteX155" fmla="*/ 245046 w 2463145"/>
                <a:gd name="connsiteY155" fmla="*/ 1113577 h 2688880"/>
                <a:gd name="connsiteX156" fmla="*/ 190725 w 2463145"/>
                <a:gd name="connsiteY156" fmla="*/ 1131684 h 2688880"/>
                <a:gd name="connsiteX157" fmla="*/ 9656 w 2463145"/>
                <a:gd name="connsiteY157" fmla="*/ 1140737 h 2688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2463145" h="2688880">
                  <a:moveTo>
                    <a:pt x="9656" y="1140737"/>
                  </a:moveTo>
                  <a:cubicBezTo>
                    <a:pt x="-17504" y="1134701"/>
                    <a:pt x="20495" y="1110006"/>
                    <a:pt x="27763" y="1095470"/>
                  </a:cubicBezTo>
                  <a:cubicBezTo>
                    <a:pt x="32629" y="1085738"/>
                    <a:pt x="41004" y="1078041"/>
                    <a:pt x="45870" y="1068309"/>
                  </a:cubicBezTo>
                  <a:cubicBezTo>
                    <a:pt x="75764" y="1008520"/>
                    <a:pt x="29789" y="1074524"/>
                    <a:pt x="73030" y="1013988"/>
                  </a:cubicBezTo>
                  <a:cubicBezTo>
                    <a:pt x="85946" y="995906"/>
                    <a:pt x="131198" y="939073"/>
                    <a:pt x="136404" y="923454"/>
                  </a:cubicBezTo>
                  <a:cubicBezTo>
                    <a:pt x="142440" y="905347"/>
                    <a:pt x="151373" y="887960"/>
                    <a:pt x="154511" y="869133"/>
                  </a:cubicBezTo>
                  <a:cubicBezTo>
                    <a:pt x="160574" y="832755"/>
                    <a:pt x="155976" y="795445"/>
                    <a:pt x="199779" y="778598"/>
                  </a:cubicBezTo>
                  <a:cubicBezTo>
                    <a:pt x="225285" y="768788"/>
                    <a:pt x="254100" y="772563"/>
                    <a:pt x="281260" y="769545"/>
                  </a:cubicBezTo>
                  <a:lnTo>
                    <a:pt x="335581" y="751438"/>
                  </a:lnTo>
                  <a:lnTo>
                    <a:pt x="362741" y="742385"/>
                  </a:lnTo>
                  <a:lnTo>
                    <a:pt x="417062" y="706171"/>
                  </a:lnTo>
                  <a:lnTo>
                    <a:pt x="444222" y="688064"/>
                  </a:lnTo>
                  <a:cubicBezTo>
                    <a:pt x="447240" y="663921"/>
                    <a:pt x="447375" y="639240"/>
                    <a:pt x="453276" y="615636"/>
                  </a:cubicBezTo>
                  <a:cubicBezTo>
                    <a:pt x="456549" y="602543"/>
                    <a:pt x="466067" y="591827"/>
                    <a:pt x="471383" y="579422"/>
                  </a:cubicBezTo>
                  <a:cubicBezTo>
                    <a:pt x="475142" y="570651"/>
                    <a:pt x="476677" y="561033"/>
                    <a:pt x="480436" y="552262"/>
                  </a:cubicBezTo>
                  <a:cubicBezTo>
                    <a:pt x="485752" y="539857"/>
                    <a:pt x="493226" y="528453"/>
                    <a:pt x="498543" y="516048"/>
                  </a:cubicBezTo>
                  <a:cubicBezTo>
                    <a:pt x="502302" y="507277"/>
                    <a:pt x="503329" y="497424"/>
                    <a:pt x="507597" y="488888"/>
                  </a:cubicBezTo>
                  <a:cubicBezTo>
                    <a:pt x="512463" y="479156"/>
                    <a:pt x="520305" y="471174"/>
                    <a:pt x="525703" y="461727"/>
                  </a:cubicBezTo>
                  <a:cubicBezTo>
                    <a:pt x="532399" y="450009"/>
                    <a:pt x="537774" y="437584"/>
                    <a:pt x="543810" y="425513"/>
                  </a:cubicBezTo>
                  <a:cubicBezTo>
                    <a:pt x="546828" y="410424"/>
                    <a:pt x="548815" y="395092"/>
                    <a:pt x="552864" y="380246"/>
                  </a:cubicBezTo>
                  <a:cubicBezTo>
                    <a:pt x="557886" y="361832"/>
                    <a:pt x="570971" y="325925"/>
                    <a:pt x="570971" y="325925"/>
                  </a:cubicBezTo>
                  <a:cubicBezTo>
                    <a:pt x="567953" y="271604"/>
                    <a:pt x="569611" y="216821"/>
                    <a:pt x="561917" y="162963"/>
                  </a:cubicBezTo>
                  <a:cubicBezTo>
                    <a:pt x="560378" y="152191"/>
                    <a:pt x="553542" y="140668"/>
                    <a:pt x="543810" y="135802"/>
                  </a:cubicBezTo>
                  <a:cubicBezTo>
                    <a:pt x="527392" y="127593"/>
                    <a:pt x="507597" y="129767"/>
                    <a:pt x="489490" y="126749"/>
                  </a:cubicBezTo>
                  <a:cubicBezTo>
                    <a:pt x="629636" y="80033"/>
                    <a:pt x="484884" y="133578"/>
                    <a:pt x="570971" y="90535"/>
                  </a:cubicBezTo>
                  <a:cubicBezTo>
                    <a:pt x="592945" y="79548"/>
                    <a:pt x="620677" y="78625"/>
                    <a:pt x="643399" y="72428"/>
                  </a:cubicBezTo>
                  <a:cubicBezTo>
                    <a:pt x="661813" y="67406"/>
                    <a:pt x="679612" y="60357"/>
                    <a:pt x="697719" y="54321"/>
                  </a:cubicBezTo>
                  <a:lnTo>
                    <a:pt x="724880" y="45268"/>
                  </a:lnTo>
                  <a:cubicBezTo>
                    <a:pt x="733933" y="42250"/>
                    <a:pt x="744100" y="41508"/>
                    <a:pt x="752040" y="36214"/>
                  </a:cubicBezTo>
                  <a:cubicBezTo>
                    <a:pt x="761094" y="30178"/>
                    <a:pt x="768703" y="20970"/>
                    <a:pt x="779201" y="18107"/>
                  </a:cubicBezTo>
                  <a:cubicBezTo>
                    <a:pt x="802674" y="11705"/>
                    <a:pt x="827486" y="12072"/>
                    <a:pt x="851628" y="9054"/>
                  </a:cubicBezTo>
                  <a:cubicBezTo>
                    <a:pt x="860682" y="6036"/>
                    <a:pt x="869246" y="0"/>
                    <a:pt x="878789" y="0"/>
                  </a:cubicBezTo>
                  <a:cubicBezTo>
                    <a:pt x="933193" y="0"/>
                    <a:pt x="987734" y="2572"/>
                    <a:pt x="1041751" y="9054"/>
                  </a:cubicBezTo>
                  <a:cubicBezTo>
                    <a:pt x="1063564" y="11672"/>
                    <a:pt x="1083811" y="21833"/>
                    <a:pt x="1105125" y="27161"/>
                  </a:cubicBezTo>
                  <a:cubicBezTo>
                    <a:pt x="1120054" y="30893"/>
                    <a:pt x="1135304" y="33196"/>
                    <a:pt x="1150393" y="36214"/>
                  </a:cubicBezTo>
                  <a:cubicBezTo>
                    <a:pt x="1162464" y="54321"/>
                    <a:pt x="1179724" y="69890"/>
                    <a:pt x="1186606" y="90535"/>
                  </a:cubicBezTo>
                  <a:cubicBezTo>
                    <a:pt x="1189624" y="99588"/>
                    <a:pt x="1190113" y="109929"/>
                    <a:pt x="1195660" y="117695"/>
                  </a:cubicBezTo>
                  <a:cubicBezTo>
                    <a:pt x="1205583" y="131587"/>
                    <a:pt x="1219803" y="141838"/>
                    <a:pt x="1231874" y="153909"/>
                  </a:cubicBezTo>
                  <a:cubicBezTo>
                    <a:pt x="1234892" y="165980"/>
                    <a:pt x="1234025" y="179770"/>
                    <a:pt x="1240927" y="190123"/>
                  </a:cubicBezTo>
                  <a:cubicBezTo>
                    <a:pt x="1246963" y="199177"/>
                    <a:pt x="1260394" y="200536"/>
                    <a:pt x="1268088" y="208230"/>
                  </a:cubicBezTo>
                  <a:cubicBezTo>
                    <a:pt x="1275782" y="215924"/>
                    <a:pt x="1280159" y="226337"/>
                    <a:pt x="1286195" y="235390"/>
                  </a:cubicBezTo>
                  <a:cubicBezTo>
                    <a:pt x="1307743" y="300034"/>
                    <a:pt x="1293715" y="273830"/>
                    <a:pt x="1322408" y="316872"/>
                  </a:cubicBezTo>
                  <a:cubicBezTo>
                    <a:pt x="1325308" y="328470"/>
                    <a:pt x="1334023" y="367261"/>
                    <a:pt x="1340515" y="380246"/>
                  </a:cubicBezTo>
                  <a:cubicBezTo>
                    <a:pt x="1345381" y="389978"/>
                    <a:pt x="1353756" y="397674"/>
                    <a:pt x="1358622" y="407406"/>
                  </a:cubicBezTo>
                  <a:cubicBezTo>
                    <a:pt x="1362890" y="415942"/>
                    <a:pt x="1360928" y="427819"/>
                    <a:pt x="1367676" y="434567"/>
                  </a:cubicBezTo>
                  <a:cubicBezTo>
                    <a:pt x="1383064" y="449955"/>
                    <a:pt x="1403890" y="458710"/>
                    <a:pt x="1421997" y="470781"/>
                  </a:cubicBezTo>
                  <a:cubicBezTo>
                    <a:pt x="1457098" y="494182"/>
                    <a:pt x="1438834" y="485447"/>
                    <a:pt x="1476317" y="497941"/>
                  </a:cubicBezTo>
                  <a:cubicBezTo>
                    <a:pt x="1479335" y="506994"/>
                    <a:pt x="1481103" y="516565"/>
                    <a:pt x="1485371" y="525101"/>
                  </a:cubicBezTo>
                  <a:cubicBezTo>
                    <a:pt x="1497977" y="550312"/>
                    <a:pt x="1510614" y="559398"/>
                    <a:pt x="1530638" y="579422"/>
                  </a:cubicBezTo>
                  <a:cubicBezTo>
                    <a:pt x="1548745" y="576404"/>
                    <a:pt x="1567544" y="576174"/>
                    <a:pt x="1584959" y="570369"/>
                  </a:cubicBezTo>
                  <a:cubicBezTo>
                    <a:pt x="1595281" y="566928"/>
                    <a:pt x="1601270" y="553097"/>
                    <a:pt x="1612119" y="552262"/>
                  </a:cubicBezTo>
                  <a:cubicBezTo>
                    <a:pt x="1642358" y="549936"/>
                    <a:pt x="1672476" y="558297"/>
                    <a:pt x="1702654" y="561315"/>
                  </a:cubicBezTo>
                  <a:cubicBezTo>
                    <a:pt x="1711707" y="567351"/>
                    <a:pt x="1720082" y="574556"/>
                    <a:pt x="1729814" y="579422"/>
                  </a:cubicBezTo>
                  <a:cubicBezTo>
                    <a:pt x="1738350" y="583690"/>
                    <a:pt x="1749442" y="582617"/>
                    <a:pt x="1756975" y="588476"/>
                  </a:cubicBezTo>
                  <a:cubicBezTo>
                    <a:pt x="1777188" y="604197"/>
                    <a:pt x="1797092" y="621490"/>
                    <a:pt x="1811296" y="642796"/>
                  </a:cubicBezTo>
                  <a:cubicBezTo>
                    <a:pt x="1830075" y="670965"/>
                    <a:pt x="1841137" y="702649"/>
                    <a:pt x="1874670" y="715224"/>
                  </a:cubicBezTo>
                  <a:cubicBezTo>
                    <a:pt x="1889078" y="720627"/>
                    <a:pt x="1905009" y="720546"/>
                    <a:pt x="1919937" y="724278"/>
                  </a:cubicBezTo>
                  <a:cubicBezTo>
                    <a:pt x="1929195" y="726593"/>
                    <a:pt x="1938044" y="730313"/>
                    <a:pt x="1947098" y="733331"/>
                  </a:cubicBezTo>
                  <a:cubicBezTo>
                    <a:pt x="2014537" y="778291"/>
                    <a:pt x="1931704" y="720503"/>
                    <a:pt x="2001418" y="778598"/>
                  </a:cubicBezTo>
                  <a:cubicBezTo>
                    <a:pt x="2009777" y="785564"/>
                    <a:pt x="2019525" y="790669"/>
                    <a:pt x="2028579" y="796705"/>
                  </a:cubicBezTo>
                  <a:cubicBezTo>
                    <a:pt x="2094971" y="793687"/>
                    <a:pt x="2162329" y="799335"/>
                    <a:pt x="2227755" y="787652"/>
                  </a:cubicBezTo>
                  <a:cubicBezTo>
                    <a:pt x="2249178" y="783826"/>
                    <a:pt x="2282076" y="751438"/>
                    <a:pt x="2282076" y="751438"/>
                  </a:cubicBezTo>
                  <a:cubicBezTo>
                    <a:pt x="2285094" y="742385"/>
                    <a:pt x="2285167" y="731730"/>
                    <a:pt x="2291129" y="724278"/>
                  </a:cubicBezTo>
                  <a:cubicBezTo>
                    <a:pt x="2297926" y="715781"/>
                    <a:pt x="2309931" y="713137"/>
                    <a:pt x="2318290" y="706171"/>
                  </a:cubicBezTo>
                  <a:cubicBezTo>
                    <a:pt x="2328126" y="697974"/>
                    <a:pt x="2335344" y="686871"/>
                    <a:pt x="2345450" y="679010"/>
                  </a:cubicBezTo>
                  <a:cubicBezTo>
                    <a:pt x="2362628" y="665649"/>
                    <a:pt x="2399771" y="642796"/>
                    <a:pt x="2399771" y="642796"/>
                  </a:cubicBezTo>
                  <a:cubicBezTo>
                    <a:pt x="2408824" y="630725"/>
                    <a:pt x="2412047" y="609063"/>
                    <a:pt x="2426931" y="606583"/>
                  </a:cubicBezTo>
                  <a:cubicBezTo>
                    <a:pt x="2439560" y="604478"/>
                    <a:pt x="2451454" y="621214"/>
                    <a:pt x="2454092" y="633743"/>
                  </a:cubicBezTo>
                  <a:cubicBezTo>
                    <a:pt x="2464059" y="681084"/>
                    <a:pt x="2460127" y="730313"/>
                    <a:pt x="2463145" y="778598"/>
                  </a:cubicBezTo>
                  <a:cubicBezTo>
                    <a:pt x="2460127" y="851026"/>
                    <a:pt x="2461305" y="923751"/>
                    <a:pt x="2454092" y="995882"/>
                  </a:cubicBezTo>
                  <a:cubicBezTo>
                    <a:pt x="2452193" y="1014873"/>
                    <a:pt x="2442021" y="1032095"/>
                    <a:pt x="2435985" y="1050202"/>
                  </a:cubicBezTo>
                  <a:cubicBezTo>
                    <a:pt x="2414751" y="1113902"/>
                    <a:pt x="2442388" y="1035260"/>
                    <a:pt x="2408824" y="1113577"/>
                  </a:cubicBezTo>
                  <a:cubicBezTo>
                    <a:pt x="2405065" y="1122348"/>
                    <a:pt x="2404039" y="1132201"/>
                    <a:pt x="2399771" y="1140737"/>
                  </a:cubicBezTo>
                  <a:cubicBezTo>
                    <a:pt x="2394905" y="1150469"/>
                    <a:pt x="2386530" y="1158165"/>
                    <a:pt x="2381664" y="1167897"/>
                  </a:cubicBezTo>
                  <a:cubicBezTo>
                    <a:pt x="2370188" y="1190849"/>
                    <a:pt x="2376742" y="1203685"/>
                    <a:pt x="2354503" y="1222218"/>
                  </a:cubicBezTo>
                  <a:cubicBezTo>
                    <a:pt x="2344135" y="1230858"/>
                    <a:pt x="2329272" y="1232481"/>
                    <a:pt x="2318290" y="1240325"/>
                  </a:cubicBezTo>
                  <a:cubicBezTo>
                    <a:pt x="2258952" y="1282710"/>
                    <a:pt x="2322229" y="1257120"/>
                    <a:pt x="2263969" y="1276539"/>
                  </a:cubicBezTo>
                  <a:cubicBezTo>
                    <a:pt x="2254915" y="1285592"/>
                    <a:pt x="2243026" y="1292507"/>
                    <a:pt x="2236808" y="1303699"/>
                  </a:cubicBezTo>
                  <a:cubicBezTo>
                    <a:pt x="2227539" y="1320383"/>
                    <a:pt x="2223331" y="1339504"/>
                    <a:pt x="2218702" y="1358020"/>
                  </a:cubicBezTo>
                  <a:cubicBezTo>
                    <a:pt x="2198280" y="1439706"/>
                    <a:pt x="2208465" y="1406840"/>
                    <a:pt x="2191541" y="1457608"/>
                  </a:cubicBezTo>
                  <a:cubicBezTo>
                    <a:pt x="2194559" y="1505893"/>
                    <a:pt x="2195530" y="1554350"/>
                    <a:pt x="2200595" y="1602464"/>
                  </a:cubicBezTo>
                  <a:cubicBezTo>
                    <a:pt x="2201594" y="1611955"/>
                    <a:pt x="2207026" y="1620448"/>
                    <a:pt x="2209648" y="1629624"/>
                  </a:cubicBezTo>
                  <a:cubicBezTo>
                    <a:pt x="2232384" y="1709199"/>
                    <a:pt x="2206049" y="1627878"/>
                    <a:pt x="2227755" y="1692998"/>
                  </a:cubicBezTo>
                  <a:cubicBezTo>
                    <a:pt x="2224737" y="1711105"/>
                    <a:pt x="2226911" y="1730900"/>
                    <a:pt x="2218702" y="1747319"/>
                  </a:cubicBezTo>
                  <a:cubicBezTo>
                    <a:pt x="2213836" y="1757051"/>
                    <a:pt x="2202236" y="1763421"/>
                    <a:pt x="2191541" y="1765426"/>
                  </a:cubicBezTo>
                  <a:cubicBezTo>
                    <a:pt x="2152867" y="1772677"/>
                    <a:pt x="2113078" y="1771462"/>
                    <a:pt x="2073846" y="1774480"/>
                  </a:cubicBezTo>
                  <a:lnTo>
                    <a:pt x="2019525" y="1855961"/>
                  </a:lnTo>
                  <a:lnTo>
                    <a:pt x="2001418" y="1883121"/>
                  </a:lnTo>
                  <a:cubicBezTo>
                    <a:pt x="1984174" y="1934856"/>
                    <a:pt x="2006592" y="1891744"/>
                    <a:pt x="1965204" y="1919335"/>
                  </a:cubicBezTo>
                  <a:cubicBezTo>
                    <a:pt x="1954551" y="1926437"/>
                    <a:pt x="1947880" y="1938298"/>
                    <a:pt x="1938044" y="1946495"/>
                  </a:cubicBezTo>
                  <a:cubicBezTo>
                    <a:pt x="1929685" y="1953461"/>
                    <a:pt x="1919937" y="1958566"/>
                    <a:pt x="1910884" y="1964602"/>
                  </a:cubicBezTo>
                  <a:cubicBezTo>
                    <a:pt x="1910118" y="1969963"/>
                    <a:pt x="1904268" y="2037901"/>
                    <a:pt x="1892777" y="2055137"/>
                  </a:cubicBezTo>
                  <a:cubicBezTo>
                    <a:pt x="1885675" y="2065790"/>
                    <a:pt x="1874670" y="2073244"/>
                    <a:pt x="1865616" y="2082297"/>
                  </a:cubicBezTo>
                  <a:cubicBezTo>
                    <a:pt x="1838456" y="2079279"/>
                    <a:pt x="1811223" y="2076856"/>
                    <a:pt x="1784135" y="2073244"/>
                  </a:cubicBezTo>
                  <a:cubicBezTo>
                    <a:pt x="1765939" y="2070818"/>
                    <a:pt x="1748059" y="2062163"/>
                    <a:pt x="1729814" y="2064190"/>
                  </a:cubicBezTo>
                  <a:cubicBezTo>
                    <a:pt x="1719000" y="2065392"/>
                    <a:pt x="1711707" y="2076261"/>
                    <a:pt x="1702654" y="2082297"/>
                  </a:cubicBezTo>
                  <a:cubicBezTo>
                    <a:pt x="1696618" y="2094368"/>
                    <a:pt x="1691491" y="2106938"/>
                    <a:pt x="1684547" y="2118511"/>
                  </a:cubicBezTo>
                  <a:cubicBezTo>
                    <a:pt x="1673351" y="2137172"/>
                    <a:pt x="1648333" y="2172832"/>
                    <a:pt x="1648333" y="2172832"/>
                  </a:cubicBezTo>
                  <a:cubicBezTo>
                    <a:pt x="1645315" y="2184903"/>
                    <a:pt x="1644845" y="2197917"/>
                    <a:pt x="1639280" y="2209046"/>
                  </a:cubicBezTo>
                  <a:cubicBezTo>
                    <a:pt x="1622580" y="2242447"/>
                    <a:pt x="1578778" y="2297666"/>
                    <a:pt x="1548745" y="2317688"/>
                  </a:cubicBezTo>
                  <a:cubicBezTo>
                    <a:pt x="1530638" y="2329759"/>
                    <a:pt x="1509812" y="2338513"/>
                    <a:pt x="1494424" y="2353901"/>
                  </a:cubicBezTo>
                  <a:cubicBezTo>
                    <a:pt x="1460516" y="2387810"/>
                    <a:pt x="1479411" y="2377013"/>
                    <a:pt x="1440103" y="2390115"/>
                  </a:cubicBezTo>
                  <a:cubicBezTo>
                    <a:pt x="1395366" y="2434854"/>
                    <a:pt x="1431995" y="2401774"/>
                    <a:pt x="1385783" y="2435383"/>
                  </a:cubicBezTo>
                  <a:cubicBezTo>
                    <a:pt x="1361377" y="2453133"/>
                    <a:pt x="1338465" y="2472963"/>
                    <a:pt x="1313355" y="2489703"/>
                  </a:cubicBezTo>
                  <a:cubicBezTo>
                    <a:pt x="1304302" y="2495739"/>
                    <a:pt x="1295927" y="2502944"/>
                    <a:pt x="1286195" y="2507810"/>
                  </a:cubicBezTo>
                  <a:cubicBezTo>
                    <a:pt x="1271659" y="2515078"/>
                    <a:pt x="1255463" y="2518649"/>
                    <a:pt x="1240927" y="2525917"/>
                  </a:cubicBezTo>
                  <a:cubicBezTo>
                    <a:pt x="1231195" y="2530783"/>
                    <a:pt x="1222621" y="2537700"/>
                    <a:pt x="1213767" y="2544024"/>
                  </a:cubicBezTo>
                  <a:cubicBezTo>
                    <a:pt x="1135186" y="2600154"/>
                    <a:pt x="1214381" y="2546634"/>
                    <a:pt x="1150393" y="2589291"/>
                  </a:cubicBezTo>
                  <a:cubicBezTo>
                    <a:pt x="1144357" y="2598345"/>
                    <a:pt x="1139980" y="2608758"/>
                    <a:pt x="1132286" y="2616452"/>
                  </a:cubicBezTo>
                  <a:cubicBezTo>
                    <a:pt x="1124592" y="2624146"/>
                    <a:pt x="1109991" y="2624827"/>
                    <a:pt x="1105125" y="2634559"/>
                  </a:cubicBezTo>
                  <a:cubicBezTo>
                    <a:pt x="1096916" y="2650978"/>
                    <a:pt x="1099090" y="2670773"/>
                    <a:pt x="1096072" y="2688880"/>
                  </a:cubicBezTo>
                  <a:cubicBezTo>
                    <a:pt x="1090036" y="2664737"/>
                    <a:pt x="1085835" y="2640061"/>
                    <a:pt x="1077965" y="2616452"/>
                  </a:cubicBezTo>
                  <a:cubicBezTo>
                    <a:pt x="1074947" y="2607398"/>
                    <a:pt x="1071533" y="2598467"/>
                    <a:pt x="1068911" y="2589291"/>
                  </a:cubicBezTo>
                  <a:cubicBezTo>
                    <a:pt x="1065493" y="2577327"/>
                    <a:pt x="1064759" y="2564514"/>
                    <a:pt x="1059858" y="2553078"/>
                  </a:cubicBezTo>
                  <a:cubicBezTo>
                    <a:pt x="1055572" y="2543077"/>
                    <a:pt x="1047787" y="2534971"/>
                    <a:pt x="1041751" y="2525917"/>
                  </a:cubicBezTo>
                  <a:cubicBezTo>
                    <a:pt x="1044769" y="2510828"/>
                    <a:pt x="1045401" y="2495058"/>
                    <a:pt x="1050804" y="2480650"/>
                  </a:cubicBezTo>
                  <a:cubicBezTo>
                    <a:pt x="1060000" y="2456126"/>
                    <a:pt x="1080059" y="2445544"/>
                    <a:pt x="1096072" y="2426329"/>
                  </a:cubicBezTo>
                  <a:cubicBezTo>
                    <a:pt x="1103038" y="2417970"/>
                    <a:pt x="1108143" y="2408222"/>
                    <a:pt x="1114179" y="2399169"/>
                  </a:cubicBezTo>
                  <a:cubicBezTo>
                    <a:pt x="1111161" y="2384080"/>
                    <a:pt x="1114976" y="2365722"/>
                    <a:pt x="1105125" y="2353901"/>
                  </a:cubicBezTo>
                  <a:cubicBezTo>
                    <a:pt x="1097159" y="2344342"/>
                    <a:pt x="1081307" y="2345926"/>
                    <a:pt x="1068911" y="2344848"/>
                  </a:cubicBezTo>
                  <a:cubicBezTo>
                    <a:pt x="1011709" y="2339874"/>
                    <a:pt x="954234" y="2338812"/>
                    <a:pt x="896896" y="2335794"/>
                  </a:cubicBezTo>
                  <a:cubicBezTo>
                    <a:pt x="899914" y="2320705"/>
                    <a:pt x="898315" y="2303887"/>
                    <a:pt x="905949" y="2290527"/>
                  </a:cubicBezTo>
                  <a:cubicBezTo>
                    <a:pt x="911347" y="2281080"/>
                    <a:pt x="924255" y="2278744"/>
                    <a:pt x="933109" y="2272420"/>
                  </a:cubicBezTo>
                  <a:cubicBezTo>
                    <a:pt x="945387" y="2263650"/>
                    <a:pt x="956962" y="2253913"/>
                    <a:pt x="969323" y="2245260"/>
                  </a:cubicBezTo>
                  <a:cubicBezTo>
                    <a:pt x="987151" y="2232780"/>
                    <a:pt x="1005537" y="2221117"/>
                    <a:pt x="1023644" y="2209046"/>
                  </a:cubicBezTo>
                  <a:lnTo>
                    <a:pt x="1050804" y="2190939"/>
                  </a:lnTo>
                  <a:cubicBezTo>
                    <a:pt x="1073564" y="2122665"/>
                    <a:pt x="1042861" y="2206827"/>
                    <a:pt x="1077965" y="2136618"/>
                  </a:cubicBezTo>
                  <a:cubicBezTo>
                    <a:pt x="1082233" y="2128082"/>
                    <a:pt x="1082750" y="2117994"/>
                    <a:pt x="1087018" y="2109458"/>
                  </a:cubicBezTo>
                  <a:cubicBezTo>
                    <a:pt x="1122122" y="2039249"/>
                    <a:pt x="1091419" y="2123411"/>
                    <a:pt x="1114179" y="2055137"/>
                  </a:cubicBezTo>
                  <a:cubicBezTo>
                    <a:pt x="1111161" y="2034012"/>
                    <a:pt x="1122880" y="2003600"/>
                    <a:pt x="1105125" y="1991763"/>
                  </a:cubicBezTo>
                  <a:cubicBezTo>
                    <a:pt x="1077390" y="1973273"/>
                    <a:pt x="1038642" y="1986604"/>
                    <a:pt x="1005537" y="1982709"/>
                  </a:cubicBezTo>
                  <a:cubicBezTo>
                    <a:pt x="987306" y="1980564"/>
                    <a:pt x="969323" y="1976674"/>
                    <a:pt x="951216" y="1973656"/>
                  </a:cubicBezTo>
                  <a:cubicBezTo>
                    <a:pt x="948198" y="1964602"/>
                    <a:pt x="942163" y="1956038"/>
                    <a:pt x="942163" y="1946495"/>
                  </a:cubicBezTo>
                  <a:cubicBezTo>
                    <a:pt x="942163" y="1927753"/>
                    <a:pt x="960168" y="1905908"/>
                    <a:pt x="969323" y="1892175"/>
                  </a:cubicBezTo>
                  <a:cubicBezTo>
                    <a:pt x="972341" y="1880104"/>
                    <a:pt x="974959" y="1867925"/>
                    <a:pt x="978377" y="1855961"/>
                  </a:cubicBezTo>
                  <a:cubicBezTo>
                    <a:pt x="980999" y="1846785"/>
                    <a:pt x="988780" y="1838247"/>
                    <a:pt x="987430" y="1828800"/>
                  </a:cubicBezTo>
                  <a:cubicBezTo>
                    <a:pt x="981797" y="1789369"/>
                    <a:pt x="966572" y="1794821"/>
                    <a:pt x="942163" y="1774480"/>
                  </a:cubicBezTo>
                  <a:cubicBezTo>
                    <a:pt x="872454" y="1716389"/>
                    <a:pt x="955274" y="1774168"/>
                    <a:pt x="887842" y="1729212"/>
                  </a:cubicBezTo>
                  <a:cubicBezTo>
                    <a:pt x="881806" y="1717141"/>
                    <a:pt x="879278" y="1702541"/>
                    <a:pt x="869735" y="1692998"/>
                  </a:cubicBezTo>
                  <a:cubicBezTo>
                    <a:pt x="812646" y="1635910"/>
                    <a:pt x="833791" y="1670500"/>
                    <a:pt x="788254" y="1647731"/>
                  </a:cubicBezTo>
                  <a:cubicBezTo>
                    <a:pt x="778522" y="1642865"/>
                    <a:pt x="771838" y="1631343"/>
                    <a:pt x="761094" y="1629624"/>
                  </a:cubicBezTo>
                  <a:cubicBezTo>
                    <a:pt x="695265" y="1619091"/>
                    <a:pt x="561917" y="1611517"/>
                    <a:pt x="561917" y="1611517"/>
                  </a:cubicBezTo>
                  <a:cubicBezTo>
                    <a:pt x="552864" y="1608499"/>
                    <a:pt x="544015" y="1604779"/>
                    <a:pt x="534757" y="1602464"/>
                  </a:cubicBezTo>
                  <a:cubicBezTo>
                    <a:pt x="519829" y="1598732"/>
                    <a:pt x="486472" y="1608499"/>
                    <a:pt x="489490" y="1593410"/>
                  </a:cubicBezTo>
                  <a:cubicBezTo>
                    <a:pt x="493758" y="1572071"/>
                    <a:pt x="525703" y="1569267"/>
                    <a:pt x="543810" y="1557196"/>
                  </a:cubicBezTo>
                  <a:cubicBezTo>
                    <a:pt x="578910" y="1533796"/>
                    <a:pt x="560650" y="1542529"/>
                    <a:pt x="598131" y="1530036"/>
                  </a:cubicBezTo>
                  <a:cubicBezTo>
                    <a:pt x="613974" y="1519474"/>
                    <a:pt x="639627" y="1507402"/>
                    <a:pt x="643399" y="1484769"/>
                  </a:cubicBezTo>
                  <a:cubicBezTo>
                    <a:pt x="672731" y="1308777"/>
                    <a:pt x="622597" y="1393751"/>
                    <a:pt x="670559" y="1321806"/>
                  </a:cubicBezTo>
                  <a:cubicBezTo>
                    <a:pt x="667541" y="1291628"/>
                    <a:pt x="680921" y="1254571"/>
                    <a:pt x="661505" y="1231272"/>
                  </a:cubicBezTo>
                  <a:cubicBezTo>
                    <a:pt x="643693" y="1209898"/>
                    <a:pt x="606419" y="1221963"/>
                    <a:pt x="580024" y="1213165"/>
                  </a:cubicBezTo>
                  <a:cubicBezTo>
                    <a:pt x="569702" y="1209724"/>
                    <a:pt x="561223" y="1202024"/>
                    <a:pt x="552864" y="1195058"/>
                  </a:cubicBezTo>
                  <a:cubicBezTo>
                    <a:pt x="527644" y="1174041"/>
                    <a:pt x="518525" y="1158326"/>
                    <a:pt x="498543" y="1131684"/>
                  </a:cubicBezTo>
                  <a:cubicBezTo>
                    <a:pt x="495525" y="1122630"/>
                    <a:pt x="496238" y="1111271"/>
                    <a:pt x="489490" y="1104523"/>
                  </a:cubicBezTo>
                  <a:cubicBezTo>
                    <a:pt x="482742" y="1097775"/>
                    <a:pt x="471872" y="1095470"/>
                    <a:pt x="462329" y="1095470"/>
                  </a:cubicBezTo>
                  <a:cubicBezTo>
                    <a:pt x="413950" y="1095470"/>
                    <a:pt x="365759" y="1101505"/>
                    <a:pt x="317474" y="1104523"/>
                  </a:cubicBezTo>
                  <a:cubicBezTo>
                    <a:pt x="293331" y="1107541"/>
                    <a:pt x="268836" y="1108479"/>
                    <a:pt x="245046" y="1113577"/>
                  </a:cubicBezTo>
                  <a:cubicBezTo>
                    <a:pt x="226383" y="1117576"/>
                    <a:pt x="209795" y="1130889"/>
                    <a:pt x="190725" y="1131684"/>
                  </a:cubicBezTo>
                  <a:cubicBezTo>
                    <a:pt x="-29573" y="1140863"/>
                    <a:pt x="36816" y="1146773"/>
                    <a:pt x="9656" y="114073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765">
                <a:defRPr/>
              </a:pPr>
              <a:endParaRPr lang="zh-CN" altLang="en-US"/>
            </a:p>
          </p:txBody>
        </p:sp>
        <p:sp>
          <p:nvSpPr>
            <p:cNvPr id="79904" name="TextBox 108"/>
            <p:cNvSpPr txBox="1">
              <a:spLocks noChangeArrowheads="1"/>
            </p:cNvSpPr>
            <p:nvPr/>
          </p:nvSpPr>
          <p:spPr bwMode="auto">
            <a:xfrm>
              <a:off x="8750756" y="1095570"/>
              <a:ext cx="743697" cy="492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东北</a:t>
              </a:r>
            </a:p>
          </p:txBody>
        </p:sp>
        <p:sp>
          <p:nvSpPr>
            <p:cNvPr id="79905" name="TextBox 149"/>
            <p:cNvSpPr txBox="1">
              <a:spLocks noChangeArrowheads="1"/>
            </p:cNvSpPr>
            <p:nvPr/>
          </p:nvSpPr>
          <p:spPr bwMode="auto">
            <a:xfrm>
              <a:off x="9713149" y="231770"/>
              <a:ext cx="1208885" cy="492312"/>
            </a:xfrm>
            <a:prstGeom prst="rect">
              <a:avLst/>
            </a:prstGeom>
            <a:solidFill>
              <a:srgbClr val="92D050"/>
            </a:solidFill>
            <a:ln w="5715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奉系军阀</a:t>
              </a:r>
            </a:p>
          </p:txBody>
        </p:sp>
        <p:sp>
          <p:nvSpPr>
            <p:cNvPr id="79906" name="TextBox 64"/>
            <p:cNvSpPr txBox="1">
              <a:spLocks noChangeArrowheads="1"/>
            </p:cNvSpPr>
            <p:nvPr/>
          </p:nvSpPr>
          <p:spPr bwMode="auto">
            <a:xfrm>
              <a:off x="915252" y="2780523"/>
              <a:ext cx="1208885" cy="492312"/>
            </a:xfrm>
            <a:prstGeom prst="rect">
              <a:avLst/>
            </a:prstGeom>
            <a:solidFill>
              <a:srgbClr val="92D050"/>
            </a:solidFill>
            <a:ln w="5715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奉系军阀</a:t>
              </a:r>
            </a:p>
          </p:txBody>
        </p:sp>
      </p:grpSp>
      <p:grpSp>
        <p:nvGrpSpPr>
          <p:cNvPr id="11" name="组合 10"/>
          <p:cNvGrpSpPr>
            <a:grpSpLocks/>
          </p:cNvGrpSpPr>
          <p:nvPr/>
        </p:nvGrpSpPr>
        <p:grpSpPr bwMode="auto">
          <a:xfrm>
            <a:off x="915989" y="849313"/>
            <a:ext cx="9656763" cy="4864100"/>
            <a:chOff x="915252" y="849348"/>
            <a:chExt cx="9657277" cy="4864519"/>
          </a:xfrm>
        </p:grpSpPr>
        <p:sp>
          <p:nvSpPr>
            <p:cNvPr id="79897" name="TextBox 55"/>
            <p:cNvSpPr txBox="1">
              <a:spLocks noChangeArrowheads="1"/>
            </p:cNvSpPr>
            <p:nvPr/>
          </p:nvSpPr>
          <p:spPr bwMode="auto">
            <a:xfrm>
              <a:off x="8707987" y="3740956"/>
              <a:ext cx="534252" cy="652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400" b="1">
                  <a:solidFill>
                    <a:srgbClr val="000000"/>
                  </a:solidFill>
                  <a:ea typeface="微软雅黑" pitchFamily="34" charset="-122"/>
                </a:rPr>
                <a:t>江苏</a:t>
              </a:r>
            </a:p>
          </p:txBody>
        </p:sp>
        <p:sp>
          <p:nvSpPr>
            <p:cNvPr id="106" name="任意多边形 105"/>
            <p:cNvSpPr/>
            <p:nvPr/>
          </p:nvSpPr>
          <p:spPr>
            <a:xfrm>
              <a:off x="8121298" y="3911899"/>
              <a:ext cx="1131948" cy="1801968"/>
            </a:xfrm>
            <a:custGeom>
              <a:avLst/>
              <a:gdLst>
                <a:gd name="connsiteX0" fmla="*/ 144855 w 1131683"/>
                <a:gd name="connsiteY0" fmla="*/ 479833 h 1801639"/>
                <a:gd name="connsiteX1" fmla="*/ 117695 w 1131683"/>
                <a:gd name="connsiteY1" fmla="*/ 307818 h 1801639"/>
                <a:gd name="connsiteX2" fmla="*/ 81481 w 1131683"/>
                <a:gd name="connsiteY2" fmla="*/ 253497 h 1801639"/>
                <a:gd name="connsiteX3" fmla="*/ 54321 w 1131683"/>
                <a:gd name="connsiteY3" fmla="*/ 244443 h 1801639"/>
                <a:gd name="connsiteX4" fmla="*/ 18107 w 1131683"/>
                <a:gd name="connsiteY4" fmla="*/ 208229 h 1801639"/>
                <a:gd name="connsiteX5" fmla="*/ 0 w 1131683"/>
                <a:gd name="connsiteY5" fmla="*/ 181069 h 1801639"/>
                <a:gd name="connsiteX6" fmla="*/ 9053 w 1131683"/>
                <a:gd name="connsiteY6" fmla="*/ 90534 h 1801639"/>
                <a:gd name="connsiteX7" fmla="*/ 90535 w 1131683"/>
                <a:gd name="connsiteY7" fmla="*/ 27160 h 1801639"/>
                <a:gd name="connsiteX8" fmla="*/ 190123 w 1131683"/>
                <a:gd name="connsiteY8" fmla="*/ 9053 h 1801639"/>
                <a:gd name="connsiteX9" fmla="*/ 217283 w 1131683"/>
                <a:gd name="connsiteY9" fmla="*/ 0 h 1801639"/>
                <a:gd name="connsiteX10" fmla="*/ 334978 w 1131683"/>
                <a:gd name="connsiteY10" fmla="*/ 9053 h 1801639"/>
                <a:gd name="connsiteX11" fmla="*/ 425513 w 1131683"/>
                <a:gd name="connsiteY11" fmla="*/ 36214 h 1801639"/>
                <a:gd name="connsiteX12" fmla="*/ 461727 w 1131683"/>
                <a:gd name="connsiteY12" fmla="*/ 45267 h 1801639"/>
                <a:gd name="connsiteX13" fmla="*/ 506994 w 1131683"/>
                <a:gd name="connsiteY13" fmla="*/ 90534 h 1801639"/>
                <a:gd name="connsiteX14" fmla="*/ 561315 w 1131683"/>
                <a:gd name="connsiteY14" fmla="*/ 144855 h 1801639"/>
                <a:gd name="connsiteX15" fmla="*/ 570368 w 1131683"/>
                <a:gd name="connsiteY15" fmla="*/ 172016 h 1801639"/>
                <a:gd name="connsiteX16" fmla="*/ 543208 w 1131683"/>
                <a:gd name="connsiteY16" fmla="*/ 181069 h 1801639"/>
                <a:gd name="connsiteX17" fmla="*/ 488887 w 1131683"/>
                <a:gd name="connsiteY17" fmla="*/ 217283 h 1801639"/>
                <a:gd name="connsiteX18" fmla="*/ 470780 w 1131683"/>
                <a:gd name="connsiteY18" fmla="*/ 244443 h 1801639"/>
                <a:gd name="connsiteX19" fmla="*/ 470780 w 1131683"/>
                <a:gd name="connsiteY19" fmla="*/ 325924 h 1801639"/>
                <a:gd name="connsiteX20" fmla="*/ 497941 w 1131683"/>
                <a:gd name="connsiteY20" fmla="*/ 353085 h 1801639"/>
                <a:gd name="connsiteX21" fmla="*/ 525101 w 1131683"/>
                <a:gd name="connsiteY21" fmla="*/ 362138 h 1801639"/>
                <a:gd name="connsiteX22" fmla="*/ 552261 w 1131683"/>
                <a:gd name="connsiteY22" fmla="*/ 380245 h 1801639"/>
                <a:gd name="connsiteX23" fmla="*/ 579422 w 1131683"/>
                <a:gd name="connsiteY23" fmla="*/ 389299 h 1801639"/>
                <a:gd name="connsiteX24" fmla="*/ 597529 w 1131683"/>
                <a:gd name="connsiteY24" fmla="*/ 416459 h 1801639"/>
                <a:gd name="connsiteX25" fmla="*/ 624689 w 1131683"/>
                <a:gd name="connsiteY25" fmla="*/ 425513 h 1801639"/>
                <a:gd name="connsiteX26" fmla="*/ 651849 w 1131683"/>
                <a:gd name="connsiteY26" fmla="*/ 443619 h 1801639"/>
                <a:gd name="connsiteX27" fmla="*/ 706170 w 1131683"/>
                <a:gd name="connsiteY27" fmla="*/ 497940 h 1801639"/>
                <a:gd name="connsiteX28" fmla="*/ 760491 w 1131683"/>
                <a:gd name="connsiteY28" fmla="*/ 534154 h 1801639"/>
                <a:gd name="connsiteX29" fmla="*/ 977774 w 1131683"/>
                <a:gd name="connsiteY29" fmla="*/ 525101 h 1801639"/>
                <a:gd name="connsiteX30" fmla="*/ 986828 w 1131683"/>
                <a:gd name="connsiteY30" fmla="*/ 425513 h 1801639"/>
                <a:gd name="connsiteX31" fmla="*/ 1013988 w 1131683"/>
                <a:gd name="connsiteY31" fmla="*/ 416459 h 1801639"/>
                <a:gd name="connsiteX32" fmla="*/ 1077362 w 1131683"/>
                <a:gd name="connsiteY32" fmla="*/ 425513 h 1801639"/>
                <a:gd name="connsiteX33" fmla="*/ 1104523 w 1131683"/>
                <a:gd name="connsiteY33" fmla="*/ 434566 h 1801639"/>
                <a:gd name="connsiteX34" fmla="*/ 1113576 w 1131683"/>
                <a:gd name="connsiteY34" fmla="*/ 461726 h 1801639"/>
                <a:gd name="connsiteX35" fmla="*/ 1077362 w 1131683"/>
                <a:gd name="connsiteY35" fmla="*/ 506994 h 1801639"/>
                <a:gd name="connsiteX36" fmla="*/ 1023042 w 1131683"/>
                <a:gd name="connsiteY36" fmla="*/ 561315 h 1801639"/>
                <a:gd name="connsiteX37" fmla="*/ 1041148 w 1131683"/>
                <a:gd name="connsiteY37" fmla="*/ 606582 h 1801639"/>
                <a:gd name="connsiteX38" fmla="*/ 1068309 w 1131683"/>
                <a:gd name="connsiteY38" fmla="*/ 615635 h 1801639"/>
                <a:gd name="connsiteX39" fmla="*/ 1131683 w 1131683"/>
                <a:gd name="connsiteY39" fmla="*/ 633742 h 1801639"/>
                <a:gd name="connsiteX40" fmla="*/ 1122630 w 1131683"/>
                <a:gd name="connsiteY40" fmla="*/ 660903 h 1801639"/>
                <a:gd name="connsiteX41" fmla="*/ 1095469 w 1131683"/>
                <a:gd name="connsiteY41" fmla="*/ 724277 h 1801639"/>
                <a:gd name="connsiteX42" fmla="*/ 1086416 w 1131683"/>
                <a:gd name="connsiteY42" fmla="*/ 860079 h 1801639"/>
                <a:gd name="connsiteX43" fmla="*/ 1068309 w 1131683"/>
                <a:gd name="connsiteY43" fmla="*/ 887239 h 1801639"/>
                <a:gd name="connsiteX44" fmla="*/ 1050202 w 1131683"/>
                <a:gd name="connsiteY44" fmla="*/ 941560 h 1801639"/>
                <a:gd name="connsiteX45" fmla="*/ 1041148 w 1131683"/>
                <a:gd name="connsiteY45" fmla="*/ 968720 h 1801639"/>
                <a:gd name="connsiteX46" fmla="*/ 1032095 w 1131683"/>
                <a:gd name="connsiteY46" fmla="*/ 1004934 h 1801639"/>
                <a:gd name="connsiteX47" fmla="*/ 995881 w 1131683"/>
                <a:gd name="connsiteY47" fmla="*/ 1032095 h 1801639"/>
                <a:gd name="connsiteX48" fmla="*/ 977774 w 1131683"/>
                <a:gd name="connsiteY48" fmla="*/ 1086416 h 1801639"/>
                <a:gd name="connsiteX49" fmla="*/ 968721 w 1131683"/>
                <a:gd name="connsiteY49" fmla="*/ 1113576 h 1801639"/>
                <a:gd name="connsiteX50" fmla="*/ 932507 w 1131683"/>
                <a:gd name="connsiteY50" fmla="*/ 1240324 h 1801639"/>
                <a:gd name="connsiteX51" fmla="*/ 905346 w 1131683"/>
                <a:gd name="connsiteY51" fmla="*/ 1258431 h 1801639"/>
                <a:gd name="connsiteX52" fmla="*/ 869133 w 1131683"/>
                <a:gd name="connsiteY52" fmla="*/ 1339913 h 1801639"/>
                <a:gd name="connsiteX53" fmla="*/ 860079 w 1131683"/>
                <a:gd name="connsiteY53" fmla="*/ 1367073 h 1801639"/>
                <a:gd name="connsiteX54" fmla="*/ 841972 w 1131683"/>
                <a:gd name="connsiteY54" fmla="*/ 1394233 h 1801639"/>
                <a:gd name="connsiteX55" fmla="*/ 823865 w 1131683"/>
                <a:gd name="connsiteY55" fmla="*/ 1457608 h 1801639"/>
                <a:gd name="connsiteX56" fmla="*/ 814812 w 1131683"/>
                <a:gd name="connsiteY56" fmla="*/ 1520982 h 1801639"/>
                <a:gd name="connsiteX57" fmla="*/ 778598 w 1131683"/>
                <a:gd name="connsiteY57" fmla="*/ 1575303 h 1801639"/>
                <a:gd name="connsiteX58" fmla="*/ 733331 w 1131683"/>
                <a:gd name="connsiteY58" fmla="*/ 1638677 h 1801639"/>
                <a:gd name="connsiteX59" fmla="*/ 697117 w 1131683"/>
                <a:gd name="connsiteY59" fmla="*/ 1665837 h 1801639"/>
                <a:gd name="connsiteX60" fmla="*/ 660903 w 1131683"/>
                <a:gd name="connsiteY60" fmla="*/ 1674891 h 1801639"/>
                <a:gd name="connsiteX61" fmla="*/ 642796 w 1131683"/>
                <a:gd name="connsiteY61" fmla="*/ 1738265 h 1801639"/>
                <a:gd name="connsiteX62" fmla="*/ 606582 w 1131683"/>
                <a:gd name="connsiteY62" fmla="*/ 1792586 h 1801639"/>
                <a:gd name="connsiteX63" fmla="*/ 570368 w 1131683"/>
                <a:gd name="connsiteY63" fmla="*/ 1801639 h 1801639"/>
                <a:gd name="connsiteX64" fmla="*/ 461727 w 1131683"/>
                <a:gd name="connsiteY64" fmla="*/ 1783532 h 1801639"/>
                <a:gd name="connsiteX65" fmla="*/ 434566 w 1131683"/>
                <a:gd name="connsiteY65" fmla="*/ 1765425 h 1801639"/>
                <a:gd name="connsiteX66" fmla="*/ 199176 w 1131683"/>
                <a:gd name="connsiteY66" fmla="*/ 1756372 h 1801639"/>
                <a:gd name="connsiteX67" fmla="*/ 235390 w 1131683"/>
                <a:gd name="connsiteY67" fmla="*/ 1702051 h 1801639"/>
                <a:gd name="connsiteX68" fmla="*/ 244443 w 1131683"/>
                <a:gd name="connsiteY68" fmla="*/ 1665837 h 1801639"/>
                <a:gd name="connsiteX69" fmla="*/ 262550 w 1131683"/>
                <a:gd name="connsiteY69" fmla="*/ 1638677 h 1801639"/>
                <a:gd name="connsiteX70" fmla="*/ 271604 w 1131683"/>
                <a:gd name="connsiteY70" fmla="*/ 1611517 h 1801639"/>
                <a:gd name="connsiteX71" fmla="*/ 289711 w 1131683"/>
                <a:gd name="connsiteY71" fmla="*/ 1575303 h 1801639"/>
                <a:gd name="connsiteX72" fmla="*/ 298764 w 1131683"/>
                <a:gd name="connsiteY72" fmla="*/ 1548142 h 1801639"/>
                <a:gd name="connsiteX73" fmla="*/ 325925 w 1131683"/>
                <a:gd name="connsiteY73" fmla="*/ 1493821 h 1801639"/>
                <a:gd name="connsiteX74" fmla="*/ 334978 w 1131683"/>
                <a:gd name="connsiteY74" fmla="*/ 1457608 h 1801639"/>
                <a:gd name="connsiteX75" fmla="*/ 353085 w 1131683"/>
                <a:gd name="connsiteY75" fmla="*/ 1403287 h 1801639"/>
                <a:gd name="connsiteX76" fmla="*/ 362139 w 1131683"/>
                <a:gd name="connsiteY76" fmla="*/ 1367073 h 1801639"/>
                <a:gd name="connsiteX77" fmla="*/ 380245 w 1131683"/>
                <a:gd name="connsiteY77" fmla="*/ 1312752 h 1801639"/>
                <a:gd name="connsiteX78" fmla="*/ 389299 w 1131683"/>
                <a:gd name="connsiteY78" fmla="*/ 1249378 h 1801639"/>
                <a:gd name="connsiteX79" fmla="*/ 425513 w 1131683"/>
                <a:gd name="connsiteY79" fmla="*/ 1167897 h 1801639"/>
                <a:gd name="connsiteX80" fmla="*/ 452673 w 1131683"/>
                <a:gd name="connsiteY80" fmla="*/ 1131683 h 1801639"/>
                <a:gd name="connsiteX81" fmla="*/ 479834 w 1131683"/>
                <a:gd name="connsiteY81" fmla="*/ 1113576 h 1801639"/>
                <a:gd name="connsiteX82" fmla="*/ 497941 w 1131683"/>
                <a:gd name="connsiteY82" fmla="*/ 1086416 h 1801639"/>
                <a:gd name="connsiteX83" fmla="*/ 588475 w 1131683"/>
                <a:gd name="connsiteY83" fmla="*/ 1032095 h 1801639"/>
                <a:gd name="connsiteX84" fmla="*/ 615636 w 1131683"/>
                <a:gd name="connsiteY84" fmla="*/ 1013988 h 1801639"/>
                <a:gd name="connsiteX85" fmla="*/ 633742 w 1131683"/>
                <a:gd name="connsiteY85" fmla="*/ 959667 h 1801639"/>
                <a:gd name="connsiteX86" fmla="*/ 624689 w 1131683"/>
                <a:gd name="connsiteY86" fmla="*/ 841972 h 1801639"/>
                <a:gd name="connsiteX87" fmla="*/ 570368 w 1131683"/>
                <a:gd name="connsiteY87" fmla="*/ 814812 h 1801639"/>
                <a:gd name="connsiteX88" fmla="*/ 398352 w 1131683"/>
                <a:gd name="connsiteY88" fmla="*/ 787651 h 1801639"/>
                <a:gd name="connsiteX89" fmla="*/ 380245 w 1131683"/>
                <a:gd name="connsiteY89" fmla="*/ 760491 h 1801639"/>
                <a:gd name="connsiteX90" fmla="*/ 217283 w 1131683"/>
                <a:gd name="connsiteY90" fmla="*/ 706170 h 1801639"/>
                <a:gd name="connsiteX91" fmla="*/ 199176 w 1131683"/>
                <a:gd name="connsiteY91" fmla="*/ 606582 h 1801639"/>
                <a:gd name="connsiteX92" fmla="*/ 162962 w 1131683"/>
                <a:gd name="connsiteY92" fmla="*/ 552261 h 1801639"/>
                <a:gd name="connsiteX93" fmla="*/ 144855 w 1131683"/>
                <a:gd name="connsiteY93" fmla="*/ 525101 h 1801639"/>
                <a:gd name="connsiteX94" fmla="*/ 126748 w 1131683"/>
                <a:gd name="connsiteY94" fmla="*/ 497940 h 1801639"/>
                <a:gd name="connsiteX95" fmla="*/ 135802 w 1131683"/>
                <a:gd name="connsiteY95" fmla="*/ 461726 h 1801639"/>
                <a:gd name="connsiteX96" fmla="*/ 144855 w 1131683"/>
                <a:gd name="connsiteY96" fmla="*/ 434566 h 1801639"/>
                <a:gd name="connsiteX97" fmla="*/ 144855 w 1131683"/>
                <a:gd name="connsiteY97" fmla="*/ 380245 h 1801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131683" h="1801639">
                  <a:moveTo>
                    <a:pt x="144855" y="479833"/>
                  </a:moveTo>
                  <a:cubicBezTo>
                    <a:pt x="142552" y="449898"/>
                    <a:pt x="144261" y="347666"/>
                    <a:pt x="117695" y="307818"/>
                  </a:cubicBezTo>
                  <a:cubicBezTo>
                    <a:pt x="105624" y="289711"/>
                    <a:pt x="102126" y="260379"/>
                    <a:pt x="81481" y="253497"/>
                  </a:cubicBezTo>
                  <a:lnTo>
                    <a:pt x="54321" y="244443"/>
                  </a:lnTo>
                  <a:cubicBezTo>
                    <a:pt x="34567" y="185185"/>
                    <a:pt x="62002" y="243346"/>
                    <a:pt x="18107" y="208229"/>
                  </a:cubicBezTo>
                  <a:cubicBezTo>
                    <a:pt x="9611" y="201432"/>
                    <a:pt x="6036" y="190122"/>
                    <a:pt x="0" y="181069"/>
                  </a:cubicBezTo>
                  <a:cubicBezTo>
                    <a:pt x="3018" y="150891"/>
                    <a:pt x="-3103" y="118320"/>
                    <a:pt x="9053" y="90534"/>
                  </a:cubicBezTo>
                  <a:cubicBezTo>
                    <a:pt x="24281" y="55726"/>
                    <a:pt x="56166" y="34525"/>
                    <a:pt x="90535" y="27160"/>
                  </a:cubicBezTo>
                  <a:cubicBezTo>
                    <a:pt x="123526" y="20090"/>
                    <a:pt x="157132" y="16122"/>
                    <a:pt x="190123" y="9053"/>
                  </a:cubicBezTo>
                  <a:cubicBezTo>
                    <a:pt x="199454" y="7053"/>
                    <a:pt x="208230" y="3018"/>
                    <a:pt x="217283" y="0"/>
                  </a:cubicBezTo>
                  <a:cubicBezTo>
                    <a:pt x="256515" y="3018"/>
                    <a:pt x="295900" y="4456"/>
                    <a:pt x="334978" y="9053"/>
                  </a:cubicBezTo>
                  <a:cubicBezTo>
                    <a:pt x="362116" y="12246"/>
                    <a:pt x="401712" y="30264"/>
                    <a:pt x="425513" y="36214"/>
                  </a:cubicBezTo>
                  <a:lnTo>
                    <a:pt x="461727" y="45267"/>
                  </a:lnTo>
                  <a:cubicBezTo>
                    <a:pt x="499038" y="101233"/>
                    <a:pt x="457612" y="46639"/>
                    <a:pt x="506994" y="90534"/>
                  </a:cubicBezTo>
                  <a:cubicBezTo>
                    <a:pt x="526133" y="107547"/>
                    <a:pt x="561315" y="144855"/>
                    <a:pt x="561315" y="144855"/>
                  </a:cubicBezTo>
                  <a:cubicBezTo>
                    <a:pt x="564333" y="153909"/>
                    <a:pt x="574636" y="163480"/>
                    <a:pt x="570368" y="172016"/>
                  </a:cubicBezTo>
                  <a:cubicBezTo>
                    <a:pt x="566100" y="180552"/>
                    <a:pt x="551550" y="176435"/>
                    <a:pt x="543208" y="181069"/>
                  </a:cubicBezTo>
                  <a:cubicBezTo>
                    <a:pt x="524185" y="191637"/>
                    <a:pt x="488887" y="217283"/>
                    <a:pt x="488887" y="217283"/>
                  </a:cubicBezTo>
                  <a:cubicBezTo>
                    <a:pt x="482851" y="226336"/>
                    <a:pt x="475646" y="234711"/>
                    <a:pt x="470780" y="244443"/>
                  </a:cubicBezTo>
                  <a:cubicBezTo>
                    <a:pt x="457299" y="271406"/>
                    <a:pt x="457511" y="296068"/>
                    <a:pt x="470780" y="325924"/>
                  </a:cubicBezTo>
                  <a:cubicBezTo>
                    <a:pt x="475980" y="337624"/>
                    <a:pt x="487288" y="345983"/>
                    <a:pt x="497941" y="353085"/>
                  </a:cubicBezTo>
                  <a:cubicBezTo>
                    <a:pt x="505881" y="358379"/>
                    <a:pt x="516048" y="359120"/>
                    <a:pt x="525101" y="362138"/>
                  </a:cubicBezTo>
                  <a:cubicBezTo>
                    <a:pt x="534154" y="368174"/>
                    <a:pt x="542529" y="375379"/>
                    <a:pt x="552261" y="380245"/>
                  </a:cubicBezTo>
                  <a:cubicBezTo>
                    <a:pt x="560797" y="384513"/>
                    <a:pt x="571970" y="383337"/>
                    <a:pt x="579422" y="389299"/>
                  </a:cubicBezTo>
                  <a:cubicBezTo>
                    <a:pt x="587919" y="396096"/>
                    <a:pt x="589033" y="409662"/>
                    <a:pt x="597529" y="416459"/>
                  </a:cubicBezTo>
                  <a:cubicBezTo>
                    <a:pt x="604981" y="422421"/>
                    <a:pt x="616153" y="421245"/>
                    <a:pt x="624689" y="425513"/>
                  </a:cubicBezTo>
                  <a:cubicBezTo>
                    <a:pt x="634421" y="430379"/>
                    <a:pt x="642796" y="437584"/>
                    <a:pt x="651849" y="443619"/>
                  </a:cubicBezTo>
                  <a:cubicBezTo>
                    <a:pt x="683725" y="491433"/>
                    <a:pt x="653764" y="453021"/>
                    <a:pt x="706170" y="497940"/>
                  </a:cubicBezTo>
                  <a:cubicBezTo>
                    <a:pt x="749327" y="534932"/>
                    <a:pt x="714291" y="518755"/>
                    <a:pt x="760491" y="534154"/>
                  </a:cubicBezTo>
                  <a:cubicBezTo>
                    <a:pt x="832919" y="531136"/>
                    <a:pt x="912422" y="556470"/>
                    <a:pt x="977774" y="525101"/>
                  </a:cubicBezTo>
                  <a:cubicBezTo>
                    <a:pt x="1007824" y="510677"/>
                    <a:pt x="976287" y="457135"/>
                    <a:pt x="986828" y="425513"/>
                  </a:cubicBezTo>
                  <a:cubicBezTo>
                    <a:pt x="989846" y="416460"/>
                    <a:pt x="1004935" y="419477"/>
                    <a:pt x="1013988" y="416459"/>
                  </a:cubicBezTo>
                  <a:cubicBezTo>
                    <a:pt x="1035113" y="419477"/>
                    <a:pt x="1056437" y="421328"/>
                    <a:pt x="1077362" y="425513"/>
                  </a:cubicBezTo>
                  <a:cubicBezTo>
                    <a:pt x="1086720" y="427385"/>
                    <a:pt x="1097775" y="427818"/>
                    <a:pt x="1104523" y="434566"/>
                  </a:cubicBezTo>
                  <a:cubicBezTo>
                    <a:pt x="1111271" y="441314"/>
                    <a:pt x="1110558" y="452673"/>
                    <a:pt x="1113576" y="461726"/>
                  </a:cubicBezTo>
                  <a:cubicBezTo>
                    <a:pt x="1097842" y="508932"/>
                    <a:pt x="1116158" y="472508"/>
                    <a:pt x="1077362" y="506994"/>
                  </a:cubicBezTo>
                  <a:cubicBezTo>
                    <a:pt x="1058223" y="524006"/>
                    <a:pt x="1023042" y="561315"/>
                    <a:pt x="1023042" y="561315"/>
                  </a:cubicBezTo>
                  <a:cubicBezTo>
                    <a:pt x="1029077" y="576404"/>
                    <a:pt x="1030744" y="594097"/>
                    <a:pt x="1041148" y="606582"/>
                  </a:cubicBezTo>
                  <a:cubicBezTo>
                    <a:pt x="1047258" y="613913"/>
                    <a:pt x="1059133" y="613013"/>
                    <a:pt x="1068309" y="615635"/>
                  </a:cubicBezTo>
                  <a:cubicBezTo>
                    <a:pt x="1147877" y="638369"/>
                    <a:pt x="1066569" y="612038"/>
                    <a:pt x="1131683" y="633742"/>
                  </a:cubicBezTo>
                  <a:cubicBezTo>
                    <a:pt x="1128665" y="642796"/>
                    <a:pt x="1126389" y="652131"/>
                    <a:pt x="1122630" y="660903"/>
                  </a:cubicBezTo>
                  <a:cubicBezTo>
                    <a:pt x="1089061" y="739233"/>
                    <a:pt x="1116707" y="660569"/>
                    <a:pt x="1095469" y="724277"/>
                  </a:cubicBezTo>
                  <a:cubicBezTo>
                    <a:pt x="1092451" y="769544"/>
                    <a:pt x="1093874" y="815328"/>
                    <a:pt x="1086416" y="860079"/>
                  </a:cubicBezTo>
                  <a:cubicBezTo>
                    <a:pt x="1084627" y="870812"/>
                    <a:pt x="1072728" y="877296"/>
                    <a:pt x="1068309" y="887239"/>
                  </a:cubicBezTo>
                  <a:cubicBezTo>
                    <a:pt x="1060557" y="904680"/>
                    <a:pt x="1056238" y="923453"/>
                    <a:pt x="1050202" y="941560"/>
                  </a:cubicBezTo>
                  <a:cubicBezTo>
                    <a:pt x="1047184" y="950613"/>
                    <a:pt x="1043462" y="959462"/>
                    <a:pt x="1041148" y="968720"/>
                  </a:cubicBezTo>
                  <a:cubicBezTo>
                    <a:pt x="1038130" y="980791"/>
                    <a:pt x="1039327" y="994809"/>
                    <a:pt x="1032095" y="1004934"/>
                  </a:cubicBezTo>
                  <a:cubicBezTo>
                    <a:pt x="1023325" y="1017213"/>
                    <a:pt x="1007952" y="1023041"/>
                    <a:pt x="995881" y="1032095"/>
                  </a:cubicBezTo>
                  <a:lnTo>
                    <a:pt x="977774" y="1086416"/>
                  </a:lnTo>
                  <a:lnTo>
                    <a:pt x="968721" y="1113576"/>
                  </a:lnTo>
                  <a:cubicBezTo>
                    <a:pt x="960673" y="1202097"/>
                    <a:pt x="982405" y="1198743"/>
                    <a:pt x="932507" y="1240324"/>
                  </a:cubicBezTo>
                  <a:cubicBezTo>
                    <a:pt x="924148" y="1247290"/>
                    <a:pt x="914400" y="1252395"/>
                    <a:pt x="905346" y="1258431"/>
                  </a:cubicBezTo>
                  <a:cubicBezTo>
                    <a:pt x="876653" y="1301474"/>
                    <a:pt x="890682" y="1275268"/>
                    <a:pt x="869133" y="1339913"/>
                  </a:cubicBezTo>
                  <a:cubicBezTo>
                    <a:pt x="866115" y="1348966"/>
                    <a:pt x="865373" y="1359133"/>
                    <a:pt x="860079" y="1367073"/>
                  </a:cubicBezTo>
                  <a:lnTo>
                    <a:pt x="841972" y="1394233"/>
                  </a:lnTo>
                  <a:cubicBezTo>
                    <a:pt x="834217" y="1417499"/>
                    <a:pt x="828411" y="1432606"/>
                    <a:pt x="823865" y="1457608"/>
                  </a:cubicBezTo>
                  <a:cubicBezTo>
                    <a:pt x="820048" y="1478603"/>
                    <a:pt x="822472" y="1501065"/>
                    <a:pt x="814812" y="1520982"/>
                  </a:cubicBezTo>
                  <a:cubicBezTo>
                    <a:pt x="807000" y="1541293"/>
                    <a:pt x="790669" y="1557196"/>
                    <a:pt x="778598" y="1575303"/>
                  </a:cubicBezTo>
                  <a:cubicBezTo>
                    <a:pt x="768319" y="1590722"/>
                    <a:pt x="744557" y="1627451"/>
                    <a:pt x="733331" y="1638677"/>
                  </a:cubicBezTo>
                  <a:cubicBezTo>
                    <a:pt x="722661" y="1649347"/>
                    <a:pt x="710613" y="1659089"/>
                    <a:pt x="697117" y="1665837"/>
                  </a:cubicBezTo>
                  <a:cubicBezTo>
                    <a:pt x="685988" y="1671402"/>
                    <a:pt x="672974" y="1671873"/>
                    <a:pt x="660903" y="1674891"/>
                  </a:cubicBezTo>
                  <a:cubicBezTo>
                    <a:pt x="658773" y="1683411"/>
                    <a:pt x="648698" y="1727641"/>
                    <a:pt x="642796" y="1738265"/>
                  </a:cubicBezTo>
                  <a:cubicBezTo>
                    <a:pt x="632228" y="1757288"/>
                    <a:pt x="627694" y="1787308"/>
                    <a:pt x="606582" y="1792586"/>
                  </a:cubicBezTo>
                  <a:lnTo>
                    <a:pt x="570368" y="1801639"/>
                  </a:lnTo>
                  <a:cubicBezTo>
                    <a:pt x="534154" y="1795603"/>
                    <a:pt x="492274" y="1803897"/>
                    <a:pt x="461727" y="1783532"/>
                  </a:cubicBezTo>
                  <a:cubicBezTo>
                    <a:pt x="452673" y="1777496"/>
                    <a:pt x="445389" y="1766545"/>
                    <a:pt x="434566" y="1765425"/>
                  </a:cubicBezTo>
                  <a:cubicBezTo>
                    <a:pt x="356461" y="1757345"/>
                    <a:pt x="277639" y="1759390"/>
                    <a:pt x="199176" y="1756372"/>
                  </a:cubicBezTo>
                  <a:cubicBezTo>
                    <a:pt x="227447" y="1671565"/>
                    <a:pt x="181132" y="1797006"/>
                    <a:pt x="235390" y="1702051"/>
                  </a:cubicBezTo>
                  <a:cubicBezTo>
                    <a:pt x="241563" y="1691248"/>
                    <a:pt x="239542" y="1677274"/>
                    <a:pt x="244443" y="1665837"/>
                  </a:cubicBezTo>
                  <a:cubicBezTo>
                    <a:pt x="248729" y="1655836"/>
                    <a:pt x="257684" y="1648409"/>
                    <a:pt x="262550" y="1638677"/>
                  </a:cubicBezTo>
                  <a:cubicBezTo>
                    <a:pt x="266818" y="1630141"/>
                    <a:pt x="267845" y="1620288"/>
                    <a:pt x="271604" y="1611517"/>
                  </a:cubicBezTo>
                  <a:cubicBezTo>
                    <a:pt x="276921" y="1599112"/>
                    <a:pt x="284395" y="1587708"/>
                    <a:pt x="289711" y="1575303"/>
                  </a:cubicBezTo>
                  <a:cubicBezTo>
                    <a:pt x="293470" y="1566531"/>
                    <a:pt x="294496" y="1556678"/>
                    <a:pt x="298764" y="1548142"/>
                  </a:cubicBezTo>
                  <a:cubicBezTo>
                    <a:pt x="325217" y="1495235"/>
                    <a:pt x="310753" y="1546922"/>
                    <a:pt x="325925" y="1493821"/>
                  </a:cubicBezTo>
                  <a:cubicBezTo>
                    <a:pt x="329343" y="1481857"/>
                    <a:pt x="331403" y="1469526"/>
                    <a:pt x="334978" y="1457608"/>
                  </a:cubicBezTo>
                  <a:cubicBezTo>
                    <a:pt x="340462" y="1439326"/>
                    <a:pt x="348456" y="1421804"/>
                    <a:pt x="353085" y="1403287"/>
                  </a:cubicBezTo>
                  <a:cubicBezTo>
                    <a:pt x="356103" y="1391216"/>
                    <a:pt x="358564" y="1378991"/>
                    <a:pt x="362139" y="1367073"/>
                  </a:cubicBezTo>
                  <a:cubicBezTo>
                    <a:pt x="367623" y="1348792"/>
                    <a:pt x="380245" y="1312752"/>
                    <a:pt x="380245" y="1312752"/>
                  </a:cubicBezTo>
                  <a:cubicBezTo>
                    <a:pt x="383263" y="1291627"/>
                    <a:pt x="384501" y="1270171"/>
                    <a:pt x="389299" y="1249378"/>
                  </a:cubicBezTo>
                  <a:cubicBezTo>
                    <a:pt x="399337" y="1205880"/>
                    <a:pt x="403380" y="1198883"/>
                    <a:pt x="425513" y="1167897"/>
                  </a:cubicBezTo>
                  <a:cubicBezTo>
                    <a:pt x="434283" y="1155619"/>
                    <a:pt x="442003" y="1142353"/>
                    <a:pt x="452673" y="1131683"/>
                  </a:cubicBezTo>
                  <a:cubicBezTo>
                    <a:pt x="460367" y="1123989"/>
                    <a:pt x="470780" y="1119612"/>
                    <a:pt x="479834" y="1113576"/>
                  </a:cubicBezTo>
                  <a:cubicBezTo>
                    <a:pt x="485870" y="1104523"/>
                    <a:pt x="489752" y="1093581"/>
                    <a:pt x="497941" y="1086416"/>
                  </a:cubicBezTo>
                  <a:cubicBezTo>
                    <a:pt x="539631" y="1049937"/>
                    <a:pt x="547594" y="1055455"/>
                    <a:pt x="588475" y="1032095"/>
                  </a:cubicBezTo>
                  <a:cubicBezTo>
                    <a:pt x="597922" y="1026696"/>
                    <a:pt x="606582" y="1020024"/>
                    <a:pt x="615636" y="1013988"/>
                  </a:cubicBezTo>
                  <a:cubicBezTo>
                    <a:pt x="621671" y="995881"/>
                    <a:pt x="635206" y="978697"/>
                    <a:pt x="633742" y="959667"/>
                  </a:cubicBezTo>
                  <a:cubicBezTo>
                    <a:pt x="630724" y="920435"/>
                    <a:pt x="634827" y="879991"/>
                    <a:pt x="624689" y="841972"/>
                  </a:cubicBezTo>
                  <a:cubicBezTo>
                    <a:pt x="621128" y="828617"/>
                    <a:pt x="580189" y="818495"/>
                    <a:pt x="570368" y="814812"/>
                  </a:cubicBezTo>
                  <a:cubicBezTo>
                    <a:pt x="478803" y="780476"/>
                    <a:pt x="559478" y="799161"/>
                    <a:pt x="398352" y="787651"/>
                  </a:cubicBezTo>
                  <a:cubicBezTo>
                    <a:pt x="392316" y="778598"/>
                    <a:pt x="384065" y="770679"/>
                    <a:pt x="380245" y="760491"/>
                  </a:cubicBezTo>
                  <a:cubicBezTo>
                    <a:pt x="343995" y="663822"/>
                    <a:pt x="443726" y="719489"/>
                    <a:pt x="217283" y="706170"/>
                  </a:cubicBezTo>
                  <a:cubicBezTo>
                    <a:pt x="216821" y="703400"/>
                    <a:pt x="202508" y="613912"/>
                    <a:pt x="199176" y="606582"/>
                  </a:cubicBezTo>
                  <a:cubicBezTo>
                    <a:pt x="190171" y="586771"/>
                    <a:pt x="175033" y="570368"/>
                    <a:pt x="162962" y="552261"/>
                  </a:cubicBezTo>
                  <a:lnTo>
                    <a:pt x="144855" y="525101"/>
                  </a:lnTo>
                  <a:lnTo>
                    <a:pt x="126748" y="497940"/>
                  </a:lnTo>
                  <a:cubicBezTo>
                    <a:pt x="129766" y="485869"/>
                    <a:pt x="132384" y="473690"/>
                    <a:pt x="135802" y="461726"/>
                  </a:cubicBezTo>
                  <a:cubicBezTo>
                    <a:pt x="138424" y="452550"/>
                    <a:pt x="143801" y="444051"/>
                    <a:pt x="144855" y="434566"/>
                  </a:cubicBezTo>
                  <a:cubicBezTo>
                    <a:pt x="146854" y="416570"/>
                    <a:pt x="144855" y="398352"/>
                    <a:pt x="144855" y="380245"/>
                  </a:cubicBezTo>
                </a:path>
              </a:pathLst>
            </a:cu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3765">
                <a:defRPr/>
              </a:pPr>
              <a:endParaRPr lang="zh-CN" altLang="en-US"/>
            </a:p>
          </p:txBody>
        </p:sp>
        <p:sp>
          <p:nvSpPr>
            <p:cNvPr id="79899" name="TextBox 115"/>
            <p:cNvSpPr txBox="1">
              <a:spLocks noChangeArrowheads="1"/>
            </p:cNvSpPr>
            <p:nvPr/>
          </p:nvSpPr>
          <p:spPr bwMode="auto">
            <a:xfrm>
              <a:off x="8087814" y="4110603"/>
              <a:ext cx="743697" cy="492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湖北</a:t>
              </a:r>
            </a:p>
          </p:txBody>
        </p:sp>
        <p:sp>
          <p:nvSpPr>
            <p:cNvPr id="79900" name="TextBox 116"/>
            <p:cNvSpPr txBox="1">
              <a:spLocks noChangeArrowheads="1"/>
            </p:cNvSpPr>
            <p:nvPr/>
          </p:nvSpPr>
          <p:spPr bwMode="auto">
            <a:xfrm>
              <a:off x="8580516" y="4654855"/>
              <a:ext cx="312149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江西</a:t>
              </a:r>
            </a:p>
          </p:txBody>
        </p:sp>
        <p:sp>
          <p:nvSpPr>
            <p:cNvPr id="79901" name="TextBox 151"/>
            <p:cNvSpPr txBox="1">
              <a:spLocks noChangeArrowheads="1"/>
            </p:cNvSpPr>
            <p:nvPr/>
          </p:nvSpPr>
          <p:spPr bwMode="auto">
            <a:xfrm>
              <a:off x="9363645" y="3574756"/>
              <a:ext cx="1208884" cy="492485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FFFF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直系军阀</a:t>
              </a:r>
            </a:p>
          </p:txBody>
        </p:sp>
        <p:sp>
          <p:nvSpPr>
            <p:cNvPr id="79902" name="TextBox 67"/>
            <p:cNvSpPr txBox="1">
              <a:spLocks noChangeArrowheads="1"/>
            </p:cNvSpPr>
            <p:nvPr/>
          </p:nvSpPr>
          <p:spPr bwMode="auto">
            <a:xfrm>
              <a:off x="915252" y="849348"/>
              <a:ext cx="1208884" cy="492485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FFFF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直系军阀</a:t>
              </a:r>
            </a:p>
          </p:txBody>
        </p:sp>
      </p:grpSp>
      <p:grpSp>
        <p:nvGrpSpPr>
          <p:cNvPr id="13" name="组合 12"/>
          <p:cNvGrpSpPr>
            <a:grpSpLocks/>
          </p:cNvGrpSpPr>
          <p:nvPr/>
        </p:nvGrpSpPr>
        <p:grpSpPr bwMode="auto">
          <a:xfrm>
            <a:off x="915988" y="1862139"/>
            <a:ext cx="7832725" cy="3792537"/>
            <a:chOff x="915252" y="1861654"/>
            <a:chExt cx="7833705" cy="3793654"/>
          </a:xfrm>
        </p:grpSpPr>
        <p:sp>
          <p:nvSpPr>
            <p:cNvPr id="103" name="任意多边形 102"/>
            <p:cNvSpPr/>
            <p:nvPr/>
          </p:nvSpPr>
          <p:spPr>
            <a:xfrm>
              <a:off x="7029479" y="4107040"/>
              <a:ext cx="1657557" cy="1548268"/>
            </a:xfrm>
            <a:custGeom>
              <a:avLst/>
              <a:gdLst>
                <a:gd name="connsiteX0" fmla="*/ 299479 w 1658026"/>
                <a:gd name="connsiteY0" fmla="*/ 36213 h 1548831"/>
                <a:gd name="connsiteX1" fmla="*/ 344747 w 1658026"/>
                <a:gd name="connsiteY1" fmla="*/ 54320 h 1548831"/>
                <a:gd name="connsiteX2" fmla="*/ 399067 w 1658026"/>
                <a:gd name="connsiteY2" fmla="*/ 63374 h 1548831"/>
                <a:gd name="connsiteX3" fmla="*/ 435281 w 1658026"/>
                <a:gd name="connsiteY3" fmla="*/ 126748 h 1548831"/>
                <a:gd name="connsiteX4" fmla="*/ 525816 w 1658026"/>
                <a:gd name="connsiteY4" fmla="*/ 153908 h 1548831"/>
                <a:gd name="connsiteX5" fmla="*/ 634458 w 1658026"/>
                <a:gd name="connsiteY5" fmla="*/ 162962 h 1548831"/>
                <a:gd name="connsiteX6" fmla="*/ 833634 w 1658026"/>
                <a:gd name="connsiteY6" fmla="*/ 172015 h 1548831"/>
                <a:gd name="connsiteX7" fmla="*/ 887955 w 1658026"/>
                <a:gd name="connsiteY7" fmla="*/ 226336 h 1548831"/>
                <a:gd name="connsiteX8" fmla="*/ 951329 w 1658026"/>
                <a:gd name="connsiteY8" fmla="*/ 289710 h 1548831"/>
                <a:gd name="connsiteX9" fmla="*/ 978489 w 1658026"/>
                <a:gd name="connsiteY9" fmla="*/ 307817 h 1548831"/>
                <a:gd name="connsiteX10" fmla="*/ 1132398 w 1658026"/>
                <a:gd name="connsiteY10" fmla="*/ 316871 h 1548831"/>
                <a:gd name="connsiteX11" fmla="*/ 1141452 w 1658026"/>
                <a:gd name="connsiteY11" fmla="*/ 353085 h 1548831"/>
                <a:gd name="connsiteX12" fmla="*/ 1204826 w 1658026"/>
                <a:gd name="connsiteY12" fmla="*/ 434566 h 1548831"/>
                <a:gd name="connsiteX13" fmla="*/ 1222933 w 1658026"/>
                <a:gd name="connsiteY13" fmla="*/ 461726 h 1548831"/>
                <a:gd name="connsiteX14" fmla="*/ 1250093 w 1658026"/>
                <a:gd name="connsiteY14" fmla="*/ 488887 h 1548831"/>
                <a:gd name="connsiteX15" fmla="*/ 1268200 w 1658026"/>
                <a:gd name="connsiteY15" fmla="*/ 516047 h 1548831"/>
                <a:gd name="connsiteX16" fmla="*/ 1295360 w 1658026"/>
                <a:gd name="connsiteY16" fmla="*/ 534154 h 1548831"/>
                <a:gd name="connsiteX17" fmla="*/ 1322521 w 1658026"/>
                <a:gd name="connsiteY17" fmla="*/ 570368 h 1548831"/>
                <a:gd name="connsiteX18" fmla="*/ 1385895 w 1658026"/>
                <a:gd name="connsiteY18" fmla="*/ 597528 h 1548831"/>
                <a:gd name="connsiteX19" fmla="*/ 1458323 w 1658026"/>
                <a:gd name="connsiteY19" fmla="*/ 597528 h 1548831"/>
                <a:gd name="connsiteX20" fmla="*/ 1485483 w 1658026"/>
                <a:gd name="connsiteY20" fmla="*/ 624689 h 1548831"/>
                <a:gd name="connsiteX21" fmla="*/ 1494537 w 1658026"/>
                <a:gd name="connsiteY21" fmla="*/ 660902 h 1548831"/>
                <a:gd name="connsiteX22" fmla="*/ 1548858 w 1658026"/>
                <a:gd name="connsiteY22" fmla="*/ 706170 h 1548831"/>
                <a:gd name="connsiteX23" fmla="*/ 1603178 w 1658026"/>
                <a:gd name="connsiteY23" fmla="*/ 724277 h 1548831"/>
                <a:gd name="connsiteX24" fmla="*/ 1630339 w 1658026"/>
                <a:gd name="connsiteY24" fmla="*/ 742384 h 1548831"/>
                <a:gd name="connsiteX25" fmla="*/ 1639392 w 1658026"/>
                <a:gd name="connsiteY25" fmla="*/ 769544 h 1548831"/>
                <a:gd name="connsiteX26" fmla="*/ 1657499 w 1658026"/>
                <a:gd name="connsiteY26" fmla="*/ 796704 h 1548831"/>
                <a:gd name="connsiteX27" fmla="*/ 1648446 w 1658026"/>
                <a:gd name="connsiteY27" fmla="*/ 841972 h 1548831"/>
                <a:gd name="connsiteX28" fmla="*/ 1594125 w 1658026"/>
                <a:gd name="connsiteY28" fmla="*/ 869132 h 1548831"/>
                <a:gd name="connsiteX29" fmla="*/ 1566964 w 1658026"/>
                <a:gd name="connsiteY29" fmla="*/ 896293 h 1548831"/>
                <a:gd name="connsiteX30" fmla="*/ 1530751 w 1658026"/>
                <a:gd name="connsiteY30" fmla="*/ 905346 h 1548831"/>
                <a:gd name="connsiteX31" fmla="*/ 1503590 w 1658026"/>
                <a:gd name="connsiteY31" fmla="*/ 923453 h 1548831"/>
                <a:gd name="connsiteX32" fmla="*/ 1476430 w 1658026"/>
                <a:gd name="connsiteY32" fmla="*/ 1004934 h 1548831"/>
                <a:gd name="connsiteX33" fmla="*/ 1440216 w 1658026"/>
                <a:gd name="connsiteY33" fmla="*/ 1059255 h 1548831"/>
                <a:gd name="connsiteX34" fmla="*/ 1422109 w 1658026"/>
                <a:gd name="connsiteY34" fmla="*/ 1086415 h 1548831"/>
                <a:gd name="connsiteX35" fmla="*/ 1394949 w 1658026"/>
                <a:gd name="connsiteY35" fmla="*/ 1113576 h 1548831"/>
                <a:gd name="connsiteX36" fmla="*/ 1358735 w 1658026"/>
                <a:gd name="connsiteY36" fmla="*/ 1167897 h 1548831"/>
                <a:gd name="connsiteX37" fmla="*/ 1349681 w 1658026"/>
                <a:gd name="connsiteY37" fmla="*/ 1204110 h 1548831"/>
                <a:gd name="connsiteX38" fmla="*/ 1340628 w 1658026"/>
                <a:gd name="connsiteY38" fmla="*/ 1258431 h 1548831"/>
                <a:gd name="connsiteX39" fmla="*/ 1322521 w 1658026"/>
                <a:gd name="connsiteY39" fmla="*/ 1312752 h 1548831"/>
                <a:gd name="connsiteX40" fmla="*/ 1304414 w 1658026"/>
                <a:gd name="connsiteY40" fmla="*/ 1376126 h 1548831"/>
                <a:gd name="connsiteX41" fmla="*/ 1295360 w 1658026"/>
                <a:gd name="connsiteY41" fmla="*/ 1520982 h 1548831"/>
                <a:gd name="connsiteX42" fmla="*/ 1286307 w 1658026"/>
                <a:gd name="connsiteY42" fmla="*/ 1548142 h 1548831"/>
                <a:gd name="connsiteX43" fmla="*/ 1250093 w 1658026"/>
                <a:gd name="connsiteY43" fmla="*/ 1493821 h 1548831"/>
                <a:gd name="connsiteX44" fmla="*/ 1241040 w 1658026"/>
                <a:gd name="connsiteY44" fmla="*/ 1466661 h 1548831"/>
                <a:gd name="connsiteX45" fmla="*/ 1078077 w 1658026"/>
                <a:gd name="connsiteY45" fmla="*/ 1448554 h 1548831"/>
                <a:gd name="connsiteX46" fmla="*/ 1050917 w 1658026"/>
                <a:gd name="connsiteY46" fmla="*/ 1466661 h 1548831"/>
                <a:gd name="connsiteX47" fmla="*/ 996596 w 1658026"/>
                <a:gd name="connsiteY47" fmla="*/ 1484768 h 1548831"/>
                <a:gd name="connsiteX48" fmla="*/ 960382 w 1658026"/>
                <a:gd name="connsiteY48" fmla="*/ 1448554 h 1548831"/>
                <a:gd name="connsiteX49" fmla="*/ 933222 w 1658026"/>
                <a:gd name="connsiteY49" fmla="*/ 1258431 h 1548831"/>
                <a:gd name="connsiteX50" fmla="*/ 915115 w 1658026"/>
                <a:gd name="connsiteY50" fmla="*/ 1195057 h 1548831"/>
                <a:gd name="connsiteX51" fmla="*/ 897008 w 1658026"/>
                <a:gd name="connsiteY51" fmla="*/ 1167897 h 1548831"/>
                <a:gd name="connsiteX52" fmla="*/ 869848 w 1658026"/>
                <a:gd name="connsiteY52" fmla="*/ 1158843 h 1548831"/>
                <a:gd name="connsiteX53" fmla="*/ 842687 w 1658026"/>
                <a:gd name="connsiteY53" fmla="*/ 1104522 h 1548831"/>
                <a:gd name="connsiteX54" fmla="*/ 833634 w 1658026"/>
                <a:gd name="connsiteY54" fmla="*/ 1077362 h 1548831"/>
                <a:gd name="connsiteX55" fmla="*/ 860794 w 1658026"/>
                <a:gd name="connsiteY55" fmla="*/ 1050202 h 1548831"/>
                <a:gd name="connsiteX56" fmla="*/ 915115 w 1658026"/>
                <a:gd name="connsiteY56" fmla="*/ 1013988 h 1548831"/>
                <a:gd name="connsiteX57" fmla="*/ 933222 w 1658026"/>
                <a:gd name="connsiteY57" fmla="*/ 959667 h 1548831"/>
                <a:gd name="connsiteX58" fmla="*/ 942275 w 1658026"/>
                <a:gd name="connsiteY58" fmla="*/ 932506 h 1548831"/>
                <a:gd name="connsiteX59" fmla="*/ 942275 w 1658026"/>
                <a:gd name="connsiteY59" fmla="*/ 751437 h 1548831"/>
                <a:gd name="connsiteX60" fmla="*/ 887955 w 1658026"/>
                <a:gd name="connsiteY60" fmla="*/ 733330 h 1548831"/>
                <a:gd name="connsiteX61" fmla="*/ 833634 w 1658026"/>
                <a:gd name="connsiteY61" fmla="*/ 706170 h 1548831"/>
                <a:gd name="connsiteX62" fmla="*/ 724992 w 1658026"/>
                <a:gd name="connsiteY62" fmla="*/ 688063 h 1548831"/>
                <a:gd name="connsiteX63" fmla="*/ 670671 w 1658026"/>
                <a:gd name="connsiteY63" fmla="*/ 669956 h 1548831"/>
                <a:gd name="connsiteX64" fmla="*/ 489602 w 1658026"/>
                <a:gd name="connsiteY64" fmla="*/ 651849 h 1548831"/>
                <a:gd name="connsiteX65" fmla="*/ 462442 w 1658026"/>
                <a:gd name="connsiteY65" fmla="*/ 642796 h 1548831"/>
                <a:gd name="connsiteX66" fmla="*/ 408121 w 1658026"/>
                <a:gd name="connsiteY66" fmla="*/ 651849 h 1548831"/>
                <a:gd name="connsiteX67" fmla="*/ 380960 w 1658026"/>
                <a:gd name="connsiteY67" fmla="*/ 669956 h 1548831"/>
                <a:gd name="connsiteX68" fmla="*/ 353800 w 1658026"/>
                <a:gd name="connsiteY68" fmla="*/ 679009 h 1548831"/>
                <a:gd name="connsiteX69" fmla="*/ 299479 w 1658026"/>
                <a:gd name="connsiteY69" fmla="*/ 715223 h 1548831"/>
                <a:gd name="connsiteX70" fmla="*/ 272319 w 1658026"/>
                <a:gd name="connsiteY70" fmla="*/ 742384 h 1548831"/>
                <a:gd name="connsiteX71" fmla="*/ 245159 w 1658026"/>
                <a:gd name="connsiteY71" fmla="*/ 751437 h 1548831"/>
                <a:gd name="connsiteX72" fmla="*/ 163677 w 1658026"/>
                <a:gd name="connsiteY72" fmla="*/ 769544 h 1548831"/>
                <a:gd name="connsiteX73" fmla="*/ 36929 w 1658026"/>
                <a:gd name="connsiteY73" fmla="*/ 742384 h 1548831"/>
                <a:gd name="connsiteX74" fmla="*/ 18822 w 1658026"/>
                <a:gd name="connsiteY74" fmla="*/ 715223 h 1548831"/>
                <a:gd name="connsiteX75" fmla="*/ 9768 w 1658026"/>
                <a:gd name="connsiteY75" fmla="*/ 588475 h 1548831"/>
                <a:gd name="connsiteX76" fmla="*/ 36929 w 1658026"/>
                <a:gd name="connsiteY76" fmla="*/ 570368 h 1548831"/>
                <a:gd name="connsiteX77" fmla="*/ 64089 w 1658026"/>
                <a:gd name="connsiteY77" fmla="*/ 543207 h 1548831"/>
                <a:gd name="connsiteX78" fmla="*/ 118410 w 1658026"/>
                <a:gd name="connsiteY78" fmla="*/ 534154 h 1548831"/>
                <a:gd name="connsiteX79" fmla="*/ 145570 w 1658026"/>
                <a:gd name="connsiteY79" fmla="*/ 525101 h 1548831"/>
                <a:gd name="connsiteX80" fmla="*/ 181784 w 1658026"/>
                <a:gd name="connsiteY80" fmla="*/ 506994 h 1548831"/>
                <a:gd name="connsiteX81" fmla="*/ 299479 w 1658026"/>
                <a:gd name="connsiteY81" fmla="*/ 488887 h 1548831"/>
                <a:gd name="connsiteX82" fmla="*/ 308533 w 1658026"/>
                <a:gd name="connsiteY82" fmla="*/ 425512 h 1548831"/>
                <a:gd name="connsiteX83" fmla="*/ 281372 w 1658026"/>
                <a:gd name="connsiteY83" fmla="*/ 416459 h 1548831"/>
                <a:gd name="connsiteX84" fmla="*/ 190838 w 1658026"/>
                <a:gd name="connsiteY84" fmla="*/ 371192 h 1548831"/>
                <a:gd name="connsiteX85" fmla="*/ 136517 w 1658026"/>
                <a:gd name="connsiteY85" fmla="*/ 353085 h 1548831"/>
                <a:gd name="connsiteX86" fmla="*/ 127463 w 1658026"/>
                <a:gd name="connsiteY86" fmla="*/ 325924 h 1548831"/>
                <a:gd name="connsiteX87" fmla="*/ 181784 w 1658026"/>
                <a:gd name="connsiteY87" fmla="*/ 262550 h 1548831"/>
                <a:gd name="connsiteX88" fmla="*/ 190838 w 1658026"/>
                <a:gd name="connsiteY88" fmla="*/ 99588 h 1548831"/>
                <a:gd name="connsiteX89" fmla="*/ 227052 w 1658026"/>
                <a:gd name="connsiteY89" fmla="*/ 81481 h 1548831"/>
                <a:gd name="connsiteX90" fmla="*/ 199891 w 1658026"/>
                <a:gd name="connsiteY90" fmla="*/ 63374 h 1548831"/>
                <a:gd name="connsiteX91" fmla="*/ 181784 w 1658026"/>
                <a:gd name="connsiteY91" fmla="*/ 36213 h 1548831"/>
                <a:gd name="connsiteX92" fmla="*/ 236105 w 1658026"/>
                <a:gd name="connsiteY92" fmla="*/ 9053 h 1548831"/>
                <a:gd name="connsiteX93" fmla="*/ 263265 w 1658026"/>
                <a:gd name="connsiteY93" fmla="*/ 36213 h 1548831"/>
                <a:gd name="connsiteX94" fmla="*/ 281372 w 1658026"/>
                <a:gd name="connsiteY94" fmla="*/ 63374 h 1548831"/>
                <a:gd name="connsiteX95" fmla="*/ 308533 w 1658026"/>
                <a:gd name="connsiteY95" fmla="*/ 72427 h 1548831"/>
                <a:gd name="connsiteX96" fmla="*/ 326640 w 1658026"/>
                <a:gd name="connsiteY96" fmla="*/ 45267 h 1548831"/>
                <a:gd name="connsiteX97" fmla="*/ 371907 w 1658026"/>
                <a:gd name="connsiteY97" fmla="*/ 0 h 1548831"/>
                <a:gd name="connsiteX98" fmla="*/ 399067 w 1658026"/>
                <a:gd name="connsiteY98" fmla="*/ 72427 h 154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1658026" h="1548831">
                  <a:moveTo>
                    <a:pt x="299479" y="36213"/>
                  </a:moveTo>
                  <a:cubicBezTo>
                    <a:pt x="314568" y="42249"/>
                    <a:pt x="329068" y="50044"/>
                    <a:pt x="344747" y="54320"/>
                  </a:cubicBezTo>
                  <a:cubicBezTo>
                    <a:pt x="362457" y="59150"/>
                    <a:pt x="385130" y="51428"/>
                    <a:pt x="399067" y="63374"/>
                  </a:cubicBezTo>
                  <a:cubicBezTo>
                    <a:pt x="492122" y="143136"/>
                    <a:pt x="337429" y="83258"/>
                    <a:pt x="435281" y="126748"/>
                  </a:cubicBezTo>
                  <a:cubicBezTo>
                    <a:pt x="445558" y="131316"/>
                    <a:pt x="507494" y="151618"/>
                    <a:pt x="525816" y="153908"/>
                  </a:cubicBezTo>
                  <a:cubicBezTo>
                    <a:pt x="561875" y="158415"/>
                    <a:pt x="598181" y="160828"/>
                    <a:pt x="634458" y="162962"/>
                  </a:cubicBezTo>
                  <a:cubicBezTo>
                    <a:pt x="700804" y="166865"/>
                    <a:pt x="767242" y="168997"/>
                    <a:pt x="833634" y="172015"/>
                  </a:cubicBezTo>
                  <a:cubicBezTo>
                    <a:pt x="851741" y="190122"/>
                    <a:pt x="873751" y="205029"/>
                    <a:pt x="887955" y="226336"/>
                  </a:cubicBezTo>
                  <a:cubicBezTo>
                    <a:pt x="929462" y="288598"/>
                    <a:pt x="903523" y="273776"/>
                    <a:pt x="951329" y="289710"/>
                  </a:cubicBezTo>
                  <a:cubicBezTo>
                    <a:pt x="960382" y="295746"/>
                    <a:pt x="967627" y="307178"/>
                    <a:pt x="978489" y="307817"/>
                  </a:cubicBezTo>
                  <a:cubicBezTo>
                    <a:pt x="1145577" y="317646"/>
                    <a:pt x="1062420" y="270218"/>
                    <a:pt x="1132398" y="316871"/>
                  </a:cubicBezTo>
                  <a:cubicBezTo>
                    <a:pt x="1135416" y="328942"/>
                    <a:pt x="1135887" y="341956"/>
                    <a:pt x="1141452" y="353085"/>
                  </a:cubicBezTo>
                  <a:cubicBezTo>
                    <a:pt x="1175774" y="421729"/>
                    <a:pt x="1167569" y="389858"/>
                    <a:pt x="1204826" y="434566"/>
                  </a:cubicBezTo>
                  <a:cubicBezTo>
                    <a:pt x="1211792" y="442925"/>
                    <a:pt x="1215967" y="453367"/>
                    <a:pt x="1222933" y="461726"/>
                  </a:cubicBezTo>
                  <a:cubicBezTo>
                    <a:pt x="1231130" y="471562"/>
                    <a:pt x="1241896" y="479051"/>
                    <a:pt x="1250093" y="488887"/>
                  </a:cubicBezTo>
                  <a:cubicBezTo>
                    <a:pt x="1257059" y="497246"/>
                    <a:pt x="1260506" y="508353"/>
                    <a:pt x="1268200" y="516047"/>
                  </a:cubicBezTo>
                  <a:cubicBezTo>
                    <a:pt x="1275894" y="523741"/>
                    <a:pt x="1287666" y="526460"/>
                    <a:pt x="1295360" y="534154"/>
                  </a:cubicBezTo>
                  <a:cubicBezTo>
                    <a:pt x="1306030" y="544824"/>
                    <a:pt x="1311851" y="559698"/>
                    <a:pt x="1322521" y="570368"/>
                  </a:cubicBezTo>
                  <a:cubicBezTo>
                    <a:pt x="1343362" y="591209"/>
                    <a:pt x="1358190" y="590602"/>
                    <a:pt x="1385895" y="597528"/>
                  </a:cubicBezTo>
                  <a:cubicBezTo>
                    <a:pt x="1415457" y="587675"/>
                    <a:pt x="1423364" y="580048"/>
                    <a:pt x="1458323" y="597528"/>
                  </a:cubicBezTo>
                  <a:cubicBezTo>
                    <a:pt x="1469775" y="603254"/>
                    <a:pt x="1476430" y="615635"/>
                    <a:pt x="1485483" y="624689"/>
                  </a:cubicBezTo>
                  <a:cubicBezTo>
                    <a:pt x="1488501" y="636760"/>
                    <a:pt x="1488364" y="650099"/>
                    <a:pt x="1494537" y="660902"/>
                  </a:cubicBezTo>
                  <a:cubicBezTo>
                    <a:pt x="1501796" y="673606"/>
                    <a:pt x="1534495" y="699786"/>
                    <a:pt x="1548858" y="706170"/>
                  </a:cubicBezTo>
                  <a:cubicBezTo>
                    <a:pt x="1566299" y="713922"/>
                    <a:pt x="1587297" y="713690"/>
                    <a:pt x="1603178" y="724277"/>
                  </a:cubicBezTo>
                  <a:lnTo>
                    <a:pt x="1630339" y="742384"/>
                  </a:lnTo>
                  <a:cubicBezTo>
                    <a:pt x="1633357" y="751437"/>
                    <a:pt x="1635124" y="761008"/>
                    <a:pt x="1639392" y="769544"/>
                  </a:cubicBezTo>
                  <a:cubicBezTo>
                    <a:pt x="1644258" y="779276"/>
                    <a:pt x="1656149" y="785907"/>
                    <a:pt x="1657499" y="796704"/>
                  </a:cubicBezTo>
                  <a:cubicBezTo>
                    <a:pt x="1659408" y="811973"/>
                    <a:pt x="1656081" y="828611"/>
                    <a:pt x="1648446" y="841972"/>
                  </a:cubicBezTo>
                  <a:cubicBezTo>
                    <a:pt x="1640187" y="856425"/>
                    <a:pt x="1608066" y="864485"/>
                    <a:pt x="1594125" y="869132"/>
                  </a:cubicBezTo>
                  <a:cubicBezTo>
                    <a:pt x="1585071" y="878186"/>
                    <a:pt x="1578081" y="889940"/>
                    <a:pt x="1566964" y="896293"/>
                  </a:cubicBezTo>
                  <a:cubicBezTo>
                    <a:pt x="1556161" y="902466"/>
                    <a:pt x="1542187" y="900445"/>
                    <a:pt x="1530751" y="905346"/>
                  </a:cubicBezTo>
                  <a:cubicBezTo>
                    <a:pt x="1520750" y="909632"/>
                    <a:pt x="1512644" y="917417"/>
                    <a:pt x="1503590" y="923453"/>
                  </a:cubicBezTo>
                  <a:cubicBezTo>
                    <a:pt x="1449594" y="1004445"/>
                    <a:pt x="1530640" y="874830"/>
                    <a:pt x="1476430" y="1004934"/>
                  </a:cubicBezTo>
                  <a:cubicBezTo>
                    <a:pt x="1468060" y="1025022"/>
                    <a:pt x="1452287" y="1041148"/>
                    <a:pt x="1440216" y="1059255"/>
                  </a:cubicBezTo>
                  <a:cubicBezTo>
                    <a:pt x="1434180" y="1068308"/>
                    <a:pt x="1429803" y="1078721"/>
                    <a:pt x="1422109" y="1086415"/>
                  </a:cubicBezTo>
                  <a:cubicBezTo>
                    <a:pt x="1413056" y="1095469"/>
                    <a:pt x="1402810" y="1103469"/>
                    <a:pt x="1394949" y="1113576"/>
                  </a:cubicBezTo>
                  <a:cubicBezTo>
                    <a:pt x="1381589" y="1130754"/>
                    <a:pt x="1358735" y="1167897"/>
                    <a:pt x="1358735" y="1167897"/>
                  </a:cubicBezTo>
                  <a:cubicBezTo>
                    <a:pt x="1355717" y="1179968"/>
                    <a:pt x="1352121" y="1191909"/>
                    <a:pt x="1349681" y="1204110"/>
                  </a:cubicBezTo>
                  <a:cubicBezTo>
                    <a:pt x="1346081" y="1222110"/>
                    <a:pt x="1345080" y="1240622"/>
                    <a:pt x="1340628" y="1258431"/>
                  </a:cubicBezTo>
                  <a:cubicBezTo>
                    <a:pt x="1335999" y="1276948"/>
                    <a:pt x="1327150" y="1294235"/>
                    <a:pt x="1322521" y="1312752"/>
                  </a:cubicBezTo>
                  <a:cubicBezTo>
                    <a:pt x="1311152" y="1358224"/>
                    <a:pt x="1317402" y="1337162"/>
                    <a:pt x="1304414" y="1376126"/>
                  </a:cubicBezTo>
                  <a:cubicBezTo>
                    <a:pt x="1301396" y="1424411"/>
                    <a:pt x="1300425" y="1472868"/>
                    <a:pt x="1295360" y="1520982"/>
                  </a:cubicBezTo>
                  <a:cubicBezTo>
                    <a:pt x="1294361" y="1530473"/>
                    <a:pt x="1294490" y="1553052"/>
                    <a:pt x="1286307" y="1548142"/>
                  </a:cubicBezTo>
                  <a:cubicBezTo>
                    <a:pt x="1267646" y="1536945"/>
                    <a:pt x="1250093" y="1493821"/>
                    <a:pt x="1250093" y="1493821"/>
                  </a:cubicBezTo>
                  <a:cubicBezTo>
                    <a:pt x="1247075" y="1484768"/>
                    <a:pt x="1245308" y="1475197"/>
                    <a:pt x="1241040" y="1466661"/>
                  </a:cubicBezTo>
                  <a:cubicBezTo>
                    <a:pt x="1206993" y="1398566"/>
                    <a:pt x="1185346" y="1441850"/>
                    <a:pt x="1078077" y="1448554"/>
                  </a:cubicBezTo>
                  <a:cubicBezTo>
                    <a:pt x="1069024" y="1454590"/>
                    <a:pt x="1060860" y="1462242"/>
                    <a:pt x="1050917" y="1466661"/>
                  </a:cubicBezTo>
                  <a:cubicBezTo>
                    <a:pt x="1033476" y="1474413"/>
                    <a:pt x="996596" y="1484768"/>
                    <a:pt x="996596" y="1484768"/>
                  </a:cubicBezTo>
                  <a:cubicBezTo>
                    <a:pt x="967090" y="1474932"/>
                    <a:pt x="965747" y="1482532"/>
                    <a:pt x="960382" y="1448554"/>
                  </a:cubicBezTo>
                  <a:cubicBezTo>
                    <a:pt x="951278" y="1390894"/>
                    <a:pt x="948367" y="1319012"/>
                    <a:pt x="933222" y="1258431"/>
                  </a:cubicBezTo>
                  <a:cubicBezTo>
                    <a:pt x="927894" y="1237117"/>
                    <a:pt x="923275" y="1215456"/>
                    <a:pt x="915115" y="1195057"/>
                  </a:cubicBezTo>
                  <a:cubicBezTo>
                    <a:pt x="911074" y="1184954"/>
                    <a:pt x="905504" y="1174694"/>
                    <a:pt x="897008" y="1167897"/>
                  </a:cubicBezTo>
                  <a:cubicBezTo>
                    <a:pt x="889556" y="1161935"/>
                    <a:pt x="878901" y="1161861"/>
                    <a:pt x="869848" y="1158843"/>
                  </a:cubicBezTo>
                  <a:cubicBezTo>
                    <a:pt x="847088" y="1090569"/>
                    <a:pt x="877791" y="1174731"/>
                    <a:pt x="842687" y="1104522"/>
                  </a:cubicBezTo>
                  <a:cubicBezTo>
                    <a:pt x="838419" y="1095986"/>
                    <a:pt x="836652" y="1086415"/>
                    <a:pt x="833634" y="1077362"/>
                  </a:cubicBezTo>
                  <a:cubicBezTo>
                    <a:pt x="842687" y="1068309"/>
                    <a:pt x="850688" y="1058062"/>
                    <a:pt x="860794" y="1050202"/>
                  </a:cubicBezTo>
                  <a:cubicBezTo>
                    <a:pt x="877972" y="1036841"/>
                    <a:pt x="915115" y="1013988"/>
                    <a:pt x="915115" y="1013988"/>
                  </a:cubicBezTo>
                  <a:lnTo>
                    <a:pt x="933222" y="959667"/>
                  </a:lnTo>
                  <a:lnTo>
                    <a:pt x="942275" y="932506"/>
                  </a:lnTo>
                  <a:cubicBezTo>
                    <a:pt x="947051" y="889521"/>
                    <a:pt x="963511" y="790876"/>
                    <a:pt x="942275" y="751437"/>
                  </a:cubicBezTo>
                  <a:cubicBezTo>
                    <a:pt x="933226" y="734632"/>
                    <a:pt x="903836" y="743917"/>
                    <a:pt x="887955" y="733330"/>
                  </a:cubicBezTo>
                  <a:cubicBezTo>
                    <a:pt x="865064" y="718070"/>
                    <a:pt x="860408" y="711525"/>
                    <a:pt x="833634" y="706170"/>
                  </a:cubicBezTo>
                  <a:cubicBezTo>
                    <a:pt x="797633" y="698970"/>
                    <a:pt x="724992" y="688063"/>
                    <a:pt x="724992" y="688063"/>
                  </a:cubicBezTo>
                  <a:lnTo>
                    <a:pt x="670671" y="669956"/>
                  </a:lnTo>
                  <a:cubicBezTo>
                    <a:pt x="594752" y="644649"/>
                    <a:pt x="653062" y="661464"/>
                    <a:pt x="489602" y="651849"/>
                  </a:cubicBezTo>
                  <a:cubicBezTo>
                    <a:pt x="480549" y="648831"/>
                    <a:pt x="471985" y="642796"/>
                    <a:pt x="462442" y="642796"/>
                  </a:cubicBezTo>
                  <a:cubicBezTo>
                    <a:pt x="444085" y="642796"/>
                    <a:pt x="425536" y="646044"/>
                    <a:pt x="408121" y="651849"/>
                  </a:cubicBezTo>
                  <a:cubicBezTo>
                    <a:pt x="397798" y="655290"/>
                    <a:pt x="390692" y="665090"/>
                    <a:pt x="380960" y="669956"/>
                  </a:cubicBezTo>
                  <a:cubicBezTo>
                    <a:pt x="372424" y="674224"/>
                    <a:pt x="362853" y="675991"/>
                    <a:pt x="353800" y="679009"/>
                  </a:cubicBezTo>
                  <a:cubicBezTo>
                    <a:pt x="267158" y="765654"/>
                    <a:pt x="378093" y="662814"/>
                    <a:pt x="299479" y="715223"/>
                  </a:cubicBezTo>
                  <a:cubicBezTo>
                    <a:pt x="288826" y="722325"/>
                    <a:pt x="282972" y="735282"/>
                    <a:pt x="272319" y="742384"/>
                  </a:cubicBezTo>
                  <a:cubicBezTo>
                    <a:pt x="264379" y="747678"/>
                    <a:pt x="254335" y="748815"/>
                    <a:pt x="245159" y="751437"/>
                  </a:cubicBezTo>
                  <a:cubicBezTo>
                    <a:pt x="215315" y="759964"/>
                    <a:pt x="194806" y="763319"/>
                    <a:pt x="163677" y="769544"/>
                  </a:cubicBezTo>
                  <a:cubicBezTo>
                    <a:pt x="114914" y="765111"/>
                    <a:pt x="71695" y="777151"/>
                    <a:pt x="36929" y="742384"/>
                  </a:cubicBezTo>
                  <a:cubicBezTo>
                    <a:pt x="29235" y="734690"/>
                    <a:pt x="24858" y="724277"/>
                    <a:pt x="18822" y="715223"/>
                  </a:cubicBezTo>
                  <a:cubicBezTo>
                    <a:pt x="8143" y="672507"/>
                    <a:pt x="-12139" y="632290"/>
                    <a:pt x="9768" y="588475"/>
                  </a:cubicBezTo>
                  <a:cubicBezTo>
                    <a:pt x="14634" y="578743"/>
                    <a:pt x="28570" y="577334"/>
                    <a:pt x="36929" y="570368"/>
                  </a:cubicBezTo>
                  <a:cubicBezTo>
                    <a:pt x="46765" y="562171"/>
                    <a:pt x="52389" y="548407"/>
                    <a:pt x="64089" y="543207"/>
                  </a:cubicBezTo>
                  <a:cubicBezTo>
                    <a:pt x="80864" y="535752"/>
                    <a:pt x="100303" y="537172"/>
                    <a:pt x="118410" y="534154"/>
                  </a:cubicBezTo>
                  <a:cubicBezTo>
                    <a:pt x="127463" y="531136"/>
                    <a:pt x="136799" y="528860"/>
                    <a:pt x="145570" y="525101"/>
                  </a:cubicBezTo>
                  <a:cubicBezTo>
                    <a:pt x="157975" y="519785"/>
                    <a:pt x="168857" y="510872"/>
                    <a:pt x="181784" y="506994"/>
                  </a:cubicBezTo>
                  <a:cubicBezTo>
                    <a:pt x="193210" y="503566"/>
                    <a:pt x="292265" y="489918"/>
                    <a:pt x="299479" y="488887"/>
                  </a:cubicBezTo>
                  <a:cubicBezTo>
                    <a:pt x="314263" y="466711"/>
                    <a:pt x="331918" y="454743"/>
                    <a:pt x="308533" y="425512"/>
                  </a:cubicBezTo>
                  <a:cubicBezTo>
                    <a:pt x="302571" y="418060"/>
                    <a:pt x="290426" y="419477"/>
                    <a:pt x="281372" y="416459"/>
                  </a:cubicBezTo>
                  <a:cubicBezTo>
                    <a:pt x="203026" y="364227"/>
                    <a:pt x="255982" y="390735"/>
                    <a:pt x="190838" y="371192"/>
                  </a:cubicBezTo>
                  <a:cubicBezTo>
                    <a:pt x="172556" y="365708"/>
                    <a:pt x="136517" y="353085"/>
                    <a:pt x="136517" y="353085"/>
                  </a:cubicBezTo>
                  <a:cubicBezTo>
                    <a:pt x="133499" y="344031"/>
                    <a:pt x="124841" y="335100"/>
                    <a:pt x="127463" y="325924"/>
                  </a:cubicBezTo>
                  <a:cubicBezTo>
                    <a:pt x="132108" y="309665"/>
                    <a:pt x="169577" y="274757"/>
                    <a:pt x="181784" y="262550"/>
                  </a:cubicBezTo>
                  <a:cubicBezTo>
                    <a:pt x="184802" y="208229"/>
                    <a:pt x="177643" y="152368"/>
                    <a:pt x="190838" y="99588"/>
                  </a:cubicBezTo>
                  <a:cubicBezTo>
                    <a:pt x="194111" y="86495"/>
                    <a:pt x="223779" y="94574"/>
                    <a:pt x="227052" y="81481"/>
                  </a:cubicBezTo>
                  <a:cubicBezTo>
                    <a:pt x="229691" y="70925"/>
                    <a:pt x="208945" y="69410"/>
                    <a:pt x="199891" y="63374"/>
                  </a:cubicBezTo>
                  <a:cubicBezTo>
                    <a:pt x="193855" y="54320"/>
                    <a:pt x="179650" y="46883"/>
                    <a:pt x="181784" y="36213"/>
                  </a:cubicBezTo>
                  <a:cubicBezTo>
                    <a:pt x="184291" y="23677"/>
                    <a:pt x="227208" y="12019"/>
                    <a:pt x="236105" y="9053"/>
                  </a:cubicBezTo>
                  <a:cubicBezTo>
                    <a:pt x="245158" y="18106"/>
                    <a:pt x="255069" y="26377"/>
                    <a:pt x="263265" y="36213"/>
                  </a:cubicBezTo>
                  <a:cubicBezTo>
                    <a:pt x="270231" y="44572"/>
                    <a:pt x="272875" y="56577"/>
                    <a:pt x="281372" y="63374"/>
                  </a:cubicBezTo>
                  <a:cubicBezTo>
                    <a:pt x="288824" y="69336"/>
                    <a:pt x="299479" y="69409"/>
                    <a:pt x="308533" y="72427"/>
                  </a:cubicBezTo>
                  <a:cubicBezTo>
                    <a:pt x="314569" y="63374"/>
                    <a:pt x="318946" y="52961"/>
                    <a:pt x="326640" y="45267"/>
                  </a:cubicBezTo>
                  <a:cubicBezTo>
                    <a:pt x="386996" y="-15089"/>
                    <a:pt x="323622" y="72427"/>
                    <a:pt x="371907" y="0"/>
                  </a:cubicBezTo>
                  <a:cubicBezTo>
                    <a:pt x="392148" y="60722"/>
                    <a:pt x="381479" y="37249"/>
                    <a:pt x="399067" y="72427"/>
                  </a:cubicBezTo>
                </a:path>
              </a:pathLst>
            </a:custGeom>
            <a:solidFill>
              <a:srgbClr val="FF0000"/>
            </a:soli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3765">
                <a:defRPr/>
              </a:pPr>
              <a:endParaRPr lang="zh-CN" altLang="en-US"/>
            </a:p>
          </p:txBody>
        </p:sp>
        <p:sp>
          <p:nvSpPr>
            <p:cNvPr id="79890" name="TextBox 112"/>
            <p:cNvSpPr txBox="1">
              <a:spLocks noChangeArrowheads="1"/>
            </p:cNvSpPr>
            <p:nvPr/>
          </p:nvSpPr>
          <p:spPr bwMode="auto">
            <a:xfrm>
              <a:off x="7888877" y="4563548"/>
              <a:ext cx="624879" cy="412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600" b="1">
                  <a:solidFill>
                    <a:srgbClr val="000000"/>
                  </a:solidFill>
                  <a:ea typeface="微软雅黑" pitchFamily="34" charset="-122"/>
                </a:rPr>
                <a:t>浙江</a:t>
              </a:r>
            </a:p>
          </p:txBody>
        </p:sp>
        <p:sp>
          <p:nvSpPr>
            <p:cNvPr id="79891" name="TextBox 113"/>
            <p:cNvSpPr txBox="1">
              <a:spLocks noChangeArrowheads="1"/>
            </p:cNvSpPr>
            <p:nvPr/>
          </p:nvSpPr>
          <p:spPr bwMode="auto">
            <a:xfrm>
              <a:off x="7201914" y="4317184"/>
              <a:ext cx="743697" cy="412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600" b="1">
                  <a:solidFill>
                    <a:srgbClr val="000000"/>
                  </a:solidFill>
                  <a:ea typeface="微软雅黑" pitchFamily="34" charset="-122"/>
                </a:rPr>
                <a:t>安徽</a:t>
              </a:r>
            </a:p>
          </p:txBody>
        </p:sp>
        <p:sp>
          <p:nvSpPr>
            <p:cNvPr id="79892" name="TextBox 117"/>
            <p:cNvSpPr txBox="1">
              <a:spLocks noChangeArrowheads="1"/>
            </p:cNvSpPr>
            <p:nvPr/>
          </p:nvSpPr>
          <p:spPr bwMode="auto">
            <a:xfrm>
              <a:off x="8005260" y="3229544"/>
              <a:ext cx="743697" cy="492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 b="1">
                  <a:solidFill>
                    <a:srgbClr val="000000"/>
                  </a:solidFill>
                  <a:ea typeface="微软雅黑" pitchFamily="34" charset="-122"/>
                </a:rPr>
                <a:t>山东</a:t>
              </a:r>
            </a:p>
          </p:txBody>
        </p:sp>
        <p:sp>
          <p:nvSpPr>
            <p:cNvPr id="79893" name="TextBox 118"/>
            <p:cNvSpPr txBox="1">
              <a:spLocks noChangeArrowheads="1"/>
            </p:cNvSpPr>
            <p:nvPr/>
          </p:nvSpPr>
          <p:spPr bwMode="auto">
            <a:xfrm>
              <a:off x="7780975" y="5046862"/>
              <a:ext cx="743697" cy="412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600" b="1">
                  <a:solidFill>
                    <a:srgbClr val="000000"/>
                  </a:solidFill>
                  <a:ea typeface="微软雅黑" pitchFamily="34" charset="-122"/>
                </a:rPr>
                <a:t>福建</a:t>
              </a:r>
            </a:p>
          </p:txBody>
        </p:sp>
        <p:sp>
          <p:nvSpPr>
            <p:cNvPr id="79894" name="TextBox 150"/>
            <p:cNvSpPr txBox="1">
              <a:spLocks noChangeArrowheads="1"/>
            </p:cNvSpPr>
            <p:nvPr/>
          </p:nvSpPr>
          <p:spPr bwMode="auto">
            <a:xfrm>
              <a:off x="5537254" y="2478799"/>
              <a:ext cx="1208885" cy="492588"/>
            </a:xfrm>
            <a:prstGeom prst="rect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皖系军阀</a:t>
              </a:r>
            </a:p>
          </p:txBody>
        </p:sp>
        <p:sp>
          <p:nvSpPr>
            <p:cNvPr id="79895" name="TextBox 65"/>
            <p:cNvSpPr txBox="1">
              <a:spLocks noChangeArrowheads="1"/>
            </p:cNvSpPr>
            <p:nvPr/>
          </p:nvSpPr>
          <p:spPr bwMode="auto">
            <a:xfrm>
              <a:off x="915252" y="1861654"/>
              <a:ext cx="1208885" cy="492588"/>
            </a:xfrm>
            <a:prstGeom prst="rect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000">
                  <a:solidFill>
                    <a:srgbClr val="000000"/>
                  </a:solidFill>
                  <a:ea typeface="微软雅黑" pitchFamily="34" charset="-122"/>
                </a:rPr>
                <a:t>皖系军阀</a:t>
              </a:r>
            </a:p>
          </p:txBody>
        </p:sp>
        <p:sp>
          <p:nvSpPr>
            <p:cNvPr id="79896" name="TextBox 11"/>
            <p:cNvSpPr txBox="1">
              <a:spLocks noChangeArrowheads="1"/>
            </p:cNvSpPr>
            <p:nvPr/>
          </p:nvSpPr>
          <p:spPr bwMode="auto">
            <a:xfrm>
              <a:off x="7923118" y="2655200"/>
              <a:ext cx="669238" cy="37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400" b="1">
                  <a:solidFill>
                    <a:srgbClr val="000000"/>
                  </a:solidFill>
                  <a:latin typeface="黑体" pitchFamily="49" charset="-122"/>
                  <a:ea typeface="黑体" pitchFamily="49" charset="-122"/>
                </a:rPr>
                <a:t>北京</a:t>
              </a:r>
            </a:p>
          </p:txBody>
        </p:sp>
      </p:grpSp>
      <p:sp>
        <p:nvSpPr>
          <p:cNvPr id="79887" name="Rectangle 11"/>
          <p:cNvSpPr>
            <a:spLocks noChangeArrowheads="1"/>
          </p:cNvSpPr>
          <p:nvPr/>
        </p:nvSpPr>
        <p:spPr bwMode="auto">
          <a:xfrm>
            <a:off x="-34925" y="579452"/>
            <a:ext cx="2955925" cy="204787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2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438" tIns="45719" rIns="91438" bIns="45719" anchor="ctr"/>
          <a:lstStyle/>
          <a:p>
            <a:endParaRPr lang="zh-CN" altLang="en-US">
              <a:latin typeface="Times New Roman" pitchFamily="18" charset="0"/>
            </a:endParaRPr>
          </a:p>
        </p:txBody>
      </p:sp>
      <p:sp>
        <p:nvSpPr>
          <p:cNvPr id="79888" name="WordArt 13"/>
          <p:cNvSpPr>
            <a:spLocks noTextEdit="1"/>
          </p:cNvSpPr>
          <p:nvPr/>
        </p:nvSpPr>
        <p:spPr bwMode="auto">
          <a:xfrm>
            <a:off x="1" y="0"/>
            <a:ext cx="2559051" cy="566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b="1" kern="10" spc="48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宋体"/>
                <a:ea typeface="宋体"/>
              </a:rPr>
              <a:t>四、军阀割据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21"/>
    </mc:Choice>
    <mc:Fallback xmlns="">
      <p:transition advTm="650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5" name="Group 35"/>
          <p:cNvGraphicFramePr>
            <a:graphicFrameLocks noGrp="1"/>
          </p:cNvGraphicFramePr>
          <p:nvPr/>
        </p:nvGraphicFramePr>
        <p:xfrm>
          <a:off x="3259140" y="2676531"/>
          <a:ext cx="5673725" cy="1005139"/>
        </p:xfrm>
        <a:graphic>
          <a:graphicData uri="http://schemas.openxmlformats.org/drawingml/2006/table">
            <a:tbl>
              <a:tblPr/>
              <a:tblGrid>
                <a:gridCol w="5673725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宋体" charset="-122"/>
                      </a:endParaRPr>
                    </a:p>
                  </a:txBody>
                  <a:tcPr marL="121943" marR="121943" marT="45687" marB="4568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DFB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121943" marR="121943" marT="45687" marB="456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24" name="Rectangle 20"/>
          <p:cNvSpPr>
            <a:spLocks noChangeArrowheads="1"/>
          </p:cNvSpPr>
          <p:nvPr/>
        </p:nvSpPr>
        <p:spPr bwMode="auto">
          <a:xfrm>
            <a:off x="3259146" y="3692368"/>
            <a:ext cx="184727" cy="49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8" tIns="45719" rIns="91438" bIns="45719" anchor="ctr">
            <a:spAutoFit/>
          </a:bodyPr>
          <a:lstStyle/>
          <a:p>
            <a:pPr eaLnBrk="0" hangingPunct="0">
              <a:buFont typeface="Arial" charset="0"/>
              <a:buNone/>
            </a:pPr>
            <a:r>
              <a:rPr lang="en-US" altLang="zh-CN" sz="80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sz="800">
                <a:latin typeface="微软雅黑" pitchFamily="34" charset="-122"/>
                <a:ea typeface="微软雅黑" pitchFamily="34" charset="-122"/>
              </a:rPr>
            </a:br>
            <a:endParaRPr lang="en-US" altLang="zh-CN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92" name="Text Box 24"/>
          <p:cNvSpPr txBox="1">
            <a:spLocks noChangeArrowheads="1"/>
          </p:cNvSpPr>
          <p:nvPr/>
        </p:nvSpPr>
        <p:spPr bwMode="auto">
          <a:xfrm>
            <a:off x="330209" y="444513"/>
            <a:ext cx="3877981" cy="58477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8" tIns="45719" rIns="91438" bIns="45719">
            <a:spAutoFit/>
          </a:bodyPr>
          <a:lstStyle/>
          <a:p>
            <a:pPr defTabSz="913765" eaLnBrk="0" hangingPunct="0">
              <a:defRPr/>
            </a:pPr>
            <a:r>
              <a:rPr lang="zh-CN" altLang="en-US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军阀割据混战的影响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1074748" y="3355979"/>
            <a:ext cx="8313737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 eaLnBrk="0" hangingPunct="0">
              <a:buFont typeface="Arial" charset="0"/>
              <a:buNone/>
            </a:pPr>
            <a:r>
              <a:rPr lang="zh-CN" altLang="en-US" sz="28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根据上述表格想一想，北洋军阀的割据局面对中国社会造成哪些不利影响？</a:t>
            </a:r>
          </a:p>
        </p:txBody>
      </p:sp>
      <p:graphicFrame>
        <p:nvGraphicFramePr>
          <p:cNvPr id="81956" name="Group 36"/>
          <p:cNvGraphicFramePr>
            <a:graphicFrameLocks noGrp="1"/>
          </p:cNvGraphicFramePr>
          <p:nvPr/>
        </p:nvGraphicFramePr>
        <p:xfrm>
          <a:off x="965204" y="1228733"/>
          <a:ext cx="8128001" cy="1905000"/>
        </p:xfrm>
        <a:graphic>
          <a:graphicData uri="http://schemas.openxmlformats.org/drawingml/2006/table">
            <a:tbl>
              <a:tblPr/>
              <a:tblGrid>
                <a:gridCol w="2709863"/>
                <a:gridCol w="2708275"/>
                <a:gridCol w="270986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农户减少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1914-1918</a:t>
                      </a:r>
                      <a:endParaRPr kumimoji="0" lang="zh-CN" alt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减少</a:t>
                      </a: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1500</a:t>
                      </a: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多万户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耕地减少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1914-1918</a:t>
                      </a:r>
                      <a:endParaRPr kumimoji="0" lang="zh-CN" alt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减少</a:t>
                      </a: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2600</a:t>
                      </a: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多万亩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荒地增加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1914-1918</a:t>
                      </a:r>
                      <a:endParaRPr kumimoji="0" lang="zh-CN" alt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减少</a:t>
                      </a: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4900</a:t>
                      </a: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多万亩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陆军增加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1914-1918</a:t>
                      </a:r>
                      <a:endParaRPr kumimoji="0" lang="zh-CN" alt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增加</a:t>
                      </a: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92</a:t>
                      </a: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万多人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军费增加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1916-1918</a:t>
                      </a:r>
                      <a:endParaRPr kumimoji="0" lang="zh-CN" alt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增加</a:t>
                      </a:r>
                      <a:r>
                        <a:rPr kumimoji="0" lang="en-US" altLang="zh-CN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5000</a:t>
                      </a:r>
                      <a:r>
                        <a:rPr kumimoji="0" lang="zh-CN" alt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多万元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1074739" y="4419607"/>
            <a:ext cx="7759700" cy="177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0000CC"/>
                </a:solidFill>
                <a:latin typeface="微软雅黑" pitchFamily="34" charset="-122"/>
                <a:ea typeface="微软雅黑" pitchFamily="34" charset="-122"/>
              </a:rPr>
              <a:t>军阀割据混战，导致中国社会动荡不安，民众流离失所，经济遭到严重破坏。日益增长的军队人数和军费开支，使中国人民的负担不断加重。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9327"/>
    </mc:Choice>
    <mc:Fallback xmlns="">
      <p:transition advTm="493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5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文本框 1073743066"/>
          <p:cNvSpPr txBox="1">
            <a:spLocks noChangeArrowheads="1"/>
          </p:cNvSpPr>
          <p:nvPr/>
        </p:nvSpPr>
        <p:spPr bwMode="auto">
          <a:xfrm>
            <a:off x="1298575" y="1016000"/>
            <a:ext cx="719139" cy="5302250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eaVert" lIns="91438" tIns="45719" rIns="91438" bIns="45719"/>
          <a:lstStyle/>
          <a:p>
            <a:r>
              <a:rPr lang="zh-CN" altLang="en-US" sz="2800" b="1" dirty="0">
                <a:solidFill>
                  <a:srgbClr val="0000CC"/>
                </a:solidFill>
              </a:rPr>
              <a:t>北 洋 政 府 的 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 </a:t>
            </a:r>
            <a:r>
              <a:rPr lang="zh-CN" altLang="en-US" sz="2800" b="1" dirty="0">
                <a:solidFill>
                  <a:srgbClr val="0000CC"/>
                </a:solidFill>
              </a:rPr>
              <a:t>统 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治和军阀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割据</a:t>
            </a:r>
            <a:endParaRPr lang="zh-CN" altLang="en-US" sz="3200" b="1" dirty="0">
              <a:solidFill>
                <a:srgbClr val="0000CC"/>
              </a:solidFill>
            </a:endParaRPr>
          </a:p>
          <a:p>
            <a:endParaRPr lang="zh-CN" altLang="en-US" sz="3200" b="1" dirty="0">
              <a:solidFill>
                <a:srgbClr val="0000CC"/>
              </a:solidFill>
            </a:endParaRPr>
          </a:p>
        </p:txBody>
      </p:sp>
      <p:sp>
        <p:nvSpPr>
          <p:cNvPr id="86018" name="左大括号 1073743067"/>
          <p:cNvSpPr>
            <a:spLocks/>
          </p:cNvSpPr>
          <p:nvPr/>
        </p:nvSpPr>
        <p:spPr bwMode="auto">
          <a:xfrm>
            <a:off x="2335222" y="817563"/>
            <a:ext cx="206375" cy="5500687"/>
          </a:xfrm>
          <a:prstGeom prst="leftBrace">
            <a:avLst>
              <a:gd name="adj1" fmla="val 9217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91438" tIns="45719" rIns="91438" bIns="45719"/>
          <a:lstStyle/>
          <a:p>
            <a:endParaRPr lang="zh-CN" altLang="en-US"/>
          </a:p>
        </p:txBody>
      </p:sp>
      <p:sp>
        <p:nvSpPr>
          <p:cNvPr id="30723" name="文本框 1073743050"/>
          <p:cNvSpPr txBox="1">
            <a:spLocks noChangeArrowheads="1"/>
          </p:cNvSpPr>
          <p:nvPr/>
        </p:nvSpPr>
        <p:spPr bwMode="auto">
          <a:xfrm>
            <a:off x="2782897" y="577850"/>
            <a:ext cx="7572375" cy="626482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“宋案”：</a:t>
            </a:r>
            <a:r>
              <a:rPr lang="zh-CN" altLang="en-US" sz="2800" b="1" dirty="0" smtClean="0"/>
              <a:t>制造者、目的</a:t>
            </a:r>
            <a:endParaRPr lang="zh-CN" altLang="en-US" sz="2800" b="1" dirty="0"/>
          </a:p>
          <a:p>
            <a:pPr algn="ctr"/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1073743060" name="直接连接符 1073743059"/>
          <p:cNvSpPr>
            <a:spLocks noChangeShapeType="1"/>
          </p:cNvSpPr>
          <p:nvPr/>
        </p:nvSpPr>
        <p:spPr bwMode="auto">
          <a:xfrm>
            <a:off x="3347613" y="1309183"/>
            <a:ext cx="12700" cy="5826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73743052" name="文本框 1073743051"/>
          <p:cNvSpPr txBox="1">
            <a:spLocks noChangeArrowheads="1"/>
          </p:cNvSpPr>
          <p:nvPr/>
        </p:nvSpPr>
        <p:spPr bwMode="auto">
          <a:xfrm>
            <a:off x="2808289" y="1893297"/>
            <a:ext cx="8287174" cy="439737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“二次革命”：</a:t>
            </a:r>
            <a:r>
              <a:rPr lang="zh-CN" altLang="en-US" sz="2800" b="1" dirty="0" smtClean="0"/>
              <a:t>时间、原因、领导者、结果、败因</a:t>
            </a:r>
            <a:endParaRPr lang="zh-CN" altLang="en-US" b="1" dirty="0"/>
          </a:p>
        </p:txBody>
      </p:sp>
      <p:sp>
        <p:nvSpPr>
          <p:cNvPr id="2" name="直接连接符 1"/>
          <p:cNvSpPr>
            <a:spLocks noChangeShapeType="1"/>
          </p:cNvSpPr>
          <p:nvPr/>
        </p:nvSpPr>
        <p:spPr bwMode="auto">
          <a:xfrm flipH="1">
            <a:off x="3383816" y="2424907"/>
            <a:ext cx="0" cy="9318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73743053" name="文本框 1073743052"/>
          <p:cNvSpPr txBox="1">
            <a:spLocks noChangeArrowheads="1"/>
          </p:cNvSpPr>
          <p:nvPr/>
        </p:nvSpPr>
        <p:spPr bwMode="auto">
          <a:xfrm>
            <a:off x="2732929" y="3369586"/>
            <a:ext cx="2273300" cy="681044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pPr algn="ctr"/>
            <a:r>
              <a:rPr lang="zh-CN" altLang="en-US" sz="2800" b="1" dirty="0" smtClean="0">
                <a:solidFill>
                  <a:srgbClr val="FF0000"/>
                </a:solidFill>
              </a:rPr>
              <a:t>袁复辟</a:t>
            </a:r>
            <a:r>
              <a:rPr lang="zh-CN" altLang="en-US" sz="2800" b="1" dirty="0">
                <a:solidFill>
                  <a:srgbClr val="FF0000"/>
                </a:solidFill>
              </a:rPr>
              <a:t>帝制</a:t>
            </a:r>
          </a:p>
          <a:p>
            <a:pPr algn="ctr"/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1073743064" name="左大括号 1073743063"/>
          <p:cNvSpPr>
            <a:spLocks/>
          </p:cNvSpPr>
          <p:nvPr/>
        </p:nvSpPr>
        <p:spPr bwMode="auto">
          <a:xfrm>
            <a:off x="5103643" y="2817018"/>
            <a:ext cx="127000" cy="1501775"/>
          </a:xfrm>
          <a:prstGeom prst="leftBrace">
            <a:avLst>
              <a:gd name="adj1" fmla="val 66516"/>
              <a:gd name="adj2" fmla="val 50000"/>
            </a:avLst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lIns="91438" tIns="45719" rIns="91438" bIns="45719"/>
          <a:lstStyle/>
          <a:p>
            <a:endParaRPr lang="zh-CN" altLang="en-US" b="1">
              <a:solidFill>
                <a:srgbClr val="0000CC"/>
              </a:solidFill>
            </a:endParaRPr>
          </a:p>
        </p:txBody>
      </p:sp>
      <p:sp>
        <p:nvSpPr>
          <p:cNvPr id="1073743054" name="文本框 1073743053"/>
          <p:cNvSpPr txBox="1">
            <a:spLocks noChangeArrowheads="1"/>
          </p:cNvSpPr>
          <p:nvPr/>
        </p:nvSpPr>
        <p:spPr bwMode="auto">
          <a:xfrm>
            <a:off x="5259392" y="3287712"/>
            <a:ext cx="6284912" cy="560388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>
                <a:solidFill>
                  <a:srgbClr val="0000CC"/>
                </a:solidFill>
              </a:rPr>
              <a:t>对内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：独裁专制，镇压人民革命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1073743055" name="文本框 1073743054"/>
          <p:cNvSpPr txBox="1">
            <a:spLocks noChangeArrowheads="1"/>
          </p:cNvSpPr>
          <p:nvPr/>
        </p:nvSpPr>
        <p:spPr bwMode="auto">
          <a:xfrm>
            <a:off x="5259392" y="4014797"/>
            <a:ext cx="6284911" cy="581011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>
                <a:solidFill>
                  <a:srgbClr val="0000CC"/>
                </a:solidFill>
              </a:rPr>
              <a:t>对外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：投靠帝国主义，出卖国家利益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1073743056" name="文本框 1073743055"/>
          <p:cNvSpPr txBox="1">
            <a:spLocks noChangeArrowheads="1"/>
          </p:cNvSpPr>
          <p:nvPr/>
        </p:nvSpPr>
        <p:spPr bwMode="auto">
          <a:xfrm>
            <a:off x="2780772" y="4827242"/>
            <a:ext cx="1920875" cy="452437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pPr algn="ctr"/>
            <a:r>
              <a:rPr lang="zh-CN" altLang="en-US" sz="2800" b="1">
                <a:solidFill>
                  <a:srgbClr val="FF0000"/>
                </a:solidFill>
              </a:rPr>
              <a:t>护国战争</a:t>
            </a:r>
          </a:p>
          <a:p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直接连接符 2"/>
          <p:cNvSpPr>
            <a:spLocks noChangeShapeType="1"/>
          </p:cNvSpPr>
          <p:nvPr/>
        </p:nvSpPr>
        <p:spPr bwMode="auto">
          <a:xfrm flipH="1">
            <a:off x="3388812" y="4133380"/>
            <a:ext cx="0" cy="4667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直接连接符 3"/>
          <p:cNvSpPr>
            <a:spLocks noChangeShapeType="1"/>
          </p:cNvSpPr>
          <p:nvPr/>
        </p:nvSpPr>
        <p:spPr bwMode="auto">
          <a:xfrm rot="-180000">
            <a:off x="4735929" y="5082287"/>
            <a:ext cx="419100" cy="22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73743057" name="文本框 1073743056"/>
          <p:cNvSpPr txBox="1">
            <a:spLocks noChangeArrowheads="1"/>
          </p:cNvSpPr>
          <p:nvPr/>
        </p:nvSpPr>
        <p:spPr bwMode="auto">
          <a:xfrm>
            <a:off x="5230643" y="4833243"/>
            <a:ext cx="6313658" cy="585787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时间、目的、领导者、结果、启示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5" name="直接连接符 4"/>
          <p:cNvSpPr>
            <a:spLocks noChangeShapeType="1"/>
          </p:cNvSpPr>
          <p:nvPr/>
        </p:nvSpPr>
        <p:spPr bwMode="auto">
          <a:xfrm>
            <a:off x="3332861" y="5385884"/>
            <a:ext cx="0" cy="388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73743058" name="文本框 1073743057"/>
          <p:cNvSpPr txBox="1">
            <a:spLocks noChangeArrowheads="1"/>
          </p:cNvSpPr>
          <p:nvPr/>
        </p:nvSpPr>
        <p:spPr bwMode="auto">
          <a:xfrm>
            <a:off x="2780772" y="5863768"/>
            <a:ext cx="1862137" cy="590550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pPr algn="ctr"/>
            <a:r>
              <a:rPr lang="zh-CN" altLang="en-US" sz="2800" b="1">
                <a:solidFill>
                  <a:srgbClr val="FF0000"/>
                </a:solidFill>
              </a:rPr>
              <a:t>军阀割据</a:t>
            </a:r>
          </a:p>
          <a:p>
            <a:pPr algn="ctr"/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6" name="直接连接符 5"/>
          <p:cNvSpPr>
            <a:spLocks noChangeShapeType="1"/>
          </p:cNvSpPr>
          <p:nvPr/>
        </p:nvSpPr>
        <p:spPr bwMode="auto">
          <a:xfrm rot="-180000">
            <a:off x="4701981" y="6182755"/>
            <a:ext cx="464829" cy="24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73743059" name="文本框 1073743058"/>
          <p:cNvSpPr txBox="1">
            <a:spLocks noChangeArrowheads="1"/>
          </p:cNvSpPr>
          <p:nvPr/>
        </p:nvSpPr>
        <p:spPr bwMode="auto">
          <a:xfrm>
            <a:off x="5259390" y="5893137"/>
            <a:ext cx="5624200" cy="531812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主要派系、目的、手段、影响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  <p:sp>
        <p:nvSpPr>
          <p:cNvPr id="86035" name="文本框 6"/>
          <p:cNvSpPr txBox="1">
            <a:spLocks noChangeArrowheads="1"/>
          </p:cNvSpPr>
          <p:nvPr/>
        </p:nvSpPr>
        <p:spPr bwMode="auto">
          <a:xfrm>
            <a:off x="247651" y="46046"/>
            <a:ext cx="2820988" cy="70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r>
              <a:rPr lang="zh-CN" altLang="en-US" sz="4000">
                <a:latin typeface="华文行楷" pitchFamily="2" charset="-122"/>
                <a:ea typeface="华文行楷" pitchFamily="2" charset="-122"/>
              </a:rPr>
              <a:t>课堂小结</a:t>
            </a:r>
          </a:p>
        </p:txBody>
      </p:sp>
      <p:sp>
        <p:nvSpPr>
          <p:cNvPr id="21" name="文本框 1073743053"/>
          <p:cNvSpPr txBox="1">
            <a:spLocks noChangeArrowheads="1"/>
          </p:cNvSpPr>
          <p:nvPr/>
        </p:nvSpPr>
        <p:spPr bwMode="auto">
          <a:xfrm>
            <a:off x="5259392" y="2610644"/>
            <a:ext cx="6284912" cy="560388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91438" tIns="45719" rIns="91438" bIns="45719"/>
          <a:lstStyle/>
          <a:p>
            <a:r>
              <a:rPr lang="zh-CN" altLang="en-US" sz="2800" b="1" dirty="0" smtClean="0">
                <a:solidFill>
                  <a:srgbClr val="0000CC"/>
                </a:solidFill>
              </a:rPr>
              <a:t>复辟过程：①②③④⑤⑥⑦</a:t>
            </a:r>
            <a:endParaRPr lang="zh-CN" altLang="en-US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1496"/>
    </mc:Choice>
    <mc:Fallback xmlns="">
      <p:transition advTm="614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7374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737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737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7374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7374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7374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7374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7374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7374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7374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  <p:bldP spid="1073743060" grpId="0" animBg="1"/>
      <p:bldP spid="1073743052" grpId="0" bldLvl="0" animBg="1"/>
      <p:bldP spid="2" grpId="0" animBg="1"/>
      <p:bldP spid="1073743053" grpId="0" bldLvl="0" animBg="1"/>
      <p:bldP spid="1073743064" grpId="0" bldLvl="0" animBg="1"/>
      <p:bldP spid="1073743054" grpId="0" bldLvl="0" animBg="1"/>
      <p:bldP spid="1073743055" grpId="0" bldLvl="0" animBg="1"/>
      <p:bldP spid="1073743056" grpId="0" bldLvl="0" animBg="1"/>
      <p:bldP spid="3" grpId="0" animBg="1"/>
      <p:bldP spid="4" grpId="0" animBg="1"/>
      <p:bldP spid="1073743057" grpId="0" bldLvl="0" animBg="1"/>
      <p:bldP spid="5" grpId="0" animBg="1"/>
      <p:bldP spid="1073743058" grpId="0" bldLvl="0" animBg="1"/>
      <p:bldP spid="6" grpId="0" animBg="1"/>
      <p:bldP spid="1073743059" grpId="0" bldLvl="0" animBg="1"/>
      <p:bldP spid="21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07220" y="313554"/>
            <a:ext cx="93331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北洋政府出现在中国近代史上由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南京临时政府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1912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年成立）向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南京国民政府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1927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年成立）过渡的时期，也是中国近代史上统治最为混乱的时期。</a:t>
            </a:r>
            <a:endParaRPr lang="en-US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这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时期出现了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袁世凯违背历史潮流复辟帝制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的丑闻，但同时也孕育着新时代的曙光。中国的无产阶级在反对北洋政府黑暗统治的过程中登上历史舞台，揭开了中国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新民主主义革命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的神秘面纱。</a:t>
            </a:r>
            <a:endParaRPr lang="en-US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今天我们就来探索一下北洋政府的黑暗统治。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895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>
            <a:off x="358600" y="739588"/>
            <a:ext cx="9556377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3840622" y="50666"/>
            <a:ext cx="5950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solidFill>
                  <a:prstClr val="black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从</a:t>
            </a:r>
            <a:r>
              <a:rPr lang="en-US" altLang="zh-CN" sz="3600" dirty="0" smtClean="0">
                <a:solidFill>
                  <a:prstClr val="black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“</a:t>
            </a:r>
            <a:r>
              <a:rPr lang="zh-CN" altLang="en-US" sz="3600" dirty="0" smtClean="0">
                <a:solidFill>
                  <a:prstClr val="black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合法斗争</a:t>
            </a:r>
            <a:r>
              <a:rPr lang="en-US" altLang="zh-CN" sz="3600" dirty="0" smtClean="0">
                <a:solidFill>
                  <a:prstClr val="black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”</a:t>
            </a:r>
            <a:r>
              <a:rPr lang="zh-CN" altLang="en-US" sz="3600" dirty="0" smtClean="0">
                <a:solidFill>
                  <a:prstClr val="black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到武力反袁</a:t>
            </a:r>
            <a:endParaRPr lang="zh-CN" altLang="en-US" sz="3600" dirty="0">
              <a:solidFill>
                <a:prstClr val="black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8591" y="992466"/>
            <a:ext cx="11528612" cy="3108543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zh-CN" sz="2800" b="1" dirty="0" smtClean="0">
                <a:solidFill>
                  <a:prstClr val="black"/>
                </a:solidFill>
                <a:latin typeface="Calibri"/>
                <a:ea typeface="宋体"/>
              </a:rPr>
              <a:t>材料</a:t>
            </a:r>
            <a:r>
              <a:rPr lang="zh-CN" altLang="zh-CN" sz="2800" b="1" dirty="0">
                <a:solidFill>
                  <a:prstClr val="black"/>
                </a:solidFill>
                <a:latin typeface="Calibri"/>
                <a:ea typeface="宋体"/>
              </a:rPr>
              <a:t>一：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1912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月，宋教仁以同盟会为基础，联合统一共和党等几个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党派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，组成国民党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材料二：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改责任内阁之要义，即总统不负责任，而内阁代总统对于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议会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负责任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是也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         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宋教仁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国民党欢迎会演说词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zh-CN" sz="2800" b="1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zh-CN" sz="2800" b="1" dirty="0" smtClean="0">
                <a:solidFill>
                  <a:prstClr val="black"/>
                </a:solidFill>
                <a:latin typeface="Calibri"/>
                <a:ea typeface="宋体"/>
              </a:rPr>
              <a:t>材料</a:t>
            </a: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三</a:t>
            </a:r>
            <a:r>
              <a:rPr lang="zh-CN" altLang="zh-CN" sz="2800" b="1" dirty="0" smtClean="0">
                <a:solidFill>
                  <a:prstClr val="black"/>
                </a:solidFill>
                <a:latin typeface="Calibri"/>
                <a:ea typeface="宋体"/>
              </a:rPr>
              <a:t>：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1913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月，依据临时约法举行了中国历史上第一次国会选举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参众两院中，国民党获得议席最多，按约法精神应由该党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理事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长宋教仁</a:t>
            </a:r>
            <a:r>
              <a:rPr lang="zh-CN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出任内阁总理</a:t>
            </a:r>
            <a:r>
              <a:rPr lang="zh-CN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800" b="1" dirty="0" smtClean="0">
                <a:solidFill>
                  <a:prstClr val="black"/>
                </a:solidFill>
                <a:latin typeface="Calibri"/>
                <a:ea typeface="宋体"/>
              </a:rPr>
              <a:t>        </a:t>
            </a:r>
            <a:endParaRPr lang="zh-CN" altLang="en-US" sz="2800" b="1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6082" y="4231974"/>
            <a:ext cx="11184649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探究一：</a:t>
            </a:r>
            <a:r>
              <a:rPr lang="zh-CN" altLang="zh-CN" sz="28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据材料指出宋教仁为什么要改组国民党</a:t>
            </a:r>
            <a:r>
              <a:rPr lang="zh-CN" altLang="zh-CN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？</a:t>
            </a:r>
            <a:r>
              <a:rPr lang="zh-CN" altLang="en-US" sz="28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宋教仁主张的</a:t>
            </a:r>
            <a:r>
              <a:rPr lang="zh-CN" altLang="en-US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责任</a:t>
            </a:r>
            <a:endParaRPr lang="en-US" altLang="zh-CN" sz="2800" b="1" dirty="0" smtClean="0">
              <a:solidFill>
                <a:srgbClr val="0000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lang="zh-CN" altLang="en-US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内阁</a:t>
            </a:r>
            <a:r>
              <a:rPr lang="zh-CN" altLang="en-US" sz="28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对谁造成了威胁？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3264" y="5300217"/>
            <a:ext cx="9646024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        由国民党参与国会竞选，进而组织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宋体"/>
              </a:rPr>
              <a:t>由革命派主导的内阁</a:t>
            </a: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，从而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宋体"/>
              </a:rPr>
              <a:t>限制袁世凯的权力</a:t>
            </a: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。</a:t>
            </a:r>
            <a:endParaRPr lang="zh-CN" altLang="en-US" sz="3200" b="1" dirty="0">
              <a:solidFill>
                <a:prstClr val="black"/>
              </a:solidFill>
              <a:latin typeface="Calibri"/>
              <a:ea typeface="宋体"/>
            </a:endParaRPr>
          </a:p>
        </p:txBody>
      </p:sp>
      <p:sp>
        <p:nvSpPr>
          <p:cNvPr id="8" name="WordArt 13"/>
          <p:cNvSpPr>
            <a:spLocks noTextEdit="1"/>
          </p:cNvSpPr>
          <p:nvPr/>
        </p:nvSpPr>
        <p:spPr bwMode="auto">
          <a:xfrm>
            <a:off x="276234" y="39515"/>
            <a:ext cx="3281015" cy="700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b="1" kern="10" spc="48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宋体"/>
                <a:ea typeface="宋体"/>
              </a:rPr>
              <a:t>一、二次</a:t>
            </a:r>
            <a:r>
              <a:rPr lang="zh-CN" altLang="en-US" b="1" kern="10" spc="480" dirty="0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宋体"/>
                <a:ea typeface="宋体"/>
              </a:rPr>
              <a:t>革命</a:t>
            </a:r>
            <a:r>
              <a:rPr lang="en-US" altLang="zh-CN" b="1" kern="10" spc="480" dirty="0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宋体"/>
                <a:ea typeface="宋体"/>
              </a:rPr>
              <a:t>——</a:t>
            </a:r>
            <a:endParaRPr lang="zh-CN" altLang="en-US" b="1" kern="10" spc="480" dirty="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FF7C80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宋体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19824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2"/>
          <p:cNvSpPr txBox="1">
            <a:spLocks noChangeArrowheads="1"/>
          </p:cNvSpPr>
          <p:nvPr/>
        </p:nvSpPr>
        <p:spPr bwMode="auto">
          <a:xfrm>
            <a:off x="425457" y="399784"/>
            <a:ext cx="7447313" cy="2677654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square" lIns="91438" tIns="45719" rIns="91438" bIns="45719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宋体" charset="-122"/>
              </a:rPr>
              <a:t>材料四：</a:t>
            </a:r>
            <a:r>
              <a:rPr lang="en-US" altLang="zh-CN" sz="2800" b="1" dirty="0">
                <a:solidFill>
                  <a:srgbClr val="000000"/>
                </a:solidFill>
                <a:latin typeface="宋体" charset="-122"/>
              </a:rPr>
              <a:t>1913</a:t>
            </a:r>
            <a:r>
              <a:rPr lang="zh-CN" altLang="en-US" sz="2800" b="1" dirty="0">
                <a:solidFill>
                  <a:srgbClr val="000000"/>
                </a:solidFill>
                <a:latin typeface="宋体" charset="-122"/>
              </a:rPr>
              <a:t>年</a:t>
            </a:r>
            <a:r>
              <a:rPr lang="en-US" altLang="zh-CN" sz="2800" b="1" dirty="0">
                <a:solidFill>
                  <a:srgbClr val="000000"/>
                </a:solidFill>
                <a:latin typeface="宋体" charset="-122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宋体" charset="-122"/>
              </a:rPr>
              <a:t>月</a:t>
            </a:r>
            <a:r>
              <a:rPr lang="en-US" altLang="zh-CN" sz="2800" b="1" dirty="0">
                <a:solidFill>
                  <a:srgbClr val="000000"/>
                </a:solidFill>
                <a:latin typeface="宋体" charset="-122"/>
              </a:rPr>
              <a:t>20</a:t>
            </a:r>
            <a:r>
              <a:rPr lang="zh-CN" altLang="en-US" sz="2800" b="1" dirty="0">
                <a:solidFill>
                  <a:srgbClr val="000000"/>
                </a:solidFill>
                <a:latin typeface="宋体" charset="-122"/>
              </a:rPr>
              <a:t>日，宋教仁被刺于上海沪宁车站，全国震惊。时为临时大总统的袁世凯说：“何物狂徒，胆敢毁我共和元勋？”下令通缉凶手。后来，参与行刺的应桂馨到北京，要求幕后指使者兑现“毁宋酬勋”，后者拒不接见，应离京去津，途中被刺身亡。 </a:t>
            </a:r>
          </a:p>
        </p:txBody>
      </p:sp>
      <p:sp>
        <p:nvSpPr>
          <p:cNvPr id="64514" name="Text Box 3"/>
          <p:cNvSpPr txBox="1">
            <a:spLocks noChangeArrowheads="1"/>
          </p:cNvSpPr>
          <p:nvPr/>
        </p:nvSpPr>
        <p:spPr bwMode="auto">
          <a:xfrm>
            <a:off x="425454" y="3344071"/>
            <a:ext cx="7268895" cy="1384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8" tIns="45719" rIns="91438" bIns="45719">
            <a:spAutoFit/>
          </a:bodyPr>
          <a:lstStyle/>
          <a:p>
            <a:pPr marL="457200" indent="-457200"/>
            <a:r>
              <a:rPr lang="zh-CN" altLang="en-US" sz="2800" b="1" dirty="0" smtClean="0">
                <a:solidFill>
                  <a:srgbClr val="0000CC"/>
                </a:solidFill>
                <a:latin typeface="宋体" charset="-122"/>
              </a:rPr>
              <a:t>探究</a:t>
            </a:r>
            <a:r>
              <a:rPr lang="en-US" altLang="zh-CN" sz="2800" b="1" dirty="0" smtClean="0">
                <a:solidFill>
                  <a:srgbClr val="0000CC"/>
                </a:solidFill>
                <a:latin typeface="宋体" charset="-122"/>
              </a:rPr>
              <a:t>2</a:t>
            </a:r>
            <a:r>
              <a:rPr lang="zh-CN" altLang="en-US" sz="2800" b="1" dirty="0" smtClean="0">
                <a:solidFill>
                  <a:srgbClr val="0000CC"/>
                </a:solidFill>
                <a:latin typeface="宋体" charset="-122"/>
              </a:rPr>
              <a:t>：材料</a:t>
            </a:r>
            <a:r>
              <a:rPr lang="zh-CN" altLang="en-US" sz="2800" b="1" dirty="0">
                <a:solidFill>
                  <a:srgbClr val="0000CC"/>
                </a:solidFill>
                <a:latin typeface="宋体" charset="-122"/>
              </a:rPr>
              <a:t>四</a:t>
            </a:r>
            <a:r>
              <a:rPr lang="zh-CN" altLang="en-US" sz="2800" b="1" dirty="0" smtClean="0">
                <a:solidFill>
                  <a:srgbClr val="0000CC"/>
                </a:solidFill>
                <a:latin typeface="宋体" charset="-122"/>
              </a:rPr>
              <a:t>和</a:t>
            </a:r>
            <a:r>
              <a:rPr lang="zh-CN" altLang="en-US" sz="2800" b="1" dirty="0">
                <a:solidFill>
                  <a:srgbClr val="0000CC"/>
                </a:solidFill>
                <a:latin typeface="宋体" charset="-122"/>
              </a:rPr>
              <a:t>图一中指的是什么事件？和图二有什么联系</a:t>
            </a:r>
            <a:r>
              <a:rPr lang="zh-CN" altLang="en-US" sz="2800" b="1" dirty="0" smtClean="0">
                <a:solidFill>
                  <a:srgbClr val="0000CC"/>
                </a:solidFill>
                <a:latin typeface="宋体" charset="-122"/>
              </a:rPr>
              <a:t>？图二事件的目的</a:t>
            </a:r>
            <a:r>
              <a:rPr lang="zh-CN" altLang="en-US" sz="2800" b="1" dirty="0">
                <a:solidFill>
                  <a:srgbClr val="0000CC"/>
                </a:solidFill>
                <a:latin typeface="宋体" charset="-122"/>
              </a:rPr>
              <a:t>是什么？由此可见它与辛亥革命有何关系</a:t>
            </a:r>
            <a:r>
              <a:rPr lang="zh-CN" altLang="en-US" sz="2800" b="1" dirty="0" smtClean="0">
                <a:solidFill>
                  <a:srgbClr val="0000CC"/>
                </a:solidFill>
                <a:latin typeface="宋体" charset="-122"/>
              </a:rPr>
              <a:t>？</a:t>
            </a:r>
            <a:endParaRPr lang="zh-CN" altLang="en-US" sz="2800" b="1" dirty="0">
              <a:solidFill>
                <a:srgbClr val="0000CC"/>
              </a:solidFill>
              <a:latin typeface="宋体" charset="-122"/>
            </a:endParaRPr>
          </a:p>
        </p:txBody>
      </p:sp>
      <p:pic>
        <p:nvPicPr>
          <p:cNvPr id="64515" name="图片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3788" y="271477"/>
            <a:ext cx="2437432" cy="281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6" name="Picture 14" descr="timg?image&amp;quality=80&amp;size=b9999_10000&amp;sec=1497414492904&amp;di=1ef5c6b673bc286f8182cfc08523d0cf&amp;imgtype=0&amp;src=http%3A%2F%2Fimgtu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4421" y="3423425"/>
            <a:ext cx="3921703" cy="296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7" name="文本框 1"/>
          <p:cNvSpPr txBox="1">
            <a:spLocks noChangeArrowheads="1"/>
          </p:cNvSpPr>
          <p:nvPr/>
        </p:nvSpPr>
        <p:spPr bwMode="auto">
          <a:xfrm>
            <a:off x="9529764" y="3159125"/>
            <a:ext cx="909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r>
              <a:rPr lang="zh-CN" altLang="en-US"/>
              <a:t>图一</a:t>
            </a:r>
          </a:p>
        </p:txBody>
      </p:sp>
      <p:sp>
        <p:nvSpPr>
          <p:cNvPr id="64518" name="文本框 2"/>
          <p:cNvSpPr txBox="1">
            <a:spLocks noChangeArrowheads="1"/>
          </p:cNvSpPr>
          <p:nvPr/>
        </p:nvSpPr>
        <p:spPr bwMode="auto">
          <a:xfrm>
            <a:off x="9880601" y="6391275"/>
            <a:ext cx="908051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r>
              <a:rPr lang="zh-CN" altLang="en-US"/>
              <a:t>图二</a:t>
            </a:r>
          </a:p>
        </p:txBody>
      </p:sp>
      <p:sp>
        <p:nvSpPr>
          <p:cNvPr id="9" name="文本框 7"/>
          <p:cNvSpPr txBox="1"/>
          <p:nvPr/>
        </p:nvSpPr>
        <p:spPr>
          <a:xfrm>
            <a:off x="316005" y="4907364"/>
            <a:ext cx="7244523" cy="138499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Gungsuh" pitchFamily="18" charset="-127"/>
                <a:ea typeface="Gungsuh" pitchFamily="18" charset="-127"/>
              </a:rPr>
              <a:t>目的：武力反袁防止其独裁，维护辛亥革命</a:t>
            </a:r>
            <a:endParaRPr lang="en-US" altLang="zh-CN" sz="2800" b="1" dirty="0" smtClean="0">
              <a:latin typeface="Gungsuh" pitchFamily="18" charset="-127"/>
              <a:ea typeface="Gungsuh" pitchFamily="18" charset="-127"/>
            </a:endParaRPr>
          </a:p>
          <a:p>
            <a:r>
              <a:rPr lang="en-US" altLang="zh-CN" sz="2800" b="1" dirty="0">
                <a:latin typeface="Gungsuh" pitchFamily="18" charset="-127"/>
                <a:ea typeface="Gungsuh" pitchFamily="18" charset="-127"/>
              </a:rPr>
              <a:t> </a:t>
            </a:r>
            <a:r>
              <a:rPr lang="en-US" altLang="zh-CN" sz="2800" b="1" dirty="0" smtClean="0">
                <a:latin typeface="Gungsuh" pitchFamily="18" charset="-127"/>
                <a:ea typeface="Gungsuh" pitchFamily="18" charset="-127"/>
              </a:rPr>
              <a:t>       </a:t>
            </a:r>
            <a:r>
              <a:rPr lang="zh-CN" altLang="en-US" sz="2800" b="1" dirty="0" smtClean="0">
                <a:latin typeface="Gungsuh" pitchFamily="18" charset="-127"/>
                <a:ea typeface="Gungsuh" pitchFamily="18" charset="-127"/>
              </a:rPr>
              <a:t> 建立的民主共和制度</a:t>
            </a:r>
            <a:endParaRPr lang="en-US" altLang="zh-CN" sz="2800" b="1" dirty="0" smtClean="0">
              <a:latin typeface="Gungsuh" pitchFamily="18" charset="-127"/>
              <a:ea typeface="Gungsuh" pitchFamily="18" charset="-127"/>
            </a:endParaRPr>
          </a:p>
          <a:p>
            <a:r>
              <a:rPr lang="zh-CN" altLang="en-US" sz="2800" b="1" dirty="0" smtClean="0">
                <a:latin typeface="Gungsuh" pitchFamily="18" charset="-127"/>
                <a:ea typeface="Gungsuh" pitchFamily="18" charset="-127"/>
              </a:rPr>
              <a:t>关系：</a:t>
            </a:r>
            <a:r>
              <a:rPr lang="en-US" altLang="zh-CN" sz="2800" b="1" dirty="0" smtClean="0">
                <a:latin typeface="Gungsuh" pitchFamily="18" charset="-127"/>
                <a:ea typeface="Gungsuh" pitchFamily="18" charset="-127"/>
              </a:rPr>
              <a:t>“</a:t>
            </a:r>
            <a:r>
              <a:rPr lang="zh-CN" altLang="en-US" sz="2800" b="1" dirty="0" smtClean="0">
                <a:latin typeface="Gungsuh" pitchFamily="18" charset="-127"/>
                <a:ea typeface="Gungsuh" pitchFamily="18" charset="-127"/>
              </a:rPr>
              <a:t>二次革命</a:t>
            </a:r>
            <a:r>
              <a:rPr lang="en-US" altLang="zh-CN" sz="2800" b="1" dirty="0" smtClean="0">
                <a:latin typeface="Gungsuh" pitchFamily="18" charset="-127"/>
                <a:ea typeface="Gungsuh" pitchFamily="18" charset="-127"/>
              </a:rPr>
              <a:t>”</a:t>
            </a:r>
            <a:r>
              <a:rPr lang="zh-CN" altLang="en-US" sz="2800" b="1" dirty="0" smtClean="0">
                <a:latin typeface="Gungsuh" pitchFamily="18" charset="-127"/>
                <a:ea typeface="Gungsuh" pitchFamily="18" charset="-127"/>
              </a:rPr>
              <a:t>是辛亥革命的继续</a:t>
            </a:r>
            <a:endParaRPr lang="zh-CN" altLang="en-US" sz="2800" b="1" dirty="0">
              <a:latin typeface="Gungsuh" pitchFamily="18" charset="-127"/>
              <a:ea typeface="Gungsuh" pitchFamily="18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8406"/>
    </mc:Choice>
    <mc:Fallback xmlns="">
      <p:transition advTm="584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58598" y="232653"/>
            <a:ext cx="11528612" cy="44012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材料五：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1913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月，孙中山主张武力反袁。但是只有江西都督李烈钧、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广东都督胡汉民、安徽都督柏文蔚等少数人拥护他的主张。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次革命开始。虽有多省宣布独立讨袁。但革命党人却停留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endParaRPr lang="en-US" altLang="zh-CN" sz="2800" b="1" dirty="0" smtClean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观望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，犹豫的态度上，没有把握形势</a:t>
            </a:r>
            <a:r>
              <a:rPr lang="zh-CN" altLang="en-US" sz="2800" b="1" dirty="0" smtClea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 材料六</a:t>
            </a: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/>
              </a:rPr>
              <a:t>：在军事行动上，他们不善用兵，各地各自为战，没有统一的</a:t>
            </a: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军</a:t>
            </a:r>
            <a:endParaRPr lang="en-US" altLang="zh-CN" sz="2800" b="1" dirty="0" smtClean="0">
              <a:solidFill>
                <a:prstClr val="black"/>
              </a:solidFill>
              <a:latin typeface="Calibri"/>
              <a:ea typeface="宋体"/>
            </a:endParaRP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Calibri"/>
                <a:ea typeface="宋体"/>
              </a:rPr>
              <a:t> </a:t>
            </a:r>
            <a:r>
              <a:rPr lang="en-US" altLang="zh-CN" sz="2800" b="1" dirty="0" smtClean="0">
                <a:solidFill>
                  <a:prstClr val="black"/>
                </a:solidFill>
                <a:latin typeface="Calibri"/>
                <a:ea typeface="宋体"/>
              </a:rPr>
              <a:t>               </a:t>
            </a: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事</a:t>
            </a: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/>
              </a:rPr>
              <a:t>指挥机构，使本来就不足的兵力更显分散</a:t>
            </a: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。</a:t>
            </a:r>
            <a:endParaRPr lang="en-US" altLang="zh-CN" sz="2800" b="1" dirty="0" smtClean="0">
              <a:solidFill>
                <a:prstClr val="black"/>
              </a:solidFill>
              <a:latin typeface="Calibri"/>
              <a:ea typeface="宋体"/>
            </a:endParaRP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prstClr val="black"/>
                </a:solidFill>
                <a:latin typeface="Calibri"/>
                <a:ea typeface="宋体"/>
              </a:rPr>
              <a:t>材料七：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1913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月，袁世凯又向英、法、德、日、俄五国银行团签订了</a:t>
            </a:r>
          </a:p>
          <a:p>
            <a:pPr defTabSz="914400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en-US" altLang="zh-CN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2500</a:t>
            </a:r>
            <a:r>
              <a:rPr lang="zh-CN" altLang="en-US" sz="28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万英镑的“善后大借款”，用作武力消灭国民党的军费。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1351" y="4667300"/>
            <a:ext cx="11403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探究三：据材料分析</a:t>
            </a:r>
            <a:r>
              <a:rPr lang="en-US" altLang="zh-CN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二次革命</a:t>
            </a:r>
            <a:r>
              <a:rPr lang="en-US" altLang="zh-CN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800" b="1" dirty="0" smtClean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为什么会失败？</a:t>
            </a:r>
            <a:endParaRPr lang="zh-CN" altLang="en-US" sz="2800" b="1" dirty="0">
              <a:solidFill>
                <a:srgbClr val="0000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1340" y="5390322"/>
            <a:ext cx="11403107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国民党力量</a:t>
            </a:r>
            <a:r>
              <a:rPr lang="zh-CN" altLang="en-US" sz="2800" b="1" dirty="0" smtClean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涣散</a:t>
            </a:r>
            <a:r>
              <a:rPr lang="en-US" altLang="zh-CN" sz="2800" b="1" dirty="0" smtClean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,</a:t>
            </a:r>
            <a:r>
              <a:rPr lang="zh-CN" altLang="en-US" sz="2800" b="1" dirty="0" smtClean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实力薄弱；缺乏统一领导。</a:t>
            </a:r>
            <a:endParaRPr lang="zh-CN" altLang="en-US" sz="2800" b="1" dirty="0">
              <a:solidFill>
                <a:prstClr val="black"/>
              </a:solidFill>
              <a:latin typeface="MS PMincho" pitchFamily="18" charset="-128"/>
              <a:ea typeface="MS PMincho" pitchFamily="18" charset="-128"/>
            </a:endParaRP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袁世凯实力强大</a:t>
            </a:r>
            <a:r>
              <a:rPr lang="en-US" altLang="zh-CN" sz="2800" b="1" dirty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,</a:t>
            </a:r>
            <a:r>
              <a:rPr lang="zh-CN" altLang="en-US" sz="2800" b="1" dirty="0" smtClean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背后又有帝国主义国家支持</a:t>
            </a:r>
            <a:r>
              <a:rPr lang="en-US" altLang="zh-CN" sz="2800" b="1" dirty="0" smtClean="0">
                <a:solidFill>
                  <a:prstClr val="black"/>
                </a:solidFill>
                <a:latin typeface="MS PMincho" pitchFamily="18" charset="-128"/>
                <a:ea typeface="MS PMincho" pitchFamily="18" charset="-128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8589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76803" y="275789"/>
            <a:ext cx="698052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8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梳理教材内容，整理袁世凯复辟帝制过程。</a:t>
            </a:r>
            <a:endParaRPr lang="zh-CN" altLang="en-US" sz="28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4573" y="974506"/>
            <a:ext cx="114927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①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1913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年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/>
              </a:rPr>
              <a:t>10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月强迫国会选举他为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____________</a:t>
            </a: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②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/>
              </a:rPr>
              <a:t>1914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年初，解散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/>
              </a:rPr>
              <a:t>________________</a:t>
            </a:r>
            <a:endParaRPr lang="zh-CN" altLang="zh-CN" sz="3200" b="1" dirty="0">
              <a:solidFill>
                <a:prstClr val="black"/>
              </a:solidFill>
              <a:latin typeface="Calibri"/>
              <a:ea typeface="宋体"/>
            </a:endParaRP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/>
              </a:rPr>
              <a:t>③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废除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_______________</a:t>
            </a:r>
            <a:r>
              <a:rPr lang="zh-CN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，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颁布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____________</a:t>
            </a: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④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改责任内阁制为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/>
              </a:rPr>
              <a:t>_________________</a:t>
            </a:r>
            <a:endParaRPr lang="zh-CN" altLang="zh-CN" sz="3200" b="1" dirty="0">
              <a:solidFill>
                <a:prstClr val="black"/>
              </a:solidFill>
              <a:latin typeface="Calibri"/>
              <a:ea typeface="宋体"/>
            </a:endParaRP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/>
              </a:rPr>
              <a:t>⑤</a:t>
            </a:r>
            <a:r>
              <a:rPr lang="zh-CN" altLang="zh-CN" sz="3200" b="1" dirty="0">
                <a:solidFill>
                  <a:prstClr val="black"/>
                </a:solidFill>
                <a:latin typeface="Calibri"/>
                <a:ea typeface="宋体"/>
              </a:rPr>
              <a:t>修改总统选举法，规定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___________________</a:t>
            </a:r>
            <a:endParaRPr lang="zh-CN" altLang="zh-CN" sz="3200" b="1" dirty="0">
              <a:solidFill>
                <a:prstClr val="black"/>
              </a:solidFill>
              <a:latin typeface="Calibri"/>
              <a:ea typeface="宋体"/>
            </a:endParaRP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⑥</a:t>
            </a:r>
          </a:p>
          <a:p>
            <a:pPr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⑦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1915</a:t>
            </a:r>
            <a:r>
              <a:rPr lang="zh-CN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年</a:t>
            </a: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末下令以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1916</a:t>
            </a:r>
            <a:r>
              <a:rPr lang="zh-CN" altLang="en-US" sz="3200" b="1" dirty="0" smtClean="0">
                <a:solidFill>
                  <a:prstClr val="black"/>
                </a:solidFill>
                <a:latin typeface="Calibri"/>
                <a:ea typeface="宋体"/>
              </a:rPr>
              <a:t>年为</a:t>
            </a:r>
            <a:r>
              <a:rPr lang="en-US" altLang="zh-CN" sz="3200" b="1" dirty="0" smtClean="0">
                <a:solidFill>
                  <a:prstClr val="black"/>
                </a:solidFill>
                <a:latin typeface="Calibri"/>
                <a:ea typeface="宋体"/>
              </a:rPr>
              <a:t>__________________</a:t>
            </a:r>
            <a:endParaRPr lang="zh-CN" altLang="en-US" sz="3200" b="1" dirty="0">
              <a:solidFill>
                <a:prstClr val="black"/>
              </a:solidFill>
              <a:latin typeface="Calibri"/>
              <a:ea typeface="宋体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08377" y="861329"/>
            <a:ext cx="3263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正式大总统</a:t>
            </a:r>
            <a:endParaRPr lang="zh-CN" alt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97029" y="1670097"/>
            <a:ext cx="45182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国民党 和 国会</a:t>
            </a:r>
            <a:endParaRPr lang="zh-CN" alt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648267" y="2553317"/>
            <a:ext cx="404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中华民国临时约法</a:t>
            </a:r>
            <a:r>
              <a:rPr lang="en-US" altLang="zh-CN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endParaRPr lang="zh-CN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228727" y="2553317"/>
            <a:ext cx="3263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中华民国约法</a:t>
            </a:r>
            <a:r>
              <a:rPr lang="en-US" altLang="zh-CN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endParaRPr lang="zh-CN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062763" y="3179958"/>
            <a:ext cx="3263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总统制</a:t>
            </a:r>
            <a:endParaRPr lang="zh-CN" alt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991816" y="4061746"/>
            <a:ext cx="507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总统可无限期连任，可指定继承人</a:t>
            </a:r>
            <a:endParaRPr lang="zh-CN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578457" y="5477109"/>
            <a:ext cx="4487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中华</a:t>
            </a:r>
            <a:r>
              <a:rPr lang="zh-CN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帝国洪宪元年</a:t>
            </a:r>
            <a:r>
              <a:rPr lang="en-US" altLang="zh-CN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endParaRPr lang="zh-CN" alt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WordArt 13"/>
          <p:cNvSpPr>
            <a:spLocks noTextEdit="1"/>
          </p:cNvSpPr>
          <p:nvPr/>
        </p:nvSpPr>
        <p:spPr bwMode="auto">
          <a:xfrm>
            <a:off x="258768" y="160473"/>
            <a:ext cx="4123665" cy="70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0" cap="none" spc="480" normalizeH="0" baseline="0" noProof="0" dirty="0">
                <a:ln w="9525">
                  <a:solidFill>
                    <a:srgbClr val="44546A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uLnTx/>
                <a:uFillTx/>
                <a:latin typeface="宋体"/>
                <a:ea typeface="宋体"/>
              </a:rPr>
              <a:t>二、袁世凯复辟帝制</a:t>
            </a:r>
          </a:p>
        </p:txBody>
      </p:sp>
      <p:sp>
        <p:nvSpPr>
          <p:cNvPr id="17" name="矩形 7178"/>
          <p:cNvSpPr>
            <a:spLocks noChangeArrowheads="1"/>
          </p:cNvSpPr>
          <p:nvPr/>
        </p:nvSpPr>
        <p:spPr bwMode="auto">
          <a:xfrm>
            <a:off x="1033463" y="4833455"/>
            <a:ext cx="12039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8" tIns="45719" rIns="91438" bIns="4571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itchFamily="49" charset="-122"/>
                <a:ea typeface="黑体" pitchFamily="49" charset="-122"/>
              </a:rPr>
              <a:t>接受日本旨在灭亡中国的“</a:t>
            </a:r>
            <a:r>
              <a:rPr lang="zh-CN" altLang="en-US"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二十一条</a:t>
            </a:r>
            <a:r>
              <a:rPr lang="zh-CN" altLang="en-US" sz="2800" b="1" dirty="0">
                <a:latin typeface="黑体" pitchFamily="49" charset="-122"/>
                <a:ea typeface="黑体" pitchFamily="49" charset="-122"/>
              </a:rPr>
              <a:t>”的大部分内容。</a:t>
            </a:r>
          </a:p>
        </p:txBody>
      </p:sp>
    </p:spTree>
    <p:extLst>
      <p:ext uri="{BB962C8B-B14F-4D97-AF65-F5344CB8AC3E}">
        <p14:creationId xmlns:p14="http://schemas.microsoft.com/office/powerpoint/2010/main" val="321358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1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7588" y="431800"/>
            <a:ext cx="5334000" cy="317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2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3725" y="3341702"/>
            <a:ext cx="5334000" cy="317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521019" y="1323975"/>
            <a:ext cx="2242919" cy="7078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8" tIns="45719" rIns="91438" bIns="45719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民主共和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2968" y="4576847"/>
            <a:ext cx="2242919" cy="7078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8" tIns="45719" rIns="91438" bIns="45719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独裁</a:t>
            </a:r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专制</a:t>
            </a:r>
            <a:endParaRPr lang="zh-CN" altLang="en-US" sz="40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66565" name="图片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3" y="431800"/>
            <a:ext cx="19939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6" name="Picture 4" descr="fadian_13_0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547227" y="3270250"/>
            <a:ext cx="2566988" cy="358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2713"/>
    </mc:Choice>
    <mc:Fallback xmlns="">
      <p:transition advTm="327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1"/>
          <p:cNvSpPr>
            <a:spLocks noChangeArrowheads="1"/>
          </p:cNvSpPr>
          <p:nvPr/>
        </p:nvSpPr>
        <p:spPr bwMode="auto">
          <a:xfrm>
            <a:off x="9534" y="711214"/>
            <a:ext cx="3806825" cy="269875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2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438" tIns="45719" rIns="91438" bIns="45719" anchor="ctr"/>
          <a:lstStyle/>
          <a:p>
            <a:endParaRPr lang="zh-CN" altLang="en-US">
              <a:latin typeface="Times New Roman" pitchFamily="18" charset="0"/>
            </a:endParaRPr>
          </a:p>
        </p:txBody>
      </p:sp>
      <p:sp>
        <p:nvSpPr>
          <p:cNvPr id="67587" name="WordArt 13"/>
          <p:cNvSpPr>
            <a:spLocks noTextEdit="1"/>
          </p:cNvSpPr>
          <p:nvPr/>
        </p:nvSpPr>
        <p:spPr bwMode="auto">
          <a:xfrm>
            <a:off x="98425" y="25400"/>
            <a:ext cx="2717800" cy="70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b="1" kern="10" spc="48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宋体"/>
                <a:ea typeface="宋体"/>
              </a:rPr>
              <a:t>袁世凯复辟帝制</a:t>
            </a:r>
          </a:p>
        </p:txBody>
      </p:sp>
      <p:graphicFrame>
        <p:nvGraphicFramePr>
          <p:cNvPr id="67604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116670"/>
              </p:ext>
            </p:extLst>
          </p:nvPr>
        </p:nvGraphicFramePr>
        <p:xfrm>
          <a:off x="672791" y="1057472"/>
          <a:ext cx="8893175" cy="2430463"/>
        </p:xfrm>
        <a:graphic>
          <a:graphicData uri="http://schemas.openxmlformats.org/drawingml/2006/table">
            <a:tbl>
              <a:tblPr/>
              <a:tblGrid>
                <a:gridCol w="685800"/>
                <a:gridCol w="8207375"/>
              </a:tblGrid>
              <a:tr h="243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隶书" pitchFamily="49" charset="-122"/>
                          <a:ea typeface="隶书" pitchFamily="49" charset="-122"/>
                        </a:rPr>
                        <a:t>条</a:t>
                      </a:r>
                      <a:endParaRPr kumimoji="0" lang="en-US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隶书" pitchFamily="49" charset="-122"/>
                        <a:ea typeface="隶书" pitchFamily="49" charset="-122"/>
                      </a:endParaRP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①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930E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承认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日本继承德国在山东的一切特权；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②进一步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930E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扩大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日本在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“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南满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”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和蒙古的权益；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③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930E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规定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中国沿海港湾、岛屿不得租借或割让他国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④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C930E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聘用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微软简粗黑"/>
                          <a:ea typeface="微软简粗黑"/>
                          <a:cs typeface="微软简粗黑"/>
                        </a:rPr>
                        <a:t>日本人为顾问等</a:t>
                      </a:r>
                    </a:p>
                  </a:txBody>
                  <a:tcPr marL="91443" marR="91443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9956190" y="1135749"/>
            <a:ext cx="1536700" cy="2106613"/>
            <a:chOff x="14921" y="5734"/>
            <a:chExt cx="2420" cy="3318"/>
          </a:xfrm>
        </p:grpSpPr>
        <p:sp>
          <p:nvSpPr>
            <p:cNvPr id="67601" name="文本框 2"/>
            <p:cNvSpPr txBox="1">
              <a:spLocks noChangeArrowheads="1"/>
            </p:cNvSpPr>
            <p:nvPr/>
          </p:nvSpPr>
          <p:spPr bwMode="auto">
            <a:xfrm>
              <a:off x="16093" y="5734"/>
              <a:ext cx="1249" cy="2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rgbClr val="FF0000"/>
                  </a:solidFill>
                </a:rPr>
                <a:t>独霸中国</a:t>
              </a:r>
            </a:p>
          </p:txBody>
        </p:sp>
        <p:sp>
          <p:nvSpPr>
            <p:cNvPr id="4" name="右中括号 3"/>
            <p:cNvSpPr/>
            <p:nvPr/>
          </p:nvSpPr>
          <p:spPr>
            <a:xfrm>
              <a:off x="14921" y="5734"/>
              <a:ext cx="670" cy="3318"/>
            </a:xfrm>
            <a:prstGeom prst="rightBracke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3765">
                <a:defRPr/>
              </a:pPr>
              <a:endParaRPr lang="zh-CN" altLang="en-US"/>
            </a:p>
          </p:txBody>
        </p:sp>
      </p:grpSp>
      <p:sp>
        <p:nvSpPr>
          <p:cNvPr id="3" name="矩形 2"/>
          <p:cNvSpPr/>
          <p:nvPr/>
        </p:nvSpPr>
        <p:spPr>
          <a:xfrm>
            <a:off x="460916" y="3578006"/>
            <a:ext cx="6096000" cy="310854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（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1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）这是什么文件的主要内容？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/>
            </a:r>
            <a:b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</a:b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（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2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）签订的双方分别是？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/>
            </a:r>
            <a:b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</a:b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（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3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）文件是在什么背景下签订的？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/>
            </a:r>
            <a:b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</a:b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/>
            </a:r>
            <a:b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</a:b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（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4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）文件中“</a:t>
            </a:r>
            <a:r>
              <a:rPr kumimoji="0" lang="zh-CN" alt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宋体"/>
                <a:ea typeface="宋体"/>
                <a:cs typeface="+mj-cs"/>
              </a:rPr>
              <a:t>规定中国沿海港湾岛屿不得租借或转让他国”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/>
                <a:ea typeface="宋体"/>
                <a:cs typeface="+mj-cs"/>
              </a:rPr>
              <a:t>反映的实质目的是什么？</a:t>
            </a:r>
            <a:endParaRPr kumimoji="0" lang="zh-CN" alt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标题 1"/>
          <p:cNvSpPr txBox="1">
            <a:spLocks noChangeArrowheads="1"/>
          </p:cNvSpPr>
          <p:nvPr/>
        </p:nvSpPr>
        <p:spPr bwMode="auto">
          <a:xfrm>
            <a:off x="6724185" y="3701293"/>
            <a:ext cx="4850780" cy="2827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4572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r>
              <a:rPr lang="zh-CN" altLang="en-US" sz="2800" b="1" dirty="0">
                <a:latin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</a:rPr>
              <a:t>1</a:t>
            </a:r>
            <a:r>
              <a:rPr lang="zh-CN" altLang="en-US" sz="2800" b="1" dirty="0">
                <a:latin typeface="宋体" pitchFamily="2" charset="-122"/>
              </a:rPr>
              <a:t>）二十一条</a:t>
            </a:r>
            <a:endParaRPr lang="en-US" altLang="zh-CN" sz="2800" b="1" dirty="0">
              <a:latin typeface="宋体" pitchFamily="2" charset="-122"/>
            </a:endParaRPr>
          </a:p>
          <a:p>
            <a:r>
              <a:rPr lang="zh-CN" altLang="en-US" sz="2800" b="1" dirty="0">
                <a:latin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</a:rPr>
              <a:t>2</a:t>
            </a:r>
            <a:r>
              <a:rPr lang="zh-CN" altLang="en-US" sz="2800" b="1" dirty="0">
                <a:latin typeface="宋体" pitchFamily="2" charset="-122"/>
              </a:rPr>
              <a:t>）袁世凯和</a:t>
            </a:r>
            <a:r>
              <a:rPr lang="zh-CN" altLang="en-US" sz="2800" b="1" dirty="0" smtClean="0">
                <a:latin typeface="宋体" pitchFamily="2" charset="-122"/>
              </a:rPr>
              <a:t>日本</a:t>
            </a:r>
            <a:endParaRPr lang="en-US" altLang="zh-CN" sz="2800" b="1" dirty="0" smtClean="0">
              <a:latin typeface="宋体" pitchFamily="2" charset="-122"/>
            </a:endParaRPr>
          </a:p>
          <a:p>
            <a:r>
              <a:rPr lang="zh-CN" altLang="en-US" sz="2800" b="1" dirty="0" smtClean="0">
                <a:latin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</a:rPr>
              <a:t>3</a:t>
            </a:r>
            <a:r>
              <a:rPr lang="zh-CN" altLang="en-US" sz="2800" b="1" dirty="0" smtClean="0">
                <a:latin typeface="宋体" pitchFamily="2" charset="-122"/>
              </a:rPr>
              <a:t>）袁</a:t>
            </a:r>
            <a:r>
              <a:rPr lang="zh-CN" altLang="en-US" sz="2800" b="1" dirty="0" smtClean="0">
                <a:latin typeface="Calibri" pitchFamily="34" charset="0"/>
              </a:rPr>
              <a:t>世凯</a:t>
            </a:r>
            <a:r>
              <a:rPr lang="zh-CN" altLang="en-US" sz="2800" b="1" dirty="0">
                <a:latin typeface="Calibri" pitchFamily="34" charset="0"/>
              </a:rPr>
              <a:t>为了复辟帝制</a:t>
            </a:r>
            <a:r>
              <a:rPr lang="zh-CN" altLang="en-US" sz="2800" b="1" dirty="0" smtClean="0">
                <a:latin typeface="Calibri" pitchFamily="34" charset="0"/>
              </a:rPr>
              <a:t>，</a:t>
            </a:r>
            <a:endParaRPr lang="en-US" altLang="zh-CN" sz="2800" b="1" dirty="0" smtClean="0">
              <a:latin typeface="Calibri" pitchFamily="34" charset="0"/>
            </a:endParaRPr>
          </a:p>
          <a:p>
            <a:r>
              <a:rPr lang="en-US" altLang="zh-CN" sz="2800" b="1" dirty="0">
                <a:latin typeface="Calibri" pitchFamily="34" charset="0"/>
              </a:rPr>
              <a:t> </a:t>
            </a:r>
            <a:r>
              <a:rPr lang="en-US" altLang="zh-CN" sz="2800" b="1" dirty="0" smtClean="0">
                <a:latin typeface="Calibri" pitchFamily="34" charset="0"/>
              </a:rPr>
              <a:t>        </a:t>
            </a:r>
            <a:r>
              <a:rPr lang="zh-CN" altLang="en-US" sz="2800" b="1" dirty="0" smtClean="0">
                <a:latin typeface="Calibri" pitchFamily="34" charset="0"/>
              </a:rPr>
              <a:t> 积极</a:t>
            </a:r>
            <a:r>
              <a:rPr lang="zh-CN" altLang="en-US" sz="2800" b="1" dirty="0">
                <a:latin typeface="Calibri" pitchFamily="34" charset="0"/>
              </a:rPr>
              <a:t>地寻找靠山</a:t>
            </a:r>
            <a:r>
              <a:rPr lang="zh-CN" altLang="en-US" sz="2800" b="1" dirty="0" smtClean="0">
                <a:latin typeface="Calibri" pitchFamily="34" charset="0"/>
              </a:rPr>
              <a:t>。</a:t>
            </a:r>
            <a:endParaRPr lang="en-US" altLang="zh-CN" sz="2800" b="1" dirty="0">
              <a:latin typeface="宋体" pitchFamily="2" charset="-122"/>
            </a:endParaRPr>
          </a:p>
          <a:p>
            <a:r>
              <a:rPr lang="zh-CN" altLang="en-US" sz="2800" b="1" dirty="0">
                <a:latin typeface="宋体" pitchFamily="2" charset="-122"/>
              </a:rPr>
              <a:t>（</a:t>
            </a:r>
            <a:r>
              <a:rPr lang="en-US" altLang="zh-CN" sz="2800" b="1" dirty="0">
                <a:latin typeface="宋体" pitchFamily="2" charset="-122"/>
              </a:rPr>
              <a:t>4</a:t>
            </a:r>
            <a:r>
              <a:rPr lang="zh-CN" altLang="en-US" sz="2800" b="1" dirty="0">
                <a:latin typeface="宋体" pitchFamily="2" charset="-122"/>
              </a:rPr>
              <a:t>）排斥其他列强，</a:t>
            </a:r>
            <a:r>
              <a:rPr lang="zh-CN" altLang="en-US" sz="2800" b="1" dirty="0" smtClean="0">
                <a:latin typeface="宋体" pitchFamily="2" charset="-122"/>
              </a:rPr>
              <a:t>独霸</a:t>
            </a:r>
            <a:endParaRPr lang="en-US" altLang="zh-CN" sz="2800" b="1" dirty="0" smtClean="0">
              <a:latin typeface="宋体" pitchFamily="2" charset="-122"/>
            </a:endParaRPr>
          </a:p>
          <a:p>
            <a:r>
              <a:rPr lang="en-US" altLang="zh-CN" sz="2800" b="1" dirty="0">
                <a:latin typeface="宋体" pitchFamily="2" charset="-122"/>
              </a:rPr>
              <a:t> </a:t>
            </a:r>
            <a:r>
              <a:rPr lang="en-US" altLang="zh-CN" sz="2800" b="1" dirty="0" smtClean="0">
                <a:latin typeface="宋体" pitchFamily="2" charset="-122"/>
              </a:rPr>
              <a:t>    </a:t>
            </a:r>
            <a:r>
              <a:rPr lang="zh-CN" altLang="en-US" sz="2800" b="1" dirty="0" smtClean="0">
                <a:latin typeface="宋体" pitchFamily="2" charset="-122"/>
              </a:rPr>
              <a:t>中国</a:t>
            </a:r>
            <a:r>
              <a:rPr lang="zh-CN" altLang="en-US" sz="2800" b="1" dirty="0">
                <a:latin typeface="宋体" pitchFamily="2" charset="-122"/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1340"/>
    </mc:Choice>
    <mc:Fallback xmlns="">
      <p:transition advTm="513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038301" y="135373"/>
            <a:ext cx="3377399" cy="61917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eaVert" wrap="square" lIns="269875" tIns="136525" rIns="269875" bIns="136525" anchor="ctr">
            <a:spAutoFit/>
          </a:bodyPr>
          <a:lstStyle/>
          <a:p>
            <a:pPr eaLnBrk="0" hangingPunct="0">
              <a:lnSpc>
                <a:spcPct val="170000"/>
              </a:lnSpc>
              <a:buFont typeface="Arial" charset="0"/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万 户 涕 泪、一人 冠 冕，其 心 尚 有 共 和两 字 存 耶？ 既 忘 共 和，即 称 民 </a:t>
            </a:r>
            <a:r>
              <a:rPr lang="zh-CN" altLang="en-US" sz="28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贼                    孙中山                      </a:t>
            </a:r>
            <a:endParaRPr lang="en-US" altLang="zh-CN" sz="2800" b="1" dirty="0" smtClean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>
              <a:lnSpc>
                <a:spcPct val="170000"/>
              </a:lnSpc>
              <a:buFont typeface="Arial" charset="0"/>
              <a:buNone/>
            </a:pPr>
            <a:r>
              <a:rPr lang="en-US" altLang="zh-CN" sz="28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28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                          《</a:t>
            </a:r>
            <a:r>
              <a:rPr lang="zh-CN" altLang="en-US" sz="28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讨 袁 檄 文</a:t>
            </a:r>
            <a:r>
              <a:rPr lang="en-US" altLang="zh-CN" sz="28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》 </a:t>
            </a:r>
          </a:p>
        </p:txBody>
      </p:sp>
      <p:sp>
        <p:nvSpPr>
          <p:cNvPr id="70660" name="Rectangle 11"/>
          <p:cNvSpPr>
            <a:spLocks noChangeArrowheads="1"/>
          </p:cNvSpPr>
          <p:nvPr/>
        </p:nvSpPr>
        <p:spPr bwMode="auto">
          <a:xfrm>
            <a:off x="9" y="842964"/>
            <a:ext cx="3806825" cy="269875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2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438" tIns="45719" rIns="91438" bIns="45719" anchor="ctr"/>
          <a:lstStyle/>
          <a:p>
            <a:endParaRPr lang="zh-CN" altLang="en-US">
              <a:latin typeface="Times New Roman" pitchFamily="18" charset="0"/>
            </a:endParaRPr>
          </a:p>
        </p:txBody>
      </p:sp>
      <p:sp>
        <p:nvSpPr>
          <p:cNvPr id="70661" name="WordArt 13"/>
          <p:cNvSpPr>
            <a:spLocks noTextEdit="1"/>
          </p:cNvSpPr>
          <p:nvPr/>
        </p:nvSpPr>
        <p:spPr bwMode="auto">
          <a:xfrm>
            <a:off x="258763" y="0"/>
            <a:ext cx="2717800" cy="70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b="1" kern="10" spc="48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7C8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宋体"/>
                <a:ea typeface="宋体"/>
              </a:rPr>
              <a:t>三、护国战争</a:t>
            </a:r>
          </a:p>
        </p:txBody>
      </p:sp>
      <p:cxnSp>
        <p:nvCxnSpPr>
          <p:cNvPr id="4" name="直接连接符 3"/>
          <p:cNvCxnSpPr/>
          <p:nvPr/>
        </p:nvCxnSpPr>
        <p:spPr>
          <a:xfrm flipH="1">
            <a:off x="9275104" y="2501077"/>
            <a:ext cx="9525" cy="1101725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395146" y="1431917"/>
            <a:ext cx="656461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材料中的“一人冠冕”指的是谁</a:t>
            </a:r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？由</a:t>
            </a:r>
            <a:r>
              <a:rPr lang="en-US" altLang="zh-CN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《</a:t>
            </a:r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讨袁</a:t>
            </a:r>
            <a:endParaRPr lang="en-US" altLang="zh-CN" sz="2800" b="1" dirty="0" smtClean="0">
              <a:solidFill>
                <a:srgbClr val="0000CC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檄文</a:t>
            </a:r>
            <a:r>
              <a:rPr lang="en-US" altLang="zh-CN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》</a:t>
            </a:r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可以看出，孙中山对袁世凯</a:t>
            </a:r>
            <a:r>
              <a:rPr lang="zh-CN" altLang="en-US" sz="2800" b="1" dirty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称帝</a:t>
            </a:r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的</a:t>
            </a:r>
            <a:endParaRPr lang="en-US" altLang="zh-CN" sz="2800" b="1" dirty="0" smtClean="0">
              <a:solidFill>
                <a:srgbClr val="0000CC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态度</a:t>
            </a:r>
            <a:r>
              <a:rPr lang="zh-CN" altLang="en-US" sz="2800" b="1" dirty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是怎样的</a:t>
            </a:r>
            <a:r>
              <a:rPr lang="zh-CN" altLang="en-US" sz="2800" b="1" dirty="0" smtClean="0">
                <a:solidFill>
                  <a:srgbClr val="0000CC"/>
                </a:solidFill>
                <a:latin typeface="Gungsuh" pitchFamily="18" charset="-127"/>
                <a:ea typeface="Gungsuh" pitchFamily="18" charset="-127"/>
              </a:rPr>
              <a:t>？他为什么要发表此文？</a:t>
            </a:r>
            <a:endParaRPr lang="zh-CN" altLang="en-US" sz="2800" b="1" dirty="0">
              <a:solidFill>
                <a:srgbClr val="0000CC"/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8834" y="3393129"/>
            <a:ext cx="6096000" cy="19552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袁世凯。</a:t>
            </a:r>
            <a:endParaRPr lang="en-US" altLang="zh-CN" sz="2800" b="1" dirty="0" smtClean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坚决</a:t>
            </a:r>
            <a:r>
              <a:rPr lang="zh-CN" altLang="en-US" sz="28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反对袁世凯称帝，</a:t>
            </a:r>
            <a:r>
              <a:rPr lang="zh-CN" altLang="en-US" sz="28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号召爱国豪杰共同奋起，</a:t>
            </a:r>
            <a:r>
              <a:rPr lang="zh-CN" altLang="en-US" sz="28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维护民主共和制度。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1294"/>
    </mc:Choice>
    <mc:Fallback xmlns="">
      <p:transition advTm="212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512195635"/>
  <p:tag name="MH_LIBRARY" val="GRAPHIC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1413</Words>
  <Application>Microsoft Office PowerPoint</Application>
  <PresentationFormat>自定义</PresentationFormat>
  <Paragraphs>162</Paragraphs>
  <Slides>15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6</vt:i4>
      </vt:variant>
      <vt:variant>
        <vt:lpstr>幻灯片标题</vt:lpstr>
      </vt:variant>
      <vt:variant>
        <vt:i4>15</vt:i4>
      </vt:variant>
    </vt:vector>
  </HeadingPairs>
  <TitlesOfParts>
    <vt:vector size="21" baseType="lpstr">
      <vt:lpstr>自定义设计方案</vt:lpstr>
      <vt:lpstr>夏至</vt:lpstr>
      <vt:lpstr>Office 主题</vt:lpstr>
      <vt:lpstr>1_Office 主题</vt:lpstr>
      <vt:lpstr>2_Office 主题</vt:lpstr>
      <vt:lpstr>3_Office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陈志磊</dc:creator>
  <cp:lastModifiedBy>微软用户</cp:lastModifiedBy>
  <cp:revision>509</cp:revision>
  <dcterms:created xsi:type="dcterms:W3CDTF">2013-07-01T03:05:00Z</dcterms:created>
  <dcterms:modified xsi:type="dcterms:W3CDTF">2019-10-10T08:56:29Z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