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426" r:id="rId3"/>
    <p:sldId id="390" r:id="rId4"/>
    <p:sldId id="344" r:id="rId5"/>
    <p:sldId id="391" r:id="rId6"/>
    <p:sldId id="392" r:id="rId8"/>
    <p:sldId id="393" r:id="rId9"/>
    <p:sldId id="394" r:id="rId10"/>
    <p:sldId id="395" r:id="rId11"/>
    <p:sldId id="396" r:id="rId12"/>
    <p:sldId id="397" r:id="rId13"/>
    <p:sldId id="428" r:id="rId14"/>
    <p:sldId id="427" r:id="rId15"/>
    <p:sldId id="429" r:id="rId16"/>
    <p:sldId id="430" r:id="rId17"/>
    <p:sldId id="431" r:id="rId18"/>
    <p:sldId id="432" r:id="rId19"/>
    <p:sldId id="387" r:id="rId20"/>
  </p:sldIdLst>
  <p:sldSz cx="9144000" cy="6858000" type="screen4x3"/>
  <p:notesSz cx="7103745" cy="10234295"/>
  <p:embeddedFontLs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Wingdings 2" panose="05020102010507070707" pitchFamily="18" charset="2"/>
      <p:regular r:id="rId29"/>
    </p:embeddedFont>
    <p:embeddedFont>
      <p:font typeface="楷体" panose="02010609060101010101" pitchFamily="49" charset="-122"/>
      <p:regular r:id="rId30"/>
    </p:embeddedFont>
    <p:embeddedFont>
      <p:font typeface="Constantia" panose="02030602050306030303" charset="0"/>
      <p:regular r:id="rId31"/>
      <p:bold r:id="rId32"/>
      <p:italic r:id="rId33"/>
      <p:boldItalic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156" y="1279287"/>
            <a:ext cx="4605433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069CA-48D9-4727-B286-6B1EE312B3C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4A27-C5B9-4B74-B43A-E0E543B9FC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7400" cy="5619750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52930" cy="5619750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defRPr noProof="1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defRPr noProof="1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defRPr noProof="1">
                <a:latin typeface="Arial" panose="020B0604020202020204" pitchFamily="34" charset="0"/>
                <a:cs typeface="+mn-ea"/>
              </a:defRPr>
            </a:lvl1pPr>
          </a:lstStyle>
          <a:p>
            <a:pPr>
              <a:defRPr/>
            </a:pPr>
            <a:fld id="{21415741-5021-4423-BBB2-FC3959BE1EB6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20" y="704850"/>
            <a:ext cx="8229359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86DC-DA0E-457D-93D9-5F27279A6025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2B48D-7B96-40D6-8E9D-5F87F6AA28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分析（动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4"/>
            <a:ext cx="2057400" cy="365125"/>
          </a:xfrm>
        </p:spPr>
        <p:txBody>
          <a:bodyPr/>
          <a:lstStyle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教学分析（动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4"/>
            <a:ext cx="2057400" cy="365125"/>
          </a:xfrm>
        </p:spPr>
        <p:txBody>
          <a:bodyPr/>
          <a:lstStyle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（静止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0364-8C18-4747-B562-0D9376530B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249D-033E-4043-BE27-F92B2E216F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2504" cy="4389437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935163"/>
            <a:ext cx="4032504" cy="4389437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EEB7-99F7-49AB-B65B-8D1AFCC13DF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242BA-5107-47D3-9047-A7F118EDF0E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3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3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jpe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任意多边形 6"/>
          <p:cNvSpPr/>
          <p:nvPr/>
        </p:nvSpPr>
        <p:spPr>
          <a:xfrm>
            <a:off x="0" y="0"/>
            <a:ext cx="9153628" cy="1033463"/>
          </a:xfrm>
          <a:custGeom>
            <a:avLst/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4999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latin typeface="+mn-lt"/>
              <a:ea typeface="+mn-ea"/>
            </a:endParaRPr>
          </a:p>
        </p:txBody>
      </p:sp>
      <p:sp>
        <p:nvSpPr>
          <p:cNvPr id="1027" name="任意多边形 7"/>
          <p:cNvSpPr/>
          <p:nvPr/>
        </p:nvSpPr>
        <p:spPr>
          <a:xfrm>
            <a:off x="4381852" y="0"/>
            <a:ext cx="4762148" cy="6302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29999"/>
                </a:srgbClr>
              </a:gs>
              <a:gs pos="100000">
                <a:srgbClr val="009BE5">
                  <a:alpha val="41998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latin typeface="+mn-lt"/>
              <a:ea typeface="+mn-ea"/>
            </a:endParaRPr>
          </a:p>
        </p:txBody>
      </p:sp>
      <p:sp>
        <p:nvSpPr>
          <p:cNvPr id="1028" name="标题占位符 8"/>
          <p:cNvSpPr>
            <a:spLocks noGrp="1"/>
          </p:cNvSpPr>
          <p:nvPr>
            <p:ph type="title"/>
          </p:nvPr>
        </p:nvSpPr>
        <p:spPr bwMode="auto">
          <a:xfrm>
            <a:off x="457320" y="704850"/>
            <a:ext cx="8229359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9" name="文本占位符 29"/>
          <p:cNvSpPr>
            <a:spLocks noGrp="1"/>
          </p:cNvSpPr>
          <p:nvPr>
            <p:ph type="body"/>
          </p:nvPr>
        </p:nvSpPr>
        <p:spPr bwMode="auto">
          <a:xfrm>
            <a:off x="457320" y="1935163"/>
            <a:ext cx="8229359" cy="438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30" name="日期占位符 9"/>
          <p:cNvSpPr>
            <a:spLocks noGrp="1"/>
          </p:cNvSpPr>
          <p:nvPr>
            <p:ph type="dt" sz="half" idx="2"/>
          </p:nvPr>
        </p:nvSpPr>
        <p:spPr>
          <a:xfrm>
            <a:off x="457320" y="6356350"/>
            <a:ext cx="2133761" cy="365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45C75"/>
                </a:solidFill>
                <a:latin typeface="+mn-lt"/>
                <a:ea typeface="+mn-ea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31" name="页脚占位符 21"/>
          <p:cNvSpPr>
            <a:spLocks noGrp="1"/>
          </p:cNvSpPr>
          <p:nvPr>
            <p:ph type="ftr" sz="quarter" idx="3"/>
          </p:nvPr>
        </p:nvSpPr>
        <p:spPr>
          <a:xfrm>
            <a:off x="2666900" y="6356350"/>
            <a:ext cx="3352880" cy="365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45C75"/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032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7924880" y="6356350"/>
            <a:ext cx="761799" cy="365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45C75"/>
                </a:solidFill>
                <a:latin typeface="+mn-lt"/>
                <a:ea typeface="+mn-ea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grpSp>
        <p:nvGrpSpPr>
          <p:cNvPr id="1033" name="组合 1"/>
          <p:cNvGrpSpPr/>
          <p:nvPr/>
        </p:nvGrpSpPr>
        <p:grpSpPr bwMode="auto">
          <a:xfrm>
            <a:off x="0" y="203200"/>
            <a:ext cx="9162053" cy="647700"/>
            <a:chOff x="0" y="0"/>
            <a:chExt cx="9180548" cy="649224"/>
          </a:xfrm>
        </p:grpSpPr>
        <p:grpSp>
          <p:nvGrpSpPr>
            <p:cNvPr id="1035" name="任意多边形 11"/>
            <p:cNvGrpSpPr/>
            <p:nvPr/>
          </p:nvGrpSpPr>
          <p:grpSpPr bwMode="auto">
            <a:xfrm>
              <a:off x="12921" y="-226792"/>
              <a:ext cx="9137904" cy="1048512"/>
              <a:chOff x="0" y="0"/>
              <a:chExt cx="9137904" cy="1048512"/>
            </a:xfrm>
          </p:grpSpPr>
          <p:pic>
            <p:nvPicPr>
              <p:cNvPr id="2" name="任意多边形 11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0" y="0"/>
                <a:ext cx="9137904" cy="1048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" name="文本框 1035"/>
              <p:cNvSpPr txBox="1"/>
              <p:nvPr/>
            </p:nvSpPr>
            <p:spPr>
              <a:xfrm rot="-164308">
                <a:off x="-22568" y="444792"/>
                <a:ext cx="0" cy="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x-none" sz="1350" dirty="0"/>
              </a:p>
            </p:txBody>
          </p:sp>
        </p:grpSp>
        <p:grpSp>
          <p:nvGrpSpPr>
            <p:cNvPr id="1036" name="任意多边形 12"/>
            <p:cNvGrpSpPr/>
            <p:nvPr/>
          </p:nvGrpSpPr>
          <p:grpSpPr bwMode="auto">
            <a:xfrm>
              <a:off x="12921" y="-153640"/>
              <a:ext cx="9156192" cy="914400"/>
              <a:chOff x="0" y="0"/>
              <a:chExt cx="9156192" cy="914400"/>
            </a:xfrm>
          </p:grpSpPr>
          <p:pic>
            <p:nvPicPr>
              <p:cNvPr id="1037" name="任意多边形 12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0" y="0"/>
                <a:ext cx="9156192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9" name="文本框 1038"/>
              <p:cNvSpPr txBox="1"/>
              <p:nvPr/>
            </p:nvSpPr>
            <p:spPr>
              <a:xfrm rot="-164308">
                <a:off x="-15333" y="446427"/>
                <a:ext cx="0" cy="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x-none" sz="1350" dirty="0"/>
              </a:p>
            </p:txBody>
          </p:sp>
        </p:grpSp>
      </p:grpSp>
      <p:pic>
        <p:nvPicPr>
          <p:cNvPr id="1034" name="图片 1039" descr="标志1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4247" y="5646738"/>
            <a:ext cx="327585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000">
          <a:solidFill>
            <a:schemeClr val="tx2"/>
          </a:solidFill>
          <a:latin typeface="Calibri" panose="020F0502020204030204" charset="0"/>
          <a:ea typeface="隶书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000">
          <a:solidFill>
            <a:schemeClr val="tx2"/>
          </a:solidFill>
          <a:latin typeface="Calibri" panose="020F0502020204030204" charset="0"/>
          <a:ea typeface="隶书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000">
          <a:solidFill>
            <a:schemeClr val="tx2"/>
          </a:solidFill>
          <a:latin typeface="Calibri" panose="020F0502020204030204" charset="0"/>
          <a:ea typeface="隶书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5000">
          <a:solidFill>
            <a:schemeClr val="tx2"/>
          </a:solidFill>
          <a:latin typeface="Calibri" panose="020F0502020204030204" charset="0"/>
          <a:ea typeface="隶书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buClr>
          <a:srgbClr val="000000"/>
        </a:buClr>
        <a:defRPr sz="5000">
          <a:solidFill>
            <a:schemeClr val="tx2"/>
          </a:solidFill>
          <a:latin typeface="Calibri" panose="020F0502020204030204" charset="0"/>
          <a:ea typeface="隶书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buClr>
          <a:srgbClr val="000000"/>
        </a:buClr>
        <a:defRPr sz="5000">
          <a:solidFill>
            <a:schemeClr val="tx2"/>
          </a:solidFill>
          <a:latin typeface="Calibri" panose="020F0502020204030204" charset="0"/>
          <a:ea typeface="隶书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buClr>
          <a:srgbClr val="000000"/>
        </a:buClr>
        <a:defRPr sz="5000">
          <a:solidFill>
            <a:schemeClr val="tx2"/>
          </a:solidFill>
          <a:latin typeface="Calibri" panose="020F0502020204030204" charset="0"/>
          <a:ea typeface="隶书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buClr>
          <a:srgbClr val="000000"/>
        </a:buClr>
        <a:defRPr sz="5000">
          <a:solidFill>
            <a:schemeClr val="tx2"/>
          </a:solidFill>
          <a:latin typeface="Calibri" panose="020F0502020204030204" charset="0"/>
          <a:ea typeface="隶书" pitchFamily="49" charset="-122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lvl="1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-2444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lvl="3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lvl="4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1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6.jpeg"/><Relationship Id="rId2" Type="http://schemas.openxmlformats.org/officeDocument/2006/relationships/slide" Target="slide2.xml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hyperlink" Target="file:///C:\Documents%20and%20Settings\ip-zhujf\Local%20Settings\Temp\Local%20Settings\Temporary%20Internet%20Files\Content.IE5\EN6NQ1UJ\&#22696;&#32034;&#37324;&#23612;&#30340;&#27861;&#35199;&#26031;&#32479;&#27835;.mpg" TargetMode="External"/><Relationship Id="rId3" Type="http://schemas.openxmlformats.org/officeDocument/2006/relationships/slide" Target="slide3.xml"/><Relationship Id="rId2" Type="http://schemas.openxmlformats.org/officeDocument/2006/relationships/hyperlink" Target="file:///C:\Documents%20and%20Settings\ip-zhujf\Local%20Settings\Temp\Local%20Settings\Temporary%20Internet%20Files\Content.IE5\EN6NQ1UJ\&#24076;&#29305;&#21202;&#30340;&#19978;&#21488;.mpg" TargetMode="Externa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.sv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.sv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1.svg"/><Relationship Id="rId4" Type="http://schemas.openxmlformats.org/officeDocument/2006/relationships/image" Target="../media/image27.pn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Img227544864.jpg"/>
          <p:cNvPicPr>
            <a:picLocks noChangeAspect="1"/>
          </p:cNvPicPr>
          <p:nvPr/>
        </p:nvPicPr>
        <p:blipFill>
          <a:blip r:embed="rId1"/>
          <a:srcRect l="6054" t="8661" r="8984" b="5708"/>
          <a:stretch>
            <a:fillRect/>
          </a:stretch>
        </p:blipFill>
        <p:spPr>
          <a:xfrm>
            <a:off x="4783746" y="1750364"/>
            <a:ext cx="3357586" cy="3357586"/>
          </a:xfrm>
          <a:prstGeom prst="ellipse">
            <a:avLst/>
          </a:prstGeom>
        </p:spPr>
      </p:pic>
      <p:pic>
        <p:nvPicPr>
          <p:cNvPr id="58375" name="图片 58374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0000">
            <a:off x="1333500" y="939165"/>
            <a:ext cx="1760538" cy="403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9539" y="1006158"/>
            <a:ext cx="8905399" cy="2157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80000"/>
              </a:lnSpc>
            </a:pPr>
            <a:r>
              <a:rPr lang="zh-CN" sz="2800" b="1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史料</a:t>
            </a:r>
            <a:r>
              <a:rPr lang="en-US" sz="2800" b="1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sz="2800" b="1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1929年的世界性经济危机，日本也受到沉重打击，工农业生产大幅度下降，出口下降一半以上。到1931年，失业人数达300万，大批农民破产，阶级矛盾十分尖锐，仅1931年工人罢工达2 415次。日本统治集团迫切要求强化国家政权，转移国内人民的视线并从对外战争中寻找新的出路。</a:t>
            </a:r>
            <a:endParaRPr lang="zh-CN" altLang="en-US" sz="2800" b="1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555" y="3243580"/>
            <a:ext cx="87757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结合上述史料和教材P65第1、2自然段，分析日本法西斯建立的背景</a:t>
            </a:r>
            <a:endParaRPr lang="zh-CN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41070" y="5272405"/>
            <a:ext cx="7077075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②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日本觊觎中国之心由来已久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41070" y="4276725"/>
            <a:ext cx="6406515" cy="650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①</a:t>
            </a:r>
            <a:r>
              <a:rPr lang="zh-CN" altLang="en-US" sz="28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经济大危机使日本经济受到重创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238976" y="1354455"/>
            <a:ext cx="5682139" cy="3810"/>
          </a:xfrm>
          <a:prstGeom prst="line">
            <a:avLst/>
          </a:prstGeom>
          <a:ln w="22225">
            <a:solidFill>
              <a:srgbClr val="CE02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49555" y="3084195"/>
            <a:ext cx="3527425" cy="1270"/>
          </a:xfrm>
          <a:prstGeom prst="line">
            <a:avLst/>
          </a:prstGeom>
          <a:ln w="22225">
            <a:solidFill>
              <a:srgbClr val="CE02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0800" y="206375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二、互学 </a:t>
            </a:r>
            <a:r>
              <a:rPr lang="en-US" altLang="zh-CN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endParaRPr lang="en-US" altLang="zh-CN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81580" y="236855"/>
            <a:ext cx="314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——</a:t>
            </a:r>
            <a:r>
              <a:rPr lang="zh-CN" altLang="en-US" sz="2800" b="1"/>
              <a:t>论从史出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  <p:bldP spid="5" grpId="0" bldLvl="0" animBg="1"/>
      <p:bldP spid="5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0490" y="1389380"/>
            <a:ext cx="4646295" cy="3371850"/>
            <a:chOff x="6682" y="1651"/>
            <a:chExt cx="7317" cy="5310"/>
          </a:xfrm>
        </p:grpSpPr>
        <p:pic>
          <p:nvPicPr>
            <p:cNvPr id="2" name="图片 1" descr="2b910982cbbb4413bca5c602df657559.jpeg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2" y="1802"/>
              <a:ext cx="6351" cy="5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文本框 4"/>
            <p:cNvSpPr txBox="1"/>
            <p:nvPr/>
          </p:nvSpPr>
          <p:spPr>
            <a:xfrm>
              <a:off x="13033" y="1651"/>
              <a:ext cx="966" cy="53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2800" b="1">
                  <a:latin typeface="宋体" panose="02010600030101010101" pitchFamily="2" charset="-122"/>
                  <a:ea typeface="宋体" panose="02010600030101010101" pitchFamily="2" charset="-122"/>
                </a:rPr>
                <a:t>广田弘毅内阁集体照</a:t>
              </a: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7" name="云形 6"/>
          <p:cNvSpPr/>
          <p:nvPr/>
        </p:nvSpPr>
        <p:spPr>
          <a:xfrm>
            <a:off x="4918075" y="770255"/>
            <a:ext cx="4141470" cy="1703705"/>
          </a:xfrm>
          <a:prstGeom prst="cloud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照片反映了什么史实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04155" y="3204845"/>
            <a:ext cx="37553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日本建立法西斯专政，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亚洲战争策源地形成。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800" y="206375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二、互学 </a:t>
            </a:r>
            <a:r>
              <a:rPr lang="en-US" altLang="zh-CN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endParaRPr lang="en-US" altLang="zh-CN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81580" y="236855"/>
            <a:ext cx="314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——</a:t>
            </a:r>
            <a:r>
              <a:rPr lang="zh-CN" altLang="en-US" sz="2800" b="1"/>
              <a:t>论从史出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015" y="1277303"/>
            <a:ext cx="3679241" cy="2340000"/>
          </a:xfrm>
          <a:prstGeom prst="roundRect">
            <a:avLst>
              <a:gd name="adj" fmla="val 8443"/>
            </a:avLst>
          </a:prstGeom>
          <a:solidFill>
            <a:schemeClr val="bg1"/>
          </a:solidFill>
          <a:ln w="571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矩形标注 12"/>
          <p:cNvSpPr/>
          <p:nvPr/>
        </p:nvSpPr>
        <p:spPr>
          <a:xfrm>
            <a:off x="4414520" y="2143760"/>
            <a:ext cx="4542155" cy="1276985"/>
          </a:xfrm>
          <a:prstGeom prst="wedgeRectCallout">
            <a:avLst>
              <a:gd name="adj1" fmla="val -57814"/>
              <a:gd name="adj2" fmla="val 23595"/>
            </a:avLst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8" tIns="43349" rIns="86698" bIns="43349" anchor="ctr"/>
          <a:lstStyle/>
          <a:p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“确保帝国在东亚大陆地位之同时，向南方海洋发展”定为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日本根本国策</a:t>
            </a:r>
            <a:r>
              <a:rPr lang="zh-CN" altLang="zh-CN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zh-CN" sz="2800" b="1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5"/>
          <p:cNvSpPr>
            <a:spLocks noChangeArrowheads="1"/>
          </p:cNvSpPr>
          <p:nvPr/>
        </p:nvSpPr>
        <p:spPr bwMode="auto">
          <a:xfrm>
            <a:off x="824230" y="4493895"/>
            <a:ext cx="40989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Times New Roman" panose="02020603050405020304"/>
              </a:rPr>
              <a:t>②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1937年制造卢沟桥事变，发动全面侵华战争。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5" name="图片 14" descr="994df24fdec4da2e2701adb9ad500d54.jpe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t="30660"/>
          <a:stretch>
            <a:fillRect/>
          </a:stretch>
        </p:blipFill>
        <p:spPr>
          <a:xfrm>
            <a:off x="5158740" y="4070985"/>
            <a:ext cx="3037999" cy="1754029"/>
          </a:xfrm>
          <a:prstGeom prst="roundRect">
            <a:avLst>
              <a:gd name="adj" fmla="val 6845"/>
            </a:avLst>
          </a:prstGeom>
          <a:ln w="571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矩形 15"/>
          <p:cNvSpPr/>
          <p:nvPr/>
        </p:nvSpPr>
        <p:spPr bwMode="auto">
          <a:xfrm>
            <a:off x="4406900" y="892810"/>
            <a:ext cx="4558189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 anchor="t">
            <a:sp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Times New Roman" panose="02020603050405020304"/>
              </a:rPr>
              <a:t>①加紧扩充军备，制定《国策基准》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9" name="内容占位符 34818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51435" y="937260"/>
          <a:ext cx="8949055" cy="4827272"/>
        </p:xfrm>
        <a:graphic>
          <a:graphicData uri="http://schemas.openxmlformats.org/drawingml/2006/table">
            <a:tbl>
              <a:tblPr/>
              <a:tblGrid>
                <a:gridCol w="806450"/>
                <a:gridCol w="1010920"/>
                <a:gridCol w="972820"/>
                <a:gridCol w="885190"/>
                <a:gridCol w="1001395"/>
                <a:gridCol w="1118870"/>
                <a:gridCol w="921385"/>
                <a:gridCol w="1033780"/>
                <a:gridCol w="1198245"/>
              </a:tblGrid>
              <a:tr h="94551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 别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背 景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建立标志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建立时间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建立者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依靠组织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主要事件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内外政策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影 响</a:t>
                      </a:r>
                      <a:endParaRPr lang="zh-CN" altLang="en-US" sz="26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7166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楷体" panose="02010609060101010101" pitchFamily="49" charset="-122"/>
                        </a:rPr>
                        <a:t>意大利</a:t>
                      </a:r>
                      <a:endParaRPr lang="zh-CN" altLang="en-US" sz="2600" b="1">
                        <a:solidFill>
                          <a:schemeClr val="tx1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6026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德 国</a:t>
                      </a:r>
                      <a:endParaRPr lang="zh-CN" altLang="en-US" sz="2600" b="1">
                        <a:solidFill>
                          <a:schemeClr val="tx1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8565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6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日 本</a:t>
                      </a:r>
                      <a:endParaRPr lang="zh-CN" altLang="en-US" sz="2600" b="1">
                        <a:solidFill>
                          <a:schemeClr val="tx1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lang="zh-CN" altLang="en-US" sz="26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54" name="文本框 34853"/>
          <p:cNvSpPr txBox="1"/>
          <p:nvPr/>
        </p:nvSpPr>
        <p:spPr>
          <a:xfrm>
            <a:off x="807720" y="1828800"/>
            <a:ext cx="133413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一战导致政治危机</a:t>
            </a:r>
            <a:endParaRPr lang="zh-CN" sz="2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56" name="文本框 34855">
            <a:hlinkClick r:id="rId2" action="ppaction://hlinkfile"/>
          </p:cNvPr>
          <p:cNvSpPr txBox="1"/>
          <p:nvPr/>
        </p:nvSpPr>
        <p:spPr>
          <a:xfrm>
            <a:off x="1918176" y="1998504"/>
            <a:ext cx="1156811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进军罗马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58" name="文本框 34857"/>
          <p:cNvSpPr txBox="1"/>
          <p:nvPr/>
        </p:nvSpPr>
        <p:spPr>
          <a:xfrm>
            <a:off x="852805" y="3435985"/>
            <a:ext cx="1065530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经济危机</a:t>
            </a:r>
            <a:endParaRPr lang="zh-CN" altLang="en-US" sz="2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59" name="文本框 34858"/>
          <p:cNvSpPr txBox="1"/>
          <p:nvPr/>
        </p:nvSpPr>
        <p:spPr>
          <a:xfrm>
            <a:off x="1706245" y="3554889"/>
            <a:ext cx="1306354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希特勒</a:t>
            </a:r>
            <a:endParaRPr lang="zh-CN" altLang="en-US" sz="2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上台</a:t>
            </a:r>
            <a:endParaRPr lang="zh-CN" altLang="en-US" sz="2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60" name="文本框 34859"/>
          <p:cNvSpPr txBox="1"/>
          <p:nvPr/>
        </p:nvSpPr>
        <p:spPr>
          <a:xfrm>
            <a:off x="807720" y="4688840"/>
            <a:ext cx="1111250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经济危机</a:t>
            </a:r>
            <a:endParaRPr lang="zh-CN" altLang="en-US" sz="2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61" name="文本框 34860">
            <a:hlinkClick r:id="rId3" action="ppaction://hlinksldjump"/>
          </p:cNvPr>
          <p:cNvSpPr txBox="1"/>
          <p:nvPr/>
        </p:nvSpPr>
        <p:spPr>
          <a:xfrm>
            <a:off x="1706086" y="4607878"/>
            <a:ext cx="1237298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广田弘毅内阁上台</a:t>
            </a:r>
            <a:endParaRPr lang="zh-CN" altLang="en-US" sz="2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62" name="文本框 34861">
            <a:hlinkClick r:id="rId3" action="ppaction://hlinksldjump"/>
          </p:cNvPr>
          <p:cNvSpPr txBox="1"/>
          <p:nvPr/>
        </p:nvSpPr>
        <p:spPr>
          <a:xfrm>
            <a:off x="2720658" y="2128203"/>
            <a:ext cx="10858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1922年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63" name="文本框 34862"/>
          <p:cNvSpPr txBox="1"/>
          <p:nvPr/>
        </p:nvSpPr>
        <p:spPr>
          <a:xfrm>
            <a:off x="2797493" y="3697288"/>
            <a:ext cx="108585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1933年</a:t>
            </a:r>
            <a:endParaRPr lang="zh-CN" altLang="en-US" sz="2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64" name="文本框 34863"/>
          <p:cNvSpPr txBox="1"/>
          <p:nvPr/>
        </p:nvSpPr>
        <p:spPr>
          <a:xfrm>
            <a:off x="2797493" y="4885849"/>
            <a:ext cx="108585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1936年</a:t>
            </a:r>
            <a:endParaRPr lang="zh-CN" altLang="en-US" sz="26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865" name="文本框 34864">
            <a:hlinkClick r:id="rId4" action="ppaction://hlinkfile"/>
          </p:cNvPr>
          <p:cNvSpPr txBox="1"/>
          <p:nvPr/>
        </p:nvSpPr>
        <p:spPr>
          <a:xfrm>
            <a:off x="6729571" y="2897346"/>
            <a:ext cx="1257300" cy="1691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对内独裁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对外侵略扩张</a:t>
            </a:r>
            <a:endParaRPr lang="zh-CN" altLang="en-US" sz="2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867" name="文本框 34866"/>
          <p:cNvSpPr txBox="1"/>
          <p:nvPr/>
        </p:nvSpPr>
        <p:spPr>
          <a:xfrm>
            <a:off x="7820025" y="3446780"/>
            <a:ext cx="1329690" cy="2491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6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形成</a:t>
            </a:r>
            <a:r>
              <a:rPr lang="zh-CN" altLang="en-US" sz="26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战争策源地</a:t>
            </a:r>
            <a:endParaRPr lang="zh-CN" altLang="en-US" sz="2600" b="1" dirty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/>
            <a:r>
              <a:rPr lang="zh-CN" altLang="en-US" sz="26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严重威胁世界和平</a:t>
            </a:r>
            <a:endParaRPr lang="zh-CN" altLang="en-US" sz="2600" b="1" dirty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435" y="198120"/>
            <a:ext cx="304101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三、导结</a:t>
            </a:r>
            <a:endParaRPr lang="zh-CN" altLang="en-US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>
            <a:hlinkClick r:id="rId3" action="ppaction://hlinksldjump"/>
          </p:cNvPr>
          <p:cNvSpPr txBox="1"/>
          <p:nvPr/>
        </p:nvSpPr>
        <p:spPr>
          <a:xfrm>
            <a:off x="3694113" y="1997393"/>
            <a:ext cx="10858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墨索里尼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>
            <a:hlinkClick r:id="rId3" action="ppaction://hlinksldjump"/>
          </p:cNvPr>
          <p:cNvSpPr txBox="1"/>
          <p:nvPr/>
        </p:nvSpPr>
        <p:spPr>
          <a:xfrm>
            <a:off x="4631055" y="1997710"/>
            <a:ext cx="12744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法西斯政党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>
            <a:hlinkClick r:id="rId3" action="ppaction://hlinksldjump"/>
          </p:cNvPr>
          <p:cNvSpPr txBox="1"/>
          <p:nvPr/>
        </p:nvSpPr>
        <p:spPr>
          <a:xfrm>
            <a:off x="3694113" y="3446463"/>
            <a:ext cx="10858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希特勒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>
            <a:hlinkClick r:id="rId3" action="ppaction://hlinksldjump"/>
          </p:cNvPr>
          <p:cNvSpPr txBox="1"/>
          <p:nvPr/>
        </p:nvSpPr>
        <p:spPr>
          <a:xfrm>
            <a:off x="3694113" y="4607878"/>
            <a:ext cx="10858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广田弘毅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>
            <a:hlinkClick r:id="rId3" action="ppaction://hlinksldjump"/>
          </p:cNvPr>
          <p:cNvSpPr txBox="1"/>
          <p:nvPr/>
        </p:nvSpPr>
        <p:spPr>
          <a:xfrm>
            <a:off x="4712970" y="3446780"/>
            <a:ext cx="12744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法西斯政党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4712970" y="4823460"/>
            <a:ext cx="12744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军部</a:t>
            </a:r>
            <a:endParaRPr lang="zh-CN" altLang="en-US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7801610" y="1885315"/>
            <a:ext cx="1180465" cy="1440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4" grpId="0"/>
      <p:bldP spid="34856" grpId="0"/>
      <p:bldP spid="34862" grpId="0"/>
      <p:bldP spid="2" grpId="0"/>
      <p:bldP spid="5" grpId="0"/>
      <p:bldP spid="34858" grpId="0"/>
      <p:bldP spid="34859" grpId="0"/>
      <p:bldP spid="34863" grpId="0"/>
      <p:bldP spid="6" grpId="0"/>
      <p:bldP spid="8" grpId="0"/>
      <p:bldP spid="34860" grpId="0"/>
      <p:bldP spid="34861" grpId="0"/>
      <p:bldP spid="34864" grpId="0"/>
      <p:bldP spid="7" grpId="0"/>
      <p:bldP spid="9" grpId="0"/>
      <p:bldP spid="34865" grpId="0"/>
      <p:bldP spid="348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70" y="1266190"/>
            <a:ext cx="899922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00025" indent="-200025"/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</a:t>
            </a:r>
            <a:r>
              <a:rPr 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·江苏无锡·</a:t>
            </a:r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</a:t>
            </a:r>
            <a:r>
              <a:rPr 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面对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1929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～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1933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年资本主义世界经济危机，美国实行罗斯福新政。而德国和日本则（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A</a:t>
            </a:r>
            <a:r>
              <a:rPr 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实行高度集中的计划经济体制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en-US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发动内战</a:t>
            </a:r>
            <a:r>
              <a:rPr lang="en-US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C</a:t>
            </a:r>
            <a:r>
              <a:rPr 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走上法西斯道路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</a:t>
            </a:r>
            <a:r>
              <a:rPr lang="en-US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zh-CN" sz="28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实行新经济政策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 descr="1999522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6228" y="3155950"/>
            <a:ext cx="510673" cy="351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0" y="3771265"/>
            <a:ext cx="914146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Times New Roman" panose="02020603050405020304" pitchFamily="18" charset="0"/>
              </a:rPr>
              <a:t>2</a:t>
            </a:r>
            <a:r>
              <a:rPr lang="zh-CN" sz="2800" b="1">
                <a:ea typeface="宋体" panose="02010600030101010101" pitchFamily="2" charset="-122"/>
              </a:rPr>
              <a:t>．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2018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·四川南充·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17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sz="2800" b="1">
                <a:latin typeface="Times New Roman" panose="02020603050405020304" pitchFamily="18" charset="0"/>
              </a:rPr>
              <a:t>20</a:t>
            </a:r>
            <a:r>
              <a:rPr lang="zh-CN" sz="2800" b="1">
                <a:ea typeface="宋体" panose="02010600030101010101" pitchFamily="2" charset="-122"/>
              </a:rPr>
              <a:t>世纪</a:t>
            </a:r>
            <a:r>
              <a:rPr lang="en-US" sz="2800" b="1">
                <a:latin typeface="Times New Roman" panose="02020603050405020304" pitchFamily="18" charset="0"/>
              </a:rPr>
              <a:t>30</a:t>
            </a:r>
            <a:r>
              <a:rPr lang="zh-CN" sz="2800" b="1">
                <a:ea typeface="宋体" panose="02010600030101010101" pitchFamily="2" charset="-122"/>
              </a:rPr>
              <a:t>年代，世界大战的亚洲策源地形成的标志是（</a:t>
            </a:r>
            <a:r>
              <a:rPr lang="en-US" sz="2800" b="1">
                <a:latin typeface="Times New Roman" panose="02020603050405020304" pitchFamily="18" charset="0"/>
              </a:rPr>
              <a:t>   </a:t>
            </a:r>
            <a:r>
              <a:rPr lang="zh-CN" sz="2800" b="1">
                <a:ea typeface="宋体" panose="02010600030101010101" pitchFamily="2" charset="-122"/>
              </a:rPr>
              <a:t>）</a:t>
            </a:r>
            <a:r>
              <a:rPr lang="en-US" sz="2800" b="1">
                <a:latin typeface="Times New Roman" panose="02020603050405020304" pitchFamily="18" charset="0"/>
              </a:rPr>
              <a:t>A</a:t>
            </a:r>
            <a:r>
              <a:rPr lang="zh-CN" sz="2800" b="1">
                <a:ea typeface="宋体" panose="02010600030101010101" pitchFamily="2" charset="-122"/>
              </a:rPr>
              <a:t>．意大利法西斯上台</a:t>
            </a:r>
            <a:r>
              <a:rPr lang="en-US" sz="2800" b="1">
                <a:latin typeface="Times New Roman" panose="02020603050405020304" pitchFamily="18" charset="0"/>
              </a:rPr>
              <a:t>	       B</a:t>
            </a:r>
            <a:r>
              <a:rPr lang="zh-CN" sz="2800" b="1">
                <a:ea typeface="宋体" panose="02010600030101010101" pitchFamily="2" charset="-122"/>
              </a:rPr>
              <a:t>．</a:t>
            </a:r>
            <a:r>
              <a:rPr lang="en-US" sz="2800" b="1">
                <a:latin typeface="Times New Roman" panose="02020603050405020304" pitchFamily="18" charset="0"/>
              </a:rPr>
              <a:t>1933</a:t>
            </a:r>
            <a:r>
              <a:rPr lang="zh-CN" sz="2800" b="1">
                <a:ea typeface="宋体" panose="02010600030101010101" pitchFamily="2" charset="-122"/>
              </a:rPr>
              <a:t>年希特勒上台</a:t>
            </a:r>
            <a:r>
              <a:rPr lang="en-US" sz="2800" b="1">
                <a:latin typeface="Times New Roman" panose="02020603050405020304" pitchFamily="18" charset="0"/>
              </a:rPr>
              <a:t>C</a:t>
            </a:r>
            <a:r>
              <a:rPr lang="zh-CN" sz="2800" b="1">
                <a:ea typeface="宋体" panose="02010600030101010101" pitchFamily="2" charset="-122"/>
              </a:rPr>
              <a:t>．日本发动九一八事变     </a:t>
            </a:r>
            <a:r>
              <a:rPr lang="en-US" sz="2800" b="1">
                <a:latin typeface="Times New Roman" panose="02020603050405020304" pitchFamily="18" charset="0"/>
              </a:rPr>
              <a:t>D</a:t>
            </a:r>
            <a:r>
              <a:rPr lang="zh-CN" sz="2800" b="1">
                <a:ea typeface="宋体" panose="02010600030101010101" pitchFamily="2" charset="-122"/>
              </a:rPr>
              <a:t>．日本军部法西斯专政建立</a:t>
            </a:r>
            <a:endParaRPr lang="zh-CN" altLang="en-US" sz="2800" b="1"/>
          </a:p>
        </p:txBody>
      </p:sp>
      <p:pic>
        <p:nvPicPr>
          <p:cNvPr id="7" name="图片 6" descr="1999522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86739" y="5280501"/>
            <a:ext cx="510673" cy="351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0" y="332740"/>
            <a:ext cx="304101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四、导练</a:t>
            </a:r>
            <a:endParaRPr lang="zh-CN" altLang="en-US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6670" y="146050"/>
            <a:ext cx="9018905" cy="5515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00025" indent="-200025"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</a:t>
            </a: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（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2019</a:t>
            </a:r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湖北恩施</a:t>
            </a:r>
            <a:r>
              <a:rPr 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23</a:t>
            </a:r>
            <a:r>
              <a:rPr lang="zh-CN" sz="2800" b="1">
                <a:solidFill>
                  <a:srgbClr val="FF0000"/>
                </a:solidFill>
                <a:ea typeface="宋体" panose="02010600030101010101" pitchFamily="2" charset="-122"/>
              </a:rPr>
              <a:t>）</a:t>
            </a:r>
            <a:r>
              <a:rPr lang="zh-CN" sz="2800" b="1">
                <a:ea typeface="宋体" panose="02010600030101010101" pitchFamily="2" charset="-122"/>
              </a:rPr>
              <a:t>有的学者认为</a:t>
            </a:r>
            <a:r>
              <a:rPr lang="en-US" sz="2800" b="1">
                <a:latin typeface="Times New Roman" panose="02020603050405020304" pitchFamily="18" charset="0"/>
              </a:rPr>
              <a:t>:</a:t>
            </a:r>
            <a:r>
              <a:rPr lang="zh-CN" sz="2800" b="1">
                <a:ea typeface="宋体" panose="02010600030101010101" pitchFamily="2" charset="-122"/>
              </a:rPr>
              <a:t>危机并不一定就绝对是一件不好的事情。“危机”这个词本身就包含着“危害”和“机会”两层含义。下列史实不能验证这一结论的是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sz="2800" b="1">
                <a:latin typeface="Times New Roman" panose="02020603050405020304" pitchFamily="18" charset="0"/>
              </a:rPr>
              <a:t>   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200025" indent="-200025">
              <a:lnSpc>
                <a:spcPct val="140000"/>
              </a:lnSpc>
            </a:pPr>
            <a:r>
              <a:rPr lang="en-US" sz="2800" b="1">
                <a:latin typeface="Times New Roman" panose="02020603050405020304" pitchFamily="18" charset="0"/>
              </a:rPr>
              <a:t>A</a:t>
            </a:r>
            <a:r>
              <a:rPr lang="zh-CN" sz="2800" b="1">
                <a:ea typeface="宋体" panose="02010600030101010101" pitchFamily="2" charset="-122"/>
              </a:rPr>
              <a:t>．面对经济危机的打击，美国罗斯福推行“新政”</a:t>
            </a:r>
            <a:endParaRPr lang="zh-CN" sz="2800" b="1">
              <a:ea typeface="宋体" panose="02010600030101010101" pitchFamily="2" charset="-122"/>
            </a:endParaRPr>
          </a:p>
          <a:p>
            <a:pPr marL="200025" indent="-200025">
              <a:lnSpc>
                <a:spcPct val="140000"/>
              </a:lnSpc>
            </a:pPr>
            <a:r>
              <a:rPr lang="en-US" sz="2800" b="1">
                <a:latin typeface="Times New Roman" panose="02020603050405020304" pitchFamily="18" charset="0"/>
              </a:rPr>
              <a:t>B</a:t>
            </a:r>
            <a:r>
              <a:rPr lang="zh-CN" sz="2800" b="1">
                <a:ea typeface="宋体" panose="02010600030101010101" pitchFamily="2" charset="-122"/>
              </a:rPr>
              <a:t>．面对国内经济困难和政治危机，苏俄实行新经济政策</a:t>
            </a:r>
            <a:endParaRPr lang="zh-CN" sz="2800" b="1">
              <a:ea typeface="宋体" panose="02010600030101010101" pitchFamily="2" charset="-122"/>
            </a:endParaRPr>
          </a:p>
          <a:p>
            <a:pPr marL="200025" indent="-200025">
              <a:lnSpc>
                <a:spcPct val="140000"/>
              </a:lnSpc>
            </a:pPr>
            <a:r>
              <a:rPr lang="en-US" sz="2800" b="1">
                <a:latin typeface="Times New Roman" panose="02020603050405020304" pitchFamily="18" charset="0"/>
              </a:rPr>
              <a:t>C</a:t>
            </a:r>
            <a:r>
              <a:rPr lang="zh-CN" sz="2800" b="1">
                <a:ea typeface="宋体" panose="02010600030101010101" pitchFamily="2" charset="-122"/>
              </a:rPr>
              <a:t>．面对经济危机的打击，德国走上了法西斯道路</a:t>
            </a:r>
            <a:endParaRPr lang="zh-CN" sz="2800" b="1">
              <a:ea typeface="宋体" panose="02010600030101010101" pitchFamily="2" charset="-122"/>
            </a:endParaRPr>
          </a:p>
          <a:p>
            <a:pPr marL="200025" indent="-200025">
              <a:lnSpc>
                <a:spcPct val="140000"/>
              </a:lnSpc>
            </a:pPr>
            <a:r>
              <a:rPr lang="en-US" sz="2800" b="1">
                <a:latin typeface="Times New Roman" panose="02020603050405020304" pitchFamily="18" charset="0"/>
              </a:rPr>
              <a:t>D</a:t>
            </a:r>
            <a:r>
              <a:rPr lang="zh-CN" sz="2800" b="1">
                <a:ea typeface="宋体" panose="02010600030101010101" pitchFamily="2" charset="-122"/>
              </a:rPr>
              <a:t>．面对幕府统治的危机，日本通过改革走上资本主义道路</a:t>
            </a:r>
            <a:endParaRPr lang="zh-CN" altLang="en-US" sz="2800" b="1"/>
          </a:p>
        </p:txBody>
      </p:sp>
      <p:pic>
        <p:nvPicPr>
          <p:cNvPr id="7" name="图片 6" descr="1999522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8108" y="4164013"/>
            <a:ext cx="510673" cy="3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32728" y="917893"/>
            <a:ext cx="8621078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00025" indent="-200025"/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2019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·海南省·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18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图片在一定程度上记录了历史的瞬间。下列三幅图反映的共同主题是（</a:t>
            </a:r>
            <a:r>
              <a:rPr lang="en-US" sz="2800" b="1">
                <a:latin typeface="Times New Roman" panose="02020603050405020304" pitchFamily="18" charset="0"/>
              </a:rPr>
              <a:t>   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en-US" sz="28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578" y="2171939"/>
            <a:ext cx="2057399" cy="153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2667000" y="2786301"/>
            <a:ext cx="3810000" cy="333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en-US" sz="790" b="0">
                <a:latin typeface="Times New Roman" panose="02020603050405020304" pitchFamily="18" charset="0"/>
              </a:rPr>
              <a:t>    </a:t>
            </a:r>
            <a:endParaRPr lang="zh-CN" altLang="en-US" sz="1425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03" y="2185750"/>
            <a:ext cx="3246821" cy="151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2667000" y="3639741"/>
            <a:ext cx="3810000" cy="2120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en-US" sz="790" b="0">
                <a:latin typeface="Times New Roman" panose="02020603050405020304" pitchFamily="18" charset="0"/>
              </a:rPr>
              <a:t>   </a:t>
            </a:r>
            <a:endParaRPr lang="zh-CN" altLang="en-US" sz="1425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88" y="2240042"/>
            <a:ext cx="2098610" cy="140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429578" y="4185285"/>
            <a:ext cx="8299609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20000"/>
              </a:lnSpc>
            </a:pPr>
            <a:r>
              <a:rPr lang="en-US" sz="2800" b="1">
                <a:latin typeface="Times New Roman" panose="02020603050405020304" pitchFamily="18" charset="0"/>
              </a:rPr>
              <a:t>A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．法西斯暴行</a:t>
            </a:r>
            <a:r>
              <a:rPr lang="en-US" sz="2800" b="1">
                <a:latin typeface="Times New Roman" panose="02020603050405020304" pitchFamily="18" charset="0"/>
              </a:rPr>
              <a:t>	                    B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．纳粹的暴政</a:t>
            </a:r>
            <a:r>
              <a:rPr lang="en-US" sz="2800" b="1">
                <a:latin typeface="Times New Roman" panose="02020603050405020304" pitchFamily="18" charset="0"/>
              </a:rPr>
              <a:t>C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．战场的残酷</a:t>
            </a:r>
            <a:r>
              <a:rPr lang="en-US" sz="2800" b="1">
                <a:latin typeface="Times New Roman" panose="02020603050405020304" pitchFamily="18" charset="0"/>
              </a:rPr>
              <a:t>	                    D</a:t>
            </a:r>
            <a:r>
              <a:rPr 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．种族的灭绝</a:t>
            </a:r>
            <a:endParaRPr lang="zh-CN" altLang="en-US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116205" y="3782854"/>
            <a:ext cx="88544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/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日军刺杀中国人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	    </a:t>
            </a: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《格尔尼卡》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	      </a:t>
            </a: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纳粹迫害犹太人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 descr="1999522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577" y="4517549"/>
            <a:ext cx="510673" cy="3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/>
          <a:srcRect l="-873" t="11784"/>
          <a:stretch>
            <a:fillRect/>
          </a:stretch>
        </p:blipFill>
        <p:spPr>
          <a:xfrm rot="16200000">
            <a:off x="366713" y="2808923"/>
            <a:ext cx="2642711" cy="33585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00676" y="2438876"/>
            <a:ext cx="7075170" cy="8115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lang="en-US" altLang="zh-CN" sz="3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lang="zh-CN" altLang="en-US" sz="3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    法西斯国家的侵略扩张</a:t>
            </a:r>
            <a:endParaRPr lang="zh-CN" altLang="en-US" sz="36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4290" y="25400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一、自学</a:t>
            </a:r>
            <a:endParaRPr lang="zh-CN" altLang="en-US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0490" y="946150"/>
            <a:ext cx="9007475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en-US" altLang="zh-CN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意、德、日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法西斯政权建立的时间、标志、建立者分别是？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2、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结合书本</a:t>
            </a:r>
            <a:r>
              <a:rPr lang="en-US" altLang="zh-CN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P64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页，归纳德国法西斯建立过程中的主要事件。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3、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意、德、日法西斯政权的内外政策是什么？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20015" y="897890"/>
            <a:ext cx="3812316" cy="3884681"/>
            <a:chOff x="5720" y="673"/>
            <a:chExt cx="5768" cy="5387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20" y="673"/>
              <a:ext cx="5768" cy="43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/>
          </p:nvSpPr>
          <p:spPr>
            <a:xfrm rot="16200000">
              <a:off x="8046" y="3248"/>
              <a:ext cx="765" cy="485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sz="2400" b="1" dirty="0" smtClean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法西斯向罗马进军</a:t>
              </a:r>
              <a:endPara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4290" y="25400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二、互学 </a:t>
            </a:r>
            <a:r>
              <a:rPr lang="en-US" altLang="zh-CN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lang="en-US" altLang="zh-CN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0040" y="2624455"/>
            <a:ext cx="4662805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图片反映史实发生在什么时候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这一史实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发生的原因？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这一史实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有什么影响？</a:t>
            </a:r>
            <a:endParaRPr lang="zh-CN" altLang="en-US" sz="2800"/>
          </a:p>
        </p:txBody>
      </p:sp>
      <p:sp>
        <p:nvSpPr>
          <p:cNvPr id="8" name="云形 7"/>
          <p:cNvSpPr/>
          <p:nvPr/>
        </p:nvSpPr>
        <p:spPr>
          <a:xfrm>
            <a:off x="4376420" y="306705"/>
            <a:ext cx="3725545" cy="1995805"/>
          </a:xfrm>
          <a:prstGeom prst="cloud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请同学们据图并结合书本</a:t>
            </a:r>
            <a:r>
              <a:rPr lang="en-US" altLang="zh-CN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P63</a:t>
            </a: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，解决以下问题：</a:t>
            </a:r>
            <a:endParaRPr lang="zh-CN" altLang="en-US" sz="2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98700" y="55880"/>
            <a:ext cx="314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——</a:t>
            </a:r>
            <a:r>
              <a:rPr lang="zh-CN" altLang="en-US" sz="2800" b="1"/>
              <a:t>看图论史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120998" y="1913753"/>
            <a:ext cx="30988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kumimoji="1" lang="zh-CN" altLang="en-US" sz="3300" dirty="0" smtClean="0">
              <a:solidFill>
                <a:schemeClr val="tx1">
                  <a:lumMod val="95000"/>
                  <a:lumOff val="5000"/>
                </a:schemeClr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  <a:cs typeface="yuweij Medium" charset="0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/>
        </p:nvSpPr>
        <p:spPr>
          <a:xfrm>
            <a:off x="2969101" y="362347"/>
            <a:ext cx="6122194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numCol="1" rtlCol="0" anchor="ctr" anchorCtr="0" compatLnSpc="1">
            <a:no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德国大选后议会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中各党派力量对比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表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4885" y="4017010"/>
            <a:ext cx="8112125" cy="2460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en-US" altLang="zh-CN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1928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至</a:t>
            </a:r>
            <a:r>
              <a:rPr lang="en-US" altLang="zh-CN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1933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年，德国大选频繁说明了什么？</a:t>
            </a:r>
            <a:endParaRPr lang="zh-CN" altLang="en-US" sz="28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原因何在？</a:t>
            </a:r>
            <a:endParaRPr lang="zh-CN" altLang="en-US" sz="28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对比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德国</a:t>
            </a:r>
            <a:r>
              <a:rPr lang="en-US" altLang="zh-CN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1928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年和</a:t>
            </a:r>
            <a:r>
              <a:rPr lang="en-US" altLang="zh-CN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1932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年的政治力量，占据优势的分别是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？</a:t>
            </a:r>
            <a:endParaRPr lang="zh-CN" altLang="en-US" sz="28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发生这种变化的原因是什么？</a:t>
            </a:r>
            <a:endParaRPr lang="zh-CN" altLang="en-US" sz="2800" b="1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720" y="717550"/>
            <a:ext cx="9051290" cy="3192780"/>
            <a:chOff x="115" y="2410"/>
            <a:chExt cx="14254" cy="5028"/>
          </a:xfrm>
        </p:grpSpPr>
        <p:sp>
          <p:nvSpPr>
            <p:cNvPr id="59395" name="Rectangle 3"/>
            <p:cNvSpPr>
              <a:spLocks noGrp="1" noChangeArrowheads="1"/>
            </p:cNvSpPr>
            <p:nvPr/>
          </p:nvSpPr>
          <p:spPr>
            <a:xfrm>
              <a:off x="117" y="2410"/>
              <a:ext cx="14252" cy="50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t" anchorCtr="0" compatLnSpc="1">
              <a:noAutofit/>
            </a:bodyPr>
            <a:lstStyle>
              <a:lvl1pPr marL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342900" lvl="1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50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685800" lvl="2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35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028700" lvl="3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20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371600" lvl="4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20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714500" lvl="5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20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57400" lvl="6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20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400300" lvl="7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20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743200" lvl="8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  <a:defRPr sz="1200" b="0" i="0" u="non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党派名称   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政治</a:t>
              </a: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态度 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1928/5  1930/9   1932/7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1932/11  1933/3</a:t>
              </a:r>
              <a:endPara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200" b="1" i="0" u="none" strike="noStrike" kern="1200" cap="none" spc="-1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德国共产党</a:t>
              </a: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</a:t>
              </a: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反法西斯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54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77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	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89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	 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100      81</a:t>
              </a:r>
              <a:endPara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德国社会</a:t>
              </a:r>
              <a:endPara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民主党        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反法西斯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153  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143	  133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	 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121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120</a:t>
              </a:r>
              <a:endPara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德国民族</a:t>
              </a:r>
              <a:endPara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人民党        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亲</a:t>
              </a: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法西斯</a:t>
              </a:r>
              <a:r>
                <a: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73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	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41	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37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	    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52 </a:t>
              </a: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52</a:t>
              </a:r>
              <a:endPara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200" b="1" i="0" u="sng" strike="noStrike" kern="1200" cap="none" spc="-1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民族社会主义</a:t>
              </a:r>
              <a:endParaRPr kumimoji="0" lang="zh-CN" altLang="en-US" sz="2200" b="1" i="0" u="sng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200" b="1" i="0" u="sng" strike="noStrike" kern="1200" cap="none" spc="-1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德国工人党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	 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法西斯党</a:t>
              </a:r>
              <a:r>
                <a:rPr kumimoji="0" lang="zh-CN" alt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12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107	   230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196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   </a:t>
              </a:r>
              <a:r>
                <a:rPr kumimoji="0" lang="en-US" altLang="zh-CN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288</a:t>
              </a:r>
              <a:endParaRPr kumimoji="0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115" y="2978"/>
              <a:ext cx="14245" cy="1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17" y="3587"/>
              <a:ext cx="14245" cy="1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17" y="4731"/>
              <a:ext cx="14245" cy="1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17" y="5925"/>
              <a:ext cx="14245" cy="14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798" y="2414"/>
              <a:ext cx="70" cy="50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172" y="2414"/>
              <a:ext cx="70" cy="50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6908" y="2414"/>
              <a:ext cx="70" cy="50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828" y="2414"/>
              <a:ext cx="70" cy="50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0680" y="2414"/>
              <a:ext cx="70" cy="50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2719" y="2410"/>
              <a:ext cx="70" cy="50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73025" y="4017010"/>
            <a:ext cx="99949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讨论</a:t>
            </a:r>
            <a:endParaRPr lang="zh-CN" altLang="en-US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90" y="25400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二、互学 </a:t>
            </a:r>
            <a:r>
              <a:rPr lang="en-US" altLang="zh-CN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endParaRPr lang="en-US" altLang="zh-CN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2385" y="2950369"/>
            <a:ext cx="9094946" cy="163354"/>
            <a:chOff x="15" y="6233"/>
            <a:chExt cx="14385" cy="343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15" y="6399"/>
              <a:ext cx="14385" cy="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 flipH="1">
              <a:off x="1574" y="6236"/>
              <a:ext cx="340" cy="3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/>
            </a:p>
          </p:txBody>
        </p:sp>
        <p:sp>
          <p:nvSpPr>
            <p:cNvPr id="45" name="椭圆 44"/>
            <p:cNvSpPr/>
            <p:nvPr/>
          </p:nvSpPr>
          <p:spPr>
            <a:xfrm flipH="1">
              <a:off x="6504" y="6233"/>
              <a:ext cx="340" cy="3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/>
            </a:p>
          </p:txBody>
        </p:sp>
        <p:sp>
          <p:nvSpPr>
            <p:cNvPr id="46" name="椭圆 45"/>
            <p:cNvSpPr/>
            <p:nvPr/>
          </p:nvSpPr>
          <p:spPr>
            <a:xfrm flipH="1">
              <a:off x="11324" y="6233"/>
              <a:ext cx="340" cy="3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25"/>
            </a:p>
          </p:txBody>
        </p:sp>
      </p:grpSp>
      <p:sp>
        <p:nvSpPr>
          <p:cNvPr id="6" name="矩形标注 5"/>
          <p:cNvSpPr/>
          <p:nvPr/>
        </p:nvSpPr>
        <p:spPr>
          <a:xfrm>
            <a:off x="3584575" y="2364740"/>
            <a:ext cx="1573530" cy="462915"/>
          </a:xfrm>
          <a:prstGeom prst="wedgeRectCallout">
            <a:avLst>
              <a:gd name="adj1" fmla="val -35613"/>
              <a:gd name="adj2" fmla="val 48902"/>
            </a:avLst>
          </a:prstGeom>
          <a:solidFill>
            <a:schemeClr val="tx1"/>
          </a:solidFill>
          <a:ln w="317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1933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87395" y="3202940"/>
            <a:ext cx="2167890" cy="953135"/>
          </a:xfrm>
          <a:prstGeom prst="rect">
            <a:avLst/>
          </a:prstGeom>
          <a:solidFill>
            <a:schemeClr val="bg1"/>
          </a:solidFill>
        </p:spPr>
        <p:txBody>
          <a:bodyPr vert="horz" wrap="square" numCol="1" spcCol="0" rtlCol="0" fromWordArt="0" anchor="t" anchorCtr="0" forceAA="0" compatLnSpc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希特勒出任总理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33_3_9f7e9edd2db0543.b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7875" y="4345940"/>
            <a:ext cx="2136775" cy="1557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  <a:prstDash val="sysDot"/>
          </a:ln>
        </p:spPr>
      </p:pic>
      <p:sp>
        <p:nvSpPr>
          <p:cNvPr id="5" name="矩形标注 4"/>
          <p:cNvSpPr/>
          <p:nvPr/>
        </p:nvSpPr>
        <p:spPr>
          <a:xfrm>
            <a:off x="461010" y="2364740"/>
            <a:ext cx="1502410" cy="462915"/>
          </a:xfrm>
          <a:prstGeom prst="wedgeRectCallout">
            <a:avLst>
              <a:gd name="adj1" fmla="val -17205"/>
              <a:gd name="adj2" fmla="val 41117"/>
            </a:avLst>
          </a:prstGeom>
          <a:solidFill>
            <a:schemeClr val="tx1"/>
          </a:solidFill>
          <a:ln w="317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1932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1755" y="3149600"/>
            <a:ext cx="2575560" cy="2663190"/>
            <a:chOff x="113" y="4960"/>
            <a:chExt cx="4056" cy="4194"/>
          </a:xfrm>
        </p:grpSpPr>
        <p:sp>
          <p:nvSpPr>
            <p:cNvPr id="2" name="文本框 1"/>
            <p:cNvSpPr txBox="1"/>
            <p:nvPr/>
          </p:nvSpPr>
          <p:spPr>
            <a:xfrm>
              <a:off x="113" y="4960"/>
              <a:ext cx="4056" cy="15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纳粹党成为议会第一大党</a:t>
              </a:r>
              <a:endPara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11" name="Picture 5" descr="1933年，德国纽伦堡集会上的纳粹党旗"/>
            <p:cNvPicPr>
              <a:picLocks noChangeAspect="1" noChangeArrowheads="1"/>
            </p:cNvPicPr>
            <p:nvPr/>
          </p:nvPicPr>
          <p:blipFill>
            <a:blip r:embed="rId2"/>
            <a:srcRect t="16789"/>
            <a:stretch>
              <a:fillRect/>
            </a:stretch>
          </p:blipFill>
          <p:spPr bwMode="auto">
            <a:xfrm>
              <a:off x="425" y="6702"/>
              <a:ext cx="3233" cy="2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52400"/>
            </a:effectLst>
          </p:spPr>
        </p:pic>
      </p:grpSp>
      <p:grpSp>
        <p:nvGrpSpPr>
          <p:cNvPr id="20" name="组合 19"/>
          <p:cNvGrpSpPr/>
          <p:nvPr/>
        </p:nvGrpSpPr>
        <p:grpSpPr>
          <a:xfrm>
            <a:off x="5633403" y="2387441"/>
            <a:ext cx="3413284" cy="4098131"/>
            <a:chOff x="9354" y="3165"/>
            <a:chExt cx="7167" cy="8605"/>
          </a:xfrm>
        </p:grpSpPr>
        <p:sp>
          <p:nvSpPr>
            <p:cNvPr id="7" name="矩形标注 6"/>
            <p:cNvSpPr/>
            <p:nvPr/>
          </p:nvSpPr>
          <p:spPr>
            <a:xfrm>
              <a:off x="10765" y="3165"/>
              <a:ext cx="4395" cy="972"/>
            </a:xfrm>
            <a:prstGeom prst="wedgeRectCallout">
              <a:avLst>
                <a:gd name="adj1" fmla="val -28543"/>
                <a:gd name="adj2" fmla="val 50857"/>
              </a:avLst>
            </a:prstGeom>
            <a:solidFill>
              <a:schemeClr val="tx1"/>
            </a:solidFill>
            <a:ln w="317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1934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年</a:t>
              </a:r>
              <a:endPara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354" y="4880"/>
              <a:ext cx="7167" cy="3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ct val="90000"/>
                </a:lnSpc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希特勒集总统、总理和最高军事统帅大权于一身，自称“国家元首”</a:t>
              </a:r>
              <a:endPara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pic>
          <p:nvPicPr>
            <p:cNvPr id="14" name="Picture 10" descr="8f5fb97ece342c2528388ab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946" y="8499"/>
              <a:ext cx="4388" cy="32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127000"/>
            </a:effectLst>
          </p:spPr>
        </p:pic>
      </p:grpSp>
      <p:sp>
        <p:nvSpPr>
          <p:cNvPr id="25" name="爆炸形 2 24"/>
          <p:cNvSpPr/>
          <p:nvPr/>
        </p:nvSpPr>
        <p:spPr>
          <a:xfrm>
            <a:off x="4055110" y="-292100"/>
            <a:ext cx="4991735" cy="3242310"/>
          </a:xfrm>
          <a:prstGeom prst="irregularSeal2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 w="317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32020" y="775970"/>
            <a:ext cx="3749675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德国法西斯政权建立，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第二次世界大战欧洲策源地形成。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10" grpId="0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5" descr="燃烧中的德国国会大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00501" y="1680369"/>
            <a:ext cx="4215962" cy="30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4472940" y="1588770"/>
            <a:ext cx="4653915" cy="52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①利用“国会纵火案”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31140" y="1680210"/>
            <a:ext cx="4241800" cy="3084195"/>
            <a:chOff x="344" y="3624"/>
            <a:chExt cx="6680" cy="4857"/>
          </a:xfrm>
        </p:grpSpPr>
        <p:pic>
          <p:nvPicPr>
            <p:cNvPr id="49" name="图片 48" descr="W02016102445242330763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" y="3624"/>
              <a:ext cx="6680" cy="4762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463" y="7465"/>
              <a:ext cx="6561" cy="101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E9EAEC"/>
              </a:solidFill>
            </a:ln>
          </p:spPr>
          <p:txBody>
            <a:bodyPr wrap="square">
              <a:spAutoFit/>
            </a:bodyPr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1933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年</a:t>
              </a:r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5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月</a:t>
              </a:r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2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日，纳粹冲锋队员冲进德国工会办公室。</a:t>
              </a:r>
              <a:endParaRPr lang="zh-CN" altLang="en-US" sz="18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4472940" y="2429510"/>
            <a:ext cx="4653280" cy="52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②解散工会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43425" y="3394075"/>
            <a:ext cx="4582160" cy="52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③焚毁进步书籍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5" name="图片 24" descr="cc7a4244-c0f6-11e2-9e22-d4ae52a25a5f.jpg"/>
          <p:cNvPicPr>
            <a:picLocks noChangeAspect="1"/>
          </p:cNvPicPr>
          <p:nvPr/>
        </p:nvPicPr>
        <p:blipFill>
          <a:blip r:embed="rId3"/>
          <a:srcRect b="13861"/>
          <a:stretch>
            <a:fillRect/>
          </a:stretch>
        </p:blipFill>
        <p:spPr>
          <a:xfrm>
            <a:off x="34449" y="2110899"/>
            <a:ext cx="4516594" cy="2448000"/>
          </a:xfrm>
          <a:prstGeom prst="roundRect">
            <a:avLst>
              <a:gd name="adj" fmla="val 983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1985" name="Group 2"/>
          <p:cNvGrpSpPr/>
          <p:nvPr/>
        </p:nvGrpSpPr>
        <p:grpSpPr>
          <a:xfrm>
            <a:off x="306705" y="1299210"/>
            <a:ext cx="3850640" cy="4321786"/>
            <a:chOff x="355" y="571"/>
            <a:chExt cx="2063" cy="2834"/>
          </a:xfrm>
        </p:grpSpPr>
        <p:pic>
          <p:nvPicPr>
            <p:cNvPr id="41986" name="Picture 3" descr="W0201008254787749181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" y="571"/>
              <a:ext cx="1845" cy="25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987" name="Text Box 4"/>
            <p:cNvSpPr txBox="1"/>
            <p:nvPr/>
          </p:nvSpPr>
          <p:spPr>
            <a:xfrm>
              <a:off x="475" y="3101"/>
              <a:ext cx="1943" cy="3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lnSpc>
                  <a:spcPct val="90000"/>
                </a:lnSpc>
              </a:pPr>
              <a:r>
                <a:rPr lang="en-US" altLang="zh-CN" sz="1350" b="1" dirty="0" smtClean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犹太店主注视着“水晶之夜”后自己商店的惨状</a:t>
              </a:r>
              <a:endParaRPr lang="en-US" altLang="zh-CN" sz="135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4551045" y="4254500"/>
            <a:ext cx="4582160" cy="52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④疯狂迫害犹太人</a:t>
            </a:r>
            <a:endParaRPr lang="zh-CN" altLang="en-US" sz="28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集中营毒气室毒杀的犹太人，焚尸炉都焚烧不完，尸体堆积如山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8115" y="1299210"/>
            <a:ext cx="7561580" cy="454152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34290" y="254000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二、互学 </a:t>
            </a:r>
            <a:r>
              <a:rPr lang="en-US" altLang="zh-CN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endParaRPr lang="en-US" altLang="zh-CN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97125" y="284480"/>
            <a:ext cx="314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——</a:t>
            </a:r>
            <a:r>
              <a:rPr lang="zh-CN" altLang="en-US" sz="2800" b="1"/>
              <a:t>看图论史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1">
                <p:cTn id="7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bldLvl="0" animBg="1"/>
      <p:bldP spid="24" grpId="0" bldLvl="0" animBg="1"/>
      <p:bldP spid="23" grpId="0" bldLvl="0" animBg="1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4692015" y="1513205"/>
            <a:ext cx="4470400" cy="1038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rgbClr val="002060"/>
                </a:solidFill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1935年公开撕毁《凡尔赛条约》，扩军备战</a:t>
            </a:r>
            <a:endParaRPr lang="zh-CN" altLang="en-US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430" y="1322070"/>
            <a:ext cx="4545965" cy="4457700"/>
            <a:chOff x="2053" y="3542"/>
            <a:chExt cx="4876" cy="3458"/>
          </a:xfrm>
        </p:grpSpPr>
        <p:pic>
          <p:nvPicPr>
            <p:cNvPr id="84" name="图片 83" descr="33ee-hexfcvk9187908.jpg"/>
            <p:cNvPicPr>
              <a:picLocks noChangeAspect="1"/>
            </p:cNvPicPr>
            <p:nvPr/>
          </p:nvPicPr>
          <p:blipFill>
            <a:blip r:embed="rId1"/>
            <a:srcRect t="-740" b="-1051"/>
            <a:stretch>
              <a:fillRect/>
            </a:stretch>
          </p:blipFill>
          <p:spPr>
            <a:xfrm>
              <a:off x="2053" y="3542"/>
              <a:ext cx="4876" cy="3458"/>
            </a:xfrm>
            <a:prstGeom prst="round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4435" y="6168"/>
              <a:ext cx="2312" cy="357"/>
            </a:xfrm>
            <a:prstGeom prst="rect">
              <a:avLst/>
            </a:prstGeom>
            <a:solidFill>
              <a:schemeClr val="tx1">
                <a:alpha val="36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bg1"/>
                  </a:solidFill>
                </a:rPr>
                <a:t>1935</a:t>
              </a:r>
              <a:r>
                <a:rPr lang="zh-CN" altLang="en-US" sz="2400">
                  <a:solidFill>
                    <a:schemeClr val="bg1"/>
                  </a:solidFill>
                </a:rPr>
                <a:t>年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图片 18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" y="1924526"/>
            <a:ext cx="4539323" cy="2772000"/>
          </a:xfrm>
          <a:prstGeom prst="rect">
            <a:avLst/>
          </a:prstGeom>
          <a:ln>
            <a:noFill/>
          </a:ln>
        </p:spPr>
      </p:pic>
      <p:sp>
        <p:nvSpPr>
          <p:cNvPr id="64" name="矩形 63"/>
          <p:cNvSpPr/>
          <p:nvPr/>
        </p:nvSpPr>
        <p:spPr>
          <a:xfrm>
            <a:off x="4749800" y="2791460"/>
            <a:ext cx="4386580" cy="1038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②1936年派兵进驻莱茵非军事区</a:t>
            </a:r>
            <a:endParaRPr lang="zh-CN" altLang="en-US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48895" y="2044700"/>
            <a:ext cx="4509135" cy="2607945"/>
            <a:chOff x="3448" y="6966"/>
            <a:chExt cx="6471" cy="3742"/>
          </a:xfrm>
        </p:grpSpPr>
        <p:pic>
          <p:nvPicPr>
            <p:cNvPr id="10" name="Picture 3" descr="二战地图7"/>
            <p:cNvPicPr>
              <a:picLocks noChangeAspect="1" noChangeArrowheads="1"/>
            </p:cNvPicPr>
            <p:nvPr/>
          </p:nvPicPr>
          <p:blipFill>
            <a:blip r:embed="rId3"/>
            <a:srcRect l="29407" t="22398" r="15210" b="34256"/>
            <a:stretch>
              <a:fillRect/>
            </a:stretch>
          </p:blipFill>
          <p:spPr bwMode="auto">
            <a:xfrm>
              <a:off x="3448" y="6966"/>
              <a:ext cx="6400" cy="3742"/>
            </a:xfrm>
            <a:prstGeom prst="rect">
              <a:avLst/>
            </a:prstGeom>
            <a:ln w="38100">
              <a:solidFill>
                <a:srgbClr val="92D050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5099" y="7286"/>
              <a:ext cx="2505" cy="2383"/>
            </a:xfrm>
            <a:custGeom>
              <a:avLst/>
              <a:gdLst>
                <a:gd name="T0" fmla="*/ 2147483647 w 1185"/>
                <a:gd name="T1" fmla="*/ 2147483647 h 1216"/>
                <a:gd name="T2" fmla="*/ 2147483647 w 1185"/>
                <a:gd name="T3" fmla="*/ 2147483647 h 1216"/>
                <a:gd name="T4" fmla="*/ 2147483647 w 1185"/>
                <a:gd name="T5" fmla="*/ 2147483647 h 1216"/>
                <a:gd name="T6" fmla="*/ 2147483647 w 1185"/>
                <a:gd name="T7" fmla="*/ 2147483647 h 1216"/>
                <a:gd name="T8" fmla="*/ 2147483647 w 1185"/>
                <a:gd name="T9" fmla="*/ 2147483647 h 1216"/>
                <a:gd name="T10" fmla="*/ 2147483647 w 1185"/>
                <a:gd name="T11" fmla="*/ 2147483647 h 1216"/>
                <a:gd name="T12" fmla="*/ 2147483647 w 1185"/>
                <a:gd name="T13" fmla="*/ 2147483647 h 1216"/>
                <a:gd name="T14" fmla="*/ 2147483647 w 1185"/>
                <a:gd name="T15" fmla="*/ 2147483647 h 1216"/>
                <a:gd name="T16" fmla="*/ 2147483647 w 1185"/>
                <a:gd name="T17" fmla="*/ 2147483647 h 1216"/>
                <a:gd name="T18" fmla="*/ 2147483647 w 1185"/>
                <a:gd name="T19" fmla="*/ 2147483647 h 1216"/>
                <a:gd name="T20" fmla="*/ 2147483647 w 1185"/>
                <a:gd name="T21" fmla="*/ 2147483647 h 1216"/>
                <a:gd name="T22" fmla="*/ 2147483647 w 1185"/>
                <a:gd name="T23" fmla="*/ 2147483647 h 1216"/>
                <a:gd name="T24" fmla="*/ 2147483647 w 1185"/>
                <a:gd name="T25" fmla="*/ 2147483647 h 1216"/>
                <a:gd name="T26" fmla="*/ 2147483647 w 1185"/>
                <a:gd name="T27" fmla="*/ 2147483647 h 1216"/>
                <a:gd name="T28" fmla="*/ 2147483647 w 1185"/>
                <a:gd name="T29" fmla="*/ 2147483647 h 1216"/>
                <a:gd name="T30" fmla="*/ 2147483647 w 1185"/>
                <a:gd name="T31" fmla="*/ 2147483647 h 1216"/>
                <a:gd name="T32" fmla="*/ 2147483647 w 1185"/>
                <a:gd name="T33" fmla="*/ 2147483647 h 1216"/>
                <a:gd name="T34" fmla="*/ 2147483647 w 1185"/>
                <a:gd name="T35" fmla="*/ 2147483647 h 1216"/>
                <a:gd name="T36" fmla="*/ 2147483647 w 1185"/>
                <a:gd name="T37" fmla="*/ 2147483647 h 1216"/>
                <a:gd name="T38" fmla="*/ 2147483647 w 1185"/>
                <a:gd name="T39" fmla="*/ 2147483647 h 1216"/>
                <a:gd name="T40" fmla="*/ 2147483647 w 1185"/>
                <a:gd name="T41" fmla="*/ 2147483647 h 1216"/>
                <a:gd name="T42" fmla="*/ 2147483647 w 1185"/>
                <a:gd name="T43" fmla="*/ 2147483647 h 1216"/>
                <a:gd name="T44" fmla="*/ 2147483647 w 1185"/>
                <a:gd name="T45" fmla="*/ 2147483647 h 1216"/>
                <a:gd name="T46" fmla="*/ 2147483647 w 1185"/>
                <a:gd name="T47" fmla="*/ 2147483647 h 1216"/>
                <a:gd name="T48" fmla="*/ 2147483647 w 1185"/>
                <a:gd name="T49" fmla="*/ 2147483647 h 1216"/>
                <a:gd name="T50" fmla="*/ 2147483647 w 1185"/>
                <a:gd name="T51" fmla="*/ 2147483647 h 1216"/>
                <a:gd name="T52" fmla="*/ 2147483647 w 1185"/>
                <a:gd name="T53" fmla="*/ 2147483647 h 1216"/>
                <a:gd name="T54" fmla="*/ 2147483647 w 1185"/>
                <a:gd name="T55" fmla="*/ 2147483647 h 1216"/>
                <a:gd name="T56" fmla="*/ 2147483647 w 1185"/>
                <a:gd name="T57" fmla="*/ 2147483647 h 1216"/>
                <a:gd name="T58" fmla="*/ 2147483647 w 1185"/>
                <a:gd name="T59" fmla="*/ 2147483647 h 1216"/>
                <a:gd name="T60" fmla="*/ 2147483647 w 1185"/>
                <a:gd name="T61" fmla="*/ 2147483647 h 1216"/>
                <a:gd name="T62" fmla="*/ 2147483647 w 1185"/>
                <a:gd name="T63" fmla="*/ 2147483647 h 1216"/>
                <a:gd name="T64" fmla="*/ 2147483647 w 1185"/>
                <a:gd name="T65" fmla="*/ 2147483647 h 1216"/>
                <a:gd name="T66" fmla="*/ 2147483647 w 1185"/>
                <a:gd name="T67" fmla="*/ 2147483647 h 1216"/>
                <a:gd name="T68" fmla="*/ 2147483647 w 1185"/>
                <a:gd name="T69" fmla="*/ 2147483647 h 1216"/>
                <a:gd name="T70" fmla="*/ 2147483647 w 1185"/>
                <a:gd name="T71" fmla="*/ 2147483647 h 1216"/>
                <a:gd name="T72" fmla="*/ 2147483647 w 1185"/>
                <a:gd name="T73" fmla="*/ 2147483647 h 1216"/>
                <a:gd name="T74" fmla="*/ 2147483647 w 1185"/>
                <a:gd name="T75" fmla="*/ 2147483647 h 1216"/>
                <a:gd name="T76" fmla="*/ 2147483647 w 1185"/>
                <a:gd name="T77" fmla="*/ 2147483647 h 1216"/>
                <a:gd name="T78" fmla="*/ 2147483647 w 1185"/>
                <a:gd name="T79" fmla="*/ 2147483647 h 1216"/>
                <a:gd name="T80" fmla="*/ 2147483647 w 1185"/>
                <a:gd name="T81" fmla="*/ 2147483647 h 1216"/>
                <a:gd name="T82" fmla="*/ 2147483647 w 1185"/>
                <a:gd name="T83" fmla="*/ 2147483647 h 1216"/>
                <a:gd name="T84" fmla="*/ 2147483647 w 1185"/>
                <a:gd name="T85" fmla="*/ 2147483647 h 1216"/>
                <a:gd name="T86" fmla="*/ 2147483647 w 1185"/>
                <a:gd name="T87" fmla="*/ 2147483647 h 12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5"/>
                <a:gd name="T133" fmla="*/ 0 h 1216"/>
                <a:gd name="T134" fmla="*/ 1185 w 1185"/>
                <a:gd name="T135" fmla="*/ 1216 h 12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5" h="1216">
                  <a:moveTo>
                    <a:pt x="76" y="210"/>
                  </a:moveTo>
                  <a:cubicBezTo>
                    <a:pt x="82" y="199"/>
                    <a:pt x="105" y="179"/>
                    <a:pt x="114" y="174"/>
                  </a:cubicBezTo>
                  <a:cubicBezTo>
                    <a:pt x="123" y="169"/>
                    <a:pt x="125" y="178"/>
                    <a:pt x="132" y="178"/>
                  </a:cubicBezTo>
                  <a:cubicBezTo>
                    <a:pt x="139" y="178"/>
                    <a:pt x="147" y="166"/>
                    <a:pt x="156" y="172"/>
                  </a:cubicBezTo>
                  <a:cubicBezTo>
                    <a:pt x="165" y="178"/>
                    <a:pt x="176" y="208"/>
                    <a:pt x="184" y="212"/>
                  </a:cubicBezTo>
                  <a:cubicBezTo>
                    <a:pt x="192" y="216"/>
                    <a:pt x="199" y="199"/>
                    <a:pt x="204" y="198"/>
                  </a:cubicBezTo>
                  <a:cubicBezTo>
                    <a:pt x="209" y="197"/>
                    <a:pt x="215" y="211"/>
                    <a:pt x="216" y="208"/>
                  </a:cubicBezTo>
                  <a:cubicBezTo>
                    <a:pt x="217" y="205"/>
                    <a:pt x="206" y="186"/>
                    <a:pt x="208" y="178"/>
                  </a:cubicBezTo>
                  <a:cubicBezTo>
                    <a:pt x="210" y="170"/>
                    <a:pt x="223" y="163"/>
                    <a:pt x="230" y="160"/>
                  </a:cubicBezTo>
                  <a:cubicBezTo>
                    <a:pt x="237" y="157"/>
                    <a:pt x="246" y="167"/>
                    <a:pt x="250" y="160"/>
                  </a:cubicBezTo>
                  <a:cubicBezTo>
                    <a:pt x="254" y="153"/>
                    <a:pt x="249" y="136"/>
                    <a:pt x="252" y="120"/>
                  </a:cubicBezTo>
                  <a:cubicBezTo>
                    <a:pt x="255" y="104"/>
                    <a:pt x="268" y="80"/>
                    <a:pt x="270" y="66"/>
                  </a:cubicBezTo>
                  <a:cubicBezTo>
                    <a:pt x="272" y="52"/>
                    <a:pt x="262" y="49"/>
                    <a:pt x="262" y="38"/>
                  </a:cubicBezTo>
                  <a:cubicBezTo>
                    <a:pt x="262" y="27"/>
                    <a:pt x="255" y="0"/>
                    <a:pt x="270" y="0"/>
                  </a:cubicBezTo>
                  <a:lnTo>
                    <a:pt x="352" y="40"/>
                  </a:lnTo>
                  <a:cubicBezTo>
                    <a:pt x="373" y="55"/>
                    <a:pt x="380" y="81"/>
                    <a:pt x="394" y="90"/>
                  </a:cubicBezTo>
                  <a:cubicBezTo>
                    <a:pt x="408" y="99"/>
                    <a:pt x="424" y="90"/>
                    <a:pt x="438" y="94"/>
                  </a:cubicBezTo>
                  <a:cubicBezTo>
                    <a:pt x="452" y="98"/>
                    <a:pt x="474" y="106"/>
                    <a:pt x="480" y="114"/>
                  </a:cubicBezTo>
                  <a:cubicBezTo>
                    <a:pt x="486" y="122"/>
                    <a:pt x="478" y="137"/>
                    <a:pt x="472" y="144"/>
                  </a:cubicBezTo>
                  <a:cubicBezTo>
                    <a:pt x="466" y="151"/>
                    <a:pt x="450" y="151"/>
                    <a:pt x="444" y="156"/>
                  </a:cubicBezTo>
                  <a:cubicBezTo>
                    <a:pt x="438" y="161"/>
                    <a:pt x="432" y="170"/>
                    <a:pt x="434" y="174"/>
                  </a:cubicBezTo>
                  <a:cubicBezTo>
                    <a:pt x="436" y="178"/>
                    <a:pt x="448" y="181"/>
                    <a:pt x="454" y="180"/>
                  </a:cubicBezTo>
                  <a:cubicBezTo>
                    <a:pt x="460" y="179"/>
                    <a:pt x="463" y="170"/>
                    <a:pt x="470" y="168"/>
                  </a:cubicBezTo>
                  <a:cubicBezTo>
                    <a:pt x="477" y="166"/>
                    <a:pt x="489" y="172"/>
                    <a:pt x="498" y="168"/>
                  </a:cubicBezTo>
                  <a:cubicBezTo>
                    <a:pt x="507" y="164"/>
                    <a:pt x="516" y="148"/>
                    <a:pt x="524" y="146"/>
                  </a:cubicBezTo>
                  <a:cubicBezTo>
                    <a:pt x="532" y="144"/>
                    <a:pt x="540" y="156"/>
                    <a:pt x="548" y="156"/>
                  </a:cubicBezTo>
                  <a:cubicBezTo>
                    <a:pt x="556" y="156"/>
                    <a:pt x="568" y="153"/>
                    <a:pt x="572" y="148"/>
                  </a:cubicBezTo>
                  <a:cubicBezTo>
                    <a:pt x="576" y="143"/>
                    <a:pt x="567" y="130"/>
                    <a:pt x="574" y="124"/>
                  </a:cubicBezTo>
                  <a:cubicBezTo>
                    <a:pt x="581" y="118"/>
                    <a:pt x="606" y="113"/>
                    <a:pt x="614" y="112"/>
                  </a:cubicBezTo>
                  <a:cubicBezTo>
                    <a:pt x="622" y="111"/>
                    <a:pt x="617" y="118"/>
                    <a:pt x="621" y="119"/>
                  </a:cubicBezTo>
                  <a:cubicBezTo>
                    <a:pt x="625" y="120"/>
                    <a:pt x="633" y="117"/>
                    <a:pt x="636" y="120"/>
                  </a:cubicBezTo>
                  <a:cubicBezTo>
                    <a:pt x="639" y="123"/>
                    <a:pt x="635" y="132"/>
                    <a:pt x="639" y="137"/>
                  </a:cubicBezTo>
                  <a:cubicBezTo>
                    <a:pt x="643" y="142"/>
                    <a:pt x="656" y="148"/>
                    <a:pt x="660" y="153"/>
                  </a:cubicBezTo>
                  <a:cubicBezTo>
                    <a:pt x="664" y="158"/>
                    <a:pt x="660" y="163"/>
                    <a:pt x="663" y="165"/>
                  </a:cubicBezTo>
                  <a:cubicBezTo>
                    <a:pt x="666" y="167"/>
                    <a:pt x="677" y="168"/>
                    <a:pt x="681" y="168"/>
                  </a:cubicBezTo>
                  <a:cubicBezTo>
                    <a:pt x="685" y="168"/>
                    <a:pt x="686" y="163"/>
                    <a:pt x="690" y="164"/>
                  </a:cubicBezTo>
                  <a:cubicBezTo>
                    <a:pt x="694" y="165"/>
                    <a:pt x="703" y="175"/>
                    <a:pt x="708" y="177"/>
                  </a:cubicBezTo>
                  <a:cubicBezTo>
                    <a:pt x="713" y="179"/>
                    <a:pt x="717" y="174"/>
                    <a:pt x="723" y="179"/>
                  </a:cubicBezTo>
                  <a:cubicBezTo>
                    <a:pt x="729" y="184"/>
                    <a:pt x="742" y="200"/>
                    <a:pt x="744" y="207"/>
                  </a:cubicBezTo>
                  <a:cubicBezTo>
                    <a:pt x="746" y="214"/>
                    <a:pt x="743" y="219"/>
                    <a:pt x="738" y="222"/>
                  </a:cubicBezTo>
                  <a:cubicBezTo>
                    <a:pt x="733" y="225"/>
                    <a:pt x="713" y="220"/>
                    <a:pt x="716" y="224"/>
                  </a:cubicBezTo>
                  <a:cubicBezTo>
                    <a:pt x="719" y="228"/>
                    <a:pt x="745" y="250"/>
                    <a:pt x="758" y="246"/>
                  </a:cubicBezTo>
                  <a:cubicBezTo>
                    <a:pt x="771" y="242"/>
                    <a:pt x="783" y="211"/>
                    <a:pt x="794" y="200"/>
                  </a:cubicBezTo>
                  <a:cubicBezTo>
                    <a:pt x="805" y="189"/>
                    <a:pt x="805" y="185"/>
                    <a:pt x="824" y="178"/>
                  </a:cubicBezTo>
                  <a:cubicBezTo>
                    <a:pt x="843" y="171"/>
                    <a:pt x="887" y="173"/>
                    <a:pt x="912" y="160"/>
                  </a:cubicBezTo>
                  <a:cubicBezTo>
                    <a:pt x="937" y="147"/>
                    <a:pt x="953" y="112"/>
                    <a:pt x="976" y="98"/>
                  </a:cubicBezTo>
                  <a:cubicBezTo>
                    <a:pt x="999" y="84"/>
                    <a:pt x="1029" y="77"/>
                    <a:pt x="1052" y="74"/>
                  </a:cubicBezTo>
                  <a:cubicBezTo>
                    <a:pt x="1075" y="71"/>
                    <a:pt x="1106" y="69"/>
                    <a:pt x="1112" y="78"/>
                  </a:cubicBezTo>
                  <a:lnTo>
                    <a:pt x="1086" y="126"/>
                  </a:lnTo>
                  <a:cubicBezTo>
                    <a:pt x="1082" y="142"/>
                    <a:pt x="1088" y="165"/>
                    <a:pt x="1086" y="176"/>
                  </a:cubicBezTo>
                  <a:cubicBezTo>
                    <a:pt x="1084" y="187"/>
                    <a:pt x="1080" y="190"/>
                    <a:pt x="1072" y="190"/>
                  </a:cubicBezTo>
                  <a:cubicBezTo>
                    <a:pt x="1064" y="190"/>
                    <a:pt x="1045" y="173"/>
                    <a:pt x="1036" y="176"/>
                  </a:cubicBezTo>
                  <a:cubicBezTo>
                    <a:pt x="1027" y="179"/>
                    <a:pt x="1016" y="190"/>
                    <a:pt x="1016" y="206"/>
                  </a:cubicBezTo>
                  <a:cubicBezTo>
                    <a:pt x="1016" y="222"/>
                    <a:pt x="1037" y="250"/>
                    <a:pt x="1038" y="272"/>
                  </a:cubicBezTo>
                  <a:cubicBezTo>
                    <a:pt x="1039" y="294"/>
                    <a:pt x="1039" y="319"/>
                    <a:pt x="1024" y="336"/>
                  </a:cubicBezTo>
                  <a:cubicBezTo>
                    <a:pt x="1009" y="353"/>
                    <a:pt x="966" y="355"/>
                    <a:pt x="946" y="376"/>
                  </a:cubicBezTo>
                  <a:cubicBezTo>
                    <a:pt x="926" y="397"/>
                    <a:pt x="909" y="437"/>
                    <a:pt x="906" y="462"/>
                  </a:cubicBezTo>
                  <a:cubicBezTo>
                    <a:pt x="903" y="487"/>
                    <a:pt x="906" y="510"/>
                    <a:pt x="926" y="526"/>
                  </a:cubicBezTo>
                  <a:cubicBezTo>
                    <a:pt x="946" y="542"/>
                    <a:pt x="1005" y="542"/>
                    <a:pt x="1024" y="558"/>
                  </a:cubicBezTo>
                  <a:cubicBezTo>
                    <a:pt x="1043" y="574"/>
                    <a:pt x="1030" y="608"/>
                    <a:pt x="1040" y="620"/>
                  </a:cubicBezTo>
                  <a:cubicBezTo>
                    <a:pt x="1050" y="632"/>
                    <a:pt x="1076" y="618"/>
                    <a:pt x="1086" y="628"/>
                  </a:cubicBezTo>
                  <a:cubicBezTo>
                    <a:pt x="1096" y="638"/>
                    <a:pt x="1087" y="671"/>
                    <a:pt x="1098" y="680"/>
                  </a:cubicBezTo>
                  <a:cubicBezTo>
                    <a:pt x="1109" y="689"/>
                    <a:pt x="1140" y="676"/>
                    <a:pt x="1152" y="680"/>
                  </a:cubicBezTo>
                  <a:cubicBezTo>
                    <a:pt x="1164" y="684"/>
                    <a:pt x="1165" y="690"/>
                    <a:pt x="1168" y="702"/>
                  </a:cubicBezTo>
                  <a:cubicBezTo>
                    <a:pt x="1171" y="714"/>
                    <a:pt x="1167" y="736"/>
                    <a:pt x="1170" y="750"/>
                  </a:cubicBezTo>
                  <a:cubicBezTo>
                    <a:pt x="1173" y="764"/>
                    <a:pt x="1185" y="772"/>
                    <a:pt x="1184" y="784"/>
                  </a:cubicBezTo>
                  <a:cubicBezTo>
                    <a:pt x="1183" y="796"/>
                    <a:pt x="1177" y="811"/>
                    <a:pt x="1166" y="822"/>
                  </a:cubicBezTo>
                  <a:cubicBezTo>
                    <a:pt x="1155" y="833"/>
                    <a:pt x="1133" y="848"/>
                    <a:pt x="1116" y="850"/>
                  </a:cubicBezTo>
                  <a:lnTo>
                    <a:pt x="1066" y="834"/>
                  </a:lnTo>
                  <a:cubicBezTo>
                    <a:pt x="1054" y="829"/>
                    <a:pt x="1049" y="826"/>
                    <a:pt x="1046" y="820"/>
                  </a:cubicBezTo>
                  <a:cubicBezTo>
                    <a:pt x="1043" y="814"/>
                    <a:pt x="1053" y="807"/>
                    <a:pt x="1050" y="800"/>
                  </a:cubicBezTo>
                  <a:cubicBezTo>
                    <a:pt x="1047" y="793"/>
                    <a:pt x="1035" y="780"/>
                    <a:pt x="1026" y="776"/>
                  </a:cubicBezTo>
                  <a:cubicBezTo>
                    <a:pt x="1017" y="772"/>
                    <a:pt x="1007" y="778"/>
                    <a:pt x="996" y="778"/>
                  </a:cubicBezTo>
                  <a:cubicBezTo>
                    <a:pt x="985" y="778"/>
                    <a:pt x="972" y="774"/>
                    <a:pt x="962" y="776"/>
                  </a:cubicBezTo>
                  <a:cubicBezTo>
                    <a:pt x="952" y="778"/>
                    <a:pt x="942" y="794"/>
                    <a:pt x="936" y="790"/>
                  </a:cubicBezTo>
                  <a:cubicBezTo>
                    <a:pt x="930" y="786"/>
                    <a:pt x="933" y="764"/>
                    <a:pt x="928" y="752"/>
                  </a:cubicBezTo>
                  <a:cubicBezTo>
                    <a:pt x="923" y="740"/>
                    <a:pt x="914" y="724"/>
                    <a:pt x="906" y="716"/>
                  </a:cubicBezTo>
                  <a:cubicBezTo>
                    <a:pt x="898" y="708"/>
                    <a:pt x="891" y="704"/>
                    <a:pt x="882" y="702"/>
                  </a:cubicBezTo>
                  <a:cubicBezTo>
                    <a:pt x="873" y="700"/>
                    <a:pt x="864" y="707"/>
                    <a:pt x="854" y="704"/>
                  </a:cubicBezTo>
                  <a:cubicBezTo>
                    <a:pt x="844" y="701"/>
                    <a:pt x="831" y="683"/>
                    <a:pt x="822" y="682"/>
                  </a:cubicBezTo>
                  <a:cubicBezTo>
                    <a:pt x="813" y="681"/>
                    <a:pt x="812" y="698"/>
                    <a:pt x="798" y="696"/>
                  </a:cubicBezTo>
                  <a:cubicBezTo>
                    <a:pt x="784" y="694"/>
                    <a:pt x="751" y="670"/>
                    <a:pt x="736" y="670"/>
                  </a:cubicBezTo>
                  <a:cubicBezTo>
                    <a:pt x="721" y="670"/>
                    <a:pt x="718" y="689"/>
                    <a:pt x="710" y="694"/>
                  </a:cubicBezTo>
                  <a:cubicBezTo>
                    <a:pt x="702" y="699"/>
                    <a:pt x="698" y="695"/>
                    <a:pt x="690" y="698"/>
                  </a:cubicBezTo>
                  <a:cubicBezTo>
                    <a:pt x="682" y="701"/>
                    <a:pt x="669" y="705"/>
                    <a:pt x="662" y="710"/>
                  </a:cubicBezTo>
                  <a:cubicBezTo>
                    <a:pt x="655" y="715"/>
                    <a:pt x="654" y="724"/>
                    <a:pt x="646" y="726"/>
                  </a:cubicBezTo>
                  <a:cubicBezTo>
                    <a:pt x="638" y="728"/>
                    <a:pt x="625" y="721"/>
                    <a:pt x="614" y="724"/>
                  </a:cubicBezTo>
                  <a:cubicBezTo>
                    <a:pt x="603" y="727"/>
                    <a:pt x="589" y="743"/>
                    <a:pt x="578" y="746"/>
                  </a:cubicBezTo>
                  <a:cubicBezTo>
                    <a:pt x="567" y="749"/>
                    <a:pt x="556" y="739"/>
                    <a:pt x="546" y="740"/>
                  </a:cubicBezTo>
                  <a:cubicBezTo>
                    <a:pt x="536" y="741"/>
                    <a:pt x="531" y="751"/>
                    <a:pt x="520" y="752"/>
                  </a:cubicBezTo>
                  <a:cubicBezTo>
                    <a:pt x="509" y="753"/>
                    <a:pt x="487" y="745"/>
                    <a:pt x="478" y="748"/>
                  </a:cubicBezTo>
                  <a:cubicBezTo>
                    <a:pt x="469" y="751"/>
                    <a:pt x="465" y="763"/>
                    <a:pt x="464" y="770"/>
                  </a:cubicBezTo>
                  <a:cubicBezTo>
                    <a:pt x="463" y="777"/>
                    <a:pt x="467" y="782"/>
                    <a:pt x="474" y="790"/>
                  </a:cubicBezTo>
                  <a:cubicBezTo>
                    <a:pt x="481" y="798"/>
                    <a:pt x="498" y="809"/>
                    <a:pt x="504" y="820"/>
                  </a:cubicBezTo>
                  <a:cubicBezTo>
                    <a:pt x="510" y="831"/>
                    <a:pt x="503" y="844"/>
                    <a:pt x="510" y="858"/>
                  </a:cubicBezTo>
                  <a:cubicBezTo>
                    <a:pt x="517" y="872"/>
                    <a:pt x="537" y="889"/>
                    <a:pt x="544" y="902"/>
                  </a:cubicBezTo>
                  <a:cubicBezTo>
                    <a:pt x="551" y="915"/>
                    <a:pt x="540" y="924"/>
                    <a:pt x="552" y="936"/>
                  </a:cubicBezTo>
                  <a:cubicBezTo>
                    <a:pt x="564" y="948"/>
                    <a:pt x="606" y="961"/>
                    <a:pt x="618" y="976"/>
                  </a:cubicBezTo>
                  <a:lnTo>
                    <a:pt x="624" y="1026"/>
                  </a:lnTo>
                  <a:cubicBezTo>
                    <a:pt x="621" y="1035"/>
                    <a:pt x="610" y="1021"/>
                    <a:pt x="600" y="1028"/>
                  </a:cubicBezTo>
                  <a:cubicBezTo>
                    <a:pt x="590" y="1035"/>
                    <a:pt x="576" y="1059"/>
                    <a:pt x="564" y="1066"/>
                  </a:cubicBezTo>
                  <a:cubicBezTo>
                    <a:pt x="552" y="1073"/>
                    <a:pt x="534" y="1062"/>
                    <a:pt x="528" y="1072"/>
                  </a:cubicBezTo>
                  <a:cubicBezTo>
                    <a:pt x="522" y="1082"/>
                    <a:pt x="522" y="1114"/>
                    <a:pt x="526" y="1128"/>
                  </a:cubicBezTo>
                  <a:cubicBezTo>
                    <a:pt x="530" y="1142"/>
                    <a:pt x="546" y="1146"/>
                    <a:pt x="550" y="1158"/>
                  </a:cubicBezTo>
                  <a:cubicBezTo>
                    <a:pt x="554" y="1170"/>
                    <a:pt x="552" y="1193"/>
                    <a:pt x="548" y="1202"/>
                  </a:cubicBezTo>
                  <a:cubicBezTo>
                    <a:pt x="544" y="1211"/>
                    <a:pt x="535" y="1216"/>
                    <a:pt x="524" y="1210"/>
                  </a:cubicBezTo>
                  <a:cubicBezTo>
                    <a:pt x="513" y="1204"/>
                    <a:pt x="494" y="1173"/>
                    <a:pt x="484" y="1166"/>
                  </a:cubicBezTo>
                  <a:cubicBezTo>
                    <a:pt x="474" y="1159"/>
                    <a:pt x="477" y="1167"/>
                    <a:pt x="467" y="1169"/>
                  </a:cubicBezTo>
                  <a:cubicBezTo>
                    <a:pt x="457" y="1171"/>
                    <a:pt x="436" y="1178"/>
                    <a:pt x="426" y="1178"/>
                  </a:cubicBezTo>
                  <a:cubicBezTo>
                    <a:pt x="416" y="1178"/>
                    <a:pt x="418" y="1165"/>
                    <a:pt x="404" y="1170"/>
                  </a:cubicBezTo>
                  <a:cubicBezTo>
                    <a:pt x="390" y="1175"/>
                    <a:pt x="361" y="1207"/>
                    <a:pt x="342" y="1208"/>
                  </a:cubicBezTo>
                  <a:cubicBezTo>
                    <a:pt x="323" y="1209"/>
                    <a:pt x="307" y="1178"/>
                    <a:pt x="292" y="1178"/>
                  </a:cubicBezTo>
                  <a:cubicBezTo>
                    <a:pt x="277" y="1178"/>
                    <a:pt x="260" y="1203"/>
                    <a:pt x="251" y="1208"/>
                  </a:cubicBezTo>
                  <a:cubicBezTo>
                    <a:pt x="242" y="1213"/>
                    <a:pt x="247" y="1215"/>
                    <a:pt x="240" y="1208"/>
                  </a:cubicBezTo>
                  <a:cubicBezTo>
                    <a:pt x="233" y="1201"/>
                    <a:pt x="219" y="1174"/>
                    <a:pt x="208" y="1168"/>
                  </a:cubicBezTo>
                  <a:cubicBezTo>
                    <a:pt x="197" y="1162"/>
                    <a:pt x="189" y="1176"/>
                    <a:pt x="176" y="1174"/>
                  </a:cubicBezTo>
                  <a:cubicBezTo>
                    <a:pt x="163" y="1172"/>
                    <a:pt x="141" y="1162"/>
                    <a:pt x="130" y="1154"/>
                  </a:cubicBezTo>
                  <a:cubicBezTo>
                    <a:pt x="119" y="1146"/>
                    <a:pt x="118" y="1130"/>
                    <a:pt x="108" y="1128"/>
                  </a:cubicBezTo>
                  <a:cubicBezTo>
                    <a:pt x="98" y="1126"/>
                    <a:pt x="79" y="1141"/>
                    <a:pt x="68" y="1142"/>
                  </a:cubicBezTo>
                  <a:cubicBezTo>
                    <a:pt x="57" y="1143"/>
                    <a:pt x="42" y="1143"/>
                    <a:pt x="40" y="1134"/>
                  </a:cubicBezTo>
                  <a:lnTo>
                    <a:pt x="56" y="1086"/>
                  </a:lnTo>
                  <a:cubicBezTo>
                    <a:pt x="79" y="1036"/>
                    <a:pt x="166" y="902"/>
                    <a:pt x="176" y="834"/>
                  </a:cubicBezTo>
                  <a:cubicBezTo>
                    <a:pt x="186" y="766"/>
                    <a:pt x="143" y="742"/>
                    <a:pt x="116" y="680"/>
                  </a:cubicBezTo>
                  <a:cubicBezTo>
                    <a:pt x="89" y="618"/>
                    <a:pt x="33" y="504"/>
                    <a:pt x="14" y="462"/>
                  </a:cubicBezTo>
                  <a:lnTo>
                    <a:pt x="0" y="430"/>
                  </a:lnTo>
                  <a:cubicBezTo>
                    <a:pt x="5" y="418"/>
                    <a:pt x="40" y="405"/>
                    <a:pt x="42" y="392"/>
                  </a:cubicBezTo>
                  <a:cubicBezTo>
                    <a:pt x="44" y="379"/>
                    <a:pt x="17" y="363"/>
                    <a:pt x="12" y="352"/>
                  </a:cubicBezTo>
                  <a:cubicBezTo>
                    <a:pt x="7" y="341"/>
                    <a:pt x="7" y="329"/>
                    <a:pt x="14" y="324"/>
                  </a:cubicBezTo>
                  <a:cubicBezTo>
                    <a:pt x="21" y="319"/>
                    <a:pt x="46" y="330"/>
                    <a:pt x="54" y="324"/>
                  </a:cubicBezTo>
                  <a:cubicBezTo>
                    <a:pt x="62" y="318"/>
                    <a:pt x="57" y="302"/>
                    <a:pt x="62" y="288"/>
                  </a:cubicBezTo>
                  <a:cubicBezTo>
                    <a:pt x="67" y="274"/>
                    <a:pt x="84" y="253"/>
                    <a:pt x="86" y="240"/>
                  </a:cubicBezTo>
                  <a:cubicBezTo>
                    <a:pt x="88" y="227"/>
                    <a:pt x="78" y="216"/>
                    <a:pt x="76" y="210"/>
                  </a:cubicBezTo>
                  <a:close/>
                </a:path>
              </a:pathLst>
            </a:custGeom>
            <a:solidFill>
              <a:srgbClr val="CE0224"/>
            </a:solidFill>
            <a:ln w="9525">
              <a:noFill/>
              <a:miter lim="800000"/>
            </a:ln>
          </p:spPr>
          <p:txBody>
            <a:bodyPr/>
            <a:p>
              <a:endParaRPr lang="zh-CN" altLang="en-US" sz="1425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Freeform 12"/>
            <p:cNvSpPr>
              <a:spLocks noChangeArrowheads="1"/>
            </p:cNvSpPr>
            <p:nvPr/>
          </p:nvSpPr>
          <p:spPr bwMode="auto">
            <a:xfrm>
              <a:off x="4946" y="7643"/>
              <a:ext cx="598" cy="1901"/>
            </a:xfrm>
            <a:custGeom>
              <a:avLst/>
              <a:gdLst>
                <a:gd name="T0" fmla="*/ 2147483647 w 295"/>
                <a:gd name="T1" fmla="*/ 0 h 702"/>
                <a:gd name="T2" fmla="*/ 2147483647 w 295"/>
                <a:gd name="T3" fmla="*/ 2147483647 h 702"/>
                <a:gd name="T4" fmla="*/ 2147483647 w 295"/>
                <a:gd name="T5" fmla="*/ 2147483647 h 702"/>
                <a:gd name="T6" fmla="*/ 2147483647 w 295"/>
                <a:gd name="T7" fmla="*/ 2147483647 h 702"/>
                <a:gd name="T8" fmla="*/ 2147483647 w 295"/>
                <a:gd name="T9" fmla="*/ 2147483647 h 702"/>
                <a:gd name="T10" fmla="*/ 2147483647 w 295"/>
                <a:gd name="T11" fmla="*/ 2147483647 h 702"/>
                <a:gd name="T12" fmla="*/ 2147483647 w 295"/>
                <a:gd name="T13" fmla="*/ 2147483647 h 702"/>
                <a:gd name="T14" fmla="*/ 2147483647 w 295"/>
                <a:gd name="T15" fmla="*/ 2147483647 h 702"/>
                <a:gd name="T16" fmla="*/ 2147483647 w 295"/>
                <a:gd name="T17" fmla="*/ 2147483647 h 702"/>
                <a:gd name="T18" fmla="*/ 2147483647 w 295"/>
                <a:gd name="T19" fmla="*/ 2147483647 h 702"/>
                <a:gd name="T20" fmla="*/ 2147483647 w 295"/>
                <a:gd name="T21" fmla="*/ 2147483647 h 702"/>
                <a:gd name="T22" fmla="*/ 2147483647 w 295"/>
                <a:gd name="T23" fmla="*/ 2147483647 h 702"/>
                <a:gd name="T24" fmla="*/ 2147483647 w 295"/>
                <a:gd name="T25" fmla="*/ 2147483647 h 702"/>
                <a:gd name="T26" fmla="*/ 2147483647 w 295"/>
                <a:gd name="T27" fmla="*/ 2147483647 h 702"/>
                <a:gd name="T28" fmla="*/ 2147483647 w 295"/>
                <a:gd name="T29" fmla="*/ 2147483647 h 702"/>
                <a:gd name="T30" fmla="*/ 2147483647 w 295"/>
                <a:gd name="T31" fmla="*/ 2147483647 h 702"/>
                <a:gd name="T32" fmla="*/ 2147483647 w 295"/>
                <a:gd name="T33" fmla="*/ 2147483647 h 702"/>
                <a:gd name="T34" fmla="*/ 2147483647 w 295"/>
                <a:gd name="T35" fmla="*/ 2147483647 h 702"/>
                <a:gd name="T36" fmla="*/ 2147483647 w 295"/>
                <a:gd name="T37" fmla="*/ 2147483647 h 702"/>
                <a:gd name="T38" fmla="*/ 2147483647 w 295"/>
                <a:gd name="T39" fmla="*/ 2147483647 h 702"/>
                <a:gd name="T40" fmla="*/ 2147483647 w 295"/>
                <a:gd name="T41" fmla="*/ 2147483647 h 702"/>
                <a:gd name="T42" fmla="*/ 2147483647 w 295"/>
                <a:gd name="T43" fmla="*/ 2147483647 h 702"/>
                <a:gd name="T44" fmla="*/ 2147483647 w 295"/>
                <a:gd name="T45" fmla="*/ 2147483647 h 702"/>
                <a:gd name="T46" fmla="*/ 2147483647 w 295"/>
                <a:gd name="T47" fmla="*/ 2147483647 h 702"/>
                <a:gd name="T48" fmla="*/ 2147483647 w 295"/>
                <a:gd name="T49" fmla="*/ 2147483647 h 702"/>
                <a:gd name="T50" fmla="*/ 2147483647 w 295"/>
                <a:gd name="T51" fmla="*/ 2147483647 h 702"/>
                <a:gd name="T52" fmla="*/ 2147483647 w 295"/>
                <a:gd name="T53" fmla="*/ 2147483647 h 702"/>
                <a:gd name="T54" fmla="*/ 2147483647 w 295"/>
                <a:gd name="T55" fmla="*/ 0 h 70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5"/>
                <a:gd name="T85" fmla="*/ 0 h 702"/>
                <a:gd name="T86" fmla="*/ 295 w 295"/>
                <a:gd name="T87" fmla="*/ 702 h 70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5" h="702">
                  <a:moveTo>
                    <a:pt x="114" y="0"/>
                  </a:moveTo>
                  <a:cubicBezTo>
                    <a:pt x="132" y="26"/>
                    <a:pt x="179" y="133"/>
                    <a:pt x="197" y="171"/>
                  </a:cubicBezTo>
                  <a:cubicBezTo>
                    <a:pt x="215" y="209"/>
                    <a:pt x="214" y="208"/>
                    <a:pt x="223" y="227"/>
                  </a:cubicBezTo>
                  <a:cubicBezTo>
                    <a:pt x="232" y="246"/>
                    <a:pt x="244" y="270"/>
                    <a:pt x="253" y="287"/>
                  </a:cubicBezTo>
                  <a:cubicBezTo>
                    <a:pt x="262" y="304"/>
                    <a:pt x="270" y="312"/>
                    <a:pt x="277" y="326"/>
                  </a:cubicBezTo>
                  <a:cubicBezTo>
                    <a:pt x="284" y="340"/>
                    <a:pt x="293" y="352"/>
                    <a:pt x="294" y="370"/>
                  </a:cubicBezTo>
                  <a:cubicBezTo>
                    <a:pt x="295" y="388"/>
                    <a:pt x="291" y="413"/>
                    <a:pt x="283" y="437"/>
                  </a:cubicBezTo>
                  <a:cubicBezTo>
                    <a:pt x="275" y="461"/>
                    <a:pt x="265" y="483"/>
                    <a:pt x="248" y="516"/>
                  </a:cubicBezTo>
                  <a:cubicBezTo>
                    <a:pt x="231" y="549"/>
                    <a:pt x="198" y="605"/>
                    <a:pt x="182" y="636"/>
                  </a:cubicBezTo>
                  <a:cubicBezTo>
                    <a:pt x="166" y="667"/>
                    <a:pt x="167" y="692"/>
                    <a:pt x="154" y="702"/>
                  </a:cubicBezTo>
                  <a:lnTo>
                    <a:pt x="102" y="696"/>
                  </a:lnTo>
                  <a:cubicBezTo>
                    <a:pt x="93" y="674"/>
                    <a:pt x="94" y="600"/>
                    <a:pt x="100" y="572"/>
                  </a:cubicBezTo>
                  <a:cubicBezTo>
                    <a:pt x="106" y="544"/>
                    <a:pt x="132" y="543"/>
                    <a:pt x="140" y="530"/>
                  </a:cubicBezTo>
                  <a:cubicBezTo>
                    <a:pt x="148" y="517"/>
                    <a:pt x="142" y="502"/>
                    <a:pt x="146" y="496"/>
                  </a:cubicBezTo>
                  <a:cubicBezTo>
                    <a:pt x="150" y="490"/>
                    <a:pt x="157" y="495"/>
                    <a:pt x="162" y="492"/>
                  </a:cubicBezTo>
                  <a:cubicBezTo>
                    <a:pt x="167" y="489"/>
                    <a:pt x="170" y="482"/>
                    <a:pt x="176" y="476"/>
                  </a:cubicBezTo>
                  <a:cubicBezTo>
                    <a:pt x="182" y="470"/>
                    <a:pt x="205" y="466"/>
                    <a:pt x="196" y="458"/>
                  </a:cubicBezTo>
                  <a:cubicBezTo>
                    <a:pt x="187" y="450"/>
                    <a:pt x="149" y="438"/>
                    <a:pt x="120" y="426"/>
                  </a:cubicBezTo>
                  <a:cubicBezTo>
                    <a:pt x="91" y="414"/>
                    <a:pt x="33" y="403"/>
                    <a:pt x="20" y="388"/>
                  </a:cubicBezTo>
                  <a:cubicBezTo>
                    <a:pt x="7" y="373"/>
                    <a:pt x="44" y="358"/>
                    <a:pt x="42" y="336"/>
                  </a:cubicBezTo>
                  <a:cubicBezTo>
                    <a:pt x="40" y="314"/>
                    <a:pt x="9" y="279"/>
                    <a:pt x="8" y="254"/>
                  </a:cubicBezTo>
                  <a:cubicBezTo>
                    <a:pt x="7" y="229"/>
                    <a:pt x="37" y="199"/>
                    <a:pt x="38" y="186"/>
                  </a:cubicBezTo>
                  <a:cubicBezTo>
                    <a:pt x="39" y="173"/>
                    <a:pt x="22" y="178"/>
                    <a:pt x="16" y="174"/>
                  </a:cubicBezTo>
                  <a:cubicBezTo>
                    <a:pt x="10" y="170"/>
                    <a:pt x="0" y="171"/>
                    <a:pt x="4" y="160"/>
                  </a:cubicBezTo>
                  <a:cubicBezTo>
                    <a:pt x="8" y="149"/>
                    <a:pt x="34" y="131"/>
                    <a:pt x="40" y="106"/>
                  </a:cubicBezTo>
                  <a:cubicBezTo>
                    <a:pt x="46" y="81"/>
                    <a:pt x="30" y="27"/>
                    <a:pt x="38" y="12"/>
                  </a:cubicBezTo>
                  <a:lnTo>
                    <a:pt x="86" y="1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E0224"/>
            </a:solidFill>
            <a:ln w="9525">
              <a:noFill/>
              <a:miter lim="800000"/>
            </a:ln>
          </p:spPr>
          <p:txBody>
            <a:bodyPr/>
            <a:p>
              <a:endParaRPr lang="zh-CN" altLang="en-US" sz="1425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Freeform 5"/>
            <p:cNvSpPr>
              <a:spLocks noChangeArrowheads="1"/>
            </p:cNvSpPr>
            <p:nvPr/>
          </p:nvSpPr>
          <p:spPr bwMode="auto">
            <a:xfrm>
              <a:off x="7324" y="7145"/>
              <a:ext cx="974" cy="911"/>
            </a:xfrm>
            <a:custGeom>
              <a:avLst/>
              <a:gdLst>
                <a:gd name="T0" fmla="*/ 2147483647 w 464"/>
                <a:gd name="T1" fmla="*/ 2147483647 h 417"/>
                <a:gd name="T2" fmla="*/ 2147483647 w 464"/>
                <a:gd name="T3" fmla="*/ 2147483647 h 417"/>
                <a:gd name="T4" fmla="*/ 2147483647 w 464"/>
                <a:gd name="T5" fmla="*/ 2147483647 h 417"/>
                <a:gd name="T6" fmla="*/ 2147483647 w 464"/>
                <a:gd name="T7" fmla="*/ 2147483647 h 417"/>
                <a:gd name="T8" fmla="*/ 2147483647 w 464"/>
                <a:gd name="T9" fmla="*/ 2147483647 h 417"/>
                <a:gd name="T10" fmla="*/ 2147483647 w 464"/>
                <a:gd name="T11" fmla="*/ 2147483647 h 417"/>
                <a:gd name="T12" fmla="*/ 2147483647 w 464"/>
                <a:gd name="T13" fmla="*/ 2147483647 h 417"/>
                <a:gd name="T14" fmla="*/ 2147483647 w 464"/>
                <a:gd name="T15" fmla="*/ 2147483647 h 417"/>
                <a:gd name="T16" fmla="*/ 2147483647 w 464"/>
                <a:gd name="T17" fmla="*/ 2147483647 h 417"/>
                <a:gd name="T18" fmla="*/ 2147483647 w 464"/>
                <a:gd name="T19" fmla="*/ 2147483647 h 417"/>
                <a:gd name="T20" fmla="*/ 2147483647 w 464"/>
                <a:gd name="T21" fmla="*/ 2147483647 h 417"/>
                <a:gd name="T22" fmla="*/ 2147483647 w 464"/>
                <a:gd name="T23" fmla="*/ 2147483647 h 417"/>
                <a:gd name="T24" fmla="*/ 2147483647 w 464"/>
                <a:gd name="T25" fmla="*/ 2147483647 h 417"/>
                <a:gd name="T26" fmla="*/ 2147483647 w 464"/>
                <a:gd name="T27" fmla="*/ 2147483647 h 417"/>
                <a:gd name="T28" fmla="*/ 2147483647 w 464"/>
                <a:gd name="T29" fmla="*/ 2147483647 h 417"/>
                <a:gd name="T30" fmla="*/ 2147483647 w 464"/>
                <a:gd name="T31" fmla="*/ 2147483647 h 417"/>
                <a:gd name="T32" fmla="*/ 2147483647 w 464"/>
                <a:gd name="T33" fmla="*/ 2147483647 h 417"/>
                <a:gd name="T34" fmla="*/ 2147483647 w 464"/>
                <a:gd name="T35" fmla="*/ 2147483647 h 417"/>
                <a:gd name="T36" fmla="*/ 2147483647 w 464"/>
                <a:gd name="T37" fmla="*/ 2147483647 h 417"/>
                <a:gd name="T38" fmla="*/ 2147483647 w 464"/>
                <a:gd name="T39" fmla="*/ 2147483647 h 417"/>
                <a:gd name="T40" fmla="*/ 2147483647 w 464"/>
                <a:gd name="T41" fmla="*/ 2147483647 h 417"/>
                <a:gd name="T42" fmla="*/ 2147483647 w 464"/>
                <a:gd name="T43" fmla="*/ 2147483647 h 417"/>
                <a:gd name="T44" fmla="*/ 2147483647 w 464"/>
                <a:gd name="T45" fmla="*/ 2147483647 h 417"/>
                <a:gd name="T46" fmla="*/ 2147483647 w 464"/>
                <a:gd name="T47" fmla="*/ 2147483647 h 417"/>
                <a:gd name="T48" fmla="*/ 2147483647 w 464"/>
                <a:gd name="T49" fmla="*/ 2147483647 h 417"/>
                <a:gd name="T50" fmla="*/ 2147483647 w 464"/>
                <a:gd name="T51" fmla="*/ 2147483647 h 417"/>
                <a:gd name="T52" fmla="*/ 2147483647 w 464"/>
                <a:gd name="T53" fmla="*/ 2147483647 h 417"/>
                <a:gd name="T54" fmla="*/ 2147483647 w 464"/>
                <a:gd name="T55" fmla="*/ 2147483647 h 417"/>
                <a:gd name="T56" fmla="*/ 2147483647 w 464"/>
                <a:gd name="T57" fmla="*/ 2147483647 h 417"/>
                <a:gd name="T58" fmla="*/ 2147483647 w 464"/>
                <a:gd name="T59" fmla="*/ 2147483647 h 417"/>
                <a:gd name="T60" fmla="*/ 2147483647 w 464"/>
                <a:gd name="T61" fmla="*/ 2147483647 h 417"/>
                <a:gd name="T62" fmla="*/ 2147483647 w 464"/>
                <a:gd name="T63" fmla="*/ 2147483647 h 417"/>
                <a:gd name="T64" fmla="*/ 2147483647 w 464"/>
                <a:gd name="T65" fmla="*/ 2147483647 h 4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64"/>
                <a:gd name="T100" fmla="*/ 0 h 417"/>
                <a:gd name="T101" fmla="*/ 464 w 464"/>
                <a:gd name="T102" fmla="*/ 417 h 4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64" h="417">
                  <a:moveTo>
                    <a:pt x="282" y="12"/>
                  </a:moveTo>
                  <a:cubicBezTo>
                    <a:pt x="269" y="26"/>
                    <a:pt x="236" y="85"/>
                    <a:pt x="222" y="100"/>
                  </a:cubicBezTo>
                  <a:cubicBezTo>
                    <a:pt x="208" y="115"/>
                    <a:pt x="208" y="98"/>
                    <a:pt x="200" y="100"/>
                  </a:cubicBezTo>
                  <a:cubicBezTo>
                    <a:pt x="192" y="102"/>
                    <a:pt x="178" y="102"/>
                    <a:pt x="172" y="112"/>
                  </a:cubicBezTo>
                  <a:cubicBezTo>
                    <a:pt x="166" y="122"/>
                    <a:pt x="174" y="146"/>
                    <a:pt x="166" y="160"/>
                  </a:cubicBezTo>
                  <a:cubicBezTo>
                    <a:pt x="158" y="174"/>
                    <a:pt x="135" y="186"/>
                    <a:pt x="124" y="198"/>
                  </a:cubicBezTo>
                  <a:cubicBezTo>
                    <a:pt x="113" y="210"/>
                    <a:pt x="110" y="232"/>
                    <a:pt x="102" y="234"/>
                  </a:cubicBezTo>
                  <a:cubicBezTo>
                    <a:pt x="94" y="236"/>
                    <a:pt x="83" y="217"/>
                    <a:pt x="74" y="210"/>
                  </a:cubicBezTo>
                  <a:cubicBezTo>
                    <a:pt x="65" y="203"/>
                    <a:pt x="58" y="192"/>
                    <a:pt x="50" y="194"/>
                  </a:cubicBezTo>
                  <a:cubicBezTo>
                    <a:pt x="42" y="196"/>
                    <a:pt x="30" y="214"/>
                    <a:pt x="26" y="224"/>
                  </a:cubicBezTo>
                  <a:cubicBezTo>
                    <a:pt x="22" y="234"/>
                    <a:pt x="22" y="239"/>
                    <a:pt x="26" y="254"/>
                  </a:cubicBezTo>
                  <a:cubicBezTo>
                    <a:pt x="30" y="269"/>
                    <a:pt x="54" y="293"/>
                    <a:pt x="50" y="314"/>
                  </a:cubicBezTo>
                  <a:cubicBezTo>
                    <a:pt x="46" y="335"/>
                    <a:pt x="8" y="363"/>
                    <a:pt x="4" y="380"/>
                  </a:cubicBezTo>
                  <a:cubicBezTo>
                    <a:pt x="0" y="397"/>
                    <a:pt x="3" y="411"/>
                    <a:pt x="24" y="414"/>
                  </a:cubicBezTo>
                  <a:cubicBezTo>
                    <a:pt x="45" y="417"/>
                    <a:pt x="107" y="396"/>
                    <a:pt x="132" y="396"/>
                  </a:cubicBezTo>
                  <a:cubicBezTo>
                    <a:pt x="157" y="396"/>
                    <a:pt x="161" y="413"/>
                    <a:pt x="176" y="412"/>
                  </a:cubicBezTo>
                  <a:cubicBezTo>
                    <a:pt x="191" y="411"/>
                    <a:pt x="202" y="394"/>
                    <a:pt x="220" y="388"/>
                  </a:cubicBezTo>
                  <a:cubicBezTo>
                    <a:pt x="238" y="382"/>
                    <a:pt x="267" y="386"/>
                    <a:pt x="282" y="378"/>
                  </a:cubicBezTo>
                  <a:cubicBezTo>
                    <a:pt x="297" y="370"/>
                    <a:pt x="299" y="345"/>
                    <a:pt x="312" y="340"/>
                  </a:cubicBezTo>
                  <a:cubicBezTo>
                    <a:pt x="325" y="335"/>
                    <a:pt x="344" y="354"/>
                    <a:pt x="358" y="350"/>
                  </a:cubicBezTo>
                  <a:cubicBezTo>
                    <a:pt x="372" y="346"/>
                    <a:pt x="385" y="322"/>
                    <a:pt x="398" y="316"/>
                  </a:cubicBezTo>
                  <a:cubicBezTo>
                    <a:pt x="411" y="310"/>
                    <a:pt x="424" y="320"/>
                    <a:pt x="434" y="316"/>
                  </a:cubicBezTo>
                  <a:cubicBezTo>
                    <a:pt x="444" y="312"/>
                    <a:pt x="452" y="299"/>
                    <a:pt x="456" y="290"/>
                  </a:cubicBezTo>
                  <a:cubicBezTo>
                    <a:pt x="460" y="281"/>
                    <a:pt x="464" y="266"/>
                    <a:pt x="456" y="260"/>
                  </a:cubicBezTo>
                  <a:cubicBezTo>
                    <a:pt x="448" y="254"/>
                    <a:pt x="412" y="264"/>
                    <a:pt x="410" y="252"/>
                  </a:cubicBezTo>
                  <a:cubicBezTo>
                    <a:pt x="408" y="240"/>
                    <a:pt x="439" y="208"/>
                    <a:pt x="446" y="188"/>
                  </a:cubicBezTo>
                  <a:cubicBezTo>
                    <a:pt x="453" y="168"/>
                    <a:pt x="459" y="149"/>
                    <a:pt x="454" y="134"/>
                  </a:cubicBezTo>
                  <a:cubicBezTo>
                    <a:pt x="449" y="119"/>
                    <a:pt x="429" y="105"/>
                    <a:pt x="416" y="100"/>
                  </a:cubicBezTo>
                  <a:cubicBezTo>
                    <a:pt x="403" y="95"/>
                    <a:pt x="391" y="106"/>
                    <a:pt x="374" y="102"/>
                  </a:cubicBezTo>
                  <a:cubicBezTo>
                    <a:pt x="357" y="98"/>
                    <a:pt x="327" y="89"/>
                    <a:pt x="316" y="78"/>
                  </a:cubicBezTo>
                  <a:cubicBezTo>
                    <a:pt x="305" y="67"/>
                    <a:pt x="311" y="45"/>
                    <a:pt x="308" y="34"/>
                  </a:cubicBezTo>
                  <a:cubicBezTo>
                    <a:pt x="305" y="23"/>
                    <a:pt x="304" y="18"/>
                    <a:pt x="300" y="14"/>
                  </a:cubicBezTo>
                  <a:cubicBezTo>
                    <a:pt x="296" y="10"/>
                    <a:pt x="296" y="0"/>
                    <a:pt x="282" y="12"/>
                  </a:cubicBezTo>
                  <a:close/>
                </a:path>
              </a:pathLst>
            </a:custGeom>
            <a:solidFill>
              <a:srgbClr val="CE0224"/>
            </a:solidFill>
            <a:ln w="9525">
              <a:noFill/>
              <a:miter lim="800000"/>
            </a:ln>
          </p:spPr>
          <p:txBody>
            <a:bodyPr/>
            <a:p>
              <a:endParaRPr lang="zh-CN" altLang="en-US" sz="1425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462" y="9195"/>
              <a:ext cx="1972" cy="913"/>
              <a:chOff x="4821" y="7461"/>
              <a:chExt cx="3985" cy="1828"/>
            </a:xfrm>
          </p:grpSpPr>
          <p:sp>
            <p:nvSpPr>
              <p:cNvPr id="15" name="Freeform 13"/>
              <p:cNvSpPr>
                <a:spLocks noChangeArrowheads="1"/>
              </p:cNvSpPr>
              <p:nvPr/>
            </p:nvSpPr>
            <p:spPr bwMode="auto">
              <a:xfrm>
                <a:off x="4821" y="7461"/>
                <a:ext cx="3402" cy="1828"/>
              </a:xfrm>
              <a:custGeom>
                <a:avLst/>
                <a:gdLst>
                  <a:gd name="T0" fmla="*/ 2147483647 w 801"/>
                  <a:gd name="T1" fmla="*/ 2147483647 h 396"/>
                  <a:gd name="T2" fmla="*/ 2147483647 w 801"/>
                  <a:gd name="T3" fmla="*/ 2147483647 h 396"/>
                  <a:gd name="T4" fmla="*/ 2147483647 w 801"/>
                  <a:gd name="T5" fmla="*/ 2147483647 h 396"/>
                  <a:gd name="T6" fmla="*/ 2147483647 w 801"/>
                  <a:gd name="T7" fmla="*/ 2147483647 h 396"/>
                  <a:gd name="T8" fmla="*/ 2147483647 w 801"/>
                  <a:gd name="T9" fmla="*/ 2147483647 h 396"/>
                  <a:gd name="T10" fmla="*/ 2147483647 w 801"/>
                  <a:gd name="T11" fmla="*/ 2147483647 h 396"/>
                  <a:gd name="T12" fmla="*/ 2147483647 w 801"/>
                  <a:gd name="T13" fmla="*/ 2147483647 h 396"/>
                  <a:gd name="T14" fmla="*/ 2147483647 w 801"/>
                  <a:gd name="T15" fmla="*/ 2147483647 h 396"/>
                  <a:gd name="T16" fmla="*/ 2147483647 w 801"/>
                  <a:gd name="T17" fmla="*/ 2147483647 h 396"/>
                  <a:gd name="T18" fmla="*/ 2147483647 w 801"/>
                  <a:gd name="T19" fmla="*/ 2147483647 h 396"/>
                  <a:gd name="T20" fmla="*/ 2147483647 w 801"/>
                  <a:gd name="T21" fmla="*/ 2147483647 h 396"/>
                  <a:gd name="T22" fmla="*/ 2147483647 w 801"/>
                  <a:gd name="T23" fmla="*/ 2147483647 h 396"/>
                  <a:gd name="T24" fmla="*/ 2147483647 w 801"/>
                  <a:gd name="T25" fmla="*/ 2147483647 h 396"/>
                  <a:gd name="T26" fmla="*/ 2147483647 w 801"/>
                  <a:gd name="T27" fmla="*/ 2147483647 h 396"/>
                  <a:gd name="T28" fmla="*/ 2147483647 w 801"/>
                  <a:gd name="T29" fmla="*/ 2147483647 h 396"/>
                  <a:gd name="T30" fmla="*/ 2147483647 w 801"/>
                  <a:gd name="T31" fmla="*/ 2147483647 h 396"/>
                  <a:gd name="T32" fmla="*/ 2147483647 w 801"/>
                  <a:gd name="T33" fmla="*/ 2147483647 h 396"/>
                  <a:gd name="T34" fmla="*/ 2147483647 w 801"/>
                  <a:gd name="T35" fmla="*/ 2147483647 h 396"/>
                  <a:gd name="T36" fmla="*/ 2147483647 w 801"/>
                  <a:gd name="T37" fmla="*/ 2147483647 h 396"/>
                  <a:gd name="T38" fmla="*/ 2147483647 w 801"/>
                  <a:gd name="T39" fmla="*/ 2147483647 h 396"/>
                  <a:gd name="T40" fmla="*/ 2147483647 w 801"/>
                  <a:gd name="T41" fmla="*/ 2147483647 h 396"/>
                  <a:gd name="T42" fmla="*/ 2147483647 w 801"/>
                  <a:gd name="T43" fmla="*/ 2147483647 h 396"/>
                  <a:gd name="T44" fmla="*/ 2147483647 w 801"/>
                  <a:gd name="T45" fmla="*/ 2147483647 h 396"/>
                  <a:gd name="T46" fmla="*/ 2147483647 w 801"/>
                  <a:gd name="T47" fmla="*/ 2147483647 h 396"/>
                  <a:gd name="T48" fmla="*/ 2147483647 w 801"/>
                  <a:gd name="T49" fmla="*/ 2147483647 h 396"/>
                  <a:gd name="T50" fmla="*/ 2147483647 w 801"/>
                  <a:gd name="T51" fmla="*/ 2147483647 h 396"/>
                  <a:gd name="T52" fmla="*/ 2147483647 w 801"/>
                  <a:gd name="T53" fmla="*/ 2147483647 h 396"/>
                  <a:gd name="T54" fmla="*/ 2147483647 w 801"/>
                  <a:gd name="T55" fmla="*/ 2147483647 h 396"/>
                  <a:gd name="T56" fmla="*/ 2147483647 w 801"/>
                  <a:gd name="T57" fmla="*/ 2147483647 h 396"/>
                  <a:gd name="T58" fmla="*/ 2147483647 w 801"/>
                  <a:gd name="T59" fmla="*/ 2147483647 h 396"/>
                  <a:gd name="T60" fmla="*/ 2147483647 w 801"/>
                  <a:gd name="T61" fmla="*/ 2147483647 h 396"/>
                  <a:gd name="T62" fmla="*/ 2147483647 w 801"/>
                  <a:gd name="T63" fmla="*/ 2147483647 h 396"/>
                  <a:gd name="T64" fmla="*/ 2147483647 w 801"/>
                  <a:gd name="T65" fmla="*/ 2147483647 h 396"/>
                  <a:gd name="T66" fmla="*/ 2147483647 w 801"/>
                  <a:gd name="T67" fmla="*/ 2147483647 h 396"/>
                  <a:gd name="T68" fmla="*/ 2147483647 w 801"/>
                  <a:gd name="T69" fmla="*/ 2147483647 h 396"/>
                  <a:gd name="T70" fmla="*/ 2147483647 w 801"/>
                  <a:gd name="T71" fmla="*/ 2147483647 h 396"/>
                  <a:gd name="T72" fmla="*/ 2147483647 w 801"/>
                  <a:gd name="T73" fmla="*/ 2147483647 h 396"/>
                  <a:gd name="T74" fmla="*/ 2147483647 w 801"/>
                  <a:gd name="T75" fmla="*/ 2147483647 h 396"/>
                  <a:gd name="T76" fmla="*/ 2147483647 w 801"/>
                  <a:gd name="T77" fmla="*/ 2147483647 h 396"/>
                  <a:gd name="T78" fmla="*/ 2147483647 w 801"/>
                  <a:gd name="T79" fmla="*/ 2147483647 h 396"/>
                  <a:gd name="T80" fmla="*/ 2147483647 w 801"/>
                  <a:gd name="T81" fmla="*/ 2147483647 h 396"/>
                  <a:gd name="T82" fmla="*/ 2147483647 w 801"/>
                  <a:gd name="T83" fmla="*/ 2147483647 h 396"/>
                  <a:gd name="T84" fmla="*/ 2147483647 w 801"/>
                  <a:gd name="T85" fmla="*/ 2147483647 h 396"/>
                  <a:gd name="T86" fmla="*/ 2147483647 w 801"/>
                  <a:gd name="T87" fmla="*/ 2147483647 h 396"/>
                  <a:gd name="T88" fmla="*/ 2147483647 w 801"/>
                  <a:gd name="T89" fmla="*/ 2147483647 h 396"/>
                  <a:gd name="T90" fmla="*/ 2147483647 w 801"/>
                  <a:gd name="T91" fmla="*/ 2147483647 h 396"/>
                  <a:gd name="T92" fmla="*/ 2147483647 w 801"/>
                  <a:gd name="T93" fmla="*/ 2147483647 h 396"/>
                  <a:gd name="T94" fmla="*/ 2147483647 w 801"/>
                  <a:gd name="T95" fmla="*/ 2147483647 h 396"/>
                  <a:gd name="T96" fmla="*/ 2147483647 w 801"/>
                  <a:gd name="T97" fmla="*/ 2147483647 h 396"/>
                  <a:gd name="T98" fmla="*/ 2147483647 w 801"/>
                  <a:gd name="T99" fmla="*/ 2147483647 h 396"/>
                  <a:gd name="T100" fmla="*/ 2147483647 w 801"/>
                  <a:gd name="T101" fmla="*/ 2147483647 h 396"/>
                  <a:gd name="T102" fmla="*/ 2147483647 w 801"/>
                  <a:gd name="T103" fmla="*/ 2147483647 h 396"/>
                  <a:gd name="T104" fmla="*/ 2147483647 w 801"/>
                  <a:gd name="T105" fmla="*/ 2147483647 h 396"/>
                  <a:gd name="T106" fmla="*/ 2147483647 w 801"/>
                  <a:gd name="T107" fmla="*/ 2147483647 h 396"/>
                  <a:gd name="T108" fmla="*/ 2147483647 w 801"/>
                  <a:gd name="T109" fmla="*/ 2147483647 h 396"/>
                  <a:gd name="T110" fmla="*/ 2147483647 w 801"/>
                  <a:gd name="T111" fmla="*/ 2147483647 h 396"/>
                  <a:gd name="T112" fmla="*/ 2147483647 w 801"/>
                  <a:gd name="T113" fmla="*/ 2147483647 h 396"/>
                  <a:gd name="T114" fmla="*/ 2147483647 w 801"/>
                  <a:gd name="T115" fmla="*/ 2147483647 h 39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01"/>
                  <a:gd name="T175" fmla="*/ 0 h 396"/>
                  <a:gd name="T176" fmla="*/ 801 w 801"/>
                  <a:gd name="T177" fmla="*/ 396 h 39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01" h="396">
                    <a:moveTo>
                      <a:pt x="17" y="174"/>
                    </a:moveTo>
                    <a:cubicBezTo>
                      <a:pt x="21" y="170"/>
                      <a:pt x="40" y="174"/>
                      <a:pt x="50" y="181"/>
                    </a:cubicBezTo>
                    <a:cubicBezTo>
                      <a:pt x="60" y="188"/>
                      <a:pt x="69" y="212"/>
                      <a:pt x="79" y="213"/>
                    </a:cubicBezTo>
                    <a:cubicBezTo>
                      <a:pt x="89" y="214"/>
                      <a:pt x="101" y="192"/>
                      <a:pt x="110" y="187"/>
                    </a:cubicBezTo>
                    <a:cubicBezTo>
                      <a:pt x="119" y="182"/>
                      <a:pt x="123" y="180"/>
                      <a:pt x="134" y="183"/>
                    </a:cubicBezTo>
                    <a:cubicBezTo>
                      <a:pt x="145" y="186"/>
                      <a:pt x="158" y="210"/>
                      <a:pt x="175" y="208"/>
                    </a:cubicBezTo>
                    <a:cubicBezTo>
                      <a:pt x="192" y="206"/>
                      <a:pt x="224" y="173"/>
                      <a:pt x="239" y="169"/>
                    </a:cubicBezTo>
                    <a:cubicBezTo>
                      <a:pt x="254" y="165"/>
                      <a:pt x="251" y="183"/>
                      <a:pt x="263" y="183"/>
                    </a:cubicBezTo>
                    <a:cubicBezTo>
                      <a:pt x="275" y="183"/>
                      <a:pt x="301" y="169"/>
                      <a:pt x="313" y="169"/>
                    </a:cubicBezTo>
                    <a:cubicBezTo>
                      <a:pt x="325" y="169"/>
                      <a:pt x="329" y="173"/>
                      <a:pt x="337" y="181"/>
                    </a:cubicBezTo>
                    <a:cubicBezTo>
                      <a:pt x="345" y="189"/>
                      <a:pt x="354" y="213"/>
                      <a:pt x="361" y="217"/>
                    </a:cubicBezTo>
                    <a:cubicBezTo>
                      <a:pt x="368" y="221"/>
                      <a:pt x="377" y="210"/>
                      <a:pt x="380" y="204"/>
                    </a:cubicBezTo>
                    <a:cubicBezTo>
                      <a:pt x="383" y="198"/>
                      <a:pt x="381" y="187"/>
                      <a:pt x="382" y="180"/>
                    </a:cubicBezTo>
                    <a:cubicBezTo>
                      <a:pt x="383" y="173"/>
                      <a:pt x="393" y="170"/>
                      <a:pt x="389" y="163"/>
                    </a:cubicBezTo>
                    <a:cubicBezTo>
                      <a:pt x="385" y="156"/>
                      <a:pt x="363" y="146"/>
                      <a:pt x="358" y="135"/>
                    </a:cubicBezTo>
                    <a:cubicBezTo>
                      <a:pt x="353" y="124"/>
                      <a:pt x="356" y="107"/>
                      <a:pt x="358" y="96"/>
                    </a:cubicBezTo>
                    <a:cubicBezTo>
                      <a:pt x="360" y="85"/>
                      <a:pt x="362" y="72"/>
                      <a:pt x="368" y="67"/>
                    </a:cubicBezTo>
                    <a:cubicBezTo>
                      <a:pt x="374" y="62"/>
                      <a:pt x="380" y="75"/>
                      <a:pt x="392" y="69"/>
                    </a:cubicBezTo>
                    <a:cubicBezTo>
                      <a:pt x="404" y="63"/>
                      <a:pt x="425" y="35"/>
                      <a:pt x="442" y="30"/>
                    </a:cubicBezTo>
                    <a:cubicBezTo>
                      <a:pt x="459" y="25"/>
                      <a:pt x="484" y="31"/>
                      <a:pt x="496" y="36"/>
                    </a:cubicBezTo>
                    <a:cubicBezTo>
                      <a:pt x="508" y="41"/>
                      <a:pt x="509" y="58"/>
                      <a:pt x="517" y="60"/>
                    </a:cubicBezTo>
                    <a:cubicBezTo>
                      <a:pt x="525" y="62"/>
                      <a:pt x="533" y="47"/>
                      <a:pt x="547" y="48"/>
                    </a:cubicBezTo>
                    <a:cubicBezTo>
                      <a:pt x="561" y="49"/>
                      <a:pt x="588" y="72"/>
                      <a:pt x="601" y="67"/>
                    </a:cubicBezTo>
                    <a:cubicBezTo>
                      <a:pt x="614" y="62"/>
                      <a:pt x="616" y="29"/>
                      <a:pt x="625" y="18"/>
                    </a:cubicBezTo>
                    <a:cubicBezTo>
                      <a:pt x="634" y="7"/>
                      <a:pt x="645" y="5"/>
                      <a:pt x="653" y="3"/>
                    </a:cubicBezTo>
                    <a:cubicBezTo>
                      <a:pt x="661" y="1"/>
                      <a:pt x="669" y="0"/>
                      <a:pt x="674" y="7"/>
                    </a:cubicBezTo>
                    <a:cubicBezTo>
                      <a:pt x="679" y="14"/>
                      <a:pt x="678" y="35"/>
                      <a:pt x="686" y="43"/>
                    </a:cubicBezTo>
                    <a:cubicBezTo>
                      <a:pt x="694" y="51"/>
                      <a:pt x="709" y="53"/>
                      <a:pt x="721" y="54"/>
                    </a:cubicBezTo>
                    <a:cubicBezTo>
                      <a:pt x="733" y="55"/>
                      <a:pt x="751" y="43"/>
                      <a:pt x="760" y="51"/>
                    </a:cubicBezTo>
                    <a:cubicBezTo>
                      <a:pt x="769" y="59"/>
                      <a:pt x="768" y="94"/>
                      <a:pt x="775" y="105"/>
                    </a:cubicBezTo>
                    <a:cubicBezTo>
                      <a:pt x="782" y="116"/>
                      <a:pt x="797" y="109"/>
                      <a:pt x="799" y="117"/>
                    </a:cubicBezTo>
                    <a:cubicBezTo>
                      <a:pt x="801" y="125"/>
                      <a:pt x="792" y="140"/>
                      <a:pt x="788" y="154"/>
                    </a:cubicBezTo>
                    <a:cubicBezTo>
                      <a:pt x="784" y="168"/>
                      <a:pt x="782" y="190"/>
                      <a:pt x="776" y="201"/>
                    </a:cubicBezTo>
                    <a:cubicBezTo>
                      <a:pt x="770" y="212"/>
                      <a:pt x="754" y="209"/>
                      <a:pt x="749" y="217"/>
                    </a:cubicBezTo>
                    <a:cubicBezTo>
                      <a:pt x="744" y="225"/>
                      <a:pt x="754" y="238"/>
                      <a:pt x="748" y="250"/>
                    </a:cubicBezTo>
                    <a:cubicBezTo>
                      <a:pt x="742" y="262"/>
                      <a:pt x="726" y="282"/>
                      <a:pt x="715" y="289"/>
                    </a:cubicBezTo>
                    <a:cubicBezTo>
                      <a:pt x="704" y="296"/>
                      <a:pt x="692" y="290"/>
                      <a:pt x="685" y="295"/>
                    </a:cubicBezTo>
                    <a:cubicBezTo>
                      <a:pt x="678" y="300"/>
                      <a:pt x="679" y="311"/>
                      <a:pt x="674" y="318"/>
                    </a:cubicBezTo>
                    <a:cubicBezTo>
                      <a:pt x="669" y="325"/>
                      <a:pt x="662" y="338"/>
                      <a:pt x="652" y="339"/>
                    </a:cubicBezTo>
                    <a:cubicBezTo>
                      <a:pt x="642" y="340"/>
                      <a:pt x="625" y="324"/>
                      <a:pt x="613" y="324"/>
                    </a:cubicBezTo>
                    <a:cubicBezTo>
                      <a:pt x="601" y="324"/>
                      <a:pt x="588" y="338"/>
                      <a:pt x="577" y="339"/>
                    </a:cubicBezTo>
                    <a:cubicBezTo>
                      <a:pt x="566" y="340"/>
                      <a:pt x="553" y="328"/>
                      <a:pt x="545" y="331"/>
                    </a:cubicBezTo>
                    <a:cubicBezTo>
                      <a:pt x="537" y="334"/>
                      <a:pt x="539" y="347"/>
                      <a:pt x="526" y="357"/>
                    </a:cubicBezTo>
                    <a:cubicBezTo>
                      <a:pt x="513" y="367"/>
                      <a:pt x="503" y="396"/>
                      <a:pt x="467" y="393"/>
                    </a:cubicBezTo>
                    <a:cubicBezTo>
                      <a:pt x="431" y="390"/>
                      <a:pt x="343" y="346"/>
                      <a:pt x="311" y="339"/>
                    </a:cubicBezTo>
                    <a:cubicBezTo>
                      <a:pt x="279" y="332"/>
                      <a:pt x="292" y="350"/>
                      <a:pt x="277" y="349"/>
                    </a:cubicBezTo>
                    <a:cubicBezTo>
                      <a:pt x="262" y="348"/>
                      <a:pt x="236" y="342"/>
                      <a:pt x="223" y="336"/>
                    </a:cubicBezTo>
                    <a:cubicBezTo>
                      <a:pt x="210" y="330"/>
                      <a:pt x="208" y="318"/>
                      <a:pt x="197" y="313"/>
                    </a:cubicBezTo>
                    <a:cubicBezTo>
                      <a:pt x="186" y="308"/>
                      <a:pt x="165" y="306"/>
                      <a:pt x="154" y="306"/>
                    </a:cubicBezTo>
                    <a:cubicBezTo>
                      <a:pt x="143" y="306"/>
                      <a:pt x="136" y="310"/>
                      <a:pt x="133" y="315"/>
                    </a:cubicBezTo>
                    <a:cubicBezTo>
                      <a:pt x="130" y="320"/>
                      <a:pt x="141" y="332"/>
                      <a:pt x="134" y="334"/>
                    </a:cubicBezTo>
                    <a:cubicBezTo>
                      <a:pt x="127" y="336"/>
                      <a:pt x="94" y="335"/>
                      <a:pt x="88" y="327"/>
                    </a:cubicBezTo>
                    <a:cubicBezTo>
                      <a:pt x="82" y="319"/>
                      <a:pt x="100" y="296"/>
                      <a:pt x="100" y="288"/>
                    </a:cubicBezTo>
                    <a:cubicBezTo>
                      <a:pt x="100" y="280"/>
                      <a:pt x="93" y="276"/>
                      <a:pt x="85" y="276"/>
                    </a:cubicBezTo>
                    <a:cubicBezTo>
                      <a:pt x="77" y="276"/>
                      <a:pt x="60" y="289"/>
                      <a:pt x="53" y="285"/>
                    </a:cubicBezTo>
                    <a:cubicBezTo>
                      <a:pt x="46" y="281"/>
                      <a:pt x="52" y="263"/>
                      <a:pt x="44" y="253"/>
                    </a:cubicBezTo>
                    <a:cubicBezTo>
                      <a:pt x="36" y="243"/>
                      <a:pt x="8" y="235"/>
                      <a:pt x="4" y="222"/>
                    </a:cubicBezTo>
                    <a:cubicBezTo>
                      <a:pt x="0" y="209"/>
                      <a:pt x="14" y="184"/>
                      <a:pt x="17" y="174"/>
                    </a:cubicBezTo>
                    <a:close/>
                  </a:path>
                </a:pathLst>
              </a:custGeom>
              <a:solidFill>
                <a:srgbClr val="CE0224"/>
              </a:solidFill>
              <a:ln w="9525">
                <a:noFill/>
                <a:miter lim="800000"/>
              </a:ln>
            </p:spPr>
            <p:txBody>
              <a:bodyPr/>
              <a:p>
                <a:endParaRPr lang="zh-CN" altLang="en-US" sz="1425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Text Box 181"/>
              <p:cNvSpPr txBox="1">
                <a:spLocks noChangeArrowheads="1"/>
              </p:cNvSpPr>
              <p:nvPr/>
            </p:nvSpPr>
            <p:spPr bwMode="auto">
              <a:xfrm>
                <a:off x="5265" y="7849"/>
                <a:ext cx="3541" cy="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425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奥地利</a:t>
                </a:r>
                <a:endParaRPr lang="zh-CN" altLang="en-US" sz="1425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7" name="Text Box 48"/>
            <p:cNvSpPr txBox="1">
              <a:spLocks noChangeArrowheads="1"/>
            </p:cNvSpPr>
            <p:nvPr/>
          </p:nvSpPr>
          <p:spPr bwMode="auto">
            <a:xfrm>
              <a:off x="6351" y="8906"/>
              <a:ext cx="2052" cy="3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050" b="1" dirty="0">
                  <a:solidFill>
                    <a:schemeClr val="tx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捷克斯洛伐克</a:t>
              </a:r>
              <a:endParaRPr lang="zh-CN" altLang="en-US" sz="105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5318" y="8234"/>
              <a:ext cx="2480" cy="4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425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德      国</a:t>
              </a:r>
              <a:endParaRPr lang="zh-CN" altLang="en-US" sz="1425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pic>
          <p:nvPicPr>
            <p:cNvPr id="20" name="Picture 112" descr="C:\Users\123\Desktop\德国法西斯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73" y="7643"/>
              <a:ext cx="1061" cy="794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1" descr="union-ja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48" y="7402"/>
              <a:ext cx="855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8" descr="French fla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63" y="9195"/>
              <a:ext cx="1007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uss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000" y="8056"/>
              <a:ext cx="919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0" name="矩形 99"/>
          <p:cNvSpPr/>
          <p:nvPr/>
        </p:nvSpPr>
        <p:spPr>
          <a:xfrm>
            <a:off x="4749800" y="4102735"/>
            <a:ext cx="4412615" cy="565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③1938年吞并奥地利</a:t>
            </a:r>
            <a:endParaRPr lang="zh-CN" altLang="en-US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48895" y="2103120"/>
            <a:ext cx="4584700" cy="2652395"/>
            <a:chOff x="12729" y="6966"/>
            <a:chExt cx="6471" cy="3742"/>
          </a:xfrm>
        </p:grpSpPr>
        <p:pic>
          <p:nvPicPr>
            <p:cNvPr id="25" name="Picture 3" descr="二战地图7"/>
            <p:cNvPicPr>
              <a:picLocks noChangeAspect="1" noChangeArrowheads="1"/>
            </p:cNvPicPr>
            <p:nvPr/>
          </p:nvPicPr>
          <p:blipFill>
            <a:blip r:embed="rId3"/>
            <a:srcRect l="29407" t="22398" r="15210" b="34256"/>
            <a:stretch>
              <a:fillRect/>
            </a:stretch>
          </p:blipFill>
          <p:spPr bwMode="auto">
            <a:xfrm>
              <a:off x="12729" y="6966"/>
              <a:ext cx="6400" cy="3742"/>
            </a:xfrm>
            <a:prstGeom prst="rect">
              <a:avLst/>
            </a:prstGeom>
            <a:ln w="38100">
              <a:solidFill>
                <a:srgbClr val="92D050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Freeform 4"/>
            <p:cNvSpPr>
              <a:spLocks noChangeArrowheads="1"/>
            </p:cNvSpPr>
            <p:nvPr/>
          </p:nvSpPr>
          <p:spPr bwMode="auto">
            <a:xfrm>
              <a:off x="14380" y="7286"/>
              <a:ext cx="2505" cy="2383"/>
            </a:xfrm>
            <a:custGeom>
              <a:avLst/>
              <a:gdLst>
                <a:gd name="T0" fmla="*/ 2147483647 w 1185"/>
                <a:gd name="T1" fmla="*/ 2147483647 h 1216"/>
                <a:gd name="T2" fmla="*/ 2147483647 w 1185"/>
                <a:gd name="T3" fmla="*/ 2147483647 h 1216"/>
                <a:gd name="T4" fmla="*/ 2147483647 w 1185"/>
                <a:gd name="T5" fmla="*/ 2147483647 h 1216"/>
                <a:gd name="T6" fmla="*/ 2147483647 w 1185"/>
                <a:gd name="T7" fmla="*/ 2147483647 h 1216"/>
                <a:gd name="T8" fmla="*/ 2147483647 w 1185"/>
                <a:gd name="T9" fmla="*/ 2147483647 h 1216"/>
                <a:gd name="T10" fmla="*/ 2147483647 w 1185"/>
                <a:gd name="T11" fmla="*/ 2147483647 h 1216"/>
                <a:gd name="T12" fmla="*/ 2147483647 w 1185"/>
                <a:gd name="T13" fmla="*/ 2147483647 h 1216"/>
                <a:gd name="T14" fmla="*/ 2147483647 w 1185"/>
                <a:gd name="T15" fmla="*/ 2147483647 h 1216"/>
                <a:gd name="T16" fmla="*/ 2147483647 w 1185"/>
                <a:gd name="T17" fmla="*/ 2147483647 h 1216"/>
                <a:gd name="T18" fmla="*/ 2147483647 w 1185"/>
                <a:gd name="T19" fmla="*/ 2147483647 h 1216"/>
                <a:gd name="T20" fmla="*/ 2147483647 w 1185"/>
                <a:gd name="T21" fmla="*/ 2147483647 h 1216"/>
                <a:gd name="T22" fmla="*/ 2147483647 w 1185"/>
                <a:gd name="T23" fmla="*/ 2147483647 h 1216"/>
                <a:gd name="T24" fmla="*/ 2147483647 w 1185"/>
                <a:gd name="T25" fmla="*/ 2147483647 h 1216"/>
                <a:gd name="T26" fmla="*/ 2147483647 w 1185"/>
                <a:gd name="T27" fmla="*/ 2147483647 h 1216"/>
                <a:gd name="T28" fmla="*/ 2147483647 w 1185"/>
                <a:gd name="T29" fmla="*/ 2147483647 h 1216"/>
                <a:gd name="T30" fmla="*/ 2147483647 w 1185"/>
                <a:gd name="T31" fmla="*/ 2147483647 h 1216"/>
                <a:gd name="T32" fmla="*/ 2147483647 w 1185"/>
                <a:gd name="T33" fmla="*/ 2147483647 h 1216"/>
                <a:gd name="T34" fmla="*/ 2147483647 w 1185"/>
                <a:gd name="T35" fmla="*/ 2147483647 h 1216"/>
                <a:gd name="T36" fmla="*/ 2147483647 w 1185"/>
                <a:gd name="T37" fmla="*/ 2147483647 h 1216"/>
                <a:gd name="T38" fmla="*/ 2147483647 w 1185"/>
                <a:gd name="T39" fmla="*/ 2147483647 h 1216"/>
                <a:gd name="T40" fmla="*/ 2147483647 w 1185"/>
                <a:gd name="T41" fmla="*/ 2147483647 h 1216"/>
                <a:gd name="T42" fmla="*/ 2147483647 w 1185"/>
                <a:gd name="T43" fmla="*/ 2147483647 h 1216"/>
                <a:gd name="T44" fmla="*/ 2147483647 w 1185"/>
                <a:gd name="T45" fmla="*/ 2147483647 h 1216"/>
                <a:gd name="T46" fmla="*/ 2147483647 w 1185"/>
                <a:gd name="T47" fmla="*/ 2147483647 h 1216"/>
                <a:gd name="T48" fmla="*/ 2147483647 w 1185"/>
                <a:gd name="T49" fmla="*/ 2147483647 h 1216"/>
                <a:gd name="T50" fmla="*/ 2147483647 w 1185"/>
                <a:gd name="T51" fmla="*/ 2147483647 h 1216"/>
                <a:gd name="T52" fmla="*/ 2147483647 w 1185"/>
                <a:gd name="T53" fmla="*/ 2147483647 h 1216"/>
                <a:gd name="T54" fmla="*/ 2147483647 w 1185"/>
                <a:gd name="T55" fmla="*/ 2147483647 h 1216"/>
                <a:gd name="T56" fmla="*/ 2147483647 w 1185"/>
                <a:gd name="T57" fmla="*/ 2147483647 h 1216"/>
                <a:gd name="T58" fmla="*/ 2147483647 w 1185"/>
                <a:gd name="T59" fmla="*/ 2147483647 h 1216"/>
                <a:gd name="T60" fmla="*/ 2147483647 w 1185"/>
                <a:gd name="T61" fmla="*/ 2147483647 h 1216"/>
                <a:gd name="T62" fmla="*/ 2147483647 w 1185"/>
                <a:gd name="T63" fmla="*/ 2147483647 h 1216"/>
                <a:gd name="T64" fmla="*/ 2147483647 w 1185"/>
                <a:gd name="T65" fmla="*/ 2147483647 h 1216"/>
                <a:gd name="T66" fmla="*/ 2147483647 w 1185"/>
                <a:gd name="T67" fmla="*/ 2147483647 h 1216"/>
                <a:gd name="T68" fmla="*/ 2147483647 w 1185"/>
                <a:gd name="T69" fmla="*/ 2147483647 h 1216"/>
                <a:gd name="T70" fmla="*/ 2147483647 w 1185"/>
                <a:gd name="T71" fmla="*/ 2147483647 h 1216"/>
                <a:gd name="T72" fmla="*/ 2147483647 w 1185"/>
                <a:gd name="T73" fmla="*/ 2147483647 h 1216"/>
                <a:gd name="T74" fmla="*/ 2147483647 w 1185"/>
                <a:gd name="T75" fmla="*/ 2147483647 h 1216"/>
                <a:gd name="T76" fmla="*/ 2147483647 w 1185"/>
                <a:gd name="T77" fmla="*/ 2147483647 h 1216"/>
                <a:gd name="T78" fmla="*/ 2147483647 w 1185"/>
                <a:gd name="T79" fmla="*/ 2147483647 h 1216"/>
                <a:gd name="T80" fmla="*/ 2147483647 w 1185"/>
                <a:gd name="T81" fmla="*/ 2147483647 h 1216"/>
                <a:gd name="T82" fmla="*/ 2147483647 w 1185"/>
                <a:gd name="T83" fmla="*/ 2147483647 h 1216"/>
                <a:gd name="T84" fmla="*/ 2147483647 w 1185"/>
                <a:gd name="T85" fmla="*/ 2147483647 h 1216"/>
                <a:gd name="T86" fmla="*/ 2147483647 w 1185"/>
                <a:gd name="T87" fmla="*/ 2147483647 h 12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5"/>
                <a:gd name="T133" fmla="*/ 0 h 1216"/>
                <a:gd name="T134" fmla="*/ 1185 w 1185"/>
                <a:gd name="T135" fmla="*/ 1216 h 12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5" h="1216">
                  <a:moveTo>
                    <a:pt x="76" y="210"/>
                  </a:moveTo>
                  <a:cubicBezTo>
                    <a:pt x="82" y="199"/>
                    <a:pt x="105" y="179"/>
                    <a:pt x="114" y="174"/>
                  </a:cubicBezTo>
                  <a:cubicBezTo>
                    <a:pt x="123" y="169"/>
                    <a:pt x="125" y="178"/>
                    <a:pt x="132" y="178"/>
                  </a:cubicBezTo>
                  <a:cubicBezTo>
                    <a:pt x="139" y="178"/>
                    <a:pt x="147" y="166"/>
                    <a:pt x="156" y="172"/>
                  </a:cubicBezTo>
                  <a:cubicBezTo>
                    <a:pt x="165" y="178"/>
                    <a:pt x="176" y="208"/>
                    <a:pt x="184" y="212"/>
                  </a:cubicBezTo>
                  <a:cubicBezTo>
                    <a:pt x="192" y="216"/>
                    <a:pt x="199" y="199"/>
                    <a:pt x="204" y="198"/>
                  </a:cubicBezTo>
                  <a:cubicBezTo>
                    <a:pt x="209" y="197"/>
                    <a:pt x="215" y="211"/>
                    <a:pt x="216" y="208"/>
                  </a:cubicBezTo>
                  <a:cubicBezTo>
                    <a:pt x="217" y="205"/>
                    <a:pt x="206" y="186"/>
                    <a:pt x="208" y="178"/>
                  </a:cubicBezTo>
                  <a:cubicBezTo>
                    <a:pt x="210" y="170"/>
                    <a:pt x="223" y="163"/>
                    <a:pt x="230" y="160"/>
                  </a:cubicBezTo>
                  <a:cubicBezTo>
                    <a:pt x="237" y="157"/>
                    <a:pt x="246" y="167"/>
                    <a:pt x="250" y="160"/>
                  </a:cubicBezTo>
                  <a:cubicBezTo>
                    <a:pt x="254" y="153"/>
                    <a:pt x="249" y="136"/>
                    <a:pt x="252" y="120"/>
                  </a:cubicBezTo>
                  <a:cubicBezTo>
                    <a:pt x="255" y="104"/>
                    <a:pt x="268" y="80"/>
                    <a:pt x="270" y="66"/>
                  </a:cubicBezTo>
                  <a:cubicBezTo>
                    <a:pt x="272" y="52"/>
                    <a:pt x="262" y="49"/>
                    <a:pt x="262" y="38"/>
                  </a:cubicBezTo>
                  <a:cubicBezTo>
                    <a:pt x="262" y="27"/>
                    <a:pt x="255" y="0"/>
                    <a:pt x="270" y="0"/>
                  </a:cubicBezTo>
                  <a:lnTo>
                    <a:pt x="352" y="40"/>
                  </a:lnTo>
                  <a:cubicBezTo>
                    <a:pt x="373" y="55"/>
                    <a:pt x="380" y="81"/>
                    <a:pt x="394" y="90"/>
                  </a:cubicBezTo>
                  <a:cubicBezTo>
                    <a:pt x="408" y="99"/>
                    <a:pt x="424" y="90"/>
                    <a:pt x="438" y="94"/>
                  </a:cubicBezTo>
                  <a:cubicBezTo>
                    <a:pt x="452" y="98"/>
                    <a:pt x="474" y="106"/>
                    <a:pt x="480" y="114"/>
                  </a:cubicBezTo>
                  <a:cubicBezTo>
                    <a:pt x="486" y="122"/>
                    <a:pt x="478" y="137"/>
                    <a:pt x="472" y="144"/>
                  </a:cubicBezTo>
                  <a:cubicBezTo>
                    <a:pt x="466" y="151"/>
                    <a:pt x="450" y="151"/>
                    <a:pt x="444" y="156"/>
                  </a:cubicBezTo>
                  <a:cubicBezTo>
                    <a:pt x="438" y="161"/>
                    <a:pt x="432" y="170"/>
                    <a:pt x="434" y="174"/>
                  </a:cubicBezTo>
                  <a:cubicBezTo>
                    <a:pt x="436" y="178"/>
                    <a:pt x="448" y="181"/>
                    <a:pt x="454" y="180"/>
                  </a:cubicBezTo>
                  <a:cubicBezTo>
                    <a:pt x="460" y="179"/>
                    <a:pt x="463" y="170"/>
                    <a:pt x="470" y="168"/>
                  </a:cubicBezTo>
                  <a:cubicBezTo>
                    <a:pt x="477" y="166"/>
                    <a:pt x="489" y="172"/>
                    <a:pt x="498" y="168"/>
                  </a:cubicBezTo>
                  <a:cubicBezTo>
                    <a:pt x="507" y="164"/>
                    <a:pt x="516" y="148"/>
                    <a:pt x="524" y="146"/>
                  </a:cubicBezTo>
                  <a:cubicBezTo>
                    <a:pt x="532" y="144"/>
                    <a:pt x="540" y="156"/>
                    <a:pt x="548" y="156"/>
                  </a:cubicBezTo>
                  <a:cubicBezTo>
                    <a:pt x="556" y="156"/>
                    <a:pt x="568" y="153"/>
                    <a:pt x="572" y="148"/>
                  </a:cubicBezTo>
                  <a:cubicBezTo>
                    <a:pt x="576" y="143"/>
                    <a:pt x="567" y="130"/>
                    <a:pt x="574" y="124"/>
                  </a:cubicBezTo>
                  <a:cubicBezTo>
                    <a:pt x="581" y="118"/>
                    <a:pt x="606" y="113"/>
                    <a:pt x="614" y="112"/>
                  </a:cubicBezTo>
                  <a:cubicBezTo>
                    <a:pt x="622" y="111"/>
                    <a:pt x="617" y="118"/>
                    <a:pt x="621" y="119"/>
                  </a:cubicBezTo>
                  <a:cubicBezTo>
                    <a:pt x="625" y="120"/>
                    <a:pt x="633" y="117"/>
                    <a:pt x="636" y="120"/>
                  </a:cubicBezTo>
                  <a:cubicBezTo>
                    <a:pt x="639" y="123"/>
                    <a:pt x="635" y="132"/>
                    <a:pt x="639" y="137"/>
                  </a:cubicBezTo>
                  <a:cubicBezTo>
                    <a:pt x="643" y="142"/>
                    <a:pt x="656" y="148"/>
                    <a:pt x="660" y="153"/>
                  </a:cubicBezTo>
                  <a:cubicBezTo>
                    <a:pt x="664" y="158"/>
                    <a:pt x="660" y="163"/>
                    <a:pt x="663" y="165"/>
                  </a:cubicBezTo>
                  <a:cubicBezTo>
                    <a:pt x="666" y="167"/>
                    <a:pt x="677" y="168"/>
                    <a:pt x="681" y="168"/>
                  </a:cubicBezTo>
                  <a:cubicBezTo>
                    <a:pt x="685" y="168"/>
                    <a:pt x="686" y="163"/>
                    <a:pt x="690" y="164"/>
                  </a:cubicBezTo>
                  <a:cubicBezTo>
                    <a:pt x="694" y="165"/>
                    <a:pt x="703" y="175"/>
                    <a:pt x="708" y="177"/>
                  </a:cubicBezTo>
                  <a:cubicBezTo>
                    <a:pt x="713" y="179"/>
                    <a:pt x="717" y="174"/>
                    <a:pt x="723" y="179"/>
                  </a:cubicBezTo>
                  <a:cubicBezTo>
                    <a:pt x="729" y="184"/>
                    <a:pt x="742" y="200"/>
                    <a:pt x="744" y="207"/>
                  </a:cubicBezTo>
                  <a:cubicBezTo>
                    <a:pt x="746" y="214"/>
                    <a:pt x="743" y="219"/>
                    <a:pt x="738" y="222"/>
                  </a:cubicBezTo>
                  <a:cubicBezTo>
                    <a:pt x="733" y="225"/>
                    <a:pt x="713" y="220"/>
                    <a:pt x="716" y="224"/>
                  </a:cubicBezTo>
                  <a:cubicBezTo>
                    <a:pt x="719" y="228"/>
                    <a:pt x="745" y="250"/>
                    <a:pt x="758" y="246"/>
                  </a:cubicBezTo>
                  <a:cubicBezTo>
                    <a:pt x="771" y="242"/>
                    <a:pt x="783" y="211"/>
                    <a:pt x="794" y="200"/>
                  </a:cubicBezTo>
                  <a:cubicBezTo>
                    <a:pt x="805" y="189"/>
                    <a:pt x="805" y="185"/>
                    <a:pt x="824" y="178"/>
                  </a:cubicBezTo>
                  <a:cubicBezTo>
                    <a:pt x="843" y="171"/>
                    <a:pt x="887" y="173"/>
                    <a:pt x="912" y="160"/>
                  </a:cubicBezTo>
                  <a:cubicBezTo>
                    <a:pt x="937" y="147"/>
                    <a:pt x="953" y="112"/>
                    <a:pt x="976" y="98"/>
                  </a:cubicBezTo>
                  <a:cubicBezTo>
                    <a:pt x="999" y="84"/>
                    <a:pt x="1029" y="77"/>
                    <a:pt x="1052" y="74"/>
                  </a:cubicBezTo>
                  <a:cubicBezTo>
                    <a:pt x="1075" y="71"/>
                    <a:pt x="1106" y="69"/>
                    <a:pt x="1112" y="78"/>
                  </a:cubicBezTo>
                  <a:lnTo>
                    <a:pt x="1086" y="126"/>
                  </a:lnTo>
                  <a:cubicBezTo>
                    <a:pt x="1082" y="142"/>
                    <a:pt x="1088" y="165"/>
                    <a:pt x="1086" y="176"/>
                  </a:cubicBezTo>
                  <a:cubicBezTo>
                    <a:pt x="1084" y="187"/>
                    <a:pt x="1080" y="190"/>
                    <a:pt x="1072" y="190"/>
                  </a:cubicBezTo>
                  <a:cubicBezTo>
                    <a:pt x="1064" y="190"/>
                    <a:pt x="1045" y="173"/>
                    <a:pt x="1036" y="176"/>
                  </a:cubicBezTo>
                  <a:cubicBezTo>
                    <a:pt x="1027" y="179"/>
                    <a:pt x="1016" y="190"/>
                    <a:pt x="1016" y="206"/>
                  </a:cubicBezTo>
                  <a:cubicBezTo>
                    <a:pt x="1016" y="222"/>
                    <a:pt x="1037" y="250"/>
                    <a:pt x="1038" y="272"/>
                  </a:cubicBezTo>
                  <a:cubicBezTo>
                    <a:pt x="1039" y="294"/>
                    <a:pt x="1039" y="319"/>
                    <a:pt x="1024" y="336"/>
                  </a:cubicBezTo>
                  <a:cubicBezTo>
                    <a:pt x="1009" y="353"/>
                    <a:pt x="966" y="355"/>
                    <a:pt x="946" y="376"/>
                  </a:cubicBezTo>
                  <a:cubicBezTo>
                    <a:pt x="926" y="397"/>
                    <a:pt x="909" y="437"/>
                    <a:pt x="906" y="462"/>
                  </a:cubicBezTo>
                  <a:cubicBezTo>
                    <a:pt x="903" y="487"/>
                    <a:pt x="906" y="510"/>
                    <a:pt x="926" y="526"/>
                  </a:cubicBezTo>
                  <a:cubicBezTo>
                    <a:pt x="946" y="542"/>
                    <a:pt x="1005" y="542"/>
                    <a:pt x="1024" y="558"/>
                  </a:cubicBezTo>
                  <a:cubicBezTo>
                    <a:pt x="1043" y="574"/>
                    <a:pt x="1030" y="608"/>
                    <a:pt x="1040" y="620"/>
                  </a:cubicBezTo>
                  <a:cubicBezTo>
                    <a:pt x="1050" y="632"/>
                    <a:pt x="1076" y="618"/>
                    <a:pt x="1086" y="628"/>
                  </a:cubicBezTo>
                  <a:cubicBezTo>
                    <a:pt x="1096" y="638"/>
                    <a:pt x="1087" y="671"/>
                    <a:pt x="1098" y="680"/>
                  </a:cubicBezTo>
                  <a:cubicBezTo>
                    <a:pt x="1109" y="689"/>
                    <a:pt x="1140" y="676"/>
                    <a:pt x="1152" y="680"/>
                  </a:cubicBezTo>
                  <a:cubicBezTo>
                    <a:pt x="1164" y="684"/>
                    <a:pt x="1165" y="690"/>
                    <a:pt x="1168" y="702"/>
                  </a:cubicBezTo>
                  <a:cubicBezTo>
                    <a:pt x="1171" y="714"/>
                    <a:pt x="1167" y="736"/>
                    <a:pt x="1170" y="750"/>
                  </a:cubicBezTo>
                  <a:cubicBezTo>
                    <a:pt x="1173" y="764"/>
                    <a:pt x="1185" y="772"/>
                    <a:pt x="1184" y="784"/>
                  </a:cubicBezTo>
                  <a:cubicBezTo>
                    <a:pt x="1183" y="796"/>
                    <a:pt x="1177" y="811"/>
                    <a:pt x="1166" y="822"/>
                  </a:cubicBezTo>
                  <a:cubicBezTo>
                    <a:pt x="1155" y="833"/>
                    <a:pt x="1133" y="848"/>
                    <a:pt x="1116" y="850"/>
                  </a:cubicBezTo>
                  <a:lnTo>
                    <a:pt x="1066" y="834"/>
                  </a:lnTo>
                  <a:cubicBezTo>
                    <a:pt x="1054" y="829"/>
                    <a:pt x="1049" y="826"/>
                    <a:pt x="1046" y="820"/>
                  </a:cubicBezTo>
                  <a:cubicBezTo>
                    <a:pt x="1043" y="814"/>
                    <a:pt x="1053" y="807"/>
                    <a:pt x="1050" y="800"/>
                  </a:cubicBezTo>
                  <a:cubicBezTo>
                    <a:pt x="1047" y="793"/>
                    <a:pt x="1035" y="780"/>
                    <a:pt x="1026" y="776"/>
                  </a:cubicBezTo>
                  <a:cubicBezTo>
                    <a:pt x="1017" y="772"/>
                    <a:pt x="1007" y="778"/>
                    <a:pt x="996" y="778"/>
                  </a:cubicBezTo>
                  <a:cubicBezTo>
                    <a:pt x="985" y="778"/>
                    <a:pt x="972" y="774"/>
                    <a:pt x="962" y="776"/>
                  </a:cubicBezTo>
                  <a:cubicBezTo>
                    <a:pt x="952" y="778"/>
                    <a:pt x="942" y="794"/>
                    <a:pt x="936" y="790"/>
                  </a:cubicBezTo>
                  <a:cubicBezTo>
                    <a:pt x="930" y="786"/>
                    <a:pt x="933" y="764"/>
                    <a:pt x="928" y="752"/>
                  </a:cubicBezTo>
                  <a:cubicBezTo>
                    <a:pt x="923" y="740"/>
                    <a:pt x="914" y="724"/>
                    <a:pt x="906" y="716"/>
                  </a:cubicBezTo>
                  <a:cubicBezTo>
                    <a:pt x="898" y="708"/>
                    <a:pt x="891" y="704"/>
                    <a:pt x="882" y="702"/>
                  </a:cubicBezTo>
                  <a:cubicBezTo>
                    <a:pt x="873" y="700"/>
                    <a:pt x="864" y="707"/>
                    <a:pt x="854" y="704"/>
                  </a:cubicBezTo>
                  <a:cubicBezTo>
                    <a:pt x="844" y="701"/>
                    <a:pt x="831" y="683"/>
                    <a:pt x="822" y="682"/>
                  </a:cubicBezTo>
                  <a:cubicBezTo>
                    <a:pt x="813" y="681"/>
                    <a:pt x="812" y="698"/>
                    <a:pt x="798" y="696"/>
                  </a:cubicBezTo>
                  <a:cubicBezTo>
                    <a:pt x="784" y="694"/>
                    <a:pt x="751" y="670"/>
                    <a:pt x="736" y="670"/>
                  </a:cubicBezTo>
                  <a:cubicBezTo>
                    <a:pt x="721" y="670"/>
                    <a:pt x="718" y="689"/>
                    <a:pt x="710" y="694"/>
                  </a:cubicBezTo>
                  <a:cubicBezTo>
                    <a:pt x="702" y="699"/>
                    <a:pt x="698" y="695"/>
                    <a:pt x="690" y="698"/>
                  </a:cubicBezTo>
                  <a:cubicBezTo>
                    <a:pt x="682" y="701"/>
                    <a:pt x="669" y="705"/>
                    <a:pt x="662" y="710"/>
                  </a:cubicBezTo>
                  <a:cubicBezTo>
                    <a:pt x="655" y="715"/>
                    <a:pt x="654" y="724"/>
                    <a:pt x="646" y="726"/>
                  </a:cubicBezTo>
                  <a:cubicBezTo>
                    <a:pt x="638" y="728"/>
                    <a:pt x="625" y="721"/>
                    <a:pt x="614" y="724"/>
                  </a:cubicBezTo>
                  <a:cubicBezTo>
                    <a:pt x="603" y="727"/>
                    <a:pt x="589" y="743"/>
                    <a:pt x="578" y="746"/>
                  </a:cubicBezTo>
                  <a:cubicBezTo>
                    <a:pt x="567" y="749"/>
                    <a:pt x="556" y="739"/>
                    <a:pt x="546" y="740"/>
                  </a:cubicBezTo>
                  <a:cubicBezTo>
                    <a:pt x="536" y="741"/>
                    <a:pt x="531" y="751"/>
                    <a:pt x="520" y="752"/>
                  </a:cubicBezTo>
                  <a:cubicBezTo>
                    <a:pt x="509" y="753"/>
                    <a:pt x="487" y="745"/>
                    <a:pt x="478" y="748"/>
                  </a:cubicBezTo>
                  <a:cubicBezTo>
                    <a:pt x="469" y="751"/>
                    <a:pt x="465" y="763"/>
                    <a:pt x="464" y="770"/>
                  </a:cubicBezTo>
                  <a:cubicBezTo>
                    <a:pt x="463" y="777"/>
                    <a:pt x="467" y="782"/>
                    <a:pt x="474" y="790"/>
                  </a:cubicBezTo>
                  <a:cubicBezTo>
                    <a:pt x="481" y="798"/>
                    <a:pt x="498" y="809"/>
                    <a:pt x="504" y="820"/>
                  </a:cubicBezTo>
                  <a:cubicBezTo>
                    <a:pt x="510" y="831"/>
                    <a:pt x="503" y="844"/>
                    <a:pt x="510" y="858"/>
                  </a:cubicBezTo>
                  <a:cubicBezTo>
                    <a:pt x="517" y="872"/>
                    <a:pt x="537" y="889"/>
                    <a:pt x="544" y="902"/>
                  </a:cubicBezTo>
                  <a:cubicBezTo>
                    <a:pt x="551" y="915"/>
                    <a:pt x="540" y="924"/>
                    <a:pt x="552" y="936"/>
                  </a:cubicBezTo>
                  <a:cubicBezTo>
                    <a:pt x="564" y="948"/>
                    <a:pt x="606" y="961"/>
                    <a:pt x="618" y="976"/>
                  </a:cubicBezTo>
                  <a:lnTo>
                    <a:pt x="624" y="1026"/>
                  </a:lnTo>
                  <a:cubicBezTo>
                    <a:pt x="621" y="1035"/>
                    <a:pt x="610" y="1021"/>
                    <a:pt x="600" y="1028"/>
                  </a:cubicBezTo>
                  <a:cubicBezTo>
                    <a:pt x="590" y="1035"/>
                    <a:pt x="576" y="1059"/>
                    <a:pt x="564" y="1066"/>
                  </a:cubicBezTo>
                  <a:cubicBezTo>
                    <a:pt x="552" y="1073"/>
                    <a:pt x="534" y="1062"/>
                    <a:pt x="528" y="1072"/>
                  </a:cubicBezTo>
                  <a:cubicBezTo>
                    <a:pt x="522" y="1082"/>
                    <a:pt x="522" y="1114"/>
                    <a:pt x="526" y="1128"/>
                  </a:cubicBezTo>
                  <a:cubicBezTo>
                    <a:pt x="530" y="1142"/>
                    <a:pt x="546" y="1146"/>
                    <a:pt x="550" y="1158"/>
                  </a:cubicBezTo>
                  <a:cubicBezTo>
                    <a:pt x="554" y="1170"/>
                    <a:pt x="552" y="1193"/>
                    <a:pt x="548" y="1202"/>
                  </a:cubicBezTo>
                  <a:cubicBezTo>
                    <a:pt x="544" y="1211"/>
                    <a:pt x="535" y="1216"/>
                    <a:pt x="524" y="1210"/>
                  </a:cubicBezTo>
                  <a:cubicBezTo>
                    <a:pt x="513" y="1204"/>
                    <a:pt x="494" y="1173"/>
                    <a:pt x="484" y="1166"/>
                  </a:cubicBezTo>
                  <a:cubicBezTo>
                    <a:pt x="474" y="1159"/>
                    <a:pt x="477" y="1167"/>
                    <a:pt x="467" y="1169"/>
                  </a:cubicBezTo>
                  <a:cubicBezTo>
                    <a:pt x="457" y="1171"/>
                    <a:pt x="436" y="1178"/>
                    <a:pt x="426" y="1178"/>
                  </a:cubicBezTo>
                  <a:cubicBezTo>
                    <a:pt x="416" y="1178"/>
                    <a:pt x="418" y="1165"/>
                    <a:pt x="404" y="1170"/>
                  </a:cubicBezTo>
                  <a:cubicBezTo>
                    <a:pt x="390" y="1175"/>
                    <a:pt x="361" y="1207"/>
                    <a:pt x="342" y="1208"/>
                  </a:cubicBezTo>
                  <a:cubicBezTo>
                    <a:pt x="323" y="1209"/>
                    <a:pt x="307" y="1178"/>
                    <a:pt x="292" y="1178"/>
                  </a:cubicBezTo>
                  <a:cubicBezTo>
                    <a:pt x="277" y="1178"/>
                    <a:pt x="260" y="1203"/>
                    <a:pt x="251" y="1208"/>
                  </a:cubicBezTo>
                  <a:cubicBezTo>
                    <a:pt x="242" y="1213"/>
                    <a:pt x="247" y="1215"/>
                    <a:pt x="240" y="1208"/>
                  </a:cubicBezTo>
                  <a:cubicBezTo>
                    <a:pt x="233" y="1201"/>
                    <a:pt x="219" y="1174"/>
                    <a:pt x="208" y="1168"/>
                  </a:cubicBezTo>
                  <a:cubicBezTo>
                    <a:pt x="197" y="1162"/>
                    <a:pt x="189" y="1176"/>
                    <a:pt x="176" y="1174"/>
                  </a:cubicBezTo>
                  <a:cubicBezTo>
                    <a:pt x="163" y="1172"/>
                    <a:pt x="141" y="1162"/>
                    <a:pt x="130" y="1154"/>
                  </a:cubicBezTo>
                  <a:cubicBezTo>
                    <a:pt x="119" y="1146"/>
                    <a:pt x="118" y="1130"/>
                    <a:pt x="108" y="1128"/>
                  </a:cubicBezTo>
                  <a:cubicBezTo>
                    <a:pt x="98" y="1126"/>
                    <a:pt x="79" y="1141"/>
                    <a:pt x="68" y="1142"/>
                  </a:cubicBezTo>
                  <a:cubicBezTo>
                    <a:pt x="57" y="1143"/>
                    <a:pt x="42" y="1143"/>
                    <a:pt x="40" y="1134"/>
                  </a:cubicBezTo>
                  <a:lnTo>
                    <a:pt x="56" y="1086"/>
                  </a:lnTo>
                  <a:cubicBezTo>
                    <a:pt x="79" y="1036"/>
                    <a:pt x="166" y="902"/>
                    <a:pt x="176" y="834"/>
                  </a:cubicBezTo>
                  <a:cubicBezTo>
                    <a:pt x="186" y="766"/>
                    <a:pt x="143" y="742"/>
                    <a:pt x="116" y="680"/>
                  </a:cubicBezTo>
                  <a:cubicBezTo>
                    <a:pt x="89" y="618"/>
                    <a:pt x="33" y="504"/>
                    <a:pt x="14" y="462"/>
                  </a:cubicBezTo>
                  <a:lnTo>
                    <a:pt x="0" y="430"/>
                  </a:lnTo>
                  <a:cubicBezTo>
                    <a:pt x="5" y="418"/>
                    <a:pt x="40" y="405"/>
                    <a:pt x="42" y="392"/>
                  </a:cubicBezTo>
                  <a:cubicBezTo>
                    <a:pt x="44" y="379"/>
                    <a:pt x="17" y="363"/>
                    <a:pt x="12" y="352"/>
                  </a:cubicBezTo>
                  <a:cubicBezTo>
                    <a:pt x="7" y="341"/>
                    <a:pt x="7" y="329"/>
                    <a:pt x="14" y="324"/>
                  </a:cubicBezTo>
                  <a:cubicBezTo>
                    <a:pt x="21" y="319"/>
                    <a:pt x="46" y="330"/>
                    <a:pt x="54" y="324"/>
                  </a:cubicBezTo>
                  <a:cubicBezTo>
                    <a:pt x="62" y="318"/>
                    <a:pt x="57" y="302"/>
                    <a:pt x="62" y="288"/>
                  </a:cubicBezTo>
                  <a:cubicBezTo>
                    <a:pt x="67" y="274"/>
                    <a:pt x="84" y="253"/>
                    <a:pt x="86" y="240"/>
                  </a:cubicBezTo>
                  <a:cubicBezTo>
                    <a:pt x="88" y="227"/>
                    <a:pt x="78" y="216"/>
                    <a:pt x="76" y="210"/>
                  </a:cubicBezTo>
                  <a:close/>
                </a:path>
              </a:pathLst>
            </a:custGeom>
            <a:solidFill>
              <a:srgbClr val="CE0224"/>
            </a:solidFill>
            <a:ln w="9525">
              <a:noFill/>
              <a:miter lim="800000"/>
            </a:ln>
          </p:spPr>
          <p:txBody>
            <a:bodyPr/>
            <a:p>
              <a:endParaRPr lang="zh-CN" altLang="en-US" sz="1425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" name="Freeform 12"/>
            <p:cNvSpPr>
              <a:spLocks noChangeArrowheads="1"/>
            </p:cNvSpPr>
            <p:nvPr/>
          </p:nvSpPr>
          <p:spPr bwMode="auto">
            <a:xfrm>
              <a:off x="14227" y="7643"/>
              <a:ext cx="598" cy="1901"/>
            </a:xfrm>
            <a:custGeom>
              <a:avLst/>
              <a:gdLst>
                <a:gd name="T0" fmla="*/ 2147483647 w 295"/>
                <a:gd name="T1" fmla="*/ 0 h 702"/>
                <a:gd name="T2" fmla="*/ 2147483647 w 295"/>
                <a:gd name="T3" fmla="*/ 2147483647 h 702"/>
                <a:gd name="T4" fmla="*/ 2147483647 w 295"/>
                <a:gd name="T5" fmla="*/ 2147483647 h 702"/>
                <a:gd name="T6" fmla="*/ 2147483647 w 295"/>
                <a:gd name="T7" fmla="*/ 2147483647 h 702"/>
                <a:gd name="T8" fmla="*/ 2147483647 w 295"/>
                <a:gd name="T9" fmla="*/ 2147483647 h 702"/>
                <a:gd name="T10" fmla="*/ 2147483647 w 295"/>
                <a:gd name="T11" fmla="*/ 2147483647 h 702"/>
                <a:gd name="T12" fmla="*/ 2147483647 w 295"/>
                <a:gd name="T13" fmla="*/ 2147483647 h 702"/>
                <a:gd name="T14" fmla="*/ 2147483647 w 295"/>
                <a:gd name="T15" fmla="*/ 2147483647 h 702"/>
                <a:gd name="T16" fmla="*/ 2147483647 w 295"/>
                <a:gd name="T17" fmla="*/ 2147483647 h 702"/>
                <a:gd name="T18" fmla="*/ 2147483647 w 295"/>
                <a:gd name="T19" fmla="*/ 2147483647 h 702"/>
                <a:gd name="T20" fmla="*/ 2147483647 w 295"/>
                <a:gd name="T21" fmla="*/ 2147483647 h 702"/>
                <a:gd name="T22" fmla="*/ 2147483647 w 295"/>
                <a:gd name="T23" fmla="*/ 2147483647 h 702"/>
                <a:gd name="T24" fmla="*/ 2147483647 w 295"/>
                <a:gd name="T25" fmla="*/ 2147483647 h 702"/>
                <a:gd name="T26" fmla="*/ 2147483647 w 295"/>
                <a:gd name="T27" fmla="*/ 2147483647 h 702"/>
                <a:gd name="T28" fmla="*/ 2147483647 w 295"/>
                <a:gd name="T29" fmla="*/ 2147483647 h 702"/>
                <a:gd name="T30" fmla="*/ 2147483647 w 295"/>
                <a:gd name="T31" fmla="*/ 2147483647 h 702"/>
                <a:gd name="T32" fmla="*/ 2147483647 w 295"/>
                <a:gd name="T33" fmla="*/ 2147483647 h 702"/>
                <a:gd name="T34" fmla="*/ 2147483647 w 295"/>
                <a:gd name="T35" fmla="*/ 2147483647 h 702"/>
                <a:gd name="T36" fmla="*/ 2147483647 w 295"/>
                <a:gd name="T37" fmla="*/ 2147483647 h 702"/>
                <a:gd name="T38" fmla="*/ 2147483647 w 295"/>
                <a:gd name="T39" fmla="*/ 2147483647 h 702"/>
                <a:gd name="T40" fmla="*/ 2147483647 w 295"/>
                <a:gd name="T41" fmla="*/ 2147483647 h 702"/>
                <a:gd name="T42" fmla="*/ 2147483647 w 295"/>
                <a:gd name="T43" fmla="*/ 2147483647 h 702"/>
                <a:gd name="T44" fmla="*/ 2147483647 w 295"/>
                <a:gd name="T45" fmla="*/ 2147483647 h 702"/>
                <a:gd name="T46" fmla="*/ 2147483647 w 295"/>
                <a:gd name="T47" fmla="*/ 2147483647 h 702"/>
                <a:gd name="T48" fmla="*/ 2147483647 w 295"/>
                <a:gd name="T49" fmla="*/ 2147483647 h 702"/>
                <a:gd name="T50" fmla="*/ 2147483647 w 295"/>
                <a:gd name="T51" fmla="*/ 2147483647 h 702"/>
                <a:gd name="T52" fmla="*/ 2147483647 w 295"/>
                <a:gd name="T53" fmla="*/ 2147483647 h 702"/>
                <a:gd name="T54" fmla="*/ 2147483647 w 295"/>
                <a:gd name="T55" fmla="*/ 0 h 70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95"/>
                <a:gd name="T85" fmla="*/ 0 h 702"/>
                <a:gd name="T86" fmla="*/ 295 w 295"/>
                <a:gd name="T87" fmla="*/ 702 h 70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95" h="702">
                  <a:moveTo>
                    <a:pt x="114" y="0"/>
                  </a:moveTo>
                  <a:cubicBezTo>
                    <a:pt x="132" y="26"/>
                    <a:pt x="179" y="133"/>
                    <a:pt x="197" y="171"/>
                  </a:cubicBezTo>
                  <a:cubicBezTo>
                    <a:pt x="215" y="209"/>
                    <a:pt x="214" y="208"/>
                    <a:pt x="223" y="227"/>
                  </a:cubicBezTo>
                  <a:cubicBezTo>
                    <a:pt x="232" y="246"/>
                    <a:pt x="244" y="270"/>
                    <a:pt x="253" y="287"/>
                  </a:cubicBezTo>
                  <a:cubicBezTo>
                    <a:pt x="262" y="304"/>
                    <a:pt x="270" y="312"/>
                    <a:pt x="277" y="326"/>
                  </a:cubicBezTo>
                  <a:cubicBezTo>
                    <a:pt x="284" y="340"/>
                    <a:pt x="293" y="352"/>
                    <a:pt x="294" y="370"/>
                  </a:cubicBezTo>
                  <a:cubicBezTo>
                    <a:pt x="295" y="388"/>
                    <a:pt x="291" y="413"/>
                    <a:pt x="283" y="437"/>
                  </a:cubicBezTo>
                  <a:cubicBezTo>
                    <a:pt x="275" y="461"/>
                    <a:pt x="265" y="483"/>
                    <a:pt x="248" y="516"/>
                  </a:cubicBezTo>
                  <a:cubicBezTo>
                    <a:pt x="231" y="549"/>
                    <a:pt x="198" y="605"/>
                    <a:pt x="182" y="636"/>
                  </a:cubicBezTo>
                  <a:cubicBezTo>
                    <a:pt x="166" y="667"/>
                    <a:pt x="167" y="692"/>
                    <a:pt x="154" y="702"/>
                  </a:cubicBezTo>
                  <a:lnTo>
                    <a:pt x="102" y="696"/>
                  </a:lnTo>
                  <a:cubicBezTo>
                    <a:pt x="93" y="674"/>
                    <a:pt x="94" y="600"/>
                    <a:pt x="100" y="572"/>
                  </a:cubicBezTo>
                  <a:cubicBezTo>
                    <a:pt x="106" y="544"/>
                    <a:pt x="132" y="543"/>
                    <a:pt x="140" y="530"/>
                  </a:cubicBezTo>
                  <a:cubicBezTo>
                    <a:pt x="148" y="517"/>
                    <a:pt x="142" y="502"/>
                    <a:pt x="146" y="496"/>
                  </a:cubicBezTo>
                  <a:cubicBezTo>
                    <a:pt x="150" y="490"/>
                    <a:pt x="157" y="495"/>
                    <a:pt x="162" y="492"/>
                  </a:cubicBezTo>
                  <a:cubicBezTo>
                    <a:pt x="167" y="489"/>
                    <a:pt x="170" y="482"/>
                    <a:pt x="176" y="476"/>
                  </a:cubicBezTo>
                  <a:cubicBezTo>
                    <a:pt x="182" y="470"/>
                    <a:pt x="205" y="466"/>
                    <a:pt x="196" y="458"/>
                  </a:cubicBezTo>
                  <a:cubicBezTo>
                    <a:pt x="187" y="450"/>
                    <a:pt x="149" y="438"/>
                    <a:pt x="120" y="426"/>
                  </a:cubicBezTo>
                  <a:cubicBezTo>
                    <a:pt x="91" y="414"/>
                    <a:pt x="33" y="403"/>
                    <a:pt x="20" y="388"/>
                  </a:cubicBezTo>
                  <a:cubicBezTo>
                    <a:pt x="7" y="373"/>
                    <a:pt x="44" y="358"/>
                    <a:pt x="42" y="336"/>
                  </a:cubicBezTo>
                  <a:cubicBezTo>
                    <a:pt x="40" y="314"/>
                    <a:pt x="9" y="279"/>
                    <a:pt x="8" y="254"/>
                  </a:cubicBezTo>
                  <a:cubicBezTo>
                    <a:pt x="7" y="229"/>
                    <a:pt x="37" y="199"/>
                    <a:pt x="38" y="186"/>
                  </a:cubicBezTo>
                  <a:cubicBezTo>
                    <a:pt x="39" y="173"/>
                    <a:pt x="22" y="178"/>
                    <a:pt x="16" y="174"/>
                  </a:cubicBezTo>
                  <a:cubicBezTo>
                    <a:pt x="10" y="170"/>
                    <a:pt x="0" y="171"/>
                    <a:pt x="4" y="160"/>
                  </a:cubicBezTo>
                  <a:cubicBezTo>
                    <a:pt x="8" y="149"/>
                    <a:pt x="34" y="131"/>
                    <a:pt x="40" y="106"/>
                  </a:cubicBezTo>
                  <a:cubicBezTo>
                    <a:pt x="46" y="81"/>
                    <a:pt x="30" y="27"/>
                    <a:pt x="38" y="12"/>
                  </a:cubicBezTo>
                  <a:lnTo>
                    <a:pt x="86" y="1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E0224"/>
            </a:solidFill>
            <a:ln w="9525">
              <a:noFill/>
              <a:miter lim="800000"/>
            </a:ln>
          </p:spPr>
          <p:txBody>
            <a:bodyPr/>
            <a:p>
              <a:endParaRPr lang="zh-CN" altLang="en-US" sz="1425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4743" y="9195"/>
              <a:ext cx="1972" cy="913"/>
              <a:chOff x="4821" y="7461"/>
              <a:chExt cx="3985" cy="1828"/>
            </a:xfrm>
          </p:grpSpPr>
          <p:sp>
            <p:nvSpPr>
              <p:cNvPr id="29" name="Freeform 13"/>
              <p:cNvSpPr>
                <a:spLocks noChangeArrowheads="1"/>
              </p:cNvSpPr>
              <p:nvPr/>
            </p:nvSpPr>
            <p:spPr bwMode="auto">
              <a:xfrm>
                <a:off x="4821" y="7461"/>
                <a:ext cx="3402" cy="1828"/>
              </a:xfrm>
              <a:custGeom>
                <a:avLst/>
                <a:gdLst>
                  <a:gd name="T0" fmla="*/ 2147483647 w 801"/>
                  <a:gd name="T1" fmla="*/ 2147483647 h 396"/>
                  <a:gd name="T2" fmla="*/ 2147483647 w 801"/>
                  <a:gd name="T3" fmla="*/ 2147483647 h 396"/>
                  <a:gd name="T4" fmla="*/ 2147483647 w 801"/>
                  <a:gd name="T5" fmla="*/ 2147483647 h 396"/>
                  <a:gd name="T6" fmla="*/ 2147483647 w 801"/>
                  <a:gd name="T7" fmla="*/ 2147483647 h 396"/>
                  <a:gd name="T8" fmla="*/ 2147483647 w 801"/>
                  <a:gd name="T9" fmla="*/ 2147483647 h 396"/>
                  <a:gd name="T10" fmla="*/ 2147483647 w 801"/>
                  <a:gd name="T11" fmla="*/ 2147483647 h 396"/>
                  <a:gd name="T12" fmla="*/ 2147483647 w 801"/>
                  <a:gd name="T13" fmla="*/ 2147483647 h 396"/>
                  <a:gd name="T14" fmla="*/ 2147483647 w 801"/>
                  <a:gd name="T15" fmla="*/ 2147483647 h 396"/>
                  <a:gd name="T16" fmla="*/ 2147483647 w 801"/>
                  <a:gd name="T17" fmla="*/ 2147483647 h 396"/>
                  <a:gd name="T18" fmla="*/ 2147483647 w 801"/>
                  <a:gd name="T19" fmla="*/ 2147483647 h 396"/>
                  <a:gd name="T20" fmla="*/ 2147483647 w 801"/>
                  <a:gd name="T21" fmla="*/ 2147483647 h 396"/>
                  <a:gd name="T22" fmla="*/ 2147483647 w 801"/>
                  <a:gd name="T23" fmla="*/ 2147483647 h 396"/>
                  <a:gd name="T24" fmla="*/ 2147483647 w 801"/>
                  <a:gd name="T25" fmla="*/ 2147483647 h 396"/>
                  <a:gd name="T26" fmla="*/ 2147483647 w 801"/>
                  <a:gd name="T27" fmla="*/ 2147483647 h 396"/>
                  <a:gd name="T28" fmla="*/ 2147483647 w 801"/>
                  <a:gd name="T29" fmla="*/ 2147483647 h 396"/>
                  <a:gd name="T30" fmla="*/ 2147483647 w 801"/>
                  <a:gd name="T31" fmla="*/ 2147483647 h 396"/>
                  <a:gd name="T32" fmla="*/ 2147483647 w 801"/>
                  <a:gd name="T33" fmla="*/ 2147483647 h 396"/>
                  <a:gd name="T34" fmla="*/ 2147483647 w 801"/>
                  <a:gd name="T35" fmla="*/ 2147483647 h 396"/>
                  <a:gd name="T36" fmla="*/ 2147483647 w 801"/>
                  <a:gd name="T37" fmla="*/ 2147483647 h 396"/>
                  <a:gd name="T38" fmla="*/ 2147483647 w 801"/>
                  <a:gd name="T39" fmla="*/ 2147483647 h 396"/>
                  <a:gd name="T40" fmla="*/ 2147483647 w 801"/>
                  <a:gd name="T41" fmla="*/ 2147483647 h 396"/>
                  <a:gd name="T42" fmla="*/ 2147483647 w 801"/>
                  <a:gd name="T43" fmla="*/ 2147483647 h 396"/>
                  <a:gd name="T44" fmla="*/ 2147483647 w 801"/>
                  <a:gd name="T45" fmla="*/ 2147483647 h 396"/>
                  <a:gd name="T46" fmla="*/ 2147483647 w 801"/>
                  <a:gd name="T47" fmla="*/ 2147483647 h 396"/>
                  <a:gd name="T48" fmla="*/ 2147483647 w 801"/>
                  <a:gd name="T49" fmla="*/ 2147483647 h 396"/>
                  <a:gd name="T50" fmla="*/ 2147483647 w 801"/>
                  <a:gd name="T51" fmla="*/ 2147483647 h 396"/>
                  <a:gd name="T52" fmla="*/ 2147483647 w 801"/>
                  <a:gd name="T53" fmla="*/ 2147483647 h 396"/>
                  <a:gd name="T54" fmla="*/ 2147483647 w 801"/>
                  <a:gd name="T55" fmla="*/ 2147483647 h 396"/>
                  <a:gd name="T56" fmla="*/ 2147483647 w 801"/>
                  <a:gd name="T57" fmla="*/ 2147483647 h 396"/>
                  <a:gd name="T58" fmla="*/ 2147483647 w 801"/>
                  <a:gd name="T59" fmla="*/ 2147483647 h 396"/>
                  <a:gd name="T60" fmla="*/ 2147483647 w 801"/>
                  <a:gd name="T61" fmla="*/ 2147483647 h 396"/>
                  <a:gd name="T62" fmla="*/ 2147483647 w 801"/>
                  <a:gd name="T63" fmla="*/ 2147483647 h 396"/>
                  <a:gd name="T64" fmla="*/ 2147483647 w 801"/>
                  <a:gd name="T65" fmla="*/ 2147483647 h 396"/>
                  <a:gd name="T66" fmla="*/ 2147483647 w 801"/>
                  <a:gd name="T67" fmla="*/ 2147483647 h 396"/>
                  <a:gd name="T68" fmla="*/ 2147483647 w 801"/>
                  <a:gd name="T69" fmla="*/ 2147483647 h 396"/>
                  <a:gd name="T70" fmla="*/ 2147483647 w 801"/>
                  <a:gd name="T71" fmla="*/ 2147483647 h 396"/>
                  <a:gd name="T72" fmla="*/ 2147483647 w 801"/>
                  <a:gd name="T73" fmla="*/ 2147483647 h 396"/>
                  <a:gd name="T74" fmla="*/ 2147483647 w 801"/>
                  <a:gd name="T75" fmla="*/ 2147483647 h 396"/>
                  <a:gd name="T76" fmla="*/ 2147483647 w 801"/>
                  <a:gd name="T77" fmla="*/ 2147483647 h 396"/>
                  <a:gd name="T78" fmla="*/ 2147483647 w 801"/>
                  <a:gd name="T79" fmla="*/ 2147483647 h 396"/>
                  <a:gd name="T80" fmla="*/ 2147483647 w 801"/>
                  <a:gd name="T81" fmla="*/ 2147483647 h 396"/>
                  <a:gd name="T82" fmla="*/ 2147483647 w 801"/>
                  <a:gd name="T83" fmla="*/ 2147483647 h 396"/>
                  <a:gd name="T84" fmla="*/ 2147483647 w 801"/>
                  <a:gd name="T85" fmla="*/ 2147483647 h 396"/>
                  <a:gd name="T86" fmla="*/ 2147483647 w 801"/>
                  <a:gd name="T87" fmla="*/ 2147483647 h 396"/>
                  <a:gd name="T88" fmla="*/ 2147483647 w 801"/>
                  <a:gd name="T89" fmla="*/ 2147483647 h 396"/>
                  <a:gd name="T90" fmla="*/ 2147483647 w 801"/>
                  <a:gd name="T91" fmla="*/ 2147483647 h 396"/>
                  <a:gd name="T92" fmla="*/ 2147483647 w 801"/>
                  <a:gd name="T93" fmla="*/ 2147483647 h 396"/>
                  <a:gd name="T94" fmla="*/ 2147483647 w 801"/>
                  <a:gd name="T95" fmla="*/ 2147483647 h 396"/>
                  <a:gd name="T96" fmla="*/ 2147483647 w 801"/>
                  <a:gd name="T97" fmla="*/ 2147483647 h 396"/>
                  <a:gd name="T98" fmla="*/ 2147483647 w 801"/>
                  <a:gd name="T99" fmla="*/ 2147483647 h 396"/>
                  <a:gd name="T100" fmla="*/ 2147483647 w 801"/>
                  <a:gd name="T101" fmla="*/ 2147483647 h 396"/>
                  <a:gd name="T102" fmla="*/ 2147483647 w 801"/>
                  <a:gd name="T103" fmla="*/ 2147483647 h 396"/>
                  <a:gd name="T104" fmla="*/ 2147483647 w 801"/>
                  <a:gd name="T105" fmla="*/ 2147483647 h 396"/>
                  <a:gd name="T106" fmla="*/ 2147483647 w 801"/>
                  <a:gd name="T107" fmla="*/ 2147483647 h 396"/>
                  <a:gd name="T108" fmla="*/ 2147483647 w 801"/>
                  <a:gd name="T109" fmla="*/ 2147483647 h 396"/>
                  <a:gd name="T110" fmla="*/ 2147483647 w 801"/>
                  <a:gd name="T111" fmla="*/ 2147483647 h 396"/>
                  <a:gd name="T112" fmla="*/ 2147483647 w 801"/>
                  <a:gd name="T113" fmla="*/ 2147483647 h 396"/>
                  <a:gd name="T114" fmla="*/ 2147483647 w 801"/>
                  <a:gd name="T115" fmla="*/ 2147483647 h 39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01"/>
                  <a:gd name="T175" fmla="*/ 0 h 396"/>
                  <a:gd name="T176" fmla="*/ 801 w 801"/>
                  <a:gd name="T177" fmla="*/ 396 h 39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01" h="396">
                    <a:moveTo>
                      <a:pt x="17" y="174"/>
                    </a:moveTo>
                    <a:cubicBezTo>
                      <a:pt x="21" y="170"/>
                      <a:pt x="40" y="174"/>
                      <a:pt x="50" y="181"/>
                    </a:cubicBezTo>
                    <a:cubicBezTo>
                      <a:pt x="60" y="188"/>
                      <a:pt x="69" y="212"/>
                      <a:pt x="79" y="213"/>
                    </a:cubicBezTo>
                    <a:cubicBezTo>
                      <a:pt x="89" y="214"/>
                      <a:pt x="101" y="192"/>
                      <a:pt x="110" y="187"/>
                    </a:cubicBezTo>
                    <a:cubicBezTo>
                      <a:pt x="119" y="182"/>
                      <a:pt x="123" y="180"/>
                      <a:pt x="134" y="183"/>
                    </a:cubicBezTo>
                    <a:cubicBezTo>
                      <a:pt x="145" y="186"/>
                      <a:pt x="158" y="210"/>
                      <a:pt x="175" y="208"/>
                    </a:cubicBezTo>
                    <a:cubicBezTo>
                      <a:pt x="192" y="206"/>
                      <a:pt x="224" y="173"/>
                      <a:pt x="239" y="169"/>
                    </a:cubicBezTo>
                    <a:cubicBezTo>
                      <a:pt x="254" y="165"/>
                      <a:pt x="251" y="183"/>
                      <a:pt x="263" y="183"/>
                    </a:cubicBezTo>
                    <a:cubicBezTo>
                      <a:pt x="275" y="183"/>
                      <a:pt x="301" y="169"/>
                      <a:pt x="313" y="169"/>
                    </a:cubicBezTo>
                    <a:cubicBezTo>
                      <a:pt x="325" y="169"/>
                      <a:pt x="329" y="173"/>
                      <a:pt x="337" y="181"/>
                    </a:cubicBezTo>
                    <a:cubicBezTo>
                      <a:pt x="345" y="189"/>
                      <a:pt x="354" y="213"/>
                      <a:pt x="361" y="217"/>
                    </a:cubicBezTo>
                    <a:cubicBezTo>
                      <a:pt x="368" y="221"/>
                      <a:pt x="377" y="210"/>
                      <a:pt x="380" y="204"/>
                    </a:cubicBezTo>
                    <a:cubicBezTo>
                      <a:pt x="383" y="198"/>
                      <a:pt x="381" y="187"/>
                      <a:pt x="382" y="180"/>
                    </a:cubicBezTo>
                    <a:cubicBezTo>
                      <a:pt x="383" y="173"/>
                      <a:pt x="393" y="170"/>
                      <a:pt x="389" y="163"/>
                    </a:cubicBezTo>
                    <a:cubicBezTo>
                      <a:pt x="385" y="156"/>
                      <a:pt x="363" y="146"/>
                      <a:pt x="358" y="135"/>
                    </a:cubicBezTo>
                    <a:cubicBezTo>
                      <a:pt x="353" y="124"/>
                      <a:pt x="356" y="107"/>
                      <a:pt x="358" y="96"/>
                    </a:cubicBezTo>
                    <a:cubicBezTo>
                      <a:pt x="360" y="85"/>
                      <a:pt x="362" y="72"/>
                      <a:pt x="368" y="67"/>
                    </a:cubicBezTo>
                    <a:cubicBezTo>
                      <a:pt x="374" y="62"/>
                      <a:pt x="380" y="75"/>
                      <a:pt x="392" y="69"/>
                    </a:cubicBezTo>
                    <a:cubicBezTo>
                      <a:pt x="404" y="63"/>
                      <a:pt x="425" y="35"/>
                      <a:pt x="442" y="30"/>
                    </a:cubicBezTo>
                    <a:cubicBezTo>
                      <a:pt x="459" y="25"/>
                      <a:pt x="484" y="31"/>
                      <a:pt x="496" y="36"/>
                    </a:cubicBezTo>
                    <a:cubicBezTo>
                      <a:pt x="508" y="41"/>
                      <a:pt x="509" y="58"/>
                      <a:pt x="517" y="60"/>
                    </a:cubicBezTo>
                    <a:cubicBezTo>
                      <a:pt x="525" y="62"/>
                      <a:pt x="533" y="47"/>
                      <a:pt x="547" y="48"/>
                    </a:cubicBezTo>
                    <a:cubicBezTo>
                      <a:pt x="561" y="49"/>
                      <a:pt x="588" y="72"/>
                      <a:pt x="601" y="67"/>
                    </a:cubicBezTo>
                    <a:cubicBezTo>
                      <a:pt x="614" y="62"/>
                      <a:pt x="616" y="29"/>
                      <a:pt x="625" y="18"/>
                    </a:cubicBezTo>
                    <a:cubicBezTo>
                      <a:pt x="634" y="7"/>
                      <a:pt x="645" y="5"/>
                      <a:pt x="653" y="3"/>
                    </a:cubicBezTo>
                    <a:cubicBezTo>
                      <a:pt x="661" y="1"/>
                      <a:pt x="669" y="0"/>
                      <a:pt x="674" y="7"/>
                    </a:cubicBezTo>
                    <a:cubicBezTo>
                      <a:pt x="679" y="14"/>
                      <a:pt x="678" y="35"/>
                      <a:pt x="686" y="43"/>
                    </a:cubicBezTo>
                    <a:cubicBezTo>
                      <a:pt x="694" y="51"/>
                      <a:pt x="709" y="53"/>
                      <a:pt x="721" y="54"/>
                    </a:cubicBezTo>
                    <a:cubicBezTo>
                      <a:pt x="733" y="55"/>
                      <a:pt x="751" y="43"/>
                      <a:pt x="760" y="51"/>
                    </a:cubicBezTo>
                    <a:cubicBezTo>
                      <a:pt x="769" y="59"/>
                      <a:pt x="768" y="94"/>
                      <a:pt x="775" y="105"/>
                    </a:cubicBezTo>
                    <a:cubicBezTo>
                      <a:pt x="782" y="116"/>
                      <a:pt x="797" y="109"/>
                      <a:pt x="799" y="117"/>
                    </a:cubicBezTo>
                    <a:cubicBezTo>
                      <a:pt x="801" y="125"/>
                      <a:pt x="792" y="140"/>
                      <a:pt x="788" y="154"/>
                    </a:cubicBezTo>
                    <a:cubicBezTo>
                      <a:pt x="784" y="168"/>
                      <a:pt x="782" y="190"/>
                      <a:pt x="776" y="201"/>
                    </a:cubicBezTo>
                    <a:cubicBezTo>
                      <a:pt x="770" y="212"/>
                      <a:pt x="754" y="209"/>
                      <a:pt x="749" y="217"/>
                    </a:cubicBezTo>
                    <a:cubicBezTo>
                      <a:pt x="744" y="225"/>
                      <a:pt x="754" y="238"/>
                      <a:pt x="748" y="250"/>
                    </a:cubicBezTo>
                    <a:cubicBezTo>
                      <a:pt x="742" y="262"/>
                      <a:pt x="726" y="282"/>
                      <a:pt x="715" y="289"/>
                    </a:cubicBezTo>
                    <a:cubicBezTo>
                      <a:pt x="704" y="296"/>
                      <a:pt x="692" y="290"/>
                      <a:pt x="685" y="295"/>
                    </a:cubicBezTo>
                    <a:cubicBezTo>
                      <a:pt x="678" y="300"/>
                      <a:pt x="679" y="311"/>
                      <a:pt x="674" y="318"/>
                    </a:cubicBezTo>
                    <a:cubicBezTo>
                      <a:pt x="669" y="325"/>
                      <a:pt x="662" y="338"/>
                      <a:pt x="652" y="339"/>
                    </a:cubicBezTo>
                    <a:cubicBezTo>
                      <a:pt x="642" y="340"/>
                      <a:pt x="625" y="324"/>
                      <a:pt x="613" y="324"/>
                    </a:cubicBezTo>
                    <a:cubicBezTo>
                      <a:pt x="601" y="324"/>
                      <a:pt x="588" y="338"/>
                      <a:pt x="577" y="339"/>
                    </a:cubicBezTo>
                    <a:cubicBezTo>
                      <a:pt x="566" y="340"/>
                      <a:pt x="553" y="328"/>
                      <a:pt x="545" y="331"/>
                    </a:cubicBezTo>
                    <a:cubicBezTo>
                      <a:pt x="537" y="334"/>
                      <a:pt x="539" y="347"/>
                      <a:pt x="526" y="357"/>
                    </a:cubicBezTo>
                    <a:cubicBezTo>
                      <a:pt x="513" y="367"/>
                      <a:pt x="503" y="396"/>
                      <a:pt x="467" y="393"/>
                    </a:cubicBezTo>
                    <a:cubicBezTo>
                      <a:pt x="431" y="390"/>
                      <a:pt x="343" y="346"/>
                      <a:pt x="311" y="339"/>
                    </a:cubicBezTo>
                    <a:cubicBezTo>
                      <a:pt x="279" y="332"/>
                      <a:pt x="292" y="350"/>
                      <a:pt x="277" y="349"/>
                    </a:cubicBezTo>
                    <a:cubicBezTo>
                      <a:pt x="262" y="348"/>
                      <a:pt x="236" y="342"/>
                      <a:pt x="223" y="336"/>
                    </a:cubicBezTo>
                    <a:cubicBezTo>
                      <a:pt x="210" y="330"/>
                      <a:pt x="208" y="318"/>
                      <a:pt x="197" y="313"/>
                    </a:cubicBezTo>
                    <a:cubicBezTo>
                      <a:pt x="186" y="308"/>
                      <a:pt x="165" y="306"/>
                      <a:pt x="154" y="306"/>
                    </a:cubicBezTo>
                    <a:cubicBezTo>
                      <a:pt x="143" y="306"/>
                      <a:pt x="136" y="310"/>
                      <a:pt x="133" y="315"/>
                    </a:cubicBezTo>
                    <a:cubicBezTo>
                      <a:pt x="130" y="320"/>
                      <a:pt x="141" y="332"/>
                      <a:pt x="134" y="334"/>
                    </a:cubicBezTo>
                    <a:cubicBezTo>
                      <a:pt x="127" y="336"/>
                      <a:pt x="94" y="335"/>
                      <a:pt x="88" y="327"/>
                    </a:cubicBezTo>
                    <a:cubicBezTo>
                      <a:pt x="82" y="319"/>
                      <a:pt x="100" y="296"/>
                      <a:pt x="100" y="288"/>
                    </a:cubicBezTo>
                    <a:cubicBezTo>
                      <a:pt x="100" y="280"/>
                      <a:pt x="93" y="276"/>
                      <a:pt x="85" y="276"/>
                    </a:cubicBezTo>
                    <a:cubicBezTo>
                      <a:pt x="77" y="276"/>
                      <a:pt x="60" y="289"/>
                      <a:pt x="53" y="285"/>
                    </a:cubicBezTo>
                    <a:cubicBezTo>
                      <a:pt x="46" y="281"/>
                      <a:pt x="52" y="263"/>
                      <a:pt x="44" y="253"/>
                    </a:cubicBezTo>
                    <a:cubicBezTo>
                      <a:pt x="36" y="243"/>
                      <a:pt x="8" y="235"/>
                      <a:pt x="4" y="222"/>
                    </a:cubicBezTo>
                    <a:cubicBezTo>
                      <a:pt x="0" y="209"/>
                      <a:pt x="14" y="184"/>
                      <a:pt x="17" y="174"/>
                    </a:cubicBezTo>
                    <a:close/>
                  </a:path>
                </a:pathLst>
              </a:custGeom>
              <a:solidFill>
                <a:srgbClr val="CE0224"/>
              </a:solidFill>
              <a:ln w="9525">
                <a:noFill/>
                <a:miter lim="800000"/>
              </a:ln>
            </p:spPr>
            <p:txBody>
              <a:bodyPr/>
              <a:p>
                <a:endParaRPr lang="zh-CN" altLang="en-US" sz="1425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0" name="Text Box 181"/>
              <p:cNvSpPr txBox="1">
                <a:spLocks noChangeArrowheads="1"/>
              </p:cNvSpPr>
              <p:nvPr/>
            </p:nvSpPr>
            <p:spPr bwMode="auto">
              <a:xfrm>
                <a:off x="5265" y="7849"/>
                <a:ext cx="3541" cy="87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425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奥地利</a:t>
                </a:r>
                <a:endParaRPr lang="zh-CN" altLang="en-US" sz="1425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14599" y="8234"/>
              <a:ext cx="2480" cy="4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425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德      国</a:t>
              </a:r>
              <a:endParaRPr lang="zh-CN" altLang="en-US" sz="1425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pic>
          <p:nvPicPr>
            <p:cNvPr id="33" name="Picture 112" descr="C:\Users\123\Desktop\德国法西斯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054" y="7643"/>
              <a:ext cx="1061" cy="794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1" descr="union-jac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729" y="7402"/>
              <a:ext cx="855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8" descr="French fla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844" y="9195"/>
              <a:ext cx="1007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9" descr="uss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281" y="8056"/>
              <a:ext cx="919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任意多边形 60"/>
            <p:cNvSpPr/>
            <p:nvPr/>
          </p:nvSpPr>
          <p:spPr>
            <a:xfrm>
              <a:off x="15327" y="8438"/>
              <a:ext cx="2671" cy="1427"/>
            </a:xfrm>
            <a:custGeom>
              <a:avLst/>
              <a:gdLst>
                <a:gd name="connisteX0" fmla="*/ 14710 w 1656526"/>
                <a:gd name="connsiteY0" fmla="*/ 150071 h 738926"/>
                <a:gd name="connisteX1" fmla="*/ 54715 w 1656526"/>
                <a:gd name="connsiteY1" fmla="*/ 219921 h 738926"/>
                <a:gd name="connisteX2" fmla="*/ 75035 w 1656526"/>
                <a:gd name="connsiteY2" fmla="*/ 289771 h 738926"/>
                <a:gd name="connisteX3" fmla="*/ 134725 w 1656526"/>
                <a:gd name="connsiteY3" fmla="*/ 359621 h 738926"/>
                <a:gd name="connisteX4" fmla="*/ 204575 w 1656526"/>
                <a:gd name="connsiteY4" fmla="*/ 409786 h 738926"/>
                <a:gd name="connisteX5" fmla="*/ 274425 w 1656526"/>
                <a:gd name="connsiteY5" fmla="*/ 459316 h 738926"/>
                <a:gd name="connisteX6" fmla="*/ 344275 w 1656526"/>
                <a:gd name="connsiteY6" fmla="*/ 499321 h 738926"/>
                <a:gd name="connisteX7" fmla="*/ 414125 w 1656526"/>
                <a:gd name="connsiteY7" fmla="*/ 489161 h 738926"/>
                <a:gd name="connisteX8" fmla="*/ 424285 w 1656526"/>
                <a:gd name="connsiteY8" fmla="*/ 419311 h 738926"/>
                <a:gd name="connisteX9" fmla="*/ 493500 w 1656526"/>
                <a:gd name="connsiteY9" fmla="*/ 379941 h 738926"/>
                <a:gd name="connisteX10" fmla="*/ 543665 w 1656526"/>
                <a:gd name="connsiteY10" fmla="*/ 449791 h 738926"/>
                <a:gd name="connisteX11" fmla="*/ 553825 w 1656526"/>
                <a:gd name="connsiteY11" fmla="*/ 519641 h 738926"/>
                <a:gd name="connisteX12" fmla="*/ 483975 w 1656526"/>
                <a:gd name="connsiteY12" fmla="*/ 449791 h 738926"/>
                <a:gd name="connisteX13" fmla="*/ 553825 w 1656526"/>
                <a:gd name="connsiteY13" fmla="*/ 469476 h 738926"/>
                <a:gd name="connisteX14" fmla="*/ 603355 w 1656526"/>
                <a:gd name="connsiteY14" fmla="*/ 539326 h 738926"/>
                <a:gd name="connisteX15" fmla="*/ 673205 w 1656526"/>
                <a:gd name="connsiteY15" fmla="*/ 589491 h 738926"/>
                <a:gd name="connisteX16" fmla="*/ 673205 w 1656526"/>
                <a:gd name="connsiteY16" fmla="*/ 659341 h 738926"/>
                <a:gd name="connisteX17" fmla="*/ 743055 w 1656526"/>
                <a:gd name="connsiteY17" fmla="*/ 708871 h 738926"/>
                <a:gd name="connisteX18" fmla="*/ 812905 w 1656526"/>
                <a:gd name="connsiteY18" fmla="*/ 738716 h 738926"/>
                <a:gd name="connisteX19" fmla="*/ 882755 w 1656526"/>
                <a:gd name="connsiteY19" fmla="*/ 719031 h 738926"/>
                <a:gd name="connisteX20" fmla="*/ 952605 w 1656526"/>
                <a:gd name="connsiteY20" fmla="*/ 689186 h 738926"/>
                <a:gd name="connisteX21" fmla="*/ 1022455 w 1656526"/>
                <a:gd name="connsiteY21" fmla="*/ 679026 h 738926"/>
                <a:gd name="connisteX22" fmla="*/ 1092305 w 1656526"/>
                <a:gd name="connsiteY22" fmla="*/ 668866 h 738926"/>
                <a:gd name="connisteX23" fmla="*/ 1162155 w 1656526"/>
                <a:gd name="connsiteY23" fmla="*/ 628861 h 738926"/>
                <a:gd name="connisteX24" fmla="*/ 1232005 w 1656526"/>
                <a:gd name="connsiteY24" fmla="*/ 589491 h 738926"/>
                <a:gd name="connisteX25" fmla="*/ 1301855 w 1656526"/>
                <a:gd name="connsiteY25" fmla="*/ 589491 h 738926"/>
                <a:gd name="connisteX26" fmla="*/ 1371705 w 1656526"/>
                <a:gd name="connsiteY26" fmla="*/ 589491 h 738926"/>
                <a:gd name="connisteX27" fmla="*/ 1441555 w 1656526"/>
                <a:gd name="connsiteY27" fmla="*/ 599016 h 738926"/>
                <a:gd name="connisteX28" fmla="*/ 1511405 w 1656526"/>
                <a:gd name="connsiteY28" fmla="*/ 639021 h 738926"/>
                <a:gd name="connisteX29" fmla="*/ 1581255 w 1656526"/>
                <a:gd name="connsiteY29" fmla="*/ 679026 h 738926"/>
                <a:gd name="connisteX30" fmla="*/ 1651105 w 1656526"/>
                <a:gd name="connsiteY30" fmla="*/ 698711 h 738926"/>
                <a:gd name="connisteX31" fmla="*/ 1640945 w 1656526"/>
                <a:gd name="connsiteY31" fmla="*/ 628861 h 738926"/>
                <a:gd name="connisteX32" fmla="*/ 1591415 w 1656526"/>
                <a:gd name="connsiteY32" fmla="*/ 559011 h 738926"/>
                <a:gd name="connisteX33" fmla="*/ 1521565 w 1656526"/>
                <a:gd name="connsiteY33" fmla="*/ 509481 h 738926"/>
                <a:gd name="connisteX34" fmla="*/ 1451715 w 1656526"/>
                <a:gd name="connsiteY34" fmla="*/ 469476 h 738926"/>
                <a:gd name="connisteX35" fmla="*/ 1381865 w 1656526"/>
                <a:gd name="connsiteY35" fmla="*/ 419311 h 738926"/>
                <a:gd name="connisteX36" fmla="*/ 1312015 w 1656526"/>
                <a:gd name="connsiteY36" fmla="*/ 389466 h 738926"/>
                <a:gd name="connisteX37" fmla="*/ 1242165 w 1656526"/>
                <a:gd name="connsiteY37" fmla="*/ 379941 h 738926"/>
                <a:gd name="connisteX38" fmla="*/ 1172315 w 1656526"/>
                <a:gd name="connsiteY38" fmla="*/ 399626 h 738926"/>
                <a:gd name="connisteX39" fmla="*/ 1102465 w 1656526"/>
                <a:gd name="connsiteY39" fmla="*/ 449791 h 738926"/>
                <a:gd name="connisteX40" fmla="*/ 1032615 w 1656526"/>
                <a:gd name="connsiteY40" fmla="*/ 419311 h 738926"/>
                <a:gd name="connisteX41" fmla="*/ 972925 w 1656526"/>
                <a:gd name="connsiteY41" fmla="*/ 349461 h 738926"/>
                <a:gd name="connisteX42" fmla="*/ 903075 w 1656526"/>
                <a:gd name="connsiteY42" fmla="*/ 299931 h 738926"/>
                <a:gd name="connisteX43" fmla="*/ 833225 w 1656526"/>
                <a:gd name="connsiteY43" fmla="*/ 270086 h 738926"/>
                <a:gd name="connisteX44" fmla="*/ 763375 w 1656526"/>
                <a:gd name="connsiteY44" fmla="*/ 230081 h 738926"/>
                <a:gd name="connisteX45" fmla="*/ 703050 w 1656526"/>
                <a:gd name="connsiteY45" fmla="*/ 160231 h 738926"/>
                <a:gd name="connisteX46" fmla="*/ 633200 w 1656526"/>
                <a:gd name="connsiteY46" fmla="*/ 140546 h 738926"/>
                <a:gd name="connisteX47" fmla="*/ 573510 w 1656526"/>
                <a:gd name="connsiteY47" fmla="*/ 70696 h 738926"/>
                <a:gd name="connisteX48" fmla="*/ 493500 w 1656526"/>
                <a:gd name="connsiteY48" fmla="*/ 10371 h 738926"/>
                <a:gd name="connisteX49" fmla="*/ 424285 w 1656526"/>
                <a:gd name="connsiteY49" fmla="*/ 846 h 738926"/>
                <a:gd name="connisteX50" fmla="*/ 354435 w 1656526"/>
                <a:gd name="connsiteY50" fmla="*/ 846 h 738926"/>
                <a:gd name="connisteX51" fmla="*/ 284585 w 1656526"/>
                <a:gd name="connsiteY51" fmla="*/ 846 h 738926"/>
                <a:gd name="connisteX52" fmla="*/ 214735 w 1656526"/>
                <a:gd name="connsiteY52" fmla="*/ 10371 h 738926"/>
                <a:gd name="connisteX53" fmla="*/ 144885 w 1656526"/>
                <a:gd name="connsiteY53" fmla="*/ 20531 h 738926"/>
                <a:gd name="connisteX54" fmla="*/ 75035 w 1656526"/>
                <a:gd name="connsiteY54" fmla="*/ 60536 h 738926"/>
                <a:gd name="connisteX55" fmla="*/ 5185 w 1656526"/>
                <a:gd name="connsiteY55" fmla="*/ 110066 h 738926"/>
                <a:gd name="connisteX56" fmla="*/ 14710 w 1656526"/>
                <a:gd name="connsiteY56" fmla="*/ 150071 h 73892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</a:cxnLst>
              <a:rect l="l" t="t" r="r" b="b"/>
              <a:pathLst>
                <a:path w="1656526" h="738926">
                  <a:moveTo>
                    <a:pt x="14710" y="150072"/>
                  </a:moveTo>
                  <a:cubicBezTo>
                    <a:pt x="24870" y="172297"/>
                    <a:pt x="42650" y="191982"/>
                    <a:pt x="54715" y="219922"/>
                  </a:cubicBezTo>
                  <a:cubicBezTo>
                    <a:pt x="66780" y="247862"/>
                    <a:pt x="59160" y="261832"/>
                    <a:pt x="75035" y="289772"/>
                  </a:cubicBezTo>
                  <a:cubicBezTo>
                    <a:pt x="90910" y="317712"/>
                    <a:pt x="108690" y="335492"/>
                    <a:pt x="134725" y="359622"/>
                  </a:cubicBezTo>
                  <a:cubicBezTo>
                    <a:pt x="160760" y="383752"/>
                    <a:pt x="176635" y="390102"/>
                    <a:pt x="204575" y="409787"/>
                  </a:cubicBezTo>
                  <a:cubicBezTo>
                    <a:pt x="232515" y="429472"/>
                    <a:pt x="246485" y="441537"/>
                    <a:pt x="274425" y="459317"/>
                  </a:cubicBezTo>
                  <a:cubicBezTo>
                    <a:pt x="302365" y="477097"/>
                    <a:pt x="316335" y="493607"/>
                    <a:pt x="344275" y="499322"/>
                  </a:cubicBezTo>
                  <a:cubicBezTo>
                    <a:pt x="372215" y="505037"/>
                    <a:pt x="398250" y="505037"/>
                    <a:pt x="414125" y="489162"/>
                  </a:cubicBezTo>
                  <a:cubicBezTo>
                    <a:pt x="430000" y="473287"/>
                    <a:pt x="408410" y="440902"/>
                    <a:pt x="424285" y="419312"/>
                  </a:cubicBezTo>
                  <a:cubicBezTo>
                    <a:pt x="440160" y="397722"/>
                    <a:pt x="469370" y="373592"/>
                    <a:pt x="493500" y="379942"/>
                  </a:cubicBezTo>
                  <a:cubicBezTo>
                    <a:pt x="517630" y="386292"/>
                    <a:pt x="531600" y="421852"/>
                    <a:pt x="543665" y="449792"/>
                  </a:cubicBezTo>
                  <a:cubicBezTo>
                    <a:pt x="555730" y="477732"/>
                    <a:pt x="565890" y="519642"/>
                    <a:pt x="553825" y="519642"/>
                  </a:cubicBezTo>
                  <a:cubicBezTo>
                    <a:pt x="541760" y="519642"/>
                    <a:pt x="483975" y="459952"/>
                    <a:pt x="483975" y="449792"/>
                  </a:cubicBezTo>
                  <a:cubicBezTo>
                    <a:pt x="483975" y="439632"/>
                    <a:pt x="529695" y="451697"/>
                    <a:pt x="553825" y="469477"/>
                  </a:cubicBezTo>
                  <a:cubicBezTo>
                    <a:pt x="577955" y="487257"/>
                    <a:pt x="579225" y="515197"/>
                    <a:pt x="603355" y="539327"/>
                  </a:cubicBezTo>
                  <a:cubicBezTo>
                    <a:pt x="627485" y="563457"/>
                    <a:pt x="659235" y="565362"/>
                    <a:pt x="673205" y="589492"/>
                  </a:cubicBezTo>
                  <a:cubicBezTo>
                    <a:pt x="687175" y="613622"/>
                    <a:pt x="659235" y="635212"/>
                    <a:pt x="673205" y="659342"/>
                  </a:cubicBezTo>
                  <a:cubicBezTo>
                    <a:pt x="687175" y="683472"/>
                    <a:pt x="715115" y="692997"/>
                    <a:pt x="743055" y="708872"/>
                  </a:cubicBezTo>
                  <a:cubicBezTo>
                    <a:pt x="770995" y="724747"/>
                    <a:pt x="784965" y="736812"/>
                    <a:pt x="812905" y="738717"/>
                  </a:cubicBezTo>
                  <a:cubicBezTo>
                    <a:pt x="840845" y="740622"/>
                    <a:pt x="854815" y="729192"/>
                    <a:pt x="882755" y="719032"/>
                  </a:cubicBezTo>
                  <a:cubicBezTo>
                    <a:pt x="910695" y="708872"/>
                    <a:pt x="924665" y="697442"/>
                    <a:pt x="952605" y="689187"/>
                  </a:cubicBezTo>
                  <a:cubicBezTo>
                    <a:pt x="980545" y="680932"/>
                    <a:pt x="994515" y="682837"/>
                    <a:pt x="1022455" y="679027"/>
                  </a:cubicBezTo>
                  <a:cubicBezTo>
                    <a:pt x="1050395" y="675217"/>
                    <a:pt x="1064365" y="679027"/>
                    <a:pt x="1092305" y="668867"/>
                  </a:cubicBezTo>
                  <a:cubicBezTo>
                    <a:pt x="1120245" y="658707"/>
                    <a:pt x="1134215" y="644737"/>
                    <a:pt x="1162155" y="628862"/>
                  </a:cubicBezTo>
                  <a:cubicBezTo>
                    <a:pt x="1190095" y="612987"/>
                    <a:pt x="1204065" y="597112"/>
                    <a:pt x="1232005" y="589492"/>
                  </a:cubicBezTo>
                  <a:cubicBezTo>
                    <a:pt x="1259945" y="581872"/>
                    <a:pt x="1273915" y="589492"/>
                    <a:pt x="1301855" y="589492"/>
                  </a:cubicBezTo>
                  <a:cubicBezTo>
                    <a:pt x="1329795" y="589492"/>
                    <a:pt x="1343765" y="587587"/>
                    <a:pt x="1371705" y="589492"/>
                  </a:cubicBezTo>
                  <a:cubicBezTo>
                    <a:pt x="1399645" y="591397"/>
                    <a:pt x="1413615" y="588857"/>
                    <a:pt x="1441555" y="599017"/>
                  </a:cubicBezTo>
                  <a:cubicBezTo>
                    <a:pt x="1469495" y="609177"/>
                    <a:pt x="1483465" y="623147"/>
                    <a:pt x="1511405" y="639022"/>
                  </a:cubicBezTo>
                  <a:cubicBezTo>
                    <a:pt x="1539345" y="654897"/>
                    <a:pt x="1553315" y="666962"/>
                    <a:pt x="1581255" y="679027"/>
                  </a:cubicBezTo>
                  <a:cubicBezTo>
                    <a:pt x="1609195" y="691092"/>
                    <a:pt x="1639040" y="708872"/>
                    <a:pt x="1651105" y="698712"/>
                  </a:cubicBezTo>
                  <a:cubicBezTo>
                    <a:pt x="1663170" y="688552"/>
                    <a:pt x="1653010" y="656802"/>
                    <a:pt x="1640945" y="628862"/>
                  </a:cubicBezTo>
                  <a:cubicBezTo>
                    <a:pt x="1628880" y="600922"/>
                    <a:pt x="1615545" y="583142"/>
                    <a:pt x="1591415" y="559012"/>
                  </a:cubicBezTo>
                  <a:cubicBezTo>
                    <a:pt x="1567285" y="534882"/>
                    <a:pt x="1549505" y="527262"/>
                    <a:pt x="1521565" y="509482"/>
                  </a:cubicBezTo>
                  <a:cubicBezTo>
                    <a:pt x="1493625" y="491702"/>
                    <a:pt x="1479655" y="487257"/>
                    <a:pt x="1451715" y="469477"/>
                  </a:cubicBezTo>
                  <a:cubicBezTo>
                    <a:pt x="1423775" y="451697"/>
                    <a:pt x="1409805" y="435187"/>
                    <a:pt x="1381865" y="419312"/>
                  </a:cubicBezTo>
                  <a:cubicBezTo>
                    <a:pt x="1353925" y="403437"/>
                    <a:pt x="1339955" y="397087"/>
                    <a:pt x="1312015" y="389467"/>
                  </a:cubicBezTo>
                  <a:cubicBezTo>
                    <a:pt x="1284075" y="381847"/>
                    <a:pt x="1270105" y="378037"/>
                    <a:pt x="1242165" y="379942"/>
                  </a:cubicBezTo>
                  <a:cubicBezTo>
                    <a:pt x="1214225" y="381847"/>
                    <a:pt x="1200255" y="385657"/>
                    <a:pt x="1172315" y="399627"/>
                  </a:cubicBezTo>
                  <a:cubicBezTo>
                    <a:pt x="1144375" y="413597"/>
                    <a:pt x="1130405" y="445982"/>
                    <a:pt x="1102465" y="449792"/>
                  </a:cubicBezTo>
                  <a:cubicBezTo>
                    <a:pt x="1074525" y="453602"/>
                    <a:pt x="1058650" y="439632"/>
                    <a:pt x="1032615" y="419312"/>
                  </a:cubicBezTo>
                  <a:cubicBezTo>
                    <a:pt x="1006580" y="398992"/>
                    <a:pt x="998960" y="373592"/>
                    <a:pt x="972925" y="349462"/>
                  </a:cubicBezTo>
                  <a:cubicBezTo>
                    <a:pt x="946890" y="325332"/>
                    <a:pt x="931015" y="315807"/>
                    <a:pt x="903075" y="299932"/>
                  </a:cubicBezTo>
                  <a:cubicBezTo>
                    <a:pt x="875135" y="284057"/>
                    <a:pt x="861165" y="284057"/>
                    <a:pt x="833225" y="270087"/>
                  </a:cubicBezTo>
                  <a:cubicBezTo>
                    <a:pt x="805285" y="256117"/>
                    <a:pt x="789410" y="252307"/>
                    <a:pt x="763375" y="230082"/>
                  </a:cubicBezTo>
                  <a:cubicBezTo>
                    <a:pt x="737340" y="207857"/>
                    <a:pt x="729085" y="178012"/>
                    <a:pt x="703050" y="160232"/>
                  </a:cubicBezTo>
                  <a:cubicBezTo>
                    <a:pt x="677015" y="142452"/>
                    <a:pt x="659235" y="158327"/>
                    <a:pt x="633200" y="140547"/>
                  </a:cubicBezTo>
                  <a:cubicBezTo>
                    <a:pt x="607165" y="122767"/>
                    <a:pt x="601450" y="96732"/>
                    <a:pt x="573510" y="70697"/>
                  </a:cubicBezTo>
                  <a:cubicBezTo>
                    <a:pt x="545570" y="44662"/>
                    <a:pt x="523345" y="24342"/>
                    <a:pt x="493500" y="10372"/>
                  </a:cubicBezTo>
                  <a:cubicBezTo>
                    <a:pt x="463655" y="-3598"/>
                    <a:pt x="452225" y="2752"/>
                    <a:pt x="424285" y="847"/>
                  </a:cubicBezTo>
                  <a:cubicBezTo>
                    <a:pt x="396345" y="-1058"/>
                    <a:pt x="382375" y="847"/>
                    <a:pt x="354435" y="847"/>
                  </a:cubicBezTo>
                  <a:cubicBezTo>
                    <a:pt x="326495" y="847"/>
                    <a:pt x="312525" y="-1058"/>
                    <a:pt x="284585" y="847"/>
                  </a:cubicBezTo>
                  <a:cubicBezTo>
                    <a:pt x="256645" y="2752"/>
                    <a:pt x="242675" y="6562"/>
                    <a:pt x="214735" y="10372"/>
                  </a:cubicBezTo>
                  <a:cubicBezTo>
                    <a:pt x="186795" y="14182"/>
                    <a:pt x="172825" y="10372"/>
                    <a:pt x="144885" y="20532"/>
                  </a:cubicBezTo>
                  <a:cubicBezTo>
                    <a:pt x="116945" y="30692"/>
                    <a:pt x="102975" y="42757"/>
                    <a:pt x="75035" y="60537"/>
                  </a:cubicBezTo>
                  <a:cubicBezTo>
                    <a:pt x="47095" y="78317"/>
                    <a:pt x="17250" y="92287"/>
                    <a:pt x="5185" y="110067"/>
                  </a:cubicBezTo>
                  <a:cubicBezTo>
                    <a:pt x="-6880" y="127847"/>
                    <a:pt x="4550" y="127847"/>
                    <a:pt x="14710" y="150072"/>
                  </a:cubicBezTo>
                  <a:close/>
                </a:path>
              </a:pathLst>
            </a:custGeom>
            <a:solidFill>
              <a:srgbClr val="CE02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25"/>
            </a:p>
          </p:txBody>
        </p:sp>
        <p:sp>
          <p:nvSpPr>
            <p:cNvPr id="62" name="Text Box 48"/>
            <p:cNvSpPr txBox="1">
              <a:spLocks noChangeArrowheads="1"/>
            </p:cNvSpPr>
            <p:nvPr/>
          </p:nvSpPr>
          <p:spPr bwMode="auto">
            <a:xfrm>
              <a:off x="15785" y="9061"/>
              <a:ext cx="2052" cy="3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05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捷克斯洛伐克</a:t>
              </a:r>
              <a:endParaRPr lang="zh-CN" altLang="en-US" sz="10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4678045" y="4961255"/>
            <a:ext cx="4556125" cy="565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④1939年吞并捷克斯洛伐克</a:t>
            </a:r>
            <a:endParaRPr lang="zh-CN" altLang="en-US" sz="2800" b="1" dirty="0" smtClean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895" y="262255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二、互学 </a:t>
            </a:r>
            <a:r>
              <a:rPr lang="en-US" altLang="zh-CN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endParaRPr lang="en-US" altLang="zh-CN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24125" y="262255"/>
            <a:ext cx="314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——</a:t>
            </a:r>
            <a:r>
              <a:rPr lang="zh-CN" altLang="en-US" sz="2800" b="1"/>
              <a:t>看图论史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ldLvl="0" animBg="1"/>
      <p:bldP spid="64" grpId="0" bldLvl="0" animBg="1"/>
      <p:bldP spid="100" grpId="0" bldLvl="0" animBg="1"/>
      <p:bldP spid="6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1028065"/>
            <a:ext cx="8915400" cy="1927225"/>
          </a:xfrm>
        </p:spPr>
        <p:txBody>
          <a:bodyPr/>
          <a:lstStyle/>
          <a:p>
            <a:pPr algn="l"/>
            <a:r>
              <a:rPr lang="zh-CN" altLang="en-US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希特勒的这一行动（进入莱茵非军事区）没有受到国联的有效制裁。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1938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月吞并了奥地利。对于这一赤裸裸的侵略事件，国际社会的做法是什么</a:t>
            </a:r>
            <a:r>
              <a:rPr lang="zh-CN" altLang="en-US" sz="3200"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呢？</a:t>
            </a:r>
            <a:endParaRPr lang="zh-CN" altLang="en-US" sz="3200"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" y="3128645"/>
            <a:ext cx="9144000" cy="1801495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英、法驻德大使馆奉命提出抗议照会，谴责德国对奥地利施加“压力”。希特勒</a:t>
            </a: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……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干脆宣称德、奥关系是“德意志人民的内部问题，与第三者无关”。一个月后，西方大国都承认了这一事实。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爆炸形 2 24">
            <a:hlinkClick r:id="rId1" action="ppaction://hlinksldjump"/>
          </p:cNvPr>
          <p:cNvSpPr/>
          <p:nvPr/>
        </p:nvSpPr>
        <p:spPr>
          <a:xfrm>
            <a:off x="4031615" y="3509010"/>
            <a:ext cx="4306570" cy="3117215"/>
          </a:xfrm>
          <a:prstGeom prst="irregularSeal2">
            <a:avLst/>
          </a:prstGeom>
          <a:gradFill>
            <a:gsLst>
              <a:gs pos="60000">
                <a:srgbClr val="FBFB11">
                  <a:alpha val="100000"/>
                </a:srgbClr>
              </a:gs>
              <a:gs pos="100000">
                <a:srgbClr val="FBFB11"/>
              </a:gs>
              <a:gs pos="95000">
                <a:srgbClr val="838309"/>
              </a:gs>
            </a:gsLst>
            <a:lin ang="10800000" scaled="0"/>
          </a:gradFill>
          <a:ln w="317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英、法等国推行绥靖政策</a:t>
            </a:r>
            <a:endParaRPr lang="zh-CN" altLang="en-US" sz="2800" b="1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800" y="206375"/>
            <a:ext cx="3454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二、互学 </a:t>
            </a:r>
            <a:r>
              <a:rPr lang="en-US" altLang="zh-CN" sz="320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endParaRPr lang="en-US" altLang="zh-CN" sz="320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81580" y="236855"/>
            <a:ext cx="314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——</a:t>
            </a:r>
            <a:r>
              <a:rPr lang="zh-CN" altLang="en-US" sz="2800" b="1"/>
              <a:t>论从史出</a:t>
            </a:r>
            <a:endParaRPr lang="zh-CN" altLang="en-US" sz="2800" b="1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4" grpId="0"/>
      <p:bldP spid="25" grpId="0" bldLvl="0" animBg="1"/>
      <p:bldP spid="25" grpId="1" animBg="1"/>
    </p:bldLst>
  </p:timing>
</p:sld>
</file>

<file path=ppt/tags/tag1.xml><?xml version="1.0" encoding="utf-8"?>
<p:tagLst xmlns:p="http://schemas.openxmlformats.org/presentationml/2006/main">
  <p:tag name="KSO_WM_UNIT_TABLE_BEAUTIFY" val="smartTable{fae280e7-5baf-4be6-9ca1-3155e8e56bf6}"/>
</p:tagLst>
</file>

<file path=ppt/theme/theme1.xml><?xml version="1.0" encoding="utf-8"?>
<a:theme xmlns:a="http://schemas.openxmlformats.org/drawingml/2006/main" name="流畅">
  <a:themeElements>
    <a:clrScheme name="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CC2"/>
      </a:accent6>
      <a:hlink>
        <a:srgbClr val="E2D700"/>
      </a:hlink>
      <a:folHlink>
        <a:srgbClr val="85DFD0"/>
      </a:folHlink>
    </a:clrScheme>
    <a:fontScheme name="">
      <a:majorFont>
        <a:latin typeface="Calibri"/>
        <a:ea typeface="隶书"/>
        <a:cs typeface=""/>
      </a:majorFont>
      <a:minorFont>
        <a:latin typeface="Constantia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流畅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2056</Words>
  <Application>WPS 演示</Application>
  <PresentationFormat>宽屏</PresentationFormat>
  <Paragraphs>226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Calibri</vt:lpstr>
      <vt:lpstr>隶书</vt:lpstr>
      <vt:lpstr>Wingdings 2</vt:lpstr>
      <vt:lpstr>禹卫书法行书简体</vt:lpstr>
      <vt:lpstr>yuweij Medium</vt:lpstr>
      <vt:lpstr>楷体</vt:lpstr>
      <vt:lpstr>Times New Roman</vt:lpstr>
      <vt:lpstr>Times New Roman</vt:lpstr>
      <vt:lpstr>Constantia</vt:lpstr>
      <vt:lpstr>微软雅黑</vt:lpstr>
      <vt:lpstr>Arial Unicode MS</vt:lpstr>
      <vt:lpstr>Segoe Print</vt:lpstr>
      <vt:lpstr>流畅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希特勒的这一行动（进入莱茵非军事区）没有受到国联的有效制裁。1938年3月吞并了奥地利。对于这一赤裸裸的侵略事件，国际社会的做法是什么呢？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静看风景1397648442</cp:lastModifiedBy>
  <cp:revision>28</cp:revision>
  <dcterms:created xsi:type="dcterms:W3CDTF">2017-10-17T02:17:00Z</dcterms:created>
  <dcterms:modified xsi:type="dcterms:W3CDTF">2019-10-15T08:48:01Z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