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背景_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1900" y="2247900"/>
            <a:ext cx="46532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此处填写课题名称</a:t>
            </a:r>
            <a:endParaRPr lang="zh-CN" altLang="en-US" sz="44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29000"/>
            <a:ext cx="326771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教师姓名</a:t>
            </a:r>
            <a:endParaRPr lang="zh-CN" altLang="en-US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82625" y="414020"/>
            <a:ext cx="108267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参赛用户注意</a:t>
            </a:r>
            <a:endParaRPr lang="zh-CN" altLang="en-US" sz="36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600">
              <a:solidFill>
                <a:srgbClr val="FF0000"/>
              </a:solidFill>
              <a:latin typeface="经典中宋简" panose="02010609000101010101" charset="-122"/>
              <a:ea typeface="经典中宋简" panose="0201060900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经典中宋简" panose="02010609000101010101" charset="-122"/>
                <a:ea typeface="经典中宋简" panose="02010609000101010101" charset="-122"/>
              </a:rPr>
              <a:t>    </a:t>
            </a:r>
            <a:r>
              <a:rPr lang="zh-CN" altLang="en-US" sz="3600">
                <a:solidFill>
                  <a:schemeClr val="bg1"/>
                </a:solidFill>
                <a:latin typeface="经典中宋简" panose="02010609000101010101" charset="-122"/>
                <a:ea typeface="经典中宋简" panose="02010609000101010101" charset="-122"/>
              </a:rPr>
              <a:t>微课制作原则上统一采用此母版背景图片，如个别参赛用户为了个性化需要，也可换成别的</a:t>
            </a:r>
            <a:r>
              <a:rPr lang="zh-CN" altLang="en-US" sz="3600">
                <a:solidFill>
                  <a:schemeClr val="bg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背景图片。但为了规范需要，课题名称页、尾页不能变换图片，只能更改可编辑文字，用户请不要自己制作片头，用户作品上交后，我们将会加上统一的片头。</a:t>
            </a:r>
            <a:endParaRPr lang="zh-CN" altLang="en-US" sz="3600">
              <a:solidFill>
                <a:schemeClr val="bg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第二页课题名称、教师姓名请在原字体字号基础上修改，修改完后居中对齐，不要更改字体字号。</a:t>
            </a:r>
            <a:endParaRPr lang="zh-CN" altLang="en-US" sz="3600">
              <a:solidFill>
                <a:schemeClr val="bg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r>
              <a:rPr lang="zh-CN" altLang="en-US" sz="3600">
                <a:solidFill>
                  <a:schemeClr val="bg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用户制作的时候请把本页文字删除。</a:t>
            </a:r>
            <a:endParaRPr lang="zh-CN" altLang="en-US" sz="3600">
              <a:solidFill>
                <a:schemeClr val="bg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WPS 演示</Application>
  <PresentationFormat>宽屏</PresentationFormat>
  <Paragraphs>10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经典中宋简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zhangxiaomin</cp:lastModifiedBy>
  <cp:revision>18</cp:revision>
  <dcterms:created xsi:type="dcterms:W3CDTF">2017-06-05T01:52:00Z</dcterms:created>
  <dcterms:modified xsi:type="dcterms:W3CDTF">2017-06-16T12:54:17Z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