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背景_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8255" y="-37465"/>
            <a:ext cx="12212955" cy="68707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771900" y="2247900"/>
            <a:ext cx="4653280" cy="7620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40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经典中宋简" panose="02010609000101010101" charset="-122"/>
                <a:ea typeface="经典中宋简" panose="02010609000101010101" charset="-122"/>
              </a:rPr>
              <a:t>此处填写课题名称</a:t>
            </a:r>
            <a:endParaRPr lang="zh-CN" altLang="en-US" sz="440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经典中宋简" panose="02010609000101010101" charset="-122"/>
              <a:ea typeface="经典中宋简" panose="0201060900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62145" y="3474720"/>
            <a:ext cx="3267710" cy="61341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</a:rPr>
              <a:t>制作人  教师姓名</a:t>
            </a:r>
            <a:endParaRPr lang="zh-CN" altLang="en-US" sz="3200">
              <a:solidFill>
                <a:srgbClr val="8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82625" y="414020"/>
            <a:ext cx="1082675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参赛用户注意</a:t>
            </a:r>
            <a:endParaRPr lang="zh-CN" altLang="en-US" sz="36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endParaRPr lang="zh-CN" altLang="en-US" sz="3600">
              <a:solidFill>
                <a:srgbClr val="FF0000"/>
              </a:solidFill>
              <a:latin typeface="经典中宋简" panose="02010609000101010101" charset="-122"/>
              <a:ea typeface="经典中宋简" panose="02010609000101010101" charset="-122"/>
            </a:endParaRPr>
          </a:p>
          <a:p>
            <a:r>
              <a:rPr lang="zh-CN" altLang="en-US" sz="3600">
                <a:solidFill>
                  <a:srgbClr val="FF0000"/>
                </a:solidFill>
                <a:latin typeface="经典中宋简" panose="02010609000101010101" charset="-122"/>
                <a:ea typeface="经典中宋简" panose="02010609000101010101" charset="-122"/>
              </a:rPr>
              <a:t>    </a:t>
            </a:r>
            <a:r>
              <a:rPr lang="zh-CN" altLang="en-US" sz="3600">
                <a:solidFill>
                  <a:schemeClr val="tx1"/>
                </a:solidFill>
                <a:latin typeface="经典中宋简" panose="02010609000101010101" charset="-122"/>
                <a:ea typeface="经典中宋简" panose="02010609000101010101" charset="-122"/>
              </a:rPr>
              <a:t>微课制作原则上统一采用此母版背景图片，如个别参赛用户为了个性化需要，也可换成别的</a:t>
            </a:r>
            <a:r>
              <a:rPr lang="zh-CN" altLang="en-US" sz="3600">
                <a:solidFill>
                  <a:schemeClr val="tx1"/>
                </a:solidFill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背景图片。但为了规范需要，课题名称页、尾页不能变换图片，只能更改可编辑文字，用户请不要自己制作片头，用户作品上交后，我们将会加上统一的片头。</a:t>
            </a:r>
            <a:endParaRPr lang="zh-CN" altLang="en-US" sz="3600">
              <a:solidFill>
                <a:schemeClr val="tx1"/>
              </a:solidFill>
              <a:latin typeface="经典中宋简" panose="02010609000101010101" charset="-122"/>
              <a:ea typeface="经典中宋简" panose="02010609000101010101" charset="-122"/>
              <a:sym typeface="+mn-ea"/>
            </a:endParaRPr>
          </a:p>
          <a:p>
            <a:r>
              <a:rPr lang="zh-CN" altLang="en-US" sz="3600">
                <a:solidFill>
                  <a:schemeClr val="tx1"/>
                </a:solidFill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    第二页课题名称、教师姓名请在原字体字号基础上修改，修改完后居中对齐，不要更改字体字号。</a:t>
            </a:r>
            <a:endParaRPr lang="zh-CN" altLang="en-US" sz="3600">
              <a:solidFill>
                <a:schemeClr val="tx1"/>
              </a:solidFill>
              <a:latin typeface="经典中宋简" panose="02010609000101010101" charset="-122"/>
              <a:ea typeface="经典中宋简" panose="02010609000101010101" charset="-122"/>
              <a:sym typeface="+mn-ea"/>
            </a:endParaRPr>
          </a:p>
          <a:p>
            <a:r>
              <a:rPr lang="zh-CN" altLang="en-US" sz="3600">
                <a:solidFill>
                  <a:schemeClr val="tx1"/>
                </a:solidFill>
                <a:latin typeface="经典中宋简" panose="02010609000101010101" charset="-122"/>
                <a:ea typeface="经典中宋简" panose="02010609000101010101" charset="-122"/>
                <a:sym typeface="+mn-ea"/>
              </a:rPr>
              <a:t>    用户制作的时候请把本页文字删除。</a:t>
            </a:r>
            <a:endParaRPr lang="zh-CN" altLang="en-US" sz="3600">
              <a:solidFill>
                <a:schemeClr val="tx1"/>
              </a:solidFill>
              <a:latin typeface="经典中宋简" panose="02010609000101010101" charset="-122"/>
              <a:ea typeface="经典中宋简" panose="0201060900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0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24130" y="-5080"/>
            <a:ext cx="12229465" cy="68389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204</Words>
  <Application>WPS 演示</Application>
  <PresentationFormat>宽屏</PresentationFormat>
  <Paragraphs>10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Arial</vt:lpstr>
      <vt:lpstr>宋体</vt:lpstr>
      <vt:lpstr>Wingdings</vt:lpstr>
      <vt:lpstr>经典中宋简</vt:lpstr>
      <vt:lpstr>微软雅黑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zhangxiaomin</dc:creator>
  <cp:lastModifiedBy>zhangxiaomin</cp:lastModifiedBy>
  <cp:revision>17</cp:revision>
  <dcterms:created xsi:type="dcterms:W3CDTF">2017-06-05T01:52:00Z</dcterms:created>
  <dcterms:modified xsi:type="dcterms:W3CDTF">2017-06-16T12:53:35Z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2052-10.1.0.6489</vt:lpwstr>
  </property>
</Properties>
</file>