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tags/tag8.xml" ContentType="application/vnd.openxmlformats-officedocument.presentationml.tags+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Override1.xml" ContentType="application/vnd.openxmlformats-officedocument.themeOverride+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Layouts/slideLayout21.xml" ContentType="application/vnd.openxmlformats-officedocument.presentationml.slideLayout+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slides/slide191.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s/slide209.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s/slide196.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theme/theme4.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Layouts/slideLayout12.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ags/tag4.xml" ContentType="application/vnd.openxmlformats-officedocument.presentationml.tags+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Layouts/slideLayout20.xml" ContentType="application/vnd.openxmlformats-officedocument.presentationml.slideLayout+xml"/>
  <Override PartName="/docProps/custom.xml" ContentType="application/vnd.openxmlformats-officedocument.custom-properties+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tags/tag1.xml" ContentType="application/vnd.openxmlformats-officedocument.presentationml.tags+xml"/>
  <Override PartName="/ppt/slides/slide40.xml" ContentType="application/vnd.openxmlformats-officedocument.presentationml.slide+xml"/>
  <Override PartName="/ppt/slides/slide159.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 id="2147483670" r:id="rId2"/>
    <p:sldMasterId id="2147483682" r:id="rId3"/>
  </p:sldMasterIdLst>
  <p:notesMasterIdLst>
    <p:notesMasterId r:id="rId214"/>
  </p:notesMasterIdLst>
  <p:handoutMasterIdLst>
    <p:handoutMasterId r:id="rId215"/>
  </p:handoutMasterIdLst>
  <p:sldIdLst>
    <p:sldId id="583" r:id="rId4"/>
    <p:sldId id="589" r:id="rId5"/>
    <p:sldId id="514" r:id="rId6"/>
    <p:sldId id="515" r:id="rId7"/>
    <p:sldId id="386" r:id="rId8"/>
    <p:sldId id="385" r:id="rId9"/>
    <p:sldId id="387" r:id="rId10"/>
    <p:sldId id="388" r:id="rId11"/>
    <p:sldId id="389" r:id="rId12"/>
    <p:sldId id="390" r:id="rId13"/>
    <p:sldId id="529" r:id="rId14"/>
    <p:sldId id="391" r:id="rId15"/>
    <p:sldId id="394" r:id="rId16"/>
    <p:sldId id="393" r:id="rId17"/>
    <p:sldId id="397" r:id="rId18"/>
    <p:sldId id="584" r:id="rId19"/>
    <p:sldId id="530" r:id="rId20"/>
    <p:sldId id="395" r:id="rId21"/>
    <p:sldId id="396" r:id="rId22"/>
    <p:sldId id="402" r:id="rId23"/>
    <p:sldId id="532" r:id="rId24"/>
    <p:sldId id="400" r:id="rId25"/>
    <p:sldId id="656" r:id="rId26"/>
    <p:sldId id="657" r:id="rId27"/>
    <p:sldId id="533" r:id="rId28"/>
    <p:sldId id="399" r:id="rId29"/>
    <p:sldId id="534" r:id="rId30"/>
    <p:sldId id="258" r:id="rId31"/>
    <p:sldId id="259" r:id="rId32"/>
    <p:sldId id="595" r:id="rId33"/>
    <p:sldId id="409" r:id="rId34"/>
    <p:sldId id="593" r:id="rId35"/>
    <p:sldId id="594" r:id="rId36"/>
    <p:sldId id="596" r:id="rId37"/>
    <p:sldId id="597" r:id="rId38"/>
    <p:sldId id="410" r:id="rId39"/>
    <p:sldId id="411" r:id="rId40"/>
    <p:sldId id="412" r:id="rId41"/>
    <p:sldId id="413" r:id="rId42"/>
    <p:sldId id="414" r:id="rId43"/>
    <p:sldId id="441" r:id="rId44"/>
    <p:sldId id="538" r:id="rId45"/>
    <p:sldId id="406" r:id="rId46"/>
    <p:sldId id="407" r:id="rId47"/>
    <p:sldId id="602" r:id="rId48"/>
    <p:sldId id="603" r:id="rId49"/>
    <p:sldId id="604" r:id="rId50"/>
    <p:sldId id="605" r:id="rId51"/>
    <p:sldId id="606" r:id="rId52"/>
    <p:sldId id="607" r:id="rId53"/>
    <p:sldId id="608" r:id="rId54"/>
    <p:sldId id="609" r:id="rId55"/>
    <p:sldId id="610" r:id="rId56"/>
    <p:sldId id="611" r:id="rId57"/>
    <p:sldId id="612" r:id="rId58"/>
    <p:sldId id="613" r:id="rId59"/>
    <p:sldId id="614" r:id="rId60"/>
    <p:sldId id="615" r:id="rId61"/>
    <p:sldId id="616" r:id="rId62"/>
    <p:sldId id="617" r:id="rId63"/>
    <p:sldId id="618" r:id="rId64"/>
    <p:sldId id="619" r:id="rId65"/>
    <p:sldId id="620" r:id="rId66"/>
    <p:sldId id="621" r:id="rId67"/>
    <p:sldId id="622" r:id="rId68"/>
    <p:sldId id="623" r:id="rId69"/>
    <p:sldId id="624" r:id="rId70"/>
    <p:sldId id="442" r:id="rId71"/>
    <p:sldId id="443" r:id="rId72"/>
    <p:sldId id="445" r:id="rId73"/>
    <p:sldId id="518" r:id="rId74"/>
    <p:sldId id="448" r:id="rId75"/>
    <p:sldId id="450" r:id="rId76"/>
    <p:sldId id="659" r:id="rId77"/>
    <p:sldId id="660" r:id="rId78"/>
    <p:sldId id="440" r:id="rId79"/>
    <p:sldId id="625" r:id="rId80"/>
    <p:sldId id="626" r:id="rId81"/>
    <p:sldId id="627" r:id="rId82"/>
    <p:sldId id="628" r:id="rId83"/>
    <p:sldId id="629" r:id="rId84"/>
    <p:sldId id="630" r:id="rId85"/>
    <p:sldId id="631" r:id="rId86"/>
    <p:sldId id="632" r:id="rId87"/>
    <p:sldId id="633" r:id="rId88"/>
    <p:sldId id="636" r:id="rId89"/>
    <p:sldId id="637" r:id="rId90"/>
    <p:sldId id="638" r:id="rId91"/>
    <p:sldId id="639" r:id="rId92"/>
    <p:sldId id="640" r:id="rId93"/>
    <p:sldId id="641" r:id="rId94"/>
    <p:sldId id="642" r:id="rId95"/>
    <p:sldId id="643" r:id="rId96"/>
    <p:sldId id="650" r:id="rId97"/>
    <p:sldId id="644" r:id="rId98"/>
    <p:sldId id="645" r:id="rId99"/>
    <p:sldId id="646" r:id="rId100"/>
    <p:sldId id="647" r:id="rId101"/>
    <p:sldId id="648" r:id="rId102"/>
    <p:sldId id="649" r:id="rId103"/>
    <p:sldId id="490" r:id="rId104"/>
    <p:sldId id="491" r:id="rId105"/>
    <p:sldId id="541" r:id="rId106"/>
    <p:sldId id="493" r:id="rId107"/>
    <p:sldId id="470" r:id="rId108"/>
    <p:sldId id="651" r:id="rId109"/>
    <p:sldId id="494" r:id="rId110"/>
    <p:sldId id="458" r:id="rId111"/>
    <p:sldId id="652" r:id="rId112"/>
    <p:sldId id="461" r:id="rId113"/>
    <p:sldId id="542" r:id="rId114"/>
    <p:sldId id="463" r:id="rId115"/>
    <p:sldId id="464" r:id="rId116"/>
    <p:sldId id="465" r:id="rId117"/>
    <p:sldId id="466" r:id="rId118"/>
    <p:sldId id="468" r:id="rId119"/>
    <p:sldId id="426" r:id="rId120"/>
    <p:sldId id="437" r:id="rId121"/>
    <p:sldId id="438" r:id="rId122"/>
    <p:sldId id="471" r:id="rId123"/>
    <p:sldId id="472" r:id="rId124"/>
    <p:sldId id="473" r:id="rId125"/>
    <p:sldId id="475" r:id="rId126"/>
    <p:sldId id="476" r:id="rId127"/>
    <p:sldId id="477" r:id="rId128"/>
    <p:sldId id="478" r:id="rId129"/>
    <p:sldId id="479" r:id="rId130"/>
    <p:sldId id="480" r:id="rId131"/>
    <p:sldId id="481" r:id="rId132"/>
    <p:sldId id="483" r:id="rId133"/>
    <p:sldId id="484" r:id="rId134"/>
    <p:sldId id="485" r:id="rId135"/>
    <p:sldId id="543" r:id="rId136"/>
    <p:sldId id="487" r:id="rId137"/>
    <p:sldId id="427" r:id="rId138"/>
    <p:sldId id="275" r:id="rId139"/>
    <p:sldId id="276" r:id="rId140"/>
    <p:sldId id="277" r:id="rId141"/>
    <p:sldId id="544" r:id="rId142"/>
    <p:sldId id="546" r:id="rId143"/>
    <p:sldId id="545" r:id="rId144"/>
    <p:sldId id="280" r:id="rId145"/>
    <p:sldId id="547" r:id="rId146"/>
    <p:sldId id="548" r:id="rId147"/>
    <p:sldId id="549" r:id="rId148"/>
    <p:sldId id="284" r:id="rId149"/>
    <p:sldId id="285" r:id="rId150"/>
    <p:sldId id="286" r:id="rId151"/>
    <p:sldId id="287" r:id="rId152"/>
    <p:sldId id="288" r:id="rId153"/>
    <p:sldId id="550" r:id="rId154"/>
    <p:sldId id="551" r:id="rId155"/>
    <p:sldId id="552" r:id="rId156"/>
    <p:sldId id="553" r:id="rId157"/>
    <p:sldId id="554" r:id="rId158"/>
    <p:sldId id="555" r:id="rId159"/>
    <p:sldId id="556" r:id="rId160"/>
    <p:sldId id="557" r:id="rId161"/>
    <p:sldId id="558" r:id="rId162"/>
    <p:sldId id="559" r:id="rId163"/>
    <p:sldId id="560" r:id="rId164"/>
    <p:sldId id="561" r:id="rId165"/>
    <p:sldId id="562" r:id="rId166"/>
    <p:sldId id="563" r:id="rId167"/>
    <p:sldId id="564" r:id="rId168"/>
    <p:sldId id="565" r:id="rId169"/>
    <p:sldId id="566" r:id="rId170"/>
    <p:sldId id="567" r:id="rId171"/>
    <p:sldId id="568" r:id="rId172"/>
    <p:sldId id="569" r:id="rId173"/>
    <p:sldId id="570" r:id="rId174"/>
    <p:sldId id="571" r:id="rId175"/>
    <p:sldId id="572" r:id="rId176"/>
    <p:sldId id="573" r:id="rId177"/>
    <p:sldId id="574" r:id="rId178"/>
    <p:sldId id="575" r:id="rId179"/>
    <p:sldId id="576" r:id="rId180"/>
    <p:sldId id="319" r:id="rId181"/>
    <p:sldId id="343" r:id="rId182"/>
    <p:sldId id="577" r:id="rId183"/>
    <p:sldId id="578" r:id="rId184"/>
    <p:sldId id="579" r:id="rId185"/>
    <p:sldId id="580" r:id="rId186"/>
    <p:sldId id="332" r:id="rId187"/>
    <p:sldId id="333" r:id="rId188"/>
    <p:sldId id="334" r:id="rId189"/>
    <p:sldId id="335" r:id="rId190"/>
    <p:sldId id="336" r:id="rId191"/>
    <p:sldId id="337" r:id="rId192"/>
    <p:sldId id="338" r:id="rId193"/>
    <p:sldId id="339" r:id="rId194"/>
    <p:sldId id="340" r:id="rId195"/>
    <p:sldId id="347" r:id="rId196"/>
    <p:sldId id="348" r:id="rId197"/>
    <p:sldId id="349" r:id="rId198"/>
    <p:sldId id="350" r:id="rId199"/>
    <p:sldId id="351" r:id="rId200"/>
    <p:sldId id="582" r:id="rId201"/>
    <p:sldId id="353" r:id="rId202"/>
    <p:sldId id="354" r:id="rId203"/>
    <p:sldId id="356" r:id="rId204"/>
    <p:sldId id="357" r:id="rId205"/>
    <p:sldId id="369" r:id="rId206"/>
    <p:sldId id="370" r:id="rId207"/>
    <p:sldId id="371" r:id="rId208"/>
    <p:sldId id="372" r:id="rId209"/>
    <p:sldId id="588" r:id="rId210"/>
    <p:sldId id="456" r:id="rId211"/>
    <p:sldId id="453" r:id="rId212"/>
    <p:sldId id="383" r:id="rId213"/>
  </p:sldIdLst>
  <p:sldSz cx="12192000" cy="6858000"/>
  <p:notesSz cx="6858000" cy="9144000"/>
  <p:defaultTex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1273A3"/>
    <a:srgbClr val="1D41D5"/>
    <a:srgbClr val="DCDCDC"/>
    <a:srgbClr val="F0F0F0"/>
    <a:srgbClr val="E6E6E6"/>
    <a:srgbClr val="C8C8C8"/>
    <a:srgbClr val="D1F0FF"/>
    <a:srgbClr val="BCFCF6"/>
  </p:clrMru>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778" autoAdjust="0"/>
    <p:restoredTop sz="94713" autoAdjust="0"/>
  </p:normalViewPr>
  <p:slideViewPr>
    <p:cSldViewPr snapToGrid="0">
      <p:cViewPr varScale="1">
        <p:scale>
          <a:sx n="64" d="100"/>
          <a:sy n="64" d="100"/>
        </p:scale>
        <p:origin x="-784" y="-68"/>
      </p:cViewPr>
      <p:guideLst>
        <p:guide orient="horz" pos="2160"/>
        <p:guide pos="3840"/>
      </p:guideLst>
    </p:cSldViewPr>
  </p:slideViewPr>
  <p:notesTextViewPr>
    <p:cViewPr>
      <p:scale>
        <a:sx n="3" d="2"/>
        <a:sy n="3" d="2"/>
      </p:scale>
      <p:origin x="0" y="0"/>
    </p:cViewPr>
  </p:notesTextViewPr>
  <p:sorterViewPr>
    <p:cViewPr>
      <p:scale>
        <a:sx n="100" d="100"/>
        <a:sy n="100" d="100"/>
      </p:scale>
      <p:origin x="0" y="26280"/>
    </p:cViewPr>
  </p:sorter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181" Type="http://schemas.openxmlformats.org/officeDocument/2006/relationships/slide" Target="slides/slide178.xml"/><Relationship Id="rId186" Type="http://schemas.openxmlformats.org/officeDocument/2006/relationships/slide" Target="slides/slide183.xml"/><Relationship Id="rId216" Type="http://schemas.openxmlformats.org/officeDocument/2006/relationships/presProps" Target="presProps.xml"/><Relationship Id="rId211" Type="http://schemas.openxmlformats.org/officeDocument/2006/relationships/slide" Target="slides/slide208.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92" Type="http://schemas.openxmlformats.org/officeDocument/2006/relationships/slide" Target="slides/slide189.xml"/><Relationship Id="rId197" Type="http://schemas.openxmlformats.org/officeDocument/2006/relationships/slide" Target="slides/slide194.xml"/><Relationship Id="rId206" Type="http://schemas.openxmlformats.org/officeDocument/2006/relationships/slide" Target="slides/slide203.xml"/><Relationship Id="rId201" Type="http://schemas.openxmlformats.org/officeDocument/2006/relationships/slide" Target="slides/slide198.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slide" Target="slides/slide184.xml"/><Relationship Id="rId217"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212" Type="http://schemas.openxmlformats.org/officeDocument/2006/relationships/slide" Target="slides/slide209.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172" Type="http://schemas.openxmlformats.org/officeDocument/2006/relationships/slide" Target="slides/slide169.xml"/><Relationship Id="rId193" Type="http://schemas.openxmlformats.org/officeDocument/2006/relationships/slide" Target="slides/slide190.xml"/><Relationship Id="rId202" Type="http://schemas.openxmlformats.org/officeDocument/2006/relationships/slide" Target="slides/slide199.xml"/><Relationship Id="rId207" Type="http://schemas.openxmlformats.org/officeDocument/2006/relationships/slide" Target="slides/slide204.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13" Type="http://schemas.openxmlformats.org/officeDocument/2006/relationships/slide" Target="slides/slide210.xml"/><Relationship Id="rId218"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slide" Target="slides/slide200.xml"/><Relationship Id="rId208" Type="http://schemas.openxmlformats.org/officeDocument/2006/relationships/slide" Target="slides/slide205.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219" Type="http://schemas.openxmlformats.org/officeDocument/2006/relationships/tableStyles" Target="tableStyles.xml"/><Relationship Id="rId3" Type="http://schemas.openxmlformats.org/officeDocument/2006/relationships/slideMaster" Target="slideMasters/slideMaster3.xml"/><Relationship Id="rId214" Type="http://schemas.openxmlformats.org/officeDocument/2006/relationships/notesMaster" Target="notesMasters/notesMaster1.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slide" Target="slides/slide206.xml"/><Relationship Id="rId190" Type="http://schemas.openxmlformats.org/officeDocument/2006/relationships/slide" Target="slides/slide187.xml"/><Relationship Id="rId204" Type="http://schemas.openxmlformats.org/officeDocument/2006/relationships/slide" Target="slides/slide20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handoutMaster" Target="handoutMasters/handoutMaster1.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微软雅黑" panose="020B0503020204020204" charset="-122"/>
                <a:ea typeface="微软雅黑" panose="020B0503020204020204" charset="-122"/>
              </a:defRPr>
            </a:lvl1pPr>
          </a:lstStyle>
          <a:p>
            <a:pPr>
              <a:defRPr/>
            </a:pPr>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微软雅黑" panose="020B0503020204020204" charset="-122"/>
                <a:ea typeface="微软雅黑" panose="020B0503020204020204" charset="-122"/>
              </a:defRPr>
            </a:lvl1pPr>
          </a:lstStyle>
          <a:p>
            <a:pPr>
              <a:defRPr/>
            </a:pPr>
            <a:fld id="{BC35A5AD-5F9B-416D-9C35-A32422BDF8EB}" type="datetimeFigureOut">
              <a:rPr lang="zh-CN" altLang="en-US"/>
              <a:pPr>
                <a:defRPr/>
              </a:pPr>
              <a:t>2019-3-26</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微软雅黑" panose="020B0503020204020204" charset="-122"/>
                <a:ea typeface="微软雅黑" panose="020B0503020204020204" charset="-122"/>
              </a:defRPr>
            </a:lvl1pPr>
          </a:lstStyle>
          <a:p>
            <a:pPr>
              <a:defRPr/>
            </a:pPr>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微软雅黑" panose="020B0503020204020204" charset="-122"/>
                <a:ea typeface="微软雅黑" panose="020B0503020204020204" charset="-122"/>
              </a:defRPr>
            </a:lvl1pPr>
          </a:lstStyle>
          <a:p>
            <a:pPr>
              <a:defRPr/>
            </a:pPr>
            <a:fld id="{9A11586D-FB3C-47CE-A413-0410E099BF85}"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微软雅黑" panose="020B0503020204020204" charset="-122"/>
                <a:ea typeface="微软雅黑" panose="020B0503020204020204" charset="-122"/>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微软雅黑" panose="020B0503020204020204" charset="-122"/>
                <a:ea typeface="微软雅黑" panose="020B0503020204020204" charset="-122"/>
              </a:defRPr>
            </a:lvl1pPr>
          </a:lstStyle>
          <a:p>
            <a:pPr>
              <a:defRPr/>
            </a:pPr>
            <a:fld id="{AE12FE96-3173-47AA-81A9-B6BA6F6AC109}" type="datetimeFigureOut">
              <a:rPr lang="zh-CN" altLang="en-US"/>
              <a:pPr>
                <a:defRPr/>
              </a:pPr>
              <a:t>2019-3-26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微软雅黑" panose="020B0503020204020204" charset="-122"/>
                <a:ea typeface="微软雅黑" panose="020B0503020204020204" charset="-122"/>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微软雅黑" panose="020B0503020204020204" charset="-122"/>
                <a:ea typeface="微软雅黑" panose="020B0503020204020204" charset="-122"/>
              </a:defRPr>
            </a:lvl1pPr>
          </a:lstStyle>
          <a:p>
            <a:pPr>
              <a:defRPr/>
            </a:pPr>
            <a:fld id="{58678509-6578-4232-9507-70C1A19BB384}"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0" kern="1200">
        <a:solidFill>
          <a:schemeClr val="tx1"/>
        </a:solidFill>
        <a:latin typeface="微软雅黑" panose="020B0503020204020204" charset="-122"/>
        <a:ea typeface="宋体" charset="-122"/>
        <a:cs typeface="微软雅黑"/>
      </a:defRPr>
    </a:lvl1pPr>
    <a:lvl2pPr marL="457200" algn="l" rtl="0" fontAlgn="base">
      <a:spcBef>
        <a:spcPct val="30000"/>
      </a:spcBef>
      <a:spcAft>
        <a:spcPct val="0"/>
      </a:spcAft>
      <a:defRPr sz="1200" kern="1200">
        <a:solidFill>
          <a:schemeClr val="tx1"/>
        </a:solidFill>
        <a:latin typeface="微软雅黑" panose="020B0503020204020204" charset="-122"/>
        <a:ea typeface="宋体" charset="-122"/>
        <a:cs typeface="微软雅黑"/>
      </a:defRPr>
    </a:lvl2pPr>
    <a:lvl3pPr marL="914400" algn="l" rtl="0" fontAlgn="base">
      <a:spcBef>
        <a:spcPct val="30000"/>
      </a:spcBef>
      <a:spcAft>
        <a:spcPct val="0"/>
      </a:spcAft>
      <a:defRPr sz="1200" kern="1200">
        <a:solidFill>
          <a:schemeClr val="tx1"/>
        </a:solidFill>
        <a:latin typeface="微软雅黑" panose="020B0503020204020204" charset="-122"/>
        <a:ea typeface="宋体" charset="-122"/>
        <a:cs typeface="微软雅黑"/>
      </a:defRPr>
    </a:lvl3pPr>
    <a:lvl4pPr marL="1371600" algn="l" rtl="0" fontAlgn="base">
      <a:spcBef>
        <a:spcPct val="30000"/>
      </a:spcBef>
      <a:spcAft>
        <a:spcPct val="0"/>
      </a:spcAft>
      <a:defRPr sz="1200" kern="1200">
        <a:solidFill>
          <a:schemeClr val="tx1"/>
        </a:solidFill>
        <a:latin typeface="微软雅黑" panose="020B0503020204020204" charset="-122"/>
        <a:ea typeface="宋体" charset="-122"/>
        <a:cs typeface="微软雅黑"/>
      </a:defRPr>
    </a:lvl4pPr>
    <a:lvl5pPr marL="1828800" algn="l" rtl="0" fontAlgn="base">
      <a:spcBef>
        <a:spcPct val="30000"/>
      </a:spcBef>
      <a:spcAft>
        <a:spcPct val="0"/>
      </a:spcAft>
      <a:defRPr sz="1200" kern="1200">
        <a:solidFill>
          <a:schemeClr val="tx1"/>
        </a:solidFill>
        <a:latin typeface="微软雅黑" panose="020B0503020204020204" charset="-122"/>
        <a:ea typeface="宋体" charset="-122"/>
        <a:cs typeface="微软雅黑"/>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幻灯片图像占位符 1"/>
          <p:cNvSpPr>
            <a:spLocks noGrp="1" noRot="1" noChangeAspect="1"/>
          </p:cNvSpPr>
          <p:nvPr>
            <p:ph type="sldImg"/>
          </p:nvPr>
        </p:nvSpPr>
        <p:spPr bwMode="auto">
          <a:noFill/>
          <a:ln>
            <a:solidFill>
              <a:srgbClr val="000000"/>
            </a:solidFill>
            <a:miter lim="800000"/>
            <a:headEnd/>
            <a:tailEnd/>
          </a:ln>
        </p:spPr>
      </p:sp>
      <p:sp>
        <p:nvSpPr>
          <p:cNvPr id="121858" name="备注占位符 2"/>
          <p:cNvSpPr>
            <a:spLocks noGrp="1"/>
          </p:cNvSpPr>
          <p:nvPr>
            <p:ph type="body" idx="1"/>
          </p:nvPr>
        </p:nvSpPr>
        <p:spPr bwMode="auto">
          <a:noFill/>
        </p:spPr>
        <p:txBody>
          <a:bodyPr/>
          <a:lstStyle/>
          <a:p>
            <a:pPr>
              <a:spcBef>
                <a:spcPct val="0"/>
              </a:spcBef>
            </a:pPr>
            <a:endParaRPr lang="zh-CN" altLang="en-US" smtClean="0">
              <a:latin typeface="微软雅黑"/>
            </a:endParaRPr>
          </a:p>
        </p:txBody>
      </p:sp>
      <p:sp>
        <p:nvSpPr>
          <p:cNvPr id="12185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327EACE-8639-4547-AD0F-F284A7D220B3}" type="slidenum">
              <a:rPr lang="zh-CN" altLang="en-US">
                <a:latin typeface="微软雅黑"/>
                <a:ea typeface="微软雅黑"/>
                <a:cs typeface="微软雅黑"/>
              </a:rPr>
              <a:pPr fontAlgn="base">
                <a:spcBef>
                  <a:spcPct val="0"/>
                </a:spcBef>
                <a:spcAft>
                  <a:spcPct val="0"/>
                </a:spcAft>
              </a:pPr>
              <a:t>84</a:t>
            </a:fld>
            <a:endParaRPr lang="en-US" altLang="zh-CN">
              <a:latin typeface="微软雅黑"/>
              <a:ea typeface="微软雅黑"/>
              <a:cs typeface="微软雅黑"/>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幻灯片图像占位符 1169409"/>
          <p:cNvSpPr>
            <a:spLocks noGrp="1" noRot="1" noChangeAspect="1" noChangeArrowheads="1" noTextEdit="1"/>
          </p:cNvSpPr>
          <p:nvPr>
            <p:ph type="sldImg" idx="4294967295"/>
          </p:nvPr>
        </p:nvSpPr>
        <p:spPr bwMode="auto">
          <a:noFill/>
          <a:ln>
            <a:solidFill>
              <a:srgbClr val="000000"/>
            </a:solidFill>
            <a:miter lim="800000"/>
            <a:headEnd/>
            <a:tailEnd/>
          </a:ln>
        </p:spPr>
      </p:sp>
      <p:sp>
        <p:nvSpPr>
          <p:cNvPr id="1169411" name="文本占位符 1169410"/>
          <p:cNvSpPr>
            <a:spLocks noGrp="1"/>
          </p:cNvSpPr>
          <p:nvPr>
            <p:ph type="body" idx="1"/>
          </p:nvPr>
        </p:nvSpPr>
        <p:spPr>
          <a:ln/>
        </p:spPr>
        <p:txBody>
          <a:bodyPr/>
          <a:lstStyle/>
          <a:p>
            <a:pPr>
              <a:spcBef>
                <a:spcPct val="0"/>
              </a:spcBef>
            </a:pPr>
            <a:r>
              <a:rPr lang="zh-CN" altLang="zh-CN" sz="1000" noProof="1" smtClean="0">
                <a:solidFill>
                  <a:srgbClr val="FFFF00"/>
                </a:solidFill>
                <a:latin typeface="微软雅黑"/>
              </a:rPr>
              <a:t>2</a:t>
            </a:r>
            <a:r>
              <a:rPr lang="zh-CN" altLang="en-US" sz="1000" noProof="1" smtClean="0">
                <a:solidFill>
                  <a:srgbClr val="FFFF00"/>
                </a:solidFill>
                <a:latin typeface="微软雅黑"/>
              </a:rPr>
              <a:t>、内容</a:t>
            </a:r>
            <a:r>
              <a:rPr lang="zh-CN" altLang="zh-CN" sz="1000" noProof="1" smtClean="0">
                <a:solidFill>
                  <a:srgbClr val="FFFF00"/>
                </a:solidFill>
                <a:latin typeface="Arial" charset="0"/>
              </a:rPr>
              <a:t>——</a:t>
            </a:r>
            <a:r>
              <a:rPr lang="zh-CN" altLang="en-US" sz="1000" noProof="1" smtClean="0">
                <a:solidFill>
                  <a:srgbClr val="FFFF00"/>
                </a:solidFill>
                <a:latin typeface="微软雅黑"/>
              </a:rPr>
              <a:t>重知轻能</a:t>
            </a:r>
            <a:r>
              <a:rPr lang="zh-CN" altLang="en-US" sz="1000" noProof="1" smtClean="0">
                <a:effectLst>
                  <a:outerShdw blurRad="38100" dist="38100" dir="2700000" algn="tl">
                    <a:srgbClr val="C0C0C0"/>
                  </a:outerShdw>
                </a:effectLst>
                <a:latin typeface="微软雅黑"/>
              </a:rPr>
              <a:t>    </a:t>
            </a:r>
            <a:endParaRPr lang="zh-CN" altLang="en-US" sz="1000" b="1" noProof="1" smtClean="0">
              <a:effectLst>
                <a:outerShdw blurRad="38100" dist="38100" dir="2700000" algn="tl">
                  <a:srgbClr val="C0C0C0"/>
                </a:outerShdw>
              </a:effectLst>
              <a:latin typeface="微软雅黑"/>
            </a:endParaRPr>
          </a:p>
          <a:p>
            <a:pPr>
              <a:spcBef>
                <a:spcPct val="0"/>
              </a:spcBef>
            </a:pPr>
            <a:r>
              <a:rPr lang="zh-CN" altLang="zh-CN" sz="1000" b="1" noProof="1" smtClean="0">
                <a:effectLst>
                  <a:outerShdw blurRad="38100" dist="38100" dir="2700000" algn="tl">
                    <a:srgbClr val="C0C0C0"/>
                  </a:outerShdw>
                </a:effectLst>
                <a:latin typeface="微软雅黑"/>
              </a:rPr>
              <a:t>■ </a:t>
            </a:r>
            <a:r>
              <a:rPr lang="zh-CN" altLang="en-US" sz="1000" b="1" noProof="1" smtClean="0">
                <a:effectLst>
                  <a:outerShdw blurRad="38100" dist="38100" dir="2700000" algn="tl">
                    <a:srgbClr val="C0C0C0"/>
                  </a:outerShdw>
                </a:effectLst>
                <a:latin typeface="微软雅黑"/>
              </a:rPr>
              <a:t>知识用力过度：</a:t>
            </a:r>
          </a:p>
          <a:p>
            <a:pPr>
              <a:spcBef>
                <a:spcPct val="0"/>
              </a:spcBef>
            </a:pPr>
            <a:r>
              <a:rPr lang="zh-CN" altLang="en-US" sz="1000" b="1" noProof="1" smtClean="0">
                <a:effectLst>
                  <a:outerShdw blurRad="38100" dist="38100" dir="2700000" algn="tl">
                    <a:srgbClr val="C0C0C0"/>
                  </a:outerShdw>
                </a:effectLst>
                <a:latin typeface="微软雅黑"/>
              </a:rPr>
              <a:t>   讲多练少，重知轻能</a:t>
            </a:r>
          </a:p>
          <a:p>
            <a:pPr>
              <a:spcBef>
                <a:spcPct val="0"/>
              </a:spcBef>
            </a:pPr>
            <a:r>
              <a:rPr lang="zh-CN" altLang="en-US" sz="1000" b="1" noProof="1" smtClean="0">
                <a:effectLst>
                  <a:outerShdw blurRad="38100" dist="38100" dir="2700000" algn="tl">
                    <a:srgbClr val="C0C0C0"/>
                  </a:outerShdw>
                </a:effectLst>
                <a:latin typeface="微软雅黑"/>
              </a:rPr>
              <a:t>   盲目扩张、无效劳动</a:t>
            </a:r>
          </a:p>
          <a:p>
            <a:pPr>
              <a:spcBef>
                <a:spcPct val="0"/>
              </a:spcBef>
            </a:pPr>
            <a:r>
              <a:rPr lang="zh-CN" altLang="zh-CN" sz="1000" b="1" noProof="1" smtClean="0">
                <a:effectLst>
                  <a:outerShdw blurRad="38100" dist="38100" dir="2700000" algn="tl">
                    <a:srgbClr val="C0C0C0"/>
                  </a:outerShdw>
                </a:effectLst>
                <a:latin typeface="微软雅黑"/>
              </a:rPr>
              <a:t>■ </a:t>
            </a:r>
            <a:r>
              <a:rPr lang="zh-CN" altLang="en-US" sz="1000" b="1" noProof="1" smtClean="0">
                <a:effectLst>
                  <a:outerShdw blurRad="38100" dist="38100" dir="2700000" algn="tl">
                    <a:srgbClr val="C0C0C0"/>
                  </a:outerShdw>
                </a:effectLst>
                <a:latin typeface="微软雅黑"/>
              </a:rPr>
              <a:t>能力培养欠缺：</a:t>
            </a:r>
          </a:p>
          <a:p>
            <a:pPr>
              <a:spcBef>
                <a:spcPct val="0"/>
              </a:spcBef>
            </a:pPr>
            <a:r>
              <a:rPr lang="zh-CN" altLang="en-US" sz="1000" b="1" noProof="1" smtClean="0">
                <a:effectLst>
                  <a:outerShdw blurRad="38100" dist="38100" dir="2700000" algn="tl">
                    <a:srgbClr val="C0C0C0"/>
                  </a:outerShdw>
                </a:effectLst>
                <a:latin typeface="微软雅黑"/>
              </a:rPr>
              <a:t>   读书能力、解题能力、表达能力</a:t>
            </a:r>
          </a:p>
          <a:p>
            <a:pPr>
              <a:spcBef>
                <a:spcPct val="0"/>
              </a:spcBef>
            </a:pPr>
            <a:endParaRPr lang="zh-CN" altLang="en-US" sz="1000" b="1" noProof="1" smtClean="0">
              <a:effectLst>
                <a:outerShdw blurRad="38100" dist="38100" dir="2700000" algn="tl">
                  <a:srgbClr val="C0C0C0"/>
                </a:outerShdw>
              </a:effectLst>
              <a:latin typeface="微软雅黑"/>
            </a:endParaRPr>
          </a:p>
          <a:p>
            <a:pPr>
              <a:spcBef>
                <a:spcPct val="0"/>
              </a:spcBef>
            </a:pPr>
            <a:r>
              <a:rPr lang="zh-CN" altLang="zh-CN" noProof="1" smtClean="0">
                <a:solidFill>
                  <a:srgbClr val="FFFF00"/>
                </a:solidFill>
                <a:latin typeface="微软雅黑"/>
              </a:rPr>
              <a:t>3</a:t>
            </a:r>
            <a:r>
              <a:rPr lang="zh-CN" altLang="en-US" noProof="1" smtClean="0">
                <a:solidFill>
                  <a:srgbClr val="FFFF00"/>
                </a:solidFill>
                <a:latin typeface="微软雅黑"/>
              </a:rPr>
              <a:t>、方式</a:t>
            </a:r>
            <a:r>
              <a:rPr lang="zh-CN" altLang="zh-CN" noProof="1" smtClean="0">
                <a:solidFill>
                  <a:srgbClr val="FFFF00"/>
                </a:solidFill>
                <a:latin typeface="Arial" charset="0"/>
              </a:rPr>
              <a:t>——</a:t>
            </a:r>
            <a:r>
              <a:rPr lang="zh-CN" altLang="en-US" noProof="1" smtClean="0">
                <a:solidFill>
                  <a:srgbClr val="FFFF00"/>
                </a:solidFill>
                <a:latin typeface="微软雅黑"/>
              </a:rPr>
              <a:t>重教轻学</a:t>
            </a:r>
          </a:p>
          <a:p>
            <a:pPr>
              <a:lnSpc>
                <a:spcPct val="130000"/>
              </a:lnSpc>
              <a:spcBef>
                <a:spcPct val="0"/>
              </a:spcBef>
            </a:pPr>
            <a:r>
              <a:rPr lang="zh-CN" altLang="en-US" sz="1000" b="1" noProof="1" smtClean="0">
                <a:latin typeface="微软雅黑"/>
                <a:ea typeface="仿宋_GB2312" pitchFamily="49" charset="-122"/>
              </a:rPr>
              <a:t>以讲代学，重讲轻管</a:t>
            </a:r>
          </a:p>
          <a:p>
            <a:pPr>
              <a:lnSpc>
                <a:spcPct val="130000"/>
              </a:lnSpc>
              <a:spcBef>
                <a:spcPct val="0"/>
              </a:spcBef>
            </a:pPr>
            <a:r>
              <a:rPr lang="zh-CN" altLang="en-US" sz="1000" b="1" noProof="1" smtClean="0">
                <a:latin typeface="微软雅黑"/>
                <a:ea typeface="仿宋_GB2312" pitchFamily="49" charset="-122"/>
              </a:rPr>
              <a:t>一刀切，不能因材施教</a:t>
            </a:r>
          </a:p>
          <a:p>
            <a:pPr>
              <a:lnSpc>
                <a:spcPct val="130000"/>
              </a:lnSpc>
              <a:spcBef>
                <a:spcPct val="0"/>
              </a:spcBef>
            </a:pPr>
            <a:r>
              <a:rPr lang="zh-CN" altLang="en-US" sz="1000" b="1" noProof="1" smtClean="0">
                <a:latin typeface="微软雅黑"/>
                <a:ea typeface="仿宋_GB2312" pitchFamily="49" charset="-122"/>
              </a:rPr>
              <a:t>忽视学法指导</a:t>
            </a:r>
          </a:p>
          <a:p>
            <a:pPr>
              <a:lnSpc>
                <a:spcPct val="130000"/>
              </a:lnSpc>
              <a:spcBef>
                <a:spcPct val="0"/>
              </a:spcBef>
            </a:pPr>
            <a:endParaRPr lang="zh-CN" altLang="en-US" sz="1000" b="1" noProof="1" smtClean="0">
              <a:latin typeface="微软雅黑"/>
              <a:ea typeface="仿宋_GB2312" pitchFamily="49" charset="-122"/>
            </a:endParaRPr>
          </a:p>
          <a:p>
            <a:pPr>
              <a:spcBef>
                <a:spcPct val="0"/>
              </a:spcBef>
            </a:pPr>
            <a:r>
              <a:rPr lang="zh-CN" altLang="zh-CN" sz="1000" noProof="1" smtClean="0">
                <a:solidFill>
                  <a:srgbClr val="FFFF00"/>
                </a:solidFill>
                <a:latin typeface="微软雅黑"/>
              </a:rPr>
              <a:t>4</a:t>
            </a:r>
            <a:r>
              <a:rPr lang="zh-CN" altLang="en-US" sz="1000" noProof="1" smtClean="0">
                <a:solidFill>
                  <a:srgbClr val="FFFF00"/>
                </a:solidFill>
                <a:latin typeface="微软雅黑"/>
              </a:rPr>
              <a:t>、过程</a:t>
            </a:r>
            <a:r>
              <a:rPr lang="zh-CN" altLang="zh-CN" sz="1000" noProof="1" smtClean="0">
                <a:solidFill>
                  <a:srgbClr val="FFFF00"/>
                </a:solidFill>
                <a:latin typeface="Arial" charset="0"/>
              </a:rPr>
              <a:t>——</a:t>
            </a:r>
            <a:r>
              <a:rPr lang="zh-CN" altLang="en-US" sz="1000" noProof="1" smtClean="0">
                <a:solidFill>
                  <a:srgbClr val="FFFF00"/>
                </a:solidFill>
                <a:latin typeface="微软雅黑"/>
              </a:rPr>
              <a:t>循序但不能渐进</a:t>
            </a:r>
            <a:endParaRPr lang="zh-CN" altLang="en-US" sz="1000" b="1" noProof="1" smtClean="0">
              <a:solidFill>
                <a:srgbClr val="FFFF00"/>
              </a:solidFill>
              <a:latin typeface="微软雅黑"/>
            </a:endParaRPr>
          </a:p>
          <a:p>
            <a:pPr>
              <a:spcBef>
                <a:spcPct val="0"/>
              </a:spcBef>
            </a:pPr>
            <a:r>
              <a:rPr lang="zh-CN" altLang="zh-CN" sz="1000" b="1" noProof="1" smtClean="0">
                <a:effectLst>
                  <a:outerShdw blurRad="38100" dist="38100" dir="2700000" algn="tl">
                    <a:srgbClr val="C0C0C0"/>
                  </a:outerShdw>
                </a:effectLst>
                <a:latin typeface="微软雅黑"/>
              </a:rPr>
              <a:t>■ </a:t>
            </a:r>
            <a:r>
              <a:rPr lang="zh-CN" altLang="en-US" sz="1000" b="1" noProof="1" smtClean="0">
                <a:effectLst>
                  <a:outerShdw blurRad="38100" dist="38100" dir="2700000" algn="tl">
                    <a:srgbClr val="C0C0C0"/>
                  </a:outerShdw>
                </a:effectLst>
                <a:latin typeface="微软雅黑"/>
              </a:rPr>
              <a:t>高一、高二、高三</a:t>
            </a:r>
          </a:p>
          <a:p>
            <a:pPr>
              <a:spcBef>
                <a:spcPct val="0"/>
              </a:spcBef>
            </a:pPr>
            <a:r>
              <a:rPr lang="zh-CN" altLang="zh-CN" sz="1000" b="1" noProof="1" smtClean="0">
                <a:effectLst>
                  <a:outerShdw blurRad="38100" dist="38100" dir="2700000" algn="tl">
                    <a:srgbClr val="C0C0C0"/>
                  </a:outerShdw>
                </a:effectLst>
                <a:latin typeface="微软雅黑"/>
              </a:rPr>
              <a:t>■ </a:t>
            </a:r>
            <a:r>
              <a:rPr lang="zh-CN" altLang="en-US" sz="1000" b="1" noProof="1" smtClean="0">
                <a:effectLst>
                  <a:outerShdw blurRad="38100" dist="38100" dir="2700000" algn="tl">
                    <a:srgbClr val="C0C0C0"/>
                  </a:outerShdw>
                </a:effectLst>
                <a:latin typeface="微软雅黑"/>
              </a:rPr>
              <a:t>一轮、二轮、三轮</a:t>
            </a:r>
            <a:endParaRPr lang="zh-CN" altLang="en-US" sz="1000" b="1" noProof="1" smtClean="0">
              <a:latin typeface="微软雅黑"/>
            </a:endParaRPr>
          </a:p>
          <a:p>
            <a:pPr>
              <a:spcBef>
                <a:spcPct val="0"/>
              </a:spcBef>
            </a:pPr>
            <a:r>
              <a:rPr lang="zh-CN" altLang="zh-CN" sz="1000" noProof="1" smtClean="0">
                <a:solidFill>
                  <a:srgbClr val="FFFF00"/>
                </a:solidFill>
                <a:latin typeface="微软雅黑"/>
              </a:rPr>
              <a:t>5</a:t>
            </a:r>
            <a:r>
              <a:rPr lang="zh-CN" altLang="en-US" sz="1000" noProof="1" smtClean="0">
                <a:solidFill>
                  <a:srgbClr val="FFFF00"/>
                </a:solidFill>
                <a:latin typeface="微软雅黑"/>
              </a:rPr>
              <a:t>、策略</a:t>
            </a:r>
            <a:r>
              <a:rPr lang="zh-CN" altLang="zh-CN" sz="1000" noProof="1" smtClean="0">
                <a:solidFill>
                  <a:srgbClr val="FFFF00"/>
                </a:solidFill>
                <a:latin typeface="Arial" charset="0"/>
              </a:rPr>
              <a:t>——</a:t>
            </a:r>
            <a:r>
              <a:rPr lang="zh-CN" altLang="en-US" sz="1000" noProof="1" smtClean="0">
                <a:solidFill>
                  <a:srgbClr val="FFFF00"/>
                </a:solidFill>
                <a:latin typeface="微软雅黑"/>
              </a:rPr>
              <a:t>经验主义</a:t>
            </a:r>
            <a:endParaRPr lang="zh-CN" altLang="en-US" sz="1000" b="1" noProof="1" smtClean="0">
              <a:solidFill>
                <a:srgbClr val="FFFF00"/>
              </a:solidFill>
              <a:latin typeface="仿宋_GB2312" pitchFamily="49" charset="-122"/>
              <a:ea typeface="仿宋_GB2312" pitchFamily="49" charset="-122"/>
            </a:endParaRPr>
          </a:p>
          <a:p>
            <a:pPr>
              <a:spcBef>
                <a:spcPct val="0"/>
              </a:spcBef>
            </a:pPr>
            <a:r>
              <a:rPr lang="zh-CN" altLang="zh-CN" sz="800" b="1" noProof="1" smtClean="0">
                <a:latin typeface="仿宋_GB2312" pitchFamily="49" charset="-122"/>
                <a:ea typeface="仿宋_GB2312" pitchFamily="49" charset="-122"/>
              </a:rPr>
              <a:t>■</a:t>
            </a:r>
            <a:r>
              <a:rPr lang="zh-CN" altLang="zh-CN" sz="1000" b="1" noProof="1" smtClean="0">
                <a:latin typeface="仿宋_GB2312" pitchFamily="49" charset="-122"/>
                <a:ea typeface="仿宋_GB2312" pitchFamily="49" charset="-122"/>
              </a:rPr>
              <a:t> </a:t>
            </a:r>
            <a:r>
              <a:rPr lang="zh-CN" altLang="en-US" sz="1000" b="1" noProof="1" smtClean="0">
                <a:latin typeface="仿宋_GB2312" pitchFamily="49" charset="-122"/>
                <a:ea typeface="仿宋_GB2312" pitchFamily="49" charset="-122"/>
              </a:rPr>
              <a:t>温故有余，知新不足</a:t>
            </a:r>
          </a:p>
          <a:p>
            <a:pPr>
              <a:spcBef>
                <a:spcPct val="0"/>
              </a:spcBef>
            </a:pPr>
            <a:r>
              <a:rPr lang="zh-CN" altLang="zh-CN" sz="800" b="1" noProof="1" smtClean="0">
                <a:latin typeface="仿宋_GB2312" pitchFamily="49" charset="-122"/>
                <a:ea typeface="仿宋_GB2312" pitchFamily="49" charset="-122"/>
              </a:rPr>
              <a:t>■ </a:t>
            </a:r>
            <a:r>
              <a:rPr lang="zh-CN" altLang="en-US" sz="1000" b="1" noProof="1" smtClean="0">
                <a:latin typeface="微软雅黑"/>
                <a:ea typeface="仿宋_GB2312" pitchFamily="49" charset="-122"/>
              </a:rPr>
              <a:t>单兵作战、粗放经营</a:t>
            </a:r>
          </a:p>
          <a:p>
            <a:pPr>
              <a:spcBef>
                <a:spcPct val="0"/>
              </a:spcBef>
            </a:pPr>
            <a:r>
              <a:rPr lang="zh-CN" altLang="zh-CN" sz="800" b="1" noProof="1" smtClean="0">
                <a:latin typeface="仿宋_GB2312" pitchFamily="49" charset="-122"/>
                <a:ea typeface="仿宋_GB2312" pitchFamily="49" charset="-122"/>
              </a:rPr>
              <a:t>■</a:t>
            </a:r>
            <a:r>
              <a:rPr lang="zh-CN" altLang="zh-CN" sz="1000" b="1" noProof="1" smtClean="0">
                <a:latin typeface="仿宋_GB2312" pitchFamily="49" charset="-122"/>
                <a:ea typeface="仿宋_GB2312" pitchFamily="49" charset="-122"/>
              </a:rPr>
              <a:t> </a:t>
            </a:r>
            <a:r>
              <a:rPr lang="zh-CN" altLang="en-US" sz="1000" b="1" noProof="1" smtClean="0">
                <a:latin typeface="仿宋_GB2312" pitchFamily="49" charset="-122"/>
                <a:ea typeface="仿宋_GB2312" pitchFamily="49" charset="-122"/>
              </a:rPr>
              <a:t>课堂随意，时间不计，不抓落实、帮扶</a:t>
            </a:r>
          </a:p>
          <a:p>
            <a:pPr>
              <a:spcBef>
                <a:spcPct val="0"/>
              </a:spcBef>
            </a:pPr>
            <a:r>
              <a:rPr lang="zh-CN" altLang="zh-CN" sz="800" b="1" noProof="1" smtClean="0">
                <a:latin typeface="仿宋_GB2312" pitchFamily="49" charset="-122"/>
                <a:ea typeface="仿宋_GB2312" pitchFamily="49" charset="-122"/>
              </a:rPr>
              <a:t>■</a:t>
            </a:r>
            <a:r>
              <a:rPr lang="zh-CN" altLang="zh-CN" sz="1000" b="1" noProof="1" smtClean="0">
                <a:latin typeface="仿宋_GB2312" pitchFamily="49" charset="-122"/>
                <a:ea typeface="仿宋_GB2312" pitchFamily="49" charset="-122"/>
              </a:rPr>
              <a:t> </a:t>
            </a:r>
            <a:r>
              <a:rPr lang="zh-CN" altLang="en-US" sz="1000" b="1" noProof="1" smtClean="0">
                <a:latin typeface="仿宋_GB2312" pitchFamily="49" charset="-122"/>
                <a:ea typeface="仿宋_GB2312" pitchFamily="49" charset="-122"/>
              </a:rPr>
              <a:t>重全体，轻个体</a:t>
            </a:r>
          </a:p>
          <a:p>
            <a:pPr>
              <a:spcBef>
                <a:spcPct val="0"/>
              </a:spcBef>
            </a:pPr>
            <a:endParaRPr lang="zh-CN" altLang="en-US" sz="1000" b="1" noProof="1" smtClean="0">
              <a:latin typeface="仿宋_GB2312" pitchFamily="49" charset="-122"/>
              <a:ea typeface="仿宋_GB2312" pitchFamily="49" charset="-122"/>
            </a:endParaRPr>
          </a:p>
          <a:p>
            <a:pPr>
              <a:spcBef>
                <a:spcPct val="0"/>
              </a:spcBef>
            </a:pPr>
            <a:endParaRPr lang="zh-CN" altLang="en-US" sz="1000" b="1" noProof="1" smtClean="0">
              <a:latin typeface="仿宋_GB2312" pitchFamily="49" charset="-122"/>
              <a:ea typeface="仿宋_GB2312" pitchFamily="49" charset="-122"/>
            </a:endParaRPr>
          </a:p>
        </p:txBody>
      </p:sp>
      <p:sp>
        <p:nvSpPr>
          <p:cNvPr id="147459" name="灯片编号占位符 1"/>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3450CF7-DFB6-42EE-BB7F-017B5DDDBB73}" type="slidenum">
              <a:rPr lang="zh-CN" altLang="en-US" b="1">
                <a:latin typeface="微软雅黑"/>
                <a:ea typeface="微软雅黑"/>
                <a:cs typeface="微软雅黑"/>
              </a:rPr>
              <a:pPr fontAlgn="base">
                <a:spcBef>
                  <a:spcPct val="0"/>
                </a:spcBef>
                <a:spcAft>
                  <a:spcPct val="0"/>
                </a:spcAft>
              </a:pPr>
              <a:t>107</a:t>
            </a:fld>
            <a:endParaRPr lang="zh-CN" altLang="en-US" b="1">
              <a:latin typeface="微软雅黑"/>
              <a:ea typeface="微软雅黑"/>
              <a:cs typeface="微软雅黑"/>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幻灯片图像占位符 1173505"/>
          <p:cNvSpPr>
            <a:spLocks noGrp="1" noRot="1" noChangeAspect="1" noChangeArrowheads="1" noTextEdit="1"/>
          </p:cNvSpPr>
          <p:nvPr>
            <p:ph type="sldImg" idx="4294967295"/>
          </p:nvPr>
        </p:nvSpPr>
        <p:spPr bwMode="auto">
          <a:noFill/>
          <a:ln>
            <a:solidFill>
              <a:srgbClr val="000000"/>
            </a:solidFill>
            <a:miter lim="800000"/>
            <a:headEnd/>
            <a:tailEnd/>
          </a:ln>
        </p:spPr>
      </p:sp>
      <p:sp>
        <p:nvSpPr>
          <p:cNvPr id="159746" name="文本占位符 1173506"/>
          <p:cNvSpPr>
            <a:spLocks noGrp="1" noChangeArrowheads="1"/>
          </p:cNvSpPr>
          <p:nvPr>
            <p:ph type="body" idx="4294967295"/>
          </p:nvPr>
        </p:nvSpPr>
        <p:spPr bwMode="auto">
          <a:noFill/>
        </p:spPr>
        <p:txBody>
          <a:bodyPr/>
          <a:lstStyle/>
          <a:p>
            <a:pPr>
              <a:spcBef>
                <a:spcPct val="0"/>
              </a:spcBef>
            </a:pPr>
            <a:r>
              <a:rPr lang="zh-CN" altLang="en-US" smtClean="0">
                <a:latin typeface="微软雅黑"/>
              </a:rPr>
              <a:t>推理技能、运算技能、听说技能、阅读技能、写作技能等。</a:t>
            </a:r>
          </a:p>
          <a:p>
            <a:pPr>
              <a:spcBef>
                <a:spcPct val="0"/>
              </a:spcBef>
            </a:pPr>
            <a:r>
              <a:rPr lang="zh-CN" altLang="en-US" smtClean="0">
                <a:latin typeface="微软雅黑"/>
              </a:rPr>
              <a:t>提出问题的能力     获取信息的能力    分析信息的能力   提出假设的能力   设计方案的能力   表达与交流能力、解决问题的能力（识别条件（知识）、激活动作（技能）、执行动作（技能）</a:t>
            </a:r>
          </a:p>
          <a:p>
            <a:pPr>
              <a:spcBef>
                <a:spcPct val="0"/>
              </a:spcBef>
            </a:pPr>
            <a:r>
              <a:rPr lang="zh-CN" altLang="en-US" smtClean="0">
                <a:latin typeface="微软雅黑"/>
              </a:rPr>
              <a:t>）</a:t>
            </a:r>
          </a:p>
        </p:txBody>
      </p:sp>
      <p:sp>
        <p:nvSpPr>
          <p:cNvPr id="159747" name="灯片编号占位符 1"/>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742B9F4-556A-45DA-92AB-B09BDE8C3C07}" type="slidenum">
              <a:rPr lang="zh-CN" altLang="en-US" b="1">
                <a:latin typeface="微软雅黑"/>
                <a:ea typeface="微软雅黑"/>
                <a:cs typeface="微软雅黑"/>
              </a:rPr>
              <a:pPr fontAlgn="base">
                <a:spcBef>
                  <a:spcPct val="0"/>
                </a:spcBef>
                <a:spcAft>
                  <a:spcPct val="0"/>
                </a:spcAft>
              </a:pPr>
              <a:t>118</a:t>
            </a:fld>
            <a:endParaRPr lang="zh-CN" altLang="en-US" b="1">
              <a:latin typeface="微软雅黑"/>
              <a:ea typeface="微软雅黑"/>
              <a:cs typeface="微软雅黑"/>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41C0C00A-7BF7-4199-A0FA-8F3FA6186F3C}" type="datetimeFigureOut">
              <a:rPr lang="zh-CN" altLang="en-US"/>
              <a:pPr>
                <a:defRPr/>
              </a:pPr>
              <a:t>2019-3-26</a:t>
            </a:fld>
            <a:endParaRPr lang="zh-CN" altLang="en-US" dirty="0"/>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D49ED95-2E9C-4975-882A-34F4EFC6AC2A}" type="slidenum">
              <a:rPr lang="zh-CN" altLang="en-US"/>
              <a:pPr>
                <a:defRPr/>
              </a:pPr>
              <a:t>‹#›</a:t>
            </a:fld>
            <a:endParaRPr lang="zh-CN" altLang="en-US" dirty="0"/>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9E183340-A5A4-46FD-913D-A9FE36D89F97}" type="datetimeFigureOut">
              <a:rPr lang="zh-CN" altLang="en-US"/>
              <a:pPr>
                <a:defRPr/>
              </a:pPr>
              <a:t>2019-3-26</a:t>
            </a:fld>
            <a:endParaRPr lang="zh-CN" altLang="en-US" dirty="0"/>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4AD621E6-C571-4AD8-8B54-AA0D0F240D86}" type="slidenum">
              <a:rPr lang="zh-CN" altLang="en-US"/>
              <a:pPr>
                <a:defRPr/>
              </a:pPr>
              <a:t>‹#›</a:t>
            </a:fld>
            <a:endParaRPr lang="zh-CN" altLang="en-US" dirty="0"/>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70173687-1746-48D6-A4F7-F0C83143A414}" type="datetimeFigureOut">
              <a:rPr lang="zh-CN" altLang="en-US"/>
              <a:pPr>
                <a:defRPr/>
              </a:pPr>
              <a:t>2019-3-26</a:t>
            </a:fld>
            <a:endParaRPr lang="zh-CN" altLang="en-US" dirty="0"/>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C2C49BA-3382-42F2-A68A-91632B8EF6B8}" type="slidenum">
              <a:rPr lang="zh-CN" altLang="en-US"/>
              <a:pPr>
                <a:defRPr/>
              </a:pPr>
              <a:t>‹#›</a:t>
            </a:fld>
            <a:endParaRPr lang="zh-CN" altLang="en-US" dirty="0"/>
          </a:p>
        </p:txBody>
      </p:sp>
    </p:spTree>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cxnSp>
        <p:nvCxnSpPr>
          <p:cNvPr id="3" name="直接连接符 3">
            <a:extLst>
              <a:ext uri="{FF2B5EF4-FFF2-40B4-BE49-F238E27FC236}"/>
            </a:extLst>
          </p:cNvPr>
          <p:cNvCxnSpPr/>
          <p:nvPr userDrawn="1"/>
        </p:nvCxnSpPr>
        <p:spPr>
          <a:xfrm>
            <a:off x="0" y="714375"/>
            <a:ext cx="12192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8">
            <a:extLst>
              <a:ext uri="{FF2B5EF4-FFF2-40B4-BE49-F238E27FC236}"/>
            </a:extLst>
          </p:cNvPr>
          <p:cNvPicPr>
            <a:picLocks noChangeAspect="1" noChangeArrowheads="1"/>
          </p:cNvPicPr>
          <p:nvPr userDrawn="1"/>
        </p:nvPicPr>
        <p:blipFill>
          <a:blip r:embed="rId2"/>
          <a:srcRect/>
          <a:stretch>
            <a:fillRect/>
          </a:stretch>
        </p:blipFill>
        <p:spPr bwMode="auto">
          <a:xfrm>
            <a:off x="0" y="-30163"/>
            <a:ext cx="12215813" cy="688976"/>
          </a:xfrm>
          <a:prstGeom prst="rect">
            <a:avLst/>
          </a:prstGeom>
          <a:solidFill>
            <a:schemeClr val="accent1">
              <a:lumMod val="75000"/>
              <a:alpha val="53000"/>
            </a:schemeClr>
          </a:solidFill>
          <a:ln>
            <a:noFill/>
          </a:ln>
          <a:extLst/>
        </p:spPr>
      </p:pic>
      <p:sp>
        <p:nvSpPr>
          <p:cNvPr id="5" name="内容占位符 2"/>
          <p:cNvSpPr>
            <a:spLocks noGrp="1"/>
          </p:cNvSpPr>
          <p:nvPr>
            <p:ph idx="1"/>
          </p:nvPr>
        </p:nvSpPr>
        <p:spPr>
          <a:xfrm>
            <a:off x="609601" y="1305626"/>
            <a:ext cx="10972800" cy="4857403"/>
          </a:xfrm>
        </p:spPr>
        <p:txBody>
          <a:bodyPr/>
          <a:lstStyle>
            <a:lvl1pPr>
              <a:defRPr>
                <a:latin typeface="华文中宋" pitchFamily="2" charset="-122"/>
                <a:ea typeface="华文中宋" pitchFamily="2" charset="-122"/>
              </a:defRPr>
            </a:lvl1pPr>
            <a:lvl2pPr>
              <a:defRPr>
                <a:latin typeface="华文中宋" pitchFamily="2" charset="-122"/>
                <a:ea typeface="华文中宋" pitchFamily="2" charset="-122"/>
              </a:defRPr>
            </a:lvl2pPr>
            <a:lvl3pPr>
              <a:defRPr>
                <a:latin typeface="华文中宋" pitchFamily="2" charset="-122"/>
                <a:ea typeface="华文中宋" pitchFamily="2" charset="-122"/>
              </a:defRPr>
            </a:lvl3pPr>
            <a:lvl4pPr>
              <a:defRPr>
                <a:latin typeface="华文中宋" pitchFamily="2" charset="-122"/>
                <a:ea typeface="华文中宋" pitchFamily="2" charset="-122"/>
              </a:defRPr>
            </a:lvl4pPr>
            <a:lvl5pPr>
              <a:defRPr>
                <a:latin typeface="华文中宋" pitchFamily="2" charset="-122"/>
                <a:ea typeface="华文中宋" pitchFamily="2"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6" name="日期占位符 3">
            <a:extLst>
              <a:ext uri="{FF2B5EF4-FFF2-40B4-BE49-F238E27FC236}"/>
            </a:extLst>
          </p:cNvPr>
          <p:cNvSpPr>
            <a:spLocks noGrp="1"/>
          </p:cNvSpPr>
          <p:nvPr>
            <p:ph type="dt" sz="half" idx="10"/>
          </p:nvPr>
        </p:nvSpPr>
        <p:spPr/>
        <p:txBody>
          <a:bodyPr/>
          <a:lstStyle>
            <a:lvl1pPr>
              <a:defRPr/>
            </a:lvl1pPr>
          </a:lstStyle>
          <a:p>
            <a:pPr>
              <a:defRPr/>
            </a:pPr>
            <a:fld id="{9F5D3B85-5B59-4EF2-9C9C-2DE378F4E944}" type="datetimeFigureOut">
              <a:rPr lang="en-US" altLang="zh-CN"/>
              <a:pPr>
                <a:defRPr/>
              </a:pPr>
              <a:t>3/26/2019</a:t>
            </a:fld>
            <a:endParaRPr lang="en-US" altLang="zh-CN"/>
          </a:p>
        </p:txBody>
      </p:sp>
      <p:sp>
        <p:nvSpPr>
          <p:cNvPr id="7"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8" name="灯片编号占位符 5">
            <a:extLst>
              <a:ext uri="{FF2B5EF4-FFF2-40B4-BE49-F238E27FC236}"/>
            </a:extLst>
          </p:cNvPr>
          <p:cNvSpPr>
            <a:spLocks noGrp="1"/>
          </p:cNvSpPr>
          <p:nvPr>
            <p:ph type="sldNum" sz="quarter" idx="12"/>
          </p:nvPr>
        </p:nvSpPr>
        <p:spPr/>
        <p:txBody>
          <a:bodyPr/>
          <a:lstStyle>
            <a:lvl1pPr>
              <a:defRPr smtClean="0"/>
            </a:lvl1pPr>
          </a:lstStyle>
          <a:p>
            <a:pPr>
              <a:defRPr/>
            </a:pPr>
            <a:fld id="{780CB527-1CF9-4EC5-8E0A-4AA444C7DD3D}" type="slidenum">
              <a:rPr lang="en-US" altLang="zh-CN"/>
              <a:pPr>
                <a:defRPr/>
              </a:pPr>
              <a:t>‹#›</a:t>
            </a:fld>
            <a:endParaRPr lang="zh-CN" altLang="en-US" dirty="0"/>
          </a:p>
        </p:txBody>
      </p:sp>
    </p:spTree>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cxnSp>
        <p:nvCxnSpPr>
          <p:cNvPr id="3" name="直接连接符 3">
            <a:extLst>
              <a:ext uri="{FF2B5EF4-FFF2-40B4-BE49-F238E27FC236}"/>
            </a:extLst>
          </p:cNvPr>
          <p:cNvCxnSpPr/>
          <p:nvPr userDrawn="1"/>
        </p:nvCxnSpPr>
        <p:spPr>
          <a:xfrm>
            <a:off x="0" y="714375"/>
            <a:ext cx="12192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8">
            <a:extLst>
              <a:ext uri="{FF2B5EF4-FFF2-40B4-BE49-F238E27FC236}"/>
            </a:extLst>
          </p:cNvPr>
          <p:cNvPicPr>
            <a:picLocks noChangeAspect="1" noChangeArrowheads="1"/>
          </p:cNvPicPr>
          <p:nvPr userDrawn="1"/>
        </p:nvPicPr>
        <p:blipFill>
          <a:blip r:embed="rId2"/>
          <a:srcRect/>
          <a:stretch>
            <a:fillRect/>
          </a:stretch>
        </p:blipFill>
        <p:spPr bwMode="auto">
          <a:xfrm>
            <a:off x="0" y="-30163"/>
            <a:ext cx="12215813" cy="688976"/>
          </a:xfrm>
          <a:prstGeom prst="rect">
            <a:avLst/>
          </a:prstGeom>
          <a:solidFill>
            <a:schemeClr val="accent1">
              <a:lumMod val="75000"/>
              <a:alpha val="53000"/>
            </a:schemeClr>
          </a:solidFill>
          <a:ln>
            <a:noFill/>
          </a:ln>
          <a:extLst/>
        </p:spPr>
      </p:pic>
      <p:sp>
        <p:nvSpPr>
          <p:cNvPr id="5" name="内容占位符 2"/>
          <p:cNvSpPr>
            <a:spLocks noGrp="1"/>
          </p:cNvSpPr>
          <p:nvPr>
            <p:ph idx="1"/>
          </p:nvPr>
        </p:nvSpPr>
        <p:spPr>
          <a:xfrm>
            <a:off x="609601" y="1305626"/>
            <a:ext cx="10972800" cy="4857403"/>
          </a:xfrm>
        </p:spPr>
        <p:txBody>
          <a:bodyPr/>
          <a:lstStyle>
            <a:lvl1pPr>
              <a:defRPr>
                <a:latin typeface="华文中宋" pitchFamily="2" charset="-122"/>
                <a:ea typeface="华文中宋" pitchFamily="2" charset="-122"/>
              </a:defRPr>
            </a:lvl1pPr>
            <a:lvl2pPr>
              <a:defRPr>
                <a:latin typeface="华文中宋" pitchFamily="2" charset="-122"/>
                <a:ea typeface="华文中宋" pitchFamily="2" charset="-122"/>
              </a:defRPr>
            </a:lvl2pPr>
            <a:lvl3pPr>
              <a:defRPr>
                <a:latin typeface="华文中宋" pitchFamily="2" charset="-122"/>
                <a:ea typeface="华文中宋" pitchFamily="2" charset="-122"/>
              </a:defRPr>
            </a:lvl3pPr>
            <a:lvl4pPr>
              <a:defRPr>
                <a:latin typeface="华文中宋" pitchFamily="2" charset="-122"/>
                <a:ea typeface="华文中宋" pitchFamily="2" charset="-122"/>
              </a:defRPr>
            </a:lvl4pPr>
            <a:lvl5pPr>
              <a:defRPr>
                <a:latin typeface="华文中宋" pitchFamily="2" charset="-122"/>
                <a:ea typeface="华文中宋" pitchFamily="2"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6" name="日期占位符 3">
            <a:extLst>
              <a:ext uri="{FF2B5EF4-FFF2-40B4-BE49-F238E27FC236}"/>
            </a:extLst>
          </p:cNvPr>
          <p:cNvSpPr>
            <a:spLocks noGrp="1"/>
          </p:cNvSpPr>
          <p:nvPr>
            <p:ph type="dt" sz="half" idx="10"/>
          </p:nvPr>
        </p:nvSpPr>
        <p:spPr/>
        <p:txBody>
          <a:bodyPr/>
          <a:lstStyle>
            <a:lvl1pPr>
              <a:defRPr/>
            </a:lvl1pPr>
          </a:lstStyle>
          <a:p>
            <a:pPr>
              <a:defRPr/>
            </a:pPr>
            <a:fld id="{70DCD85C-E23D-4779-834E-FBC0B100F887}" type="datetimeFigureOut">
              <a:rPr lang="en-US" altLang="zh-CN"/>
              <a:pPr>
                <a:defRPr/>
              </a:pPr>
              <a:t>3/26/2019</a:t>
            </a:fld>
            <a:endParaRPr lang="en-US" altLang="zh-CN"/>
          </a:p>
        </p:txBody>
      </p:sp>
      <p:sp>
        <p:nvSpPr>
          <p:cNvPr id="7"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8" name="灯片编号占位符 5">
            <a:extLst>
              <a:ext uri="{FF2B5EF4-FFF2-40B4-BE49-F238E27FC236}"/>
            </a:extLst>
          </p:cNvPr>
          <p:cNvSpPr>
            <a:spLocks noGrp="1"/>
          </p:cNvSpPr>
          <p:nvPr>
            <p:ph type="sldNum" sz="quarter" idx="12"/>
          </p:nvPr>
        </p:nvSpPr>
        <p:spPr/>
        <p:txBody>
          <a:bodyPr/>
          <a:lstStyle>
            <a:lvl1pPr>
              <a:defRPr smtClean="0"/>
            </a:lvl1pPr>
          </a:lstStyle>
          <a:p>
            <a:pPr>
              <a:defRPr/>
            </a:pPr>
            <a:fld id="{9397FEE3-744C-4CF1-BA9A-2E61A834E6EE}" type="slidenum">
              <a:rPr lang="en-US" altLang="zh-CN"/>
              <a:pPr>
                <a:defRPr/>
              </a:pPr>
              <a:t>‹#›</a:t>
            </a:fld>
            <a:endParaRPr lang="zh-CN" altLang="en-US" dirty="0"/>
          </a:p>
        </p:txBody>
      </p:sp>
    </p:spTree>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和内容页">
    <p:spTree>
      <p:nvGrpSpPr>
        <p:cNvPr id="1" name=""/>
        <p:cNvGrpSpPr/>
        <p:nvPr/>
      </p:nvGrpSpPr>
      <p:grpSpPr>
        <a:xfrm>
          <a:off x="0" y="0"/>
          <a:ext cx="0" cy="0"/>
          <a:chOff x="0" y="0"/>
          <a:chExt cx="0" cy="0"/>
        </a:xfrm>
      </p:grpSpPr>
      <p:sp>
        <p:nvSpPr>
          <p:cNvPr id="4" name="矩形 6"/>
          <p:cNvSpPr/>
          <p:nvPr userDrawn="1"/>
        </p:nvSpPr>
        <p:spPr>
          <a:xfrm>
            <a:off x="0" y="6356350"/>
            <a:ext cx="12192000" cy="501650"/>
          </a:xfrm>
          <a:prstGeom prst="rect">
            <a:avLst/>
          </a:prstGeom>
          <a:solidFill>
            <a:srgbClr val="127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ea typeface="微软雅黑" panose="020B0503020204020204" pitchFamily="34" charset="-122"/>
            </a:endParaRPr>
          </a:p>
        </p:txBody>
      </p:sp>
      <p:sp>
        <p:nvSpPr>
          <p:cNvPr id="5" name="矩形 8"/>
          <p:cNvSpPr/>
          <p:nvPr userDrawn="1"/>
        </p:nvSpPr>
        <p:spPr>
          <a:xfrm>
            <a:off x="0" y="539750"/>
            <a:ext cx="1116013" cy="441325"/>
          </a:xfrm>
          <a:custGeom>
            <a:avLst/>
            <a:gdLst>
              <a:gd name="connsiteX0" fmla="*/ 0 w 1224136"/>
              <a:gd name="connsiteY0" fmla="*/ 0 h 432048"/>
              <a:gd name="connsiteX1" fmla="*/ 1224136 w 1224136"/>
              <a:gd name="connsiteY1" fmla="*/ 0 h 432048"/>
              <a:gd name="connsiteX2" fmla="*/ 1224136 w 1224136"/>
              <a:gd name="connsiteY2" fmla="*/ 432048 h 432048"/>
              <a:gd name="connsiteX3" fmla="*/ 0 w 1224136"/>
              <a:gd name="connsiteY3" fmla="*/ 432048 h 432048"/>
              <a:gd name="connsiteX4" fmla="*/ 0 w 1224136"/>
              <a:gd name="connsiteY4" fmla="*/ 0 h 432048"/>
              <a:gd name="connsiteX0-1" fmla="*/ 0 w 1224136"/>
              <a:gd name="connsiteY0-2" fmla="*/ 28575 h 460623"/>
              <a:gd name="connsiteX1-3" fmla="*/ 1024111 w 1224136"/>
              <a:gd name="connsiteY1-4" fmla="*/ 0 h 460623"/>
              <a:gd name="connsiteX2-5" fmla="*/ 1224136 w 1224136"/>
              <a:gd name="connsiteY2-6" fmla="*/ 460623 h 460623"/>
              <a:gd name="connsiteX3-7" fmla="*/ 0 w 1224136"/>
              <a:gd name="connsiteY3-8" fmla="*/ 460623 h 460623"/>
              <a:gd name="connsiteX4-9" fmla="*/ 0 w 1224136"/>
              <a:gd name="connsiteY4-10" fmla="*/ 28575 h 460623"/>
              <a:gd name="connsiteX0-11" fmla="*/ 0 w 1224136"/>
              <a:gd name="connsiteY0-12" fmla="*/ 0 h 432048"/>
              <a:gd name="connsiteX1-13" fmla="*/ 1024111 w 1224136"/>
              <a:gd name="connsiteY1-14" fmla="*/ 0 h 432048"/>
              <a:gd name="connsiteX2-15" fmla="*/ 1224136 w 1224136"/>
              <a:gd name="connsiteY2-16" fmla="*/ 432048 h 432048"/>
              <a:gd name="connsiteX3-17" fmla="*/ 0 w 1224136"/>
              <a:gd name="connsiteY3-18" fmla="*/ 432048 h 432048"/>
              <a:gd name="connsiteX4-19" fmla="*/ 0 w 1224136"/>
              <a:gd name="connsiteY4-20" fmla="*/ 0 h 432048"/>
              <a:gd name="connsiteX0-21" fmla="*/ 0 w 1224136"/>
              <a:gd name="connsiteY0-22" fmla="*/ 0 h 432048"/>
              <a:gd name="connsiteX1-23" fmla="*/ 1014586 w 1224136"/>
              <a:gd name="connsiteY1-24" fmla="*/ 0 h 432048"/>
              <a:gd name="connsiteX2-25" fmla="*/ 1224136 w 1224136"/>
              <a:gd name="connsiteY2-26" fmla="*/ 432048 h 432048"/>
              <a:gd name="connsiteX3-27" fmla="*/ 0 w 1224136"/>
              <a:gd name="connsiteY3-28" fmla="*/ 432048 h 432048"/>
              <a:gd name="connsiteX4-29" fmla="*/ 0 w 1224136"/>
              <a:gd name="connsiteY4-30" fmla="*/ 0 h 4320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24136" h="432048">
                <a:moveTo>
                  <a:pt x="0" y="0"/>
                </a:moveTo>
                <a:lnTo>
                  <a:pt x="1014586" y="0"/>
                </a:lnTo>
                <a:lnTo>
                  <a:pt x="1224136" y="432048"/>
                </a:lnTo>
                <a:lnTo>
                  <a:pt x="0" y="432048"/>
                </a:lnTo>
                <a:lnTo>
                  <a:pt x="0" y="0"/>
                </a:lnTo>
                <a:close/>
              </a:path>
            </a:pathLst>
          </a:custGeom>
          <a:solidFill>
            <a:srgbClr val="127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latin typeface="华文琥珀" panose="02010800040101010101" pitchFamily="2" charset="-122"/>
              <a:ea typeface="华文琥珀" panose="02010800040101010101" pitchFamily="2" charset="-122"/>
            </a:endParaRPr>
          </a:p>
        </p:txBody>
      </p:sp>
      <p:sp>
        <p:nvSpPr>
          <p:cNvPr id="6" name="灯片编号占位符 5"/>
          <p:cNvSpPr txBox="1"/>
          <p:nvPr userDrawn="1"/>
        </p:nvSpPr>
        <p:spPr>
          <a:xfrm>
            <a:off x="-127000" y="574675"/>
            <a:ext cx="1141413" cy="371475"/>
          </a:xfrm>
          <a:prstGeom prst="rect">
            <a:avLst/>
          </a:prstGeom>
          <a:effectLst>
            <a:outerShdw blurRad="152400" dist="317500" dir="5400000" sx="90000" sy="-19000" rotWithShape="0">
              <a:prstClr val="black">
                <a:alpha val="15000"/>
              </a:prstClr>
            </a:outerShdw>
          </a:effectLst>
        </p:spPr>
        <p:txBody>
          <a:bodyPr anchor="ctr"/>
          <a:lstStyle>
            <a:defPPr>
              <a:defRPr lang="zh-CN"/>
            </a:defPPr>
            <a:lvl1pPr algn="r" rtl="0" fontAlgn="auto">
              <a:spcBef>
                <a:spcPts val="0"/>
              </a:spcBef>
              <a:spcAft>
                <a:spcPts val="0"/>
              </a:spcAft>
              <a:defRPr sz="1000" kern="1200">
                <a:solidFill>
                  <a:schemeClr val="bg1"/>
                </a:solidFill>
                <a:latin typeface="华文宋体" panose="02010600040101010101" pitchFamily="2" charset="-122"/>
                <a:ea typeface="华文宋体" panose="0201060004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defRPr/>
            </a:pPr>
            <a:r>
              <a:rPr lang="zh-CN" altLang="en-US" sz="1400" dirty="0" smtClean="0">
                <a:latin typeface="华文琥珀" panose="02010800040101010101" pitchFamily="2" charset="-122"/>
                <a:ea typeface="华文琥珀" panose="02010800040101010101" pitchFamily="2" charset="-122"/>
              </a:rPr>
              <a:t>第 </a:t>
            </a:r>
            <a:fld id="{5C2C719E-CFCC-4C0F-AB13-7BF8875F0395}" type="slidenum">
              <a:rPr lang="zh-CN" altLang="en-US" sz="2000" dirty="0" smtClean="0">
                <a:latin typeface="华文琥珀" panose="02010800040101010101" pitchFamily="2" charset="-122"/>
                <a:ea typeface="华文琥珀" panose="02010800040101010101" pitchFamily="2" charset="-122"/>
              </a:rPr>
              <a:pPr algn="ctr">
                <a:defRPr/>
              </a:pPr>
              <a:t>‹#›</a:t>
            </a:fld>
            <a:r>
              <a:rPr lang="zh-CN" altLang="en-US" sz="1400" dirty="0" smtClean="0">
                <a:latin typeface="华文琥珀" panose="02010800040101010101" pitchFamily="2" charset="-122"/>
                <a:ea typeface="华文琥珀" panose="02010800040101010101" pitchFamily="2" charset="-122"/>
              </a:rPr>
              <a:t> 页</a:t>
            </a:r>
            <a:endParaRPr lang="zh-CN" altLang="en-US" sz="1400" dirty="0">
              <a:latin typeface="华文琥珀" panose="02010800040101010101" pitchFamily="2" charset="-122"/>
              <a:ea typeface="华文琥珀" panose="02010800040101010101" pitchFamily="2" charset="-122"/>
            </a:endParaRPr>
          </a:p>
        </p:txBody>
      </p:sp>
      <p:cxnSp>
        <p:nvCxnSpPr>
          <p:cNvPr id="7" name="直接连接符 9"/>
          <p:cNvCxnSpPr/>
          <p:nvPr userDrawn="1"/>
        </p:nvCxnSpPr>
        <p:spPr>
          <a:xfrm>
            <a:off x="0" y="981075"/>
            <a:ext cx="8616950" cy="0"/>
          </a:xfrm>
          <a:prstGeom prst="line">
            <a:avLst/>
          </a:prstGeom>
          <a:ln>
            <a:solidFill>
              <a:srgbClr val="1273A3"/>
            </a:solidFill>
            <a:tailEnd type="oval"/>
          </a:ln>
        </p:spPr>
        <p:style>
          <a:lnRef idx="1">
            <a:schemeClr val="accent1"/>
          </a:lnRef>
          <a:fillRef idx="0">
            <a:schemeClr val="accent1"/>
          </a:fillRef>
          <a:effectRef idx="0">
            <a:schemeClr val="accent1"/>
          </a:effectRef>
          <a:fontRef idx="minor">
            <a:schemeClr val="tx1"/>
          </a:fontRef>
        </p:style>
      </p:cxnSp>
      <p:sp>
        <p:nvSpPr>
          <p:cNvPr id="8" name="Freeform 204"/>
          <p:cNvSpPr>
            <a:spLocks noEditPoints="1"/>
          </p:cNvSpPr>
          <p:nvPr userDrawn="1"/>
        </p:nvSpPr>
        <p:spPr bwMode="auto">
          <a:xfrm>
            <a:off x="444500" y="6469063"/>
            <a:ext cx="227013" cy="276225"/>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bg1"/>
          </a:solidFill>
          <a:ln>
            <a:noFill/>
          </a:ln>
        </p:spPr>
        <p:txBody>
          <a:bodyPr/>
          <a:lstStyle/>
          <a:p>
            <a:pPr fontAlgn="auto">
              <a:spcBef>
                <a:spcPts val="0"/>
              </a:spcBef>
              <a:spcAft>
                <a:spcPts val="0"/>
              </a:spcAft>
              <a:defRPr/>
            </a:pPr>
            <a:endParaRPr lang="zh-CN" altLang="en-US" dirty="0">
              <a:latin typeface="+mn-lt"/>
              <a:ea typeface="微软雅黑" panose="020B0503020204020204" pitchFamily="34" charset="-122"/>
            </a:endParaRPr>
          </a:p>
        </p:txBody>
      </p:sp>
      <p:pic>
        <p:nvPicPr>
          <p:cNvPr id="9" name="图片 11"/>
          <p:cNvPicPr>
            <a:picLocks noChangeAspect="1"/>
          </p:cNvPicPr>
          <p:nvPr userDrawn="1"/>
        </p:nvPicPr>
        <p:blipFill>
          <a:blip r:embed="rId2"/>
          <a:srcRect/>
          <a:stretch>
            <a:fillRect/>
          </a:stretch>
        </p:blipFill>
        <p:spPr bwMode="auto">
          <a:xfrm>
            <a:off x="11660188" y="1795463"/>
            <a:ext cx="393700" cy="422275"/>
          </a:xfrm>
          <a:prstGeom prst="rect">
            <a:avLst/>
          </a:prstGeom>
          <a:noFill/>
          <a:ln w="9525">
            <a:noFill/>
            <a:miter lim="800000"/>
            <a:headEnd/>
            <a:tailEnd/>
          </a:ln>
        </p:spPr>
      </p:pic>
      <p:pic>
        <p:nvPicPr>
          <p:cNvPr id="10" name="图片 16"/>
          <p:cNvPicPr>
            <a:picLocks noChangeAspect="1"/>
          </p:cNvPicPr>
          <p:nvPr userDrawn="1"/>
        </p:nvPicPr>
        <p:blipFill>
          <a:blip r:embed="rId3"/>
          <a:srcRect/>
          <a:stretch>
            <a:fillRect/>
          </a:stretch>
        </p:blipFill>
        <p:spPr bwMode="auto">
          <a:xfrm>
            <a:off x="11590338" y="2085975"/>
            <a:ext cx="512762" cy="3011488"/>
          </a:xfrm>
          <a:prstGeom prst="rect">
            <a:avLst/>
          </a:prstGeom>
          <a:noFill/>
          <a:ln w="9525">
            <a:noFill/>
            <a:miter lim="800000"/>
            <a:headEnd/>
            <a:tailEnd/>
          </a:ln>
        </p:spPr>
      </p:pic>
      <p:sp>
        <p:nvSpPr>
          <p:cNvPr id="11" name="文本框 17"/>
          <p:cNvSpPr txBox="1"/>
          <p:nvPr userDrawn="1"/>
        </p:nvSpPr>
        <p:spPr>
          <a:xfrm>
            <a:off x="769938" y="6443663"/>
            <a:ext cx="3789362" cy="338137"/>
          </a:xfrm>
          <a:prstGeom prst="rect">
            <a:avLst/>
          </a:prstGeom>
          <a:noFill/>
        </p:spPr>
        <p:txBody>
          <a:bodyPr>
            <a:spAutoFit/>
          </a:bodyPr>
          <a:lstStyle/>
          <a:p>
            <a:pPr fontAlgn="auto">
              <a:spcBef>
                <a:spcPts val="0"/>
              </a:spcBef>
              <a:spcAft>
                <a:spcPts val="0"/>
              </a:spcAft>
              <a:defRPr/>
            </a:pPr>
            <a:r>
              <a:rPr lang="zh-CN" altLang="en-US" sz="1600" b="1" spc="300" dirty="0">
                <a:solidFill>
                  <a:schemeClr val="bg1"/>
                </a:solidFill>
                <a:latin typeface="微软雅黑" panose="020B0503020204020204" charset="-122"/>
                <a:ea typeface="微软雅黑" panose="020B0503020204020204" charset="-122"/>
              </a:rPr>
              <a:t>高考二轮复习对策与建议</a:t>
            </a:r>
            <a:endParaRPr lang="zh-CN" altLang="en-US" sz="1600" b="1" spc="300" dirty="0">
              <a:solidFill>
                <a:schemeClr val="bg1"/>
              </a:solidFill>
              <a:latin typeface="微软雅黑" panose="020B0503020204020204" charset="-122"/>
              <a:ea typeface="微软雅黑" panose="020B0503020204020204" charset="-122"/>
            </a:endParaRPr>
          </a:p>
        </p:txBody>
      </p:sp>
      <p:sp>
        <p:nvSpPr>
          <p:cNvPr id="3" name="内容占位符 2"/>
          <p:cNvSpPr>
            <a:spLocks noGrp="1"/>
          </p:cNvSpPr>
          <p:nvPr>
            <p:ph idx="1"/>
          </p:nvPr>
        </p:nvSpPr>
        <p:spPr>
          <a:xfrm>
            <a:off x="942535" y="1458879"/>
            <a:ext cx="10515600" cy="4351338"/>
          </a:xfrm>
        </p:spPr>
        <p:txBody>
          <a:bodyPr>
            <a:normAutofit/>
          </a:bodyPr>
          <a:lstStyle>
            <a:lvl1pPr marL="228600" indent="-228600">
              <a:buClr>
                <a:srgbClr val="1273A3"/>
              </a:buClr>
              <a:buFont typeface="Wingdings" panose="05000000000000000000" pitchFamily="2" charset="2"/>
              <a:buChar char="u"/>
              <a:defRPr sz="2000">
                <a:latin typeface="微软雅黑" panose="020B0503020204020204" charset="-122"/>
                <a:ea typeface="微软雅黑" panose="020B0503020204020204" charset="-122"/>
              </a:defRPr>
            </a:lvl1pPr>
            <a:lvl2pPr marL="685800" indent="-228600">
              <a:buClr>
                <a:srgbClr val="1273A3"/>
              </a:buClr>
              <a:buFont typeface="Wingdings" panose="05000000000000000000" pitchFamily="2" charset="2"/>
              <a:buChar char="u"/>
              <a:defRPr sz="1800">
                <a:latin typeface="微软雅黑" panose="020B0503020204020204" charset="-122"/>
                <a:ea typeface="微软雅黑" panose="020B0503020204020204" charset="-122"/>
              </a:defRPr>
            </a:lvl2pPr>
            <a:lvl3pPr marL="1143000" indent="-228600">
              <a:buClr>
                <a:srgbClr val="1273A3"/>
              </a:buClr>
              <a:buFont typeface="Wingdings" panose="05000000000000000000" pitchFamily="2" charset="2"/>
              <a:buChar char="u"/>
              <a:defRPr sz="1600">
                <a:latin typeface="微软雅黑" panose="020B0503020204020204" charset="-122"/>
                <a:ea typeface="微软雅黑" panose="020B0503020204020204" charset="-122"/>
              </a:defRPr>
            </a:lvl3pPr>
            <a:lvl4pPr marL="1600200" indent="-228600">
              <a:buClr>
                <a:srgbClr val="1273A3"/>
              </a:buClr>
              <a:buFont typeface="Wingdings" panose="05000000000000000000" pitchFamily="2" charset="2"/>
              <a:buChar char="u"/>
              <a:defRPr sz="1400">
                <a:latin typeface="微软雅黑" panose="020B0503020204020204" charset="-122"/>
                <a:ea typeface="微软雅黑" panose="020B0503020204020204" charset="-122"/>
              </a:defRPr>
            </a:lvl4pPr>
            <a:lvl5pPr marL="2057400" indent="-228600">
              <a:buClr>
                <a:srgbClr val="1273A3"/>
              </a:buClr>
              <a:buFont typeface="Wingdings" panose="05000000000000000000" pitchFamily="2" charset="2"/>
              <a:buChar char="u"/>
              <a:defRPr sz="1400">
                <a:latin typeface="微软雅黑" panose="020B0503020204020204" charset="-122"/>
                <a:ea typeface="微软雅黑" panose="020B0503020204020204" charset="-122"/>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13" name="内容占位符 12"/>
          <p:cNvSpPr>
            <a:spLocks noGrp="1"/>
          </p:cNvSpPr>
          <p:nvPr>
            <p:ph sz="quarter" idx="13"/>
          </p:nvPr>
        </p:nvSpPr>
        <p:spPr>
          <a:xfrm>
            <a:off x="1115761" y="440458"/>
            <a:ext cx="6383337" cy="581025"/>
          </a:xfrm>
        </p:spPr>
        <p:txBody>
          <a:bodyPr/>
          <a:lstStyle>
            <a:lvl1pPr marL="0" indent="0" algn="l">
              <a:buNone/>
              <a:defRPr b="1">
                <a:solidFill>
                  <a:srgbClr val="1273A3"/>
                </a:solidFill>
                <a:latin typeface="微软雅黑" panose="020B0503020204020204" charset="-122"/>
                <a:ea typeface="微软雅黑" panose="020B0503020204020204" charset="-122"/>
              </a:defRPr>
            </a:lvl1pPr>
          </a:lstStyle>
          <a:p>
            <a:pPr lvl="0"/>
            <a:r>
              <a:rPr lang="zh-CN" altLang="en-US" dirty="0" smtClean="0"/>
              <a:t>单击此处编辑母版文本样式</a:t>
            </a:r>
          </a:p>
        </p:txBody>
      </p:sp>
    </p:spTree>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和内容页">
    <p:spTree>
      <p:nvGrpSpPr>
        <p:cNvPr id="1" name=""/>
        <p:cNvGrpSpPr/>
        <p:nvPr/>
      </p:nvGrpSpPr>
      <p:grpSpPr>
        <a:xfrm>
          <a:off x="0" y="0"/>
          <a:ext cx="0" cy="0"/>
          <a:chOff x="0" y="0"/>
          <a:chExt cx="0" cy="0"/>
        </a:xfrm>
      </p:grpSpPr>
      <p:sp>
        <p:nvSpPr>
          <p:cNvPr id="4" name="矩形 8"/>
          <p:cNvSpPr/>
          <p:nvPr userDrawn="1"/>
        </p:nvSpPr>
        <p:spPr>
          <a:xfrm>
            <a:off x="0" y="539750"/>
            <a:ext cx="1116013" cy="441325"/>
          </a:xfrm>
          <a:custGeom>
            <a:avLst/>
            <a:gdLst>
              <a:gd name="connsiteX0" fmla="*/ 0 w 1224136"/>
              <a:gd name="connsiteY0" fmla="*/ 0 h 432048"/>
              <a:gd name="connsiteX1" fmla="*/ 1224136 w 1224136"/>
              <a:gd name="connsiteY1" fmla="*/ 0 h 432048"/>
              <a:gd name="connsiteX2" fmla="*/ 1224136 w 1224136"/>
              <a:gd name="connsiteY2" fmla="*/ 432048 h 432048"/>
              <a:gd name="connsiteX3" fmla="*/ 0 w 1224136"/>
              <a:gd name="connsiteY3" fmla="*/ 432048 h 432048"/>
              <a:gd name="connsiteX4" fmla="*/ 0 w 1224136"/>
              <a:gd name="connsiteY4" fmla="*/ 0 h 432048"/>
              <a:gd name="connsiteX0-1" fmla="*/ 0 w 1224136"/>
              <a:gd name="connsiteY0-2" fmla="*/ 28575 h 460623"/>
              <a:gd name="connsiteX1-3" fmla="*/ 1024111 w 1224136"/>
              <a:gd name="connsiteY1-4" fmla="*/ 0 h 460623"/>
              <a:gd name="connsiteX2-5" fmla="*/ 1224136 w 1224136"/>
              <a:gd name="connsiteY2-6" fmla="*/ 460623 h 460623"/>
              <a:gd name="connsiteX3-7" fmla="*/ 0 w 1224136"/>
              <a:gd name="connsiteY3-8" fmla="*/ 460623 h 460623"/>
              <a:gd name="connsiteX4-9" fmla="*/ 0 w 1224136"/>
              <a:gd name="connsiteY4-10" fmla="*/ 28575 h 460623"/>
              <a:gd name="connsiteX0-11" fmla="*/ 0 w 1224136"/>
              <a:gd name="connsiteY0-12" fmla="*/ 0 h 432048"/>
              <a:gd name="connsiteX1-13" fmla="*/ 1024111 w 1224136"/>
              <a:gd name="connsiteY1-14" fmla="*/ 0 h 432048"/>
              <a:gd name="connsiteX2-15" fmla="*/ 1224136 w 1224136"/>
              <a:gd name="connsiteY2-16" fmla="*/ 432048 h 432048"/>
              <a:gd name="connsiteX3-17" fmla="*/ 0 w 1224136"/>
              <a:gd name="connsiteY3-18" fmla="*/ 432048 h 432048"/>
              <a:gd name="connsiteX4-19" fmla="*/ 0 w 1224136"/>
              <a:gd name="connsiteY4-20" fmla="*/ 0 h 432048"/>
              <a:gd name="connsiteX0-21" fmla="*/ 0 w 1224136"/>
              <a:gd name="connsiteY0-22" fmla="*/ 0 h 432048"/>
              <a:gd name="connsiteX1-23" fmla="*/ 1014586 w 1224136"/>
              <a:gd name="connsiteY1-24" fmla="*/ 0 h 432048"/>
              <a:gd name="connsiteX2-25" fmla="*/ 1224136 w 1224136"/>
              <a:gd name="connsiteY2-26" fmla="*/ 432048 h 432048"/>
              <a:gd name="connsiteX3-27" fmla="*/ 0 w 1224136"/>
              <a:gd name="connsiteY3-28" fmla="*/ 432048 h 432048"/>
              <a:gd name="connsiteX4-29" fmla="*/ 0 w 1224136"/>
              <a:gd name="connsiteY4-30" fmla="*/ 0 h 4320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24136" h="432048">
                <a:moveTo>
                  <a:pt x="0" y="0"/>
                </a:moveTo>
                <a:lnTo>
                  <a:pt x="1014586" y="0"/>
                </a:lnTo>
                <a:lnTo>
                  <a:pt x="1224136" y="432048"/>
                </a:lnTo>
                <a:lnTo>
                  <a:pt x="0" y="432048"/>
                </a:lnTo>
                <a:lnTo>
                  <a:pt x="0" y="0"/>
                </a:lnTo>
                <a:close/>
              </a:path>
            </a:pathLst>
          </a:custGeom>
          <a:solidFill>
            <a:srgbClr val="127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latin typeface="华文琥珀" panose="02010800040101010101" pitchFamily="2" charset="-122"/>
              <a:ea typeface="华文琥珀" panose="02010800040101010101" pitchFamily="2" charset="-122"/>
            </a:endParaRPr>
          </a:p>
        </p:txBody>
      </p:sp>
      <p:sp>
        <p:nvSpPr>
          <p:cNvPr id="5" name="灯片编号占位符 5"/>
          <p:cNvSpPr txBox="1"/>
          <p:nvPr userDrawn="1"/>
        </p:nvSpPr>
        <p:spPr>
          <a:xfrm>
            <a:off x="-127000" y="574675"/>
            <a:ext cx="1141413" cy="371475"/>
          </a:xfrm>
          <a:prstGeom prst="rect">
            <a:avLst/>
          </a:prstGeom>
          <a:effectLst>
            <a:outerShdw blurRad="152400" dist="317500" dir="5400000" sx="90000" sy="-19000" rotWithShape="0">
              <a:prstClr val="black">
                <a:alpha val="15000"/>
              </a:prstClr>
            </a:outerShdw>
          </a:effectLst>
        </p:spPr>
        <p:txBody>
          <a:bodyPr anchor="ctr"/>
          <a:lstStyle>
            <a:defPPr>
              <a:defRPr lang="zh-CN"/>
            </a:defPPr>
            <a:lvl1pPr algn="r" rtl="0" fontAlgn="auto">
              <a:spcBef>
                <a:spcPts val="0"/>
              </a:spcBef>
              <a:spcAft>
                <a:spcPts val="0"/>
              </a:spcAft>
              <a:defRPr sz="1000" kern="1200">
                <a:solidFill>
                  <a:schemeClr val="bg1"/>
                </a:solidFill>
                <a:latin typeface="华文宋体" panose="02010600040101010101" pitchFamily="2" charset="-122"/>
                <a:ea typeface="华文宋体" panose="0201060004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defRPr/>
            </a:pPr>
            <a:r>
              <a:rPr lang="zh-CN" altLang="en-US" sz="1400" dirty="0" smtClean="0">
                <a:latin typeface="华文琥珀" panose="02010800040101010101" pitchFamily="2" charset="-122"/>
                <a:ea typeface="华文琥珀" panose="02010800040101010101" pitchFamily="2" charset="-122"/>
              </a:rPr>
              <a:t>第 </a:t>
            </a:r>
            <a:fld id="{E430AC9D-49F2-43F7-B15A-E198A91A39DC}" type="slidenum">
              <a:rPr lang="zh-CN" altLang="en-US" sz="2000" dirty="0" smtClean="0">
                <a:latin typeface="华文琥珀" panose="02010800040101010101" pitchFamily="2" charset="-122"/>
                <a:ea typeface="华文琥珀" panose="02010800040101010101" pitchFamily="2" charset="-122"/>
              </a:rPr>
              <a:pPr algn="ctr">
                <a:defRPr/>
              </a:pPr>
              <a:t>‹#›</a:t>
            </a:fld>
            <a:r>
              <a:rPr lang="zh-CN" altLang="en-US" sz="1400" dirty="0" smtClean="0">
                <a:latin typeface="华文琥珀" panose="02010800040101010101" pitchFamily="2" charset="-122"/>
                <a:ea typeface="华文琥珀" panose="02010800040101010101" pitchFamily="2" charset="-122"/>
              </a:rPr>
              <a:t> 页</a:t>
            </a:r>
            <a:endParaRPr lang="zh-CN" altLang="en-US" sz="1400" dirty="0">
              <a:latin typeface="华文琥珀" panose="02010800040101010101" pitchFamily="2" charset="-122"/>
              <a:ea typeface="华文琥珀" panose="02010800040101010101" pitchFamily="2" charset="-122"/>
            </a:endParaRPr>
          </a:p>
        </p:txBody>
      </p:sp>
      <p:pic>
        <p:nvPicPr>
          <p:cNvPr id="6" name="图片 11"/>
          <p:cNvPicPr>
            <a:picLocks noChangeAspect="1"/>
          </p:cNvPicPr>
          <p:nvPr userDrawn="1"/>
        </p:nvPicPr>
        <p:blipFill>
          <a:blip r:embed="rId2"/>
          <a:srcRect/>
          <a:stretch>
            <a:fillRect/>
          </a:stretch>
        </p:blipFill>
        <p:spPr bwMode="auto">
          <a:xfrm>
            <a:off x="11660188" y="1795463"/>
            <a:ext cx="393700" cy="422275"/>
          </a:xfrm>
          <a:prstGeom prst="rect">
            <a:avLst/>
          </a:prstGeom>
          <a:noFill/>
          <a:ln w="9525">
            <a:noFill/>
            <a:miter lim="800000"/>
            <a:headEnd/>
            <a:tailEnd/>
          </a:ln>
        </p:spPr>
      </p:pic>
      <p:pic>
        <p:nvPicPr>
          <p:cNvPr id="7" name="图片 16"/>
          <p:cNvPicPr>
            <a:picLocks noChangeAspect="1"/>
          </p:cNvPicPr>
          <p:nvPr userDrawn="1"/>
        </p:nvPicPr>
        <p:blipFill>
          <a:blip r:embed="rId3"/>
          <a:srcRect/>
          <a:stretch>
            <a:fillRect/>
          </a:stretch>
        </p:blipFill>
        <p:spPr bwMode="auto">
          <a:xfrm>
            <a:off x="11590338" y="2085975"/>
            <a:ext cx="512762" cy="3011488"/>
          </a:xfrm>
          <a:prstGeom prst="rect">
            <a:avLst/>
          </a:prstGeom>
          <a:noFill/>
          <a:ln w="9525">
            <a:noFill/>
            <a:miter lim="800000"/>
            <a:headEnd/>
            <a:tailEnd/>
          </a:ln>
        </p:spPr>
      </p:pic>
      <p:cxnSp>
        <p:nvCxnSpPr>
          <p:cNvPr id="8" name="直接连接符 13"/>
          <p:cNvCxnSpPr/>
          <p:nvPr userDrawn="1"/>
        </p:nvCxnSpPr>
        <p:spPr>
          <a:xfrm>
            <a:off x="0" y="981075"/>
            <a:ext cx="3162300" cy="0"/>
          </a:xfrm>
          <a:prstGeom prst="line">
            <a:avLst/>
          </a:prstGeom>
          <a:ln>
            <a:solidFill>
              <a:srgbClr val="1273A3"/>
            </a:solidFill>
            <a:tailEnd type="oval"/>
          </a:ln>
        </p:spPr>
        <p:style>
          <a:lnRef idx="1">
            <a:schemeClr val="accent1"/>
          </a:lnRef>
          <a:fillRef idx="0">
            <a:schemeClr val="accent1"/>
          </a:fillRef>
          <a:effectRef idx="0">
            <a:schemeClr val="accent1"/>
          </a:effectRef>
          <a:fontRef idx="minor">
            <a:schemeClr val="tx1"/>
          </a:fontRef>
        </p:style>
      </p:cxnSp>
      <p:sp>
        <p:nvSpPr>
          <p:cNvPr id="3" name="内容占位符 2"/>
          <p:cNvSpPr>
            <a:spLocks noGrp="1"/>
          </p:cNvSpPr>
          <p:nvPr>
            <p:ph idx="1"/>
          </p:nvPr>
        </p:nvSpPr>
        <p:spPr>
          <a:xfrm>
            <a:off x="942535" y="1458879"/>
            <a:ext cx="10515600" cy="4351338"/>
          </a:xfrm>
        </p:spPr>
        <p:txBody>
          <a:bodyPr>
            <a:normAutofit/>
          </a:bodyPr>
          <a:lstStyle>
            <a:lvl1pPr marL="228600" indent="-228600">
              <a:buClr>
                <a:srgbClr val="1273A3"/>
              </a:buClr>
              <a:buFont typeface="Wingdings" panose="05000000000000000000" pitchFamily="2" charset="2"/>
              <a:buChar char="u"/>
              <a:defRPr sz="2000">
                <a:latin typeface="微软雅黑" panose="020B0503020204020204" charset="-122"/>
                <a:ea typeface="微软雅黑" panose="020B0503020204020204" charset="-122"/>
              </a:defRPr>
            </a:lvl1pPr>
            <a:lvl2pPr marL="685800" indent="-228600">
              <a:buClr>
                <a:srgbClr val="1273A3"/>
              </a:buClr>
              <a:buFont typeface="Wingdings" panose="05000000000000000000" pitchFamily="2" charset="2"/>
              <a:buChar char="u"/>
              <a:defRPr sz="1800">
                <a:latin typeface="微软雅黑" panose="020B0503020204020204" charset="-122"/>
                <a:ea typeface="微软雅黑" panose="020B0503020204020204" charset="-122"/>
              </a:defRPr>
            </a:lvl2pPr>
            <a:lvl3pPr marL="1143000" indent="-228600">
              <a:buClr>
                <a:srgbClr val="1273A3"/>
              </a:buClr>
              <a:buFont typeface="Wingdings" panose="05000000000000000000" pitchFamily="2" charset="2"/>
              <a:buChar char="u"/>
              <a:defRPr sz="1600">
                <a:latin typeface="微软雅黑" panose="020B0503020204020204" charset="-122"/>
                <a:ea typeface="微软雅黑" panose="020B0503020204020204" charset="-122"/>
              </a:defRPr>
            </a:lvl3pPr>
            <a:lvl4pPr marL="1600200" indent="-228600">
              <a:buClr>
                <a:srgbClr val="1273A3"/>
              </a:buClr>
              <a:buFont typeface="Wingdings" panose="05000000000000000000" pitchFamily="2" charset="2"/>
              <a:buChar char="u"/>
              <a:defRPr sz="1400">
                <a:latin typeface="微软雅黑" panose="020B0503020204020204" charset="-122"/>
                <a:ea typeface="微软雅黑" panose="020B0503020204020204" charset="-122"/>
              </a:defRPr>
            </a:lvl4pPr>
            <a:lvl5pPr marL="2057400" indent="-228600">
              <a:buClr>
                <a:srgbClr val="1273A3"/>
              </a:buClr>
              <a:buFont typeface="Wingdings" panose="05000000000000000000" pitchFamily="2" charset="2"/>
              <a:buChar char="u"/>
              <a:defRPr sz="1400">
                <a:latin typeface="微软雅黑" panose="020B0503020204020204" charset="-122"/>
                <a:ea typeface="微软雅黑" panose="020B0503020204020204" charset="-122"/>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13" name="内容占位符 12"/>
          <p:cNvSpPr>
            <a:spLocks noGrp="1"/>
          </p:cNvSpPr>
          <p:nvPr>
            <p:ph sz="quarter" idx="13"/>
          </p:nvPr>
        </p:nvSpPr>
        <p:spPr>
          <a:xfrm>
            <a:off x="1115761" y="440458"/>
            <a:ext cx="6383337" cy="581025"/>
          </a:xfrm>
        </p:spPr>
        <p:txBody>
          <a:bodyPr/>
          <a:lstStyle>
            <a:lvl1pPr marL="0" indent="0" algn="l">
              <a:buNone/>
              <a:defRPr b="1">
                <a:solidFill>
                  <a:srgbClr val="1273A3"/>
                </a:solidFill>
                <a:latin typeface="微软雅黑" panose="020B0503020204020204" charset="-122"/>
                <a:ea typeface="微软雅黑" panose="020B0503020204020204" charset="-122"/>
              </a:defRPr>
            </a:lvl1pPr>
          </a:lstStyle>
          <a:p>
            <a:pPr lvl="0"/>
            <a:r>
              <a:rPr lang="zh-CN" altLang="en-US" dirty="0" smtClean="0"/>
              <a:t>单击此处编辑母版文本样式</a:t>
            </a:r>
          </a:p>
        </p:txBody>
      </p:sp>
    </p:spTree>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
        <p:nvSpPr>
          <p:cNvPr id="4" name="矩形 7"/>
          <p:cNvSpPr/>
          <p:nvPr userDrawn="1"/>
        </p:nvSpPr>
        <p:spPr>
          <a:xfrm>
            <a:off x="0" y="2133600"/>
            <a:ext cx="9267825" cy="1636713"/>
          </a:xfrm>
          <a:prstGeom prst="rect">
            <a:avLst/>
          </a:prstGeom>
          <a:solidFill>
            <a:srgbClr val="127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ea typeface="微软雅黑" panose="020B0503020204020204" pitchFamily="34" charset="-122"/>
            </a:endParaRPr>
          </a:p>
        </p:txBody>
      </p:sp>
      <p:sp>
        <p:nvSpPr>
          <p:cNvPr id="5" name="矩形 8"/>
          <p:cNvSpPr/>
          <p:nvPr userDrawn="1"/>
        </p:nvSpPr>
        <p:spPr>
          <a:xfrm>
            <a:off x="6251575" y="3867150"/>
            <a:ext cx="5940425" cy="57150"/>
          </a:xfrm>
          <a:prstGeom prst="rect">
            <a:avLst/>
          </a:prstGeom>
          <a:solidFill>
            <a:srgbClr val="127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ea typeface="微软雅黑" panose="020B0503020204020204" pitchFamily="34" charset="-122"/>
            </a:endParaRPr>
          </a:p>
        </p:txBody>
      </p:sp>
      <p:pic>
        <p:nvPicPr>
          <p:cNvPr id="6" name="图片 9"/>
          <p:cNvPicPr>
            <a:picLocks noChangeAspect="1"/>
          </p:cNvPicPr>
          <p:nvPr userDrawn="1"/>
        </p:nvPicPr>
        <p:blipFill>
          <a:blip r:embed="rId2"/>
          <a:srcRect/>
          <a:stretch>
            <a:fillRect/>
          </a:stretch>
        </p:blipFill>
        <p:spPr bwMode="auto">
          <a:xfrm>
            <a:off x="280988" y="1216025"/>
            <a:ext cx="4452937" cy="763588"/>
          </a:xfrm>
          <a:prstGeom prst="rect">
            <a:avLst/>
          </a:prstGeom>
          <a:noFill/>
          <a:ln w="9525">
            <a:noFill/>
            <a:miter lim="800000"/>
            <a:headEnd/>
            <a:tailEnd/>
          </a:ln>
        </p:spPr>
      </p:pic>
      <p:sp>
        <p:nvSpPr>
          <p:cNvPr id="2" name="标题 1"/>
          <p:cNvSpPr>
            <a:spLocks noGrp="1"/>
          </p:cNvSpPr>
          <p:nvPr>
            <p:ph type="ctrTitle"/>
          </p:nvPr>
        </p:nvSpPr>
        <p:spPr>
          <a:xfrm>
            <a:off x="1586287" y="2344767"/>
            <a:ext cx="5905500" cy="687473"/>
          </a:xfrm>
        </p:spPr>
        <p:txBody>
          <a:bodyPr anchor="b">
            <a:noAutofit/>
          </a:bodyPr>
          <a:lstStyle>
            <a:lvl1pPr algn="ctr">
              <a:defRPr sz="3600" b="1">
                <a:solidFill>
                  <a:schemeClr val="bg1"/>
                </a:solidFill>
                <a:latin typeface="微软雅黑" panose="020B0503020204020204" charset="-122"/>
                <a:ea typeface="微软雅黑" panose="020B0503020204020204" charset="-122"/>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014787" y="3103191"/>
            <a:ext cx="7048500" cy="409575"/>
          </a:xfrm>
        </p:spPr>
        <p:txBody>
          <a:bodyPr>
            <a:normAutofit/>
          </a:bodyPr>
          <a:lstStyle>
            <a:lvl1pPr marL="0" indent="0" algn="ctr">
              <a:buNone/>
              <a:defRPr sz="1800" b="1">
                <a:solidFill>
                  <a:schemeClr val="bg1"/>
                </a:solidFill>
                <a:latin typeface="微软雅黑" panose="020B0503020204020204" charset="-122"/>
                <a:ea typeface="微软雅黑" panose="020B050302020402020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单击此处编辑母版副标题样式</a:t>
            </a:r>
            <a:endParaRPr lang="zh-CN" altLang="en-US" dirty="0"/>
          </a:p>
        </p:txBody>
      </p:sp>
      <p:sp>
        <p:nvSpPr>
          <p:cNvPr id="7" name="日期占位符 3"/>
          <p:cNvSpPr>
            <a:spLocks noGrp="1"/>
          </p:cNvSpPr>
          <p:nvPr>
            <p:ph type="dt" sz="half" idx="10"/>
          </p:nvPr>
        </p:nvSpPr>
        <p:spPr/>
        <p:txBody>
          <a:bodyPr/>
          <a:lstStyle>
            <a:lvl1pPr>
              <a:defRPr/>
            </a:lvl1pPr>
          </a:lstStyle>
          <a:p>
            <a:pPr>
              <a:defRPr/>
            </a:pPr>
            <a:fld id="{36AB6D9B-1706-42DE-B060-0EB29BFBCC68}" type="datetimeFigureOut">
              <a:rPr lang="zh-CN" altLang="en-US"/>
              <a:pPr>
                <a:defRPr/>
              </a:pPr>
              <a:t>2019-3-26</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F2B5D530-A755-48FF-BB95-4E847650F8F4}" type="slidenum">
              <a:rPr lang="zh-CN" altLang="en-US"/>
              <a:pPr>
                <a:defRPr/>
              </a:pPr>
              <a:t>‹#›</a:t>
            </a:fld>
            <a:endParaRPr lang="zh-CN" altLang="en-US"/>
          </a:p>
        </p:txBody>
      </p:sp>
    </p:spTree>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
        <p:nvSpPr>
          <p:cNvPr id="2" name="Rectangle 3"/>
          <p:cNvSpPr/>
          <p:nvPr userDrawn="1"/>
        </p:nvSpPr>
        <p:spPr bwMode="auto">
          <a:xfrm rot="16200000">
            <a:off x="-233362" y="695325"/>
            <a:ext cx="857250" cy="390525"/>
          </a:xfrm>
          <a:custGeom>
            <a:avLst/>
            <a:gdLst/>
            <a:ahLst/>
            <a:cxnLst/>
            <a:rect l="l" t="t" r="r" b="b"/>
            <a:pathLst>
              <a:path w="1512168" h="411499">
                <a:moveTo>
                  <a:pt x="0" y="0"/>
                </a:moveTo>
                <a:lnTo>
                  <a:pt x="1512168" y="0"/>
                </a:lnTo>
                <a:lnTo>
                  <a:pt x="1512168" y="111467"/>
                </a:lnTo>
                <a:lnTo>
                  <a:pt x="1512168" y="260647"/>
                </a:lnTo>
                <a:lnTo>
                  <a:pt x="1512168" y="351491"/>
                </a:lnTo>
                <a:cubicBezTo>
                  <a:pt x="1512168" y="384633"/>
                  <a:pt x="1485302" y="411499"/>
                  <a:pt x="1452160" y="411499"/>
                </a:cubicBezTo>
                <a:lnTo>
                  <a:pt x="60008" y="411499"/>
                </a:lnTo>
                <a:cubicBezTo>
                  <a:pt x="26866" y="411499"/>
                  <a:pt x="0" y="384633"/>
                  <a:pt x="0" y="351491"/>
                </a:cubicBezTo>
                <a:lnTo>
                  <a:pt x="0" y="260647"/>
                </a:lnTo>
                <a:lnTo>
                  <a:pt x="0" y="111467"/>
                </a:lnTo>
                <a:close/>
              </a:path>
            </a:pathLst>
          </a:custGeom>
          <a:solidFill>
            <a:srgbClr val="1273A3"/>
          </a:solidFill>
          <a:ln w="9525" cap="flat" cmpd="sng" algn="ctr">
            <a:noFill/>
            <a:prstDash val="solid"/>
            <a:headEnd type="none" w="med" len="med"/>
            <a:tailEnd type="none" w="med" len="med"/>
          </a:ln>
          <a:effectLst/>
        </p:spPr>
        <p:txBody>
          <a:bodyPr lIns="76109" tIns="38049" rIns="38049" bIns="76109"/>
          <a:lstStyle/>
          <a:p>
            <a:pPr defTabSz="913130" fontAlgn="auto">
              <a:spcBef>
                <a:spcPts val="0"/>
              </a:spcBef>
              <a:spcAft>
                <a:spcPts val="0"/>
              </a:spcAft>
              <a:defRPr/>
            </a:pPr>
            <a:endParaRPr lang="en-US" sz="1500" kern="0" spc="-40" dirty="0">
              <a:gradFill>
                <a:gsLst>
                  <a:gs pos="0">
                    <a:srgbClr val="FFFFFF"/>
                  </a:gs>
                  <a:gs pos="100000">
                    <a:srgbClr val="FFFFFF"/>
                  </a:gs>
                </a:gsLst>
                <a:lin ang="5400000" scaled="0"/>
              </a:gradFill>
              <a:latin typeface="Segoe UI" panose="020B0502040204020203"/>
              <a:ea typeface="Segoe UI" panose="020B0502040204020203" pitchFamily="34" charset="0"/>
              <a:cs typeface="Segoe UI" panose="020B0502040204020203" pitchFamily="34" charset="0"/>
            </a:endParaRPr>
          </a:p>
        </p:txBody>
      </p:sp>
      <p:sp>
        <p:nvSpPr>
          <p:cNvPr id="3" name="Rectangle 3"/>
          <p:cNvSpPr/>
          <p:nvPr userDrawn="1"/>
        </p:nvSpPr>
        <p:spPr bwMode="auto">
          <a:xfrm>
            <a:off x="455613" y="463550"/>
            <a:ext cx="1511300" cy="855663"/>
          </a:xfrm>
          <a:prstGeom prst="roundRect">
            <a:avLst>
              <a:gd name="adj" fmla="val 6940"/>
            </a:avLst>
          </a:prstGeom>
          <a:solidFill>
            <a:srgbClr val="1273A3"/>
          </a:solidFill>
          <a:ln w="9525" cap="flat" cmpd="sng" algn="ctr">
            <a:noFill/>
            <a:prstDash val="solid"/>
            <a:headEnd type="none" w="med" len="med"/>
            <a:tailEnd type="none" w="med" len="med"/>
          </a:ln>
          <a:effectLst/>
        </p:spPr>
        <p:txBody>
          <a:bodyPr lIns="76109" tIns="38049" rIns="38049" bIns="76109"/>
          <a:lstStyle/>
          <a:p>
            <a:pPr defTabSz="913130" fontAlgn="auto">
              <a:spcBef>
                <a:spcPts val="0"/>
              </a:spcBef>
              <a:spcAft>
                <a:spcPts val="0"/>
              </a:spcAft>
              <a:defRPr/>
            </a:pPr>
            <a:endParaRPr lang="en-US" sz="1500" kern="0" spc="-40" dirty="0">
              <a:gradFill>
                <a:gsLst>
                  <a:gs pos="0">
                    <a:srgbClr val="FFFFFF"/>
                  </a:gs>
                  <a:gs pos="100000">
                    <a:srgbClr val="FFFFFF"/>
                  </a:gs>
                </a:gsLst>
                <a:lin ang="5400000" scaled="0"/>
              </a:gradFill>
              <a:latin typeface="Segoe UI" panose="020B0502040204020203"/>
              <a:ea typeface="Segoe UI" panose="020B0502040204020203" pitchFamily="34" charset="0"/>
              <a:cs typeface="Segoe UI" panose="020B0502040204020203" pitchFamily="34" charset="0"/>
            </a:endParaRPr>
          </a:p>
        </p:txBody>
      </p:sp>
      <p:sp>
        <p:nvSpPr>
          <p:cNvPr id="4" name="TextBox 15"/>
          <p:cNvSpPr txBox="1"/>
          <p:nvPr userDrawn="1"/>
        </p:nvSpPr>
        <p:spPr>
          <a:xfrm>
            <a:off x="455613" y="952500"/>
            <a:ext cx="1511300" cy="339725"/>
          </a:xfrm>
          <a:prstGeom prst="rect">
            <a:avLst/>
          </a:prstGeom>
          <a:noFill/>
        </p:spPr>
        <p:txBody>
          <a:bodyPr>
            <a:spAutoFit/>
          </a:bodyPr>
          <a:lstStyle/>
          <a:p>
            <a:pPr algn="ctr" fontAlgn="auto">
              <a:spcBef>
                <a:spcPts val="0"/>
              </a:spcBef>
              <a:spcAft>
                <a:spcPts val="0"/>
              </a:spcAft>
              <a:defRPr/>
            </a:pPr>
            <a:r>
              <a:rPr lang="en-US" altLang="zh-CN" sz="1600" dirty="0">
                <a:solidFill>
                  <a:schemeClr val="bg1"/>
                </a:solidFill>
                <a:latin typeface="Agency FB" panose="020B0503020202020204" pitchFamily="34" charset="0"/>
                <a:ea typeface="微软雅黑" panose="020B0503020204020204" pitchFamily="34" charset="-122"/>
              </a:rPr>
              <a:t>Contents Page</a:t>
            </a:r>
            <a:endParaRPr lang="zh-CN" altLang="en-US" sz="1600" dirty="0">
              <a:solidFill>
                <a:schemeClr val="bg1"/>
              </a:solidFill>
              <a:latin typeface="Agency FB" panose="020B0503020202020204" pitchFamily="34" charset="0"/>
              <a:ea typeface="微软雅黑" panose="020B0503020204020204" pitchFamily="34" charset="-122"/>
            </a:endParaRPr>
          </a:p>
        </p:txBody>
      </p:sp>
      <p:sp>
        <p:nvSpPr>
          <p:cNvPr id="5" name="文本框 8"/>
          <p:cNvSpPr txBox="1"/>
          <p:nvPr userDrawn="1"/>
        </p:nvSpPr>
        <p:spPr>
          <a:xfrm>
            <a:off x="455613" y="512763"/>
            <a:ext cx="1511300" cy="461962"/>
          </a:xfrm>
          <a:prstGeom prst="rect">
            <a:avLst/>
          </a:prstGeom>
          <a:noFill/>
        </p:spPr>
        <p:txBody>
          <a:bodyPr>
            <a:spAutoFit/>
          </a:bodyPr>
          <a:lstStyle/>
          <a:p>
            <a:pPr algn="ctr" fontAlgn="auto">
              <a:spcBef>
                <a:spcPts val="0"/>
              </a:spcBef>
              <a:spcAft>
                <a:spcPts val="0"/>
              </a:spcAft>
              <a:defRPr/>
            </a:pPr>
            <a:r>
              <a:rPr lang="zh-CN" altLang="en-US" sz="2400" b="1" dirty="0">
                <a:solidFill>
                  <a:schemeClr val="bg1"/>
                </a:solidFill>
                <a:latin typeface="+mn-lt"/>
                <a:ea typeface="微软雅黑" panose="020B0503020204020204" charset="-122"/>
              </a:rPr>
              <a:t>目录</a:t>
            </a:r>
            <a:endParaRPr lang="zh-CN" altLang="en-US" sz="2400" b="1" dirty="0">
              <a:solidFill>
                <a:schemeClr val="bg1"/>
              </a:solidFill>
              <a:latin typeface="+mn-lt"/>
              <a:ea typeface="微软雅黑" panose="020B0503020204020204" charset="-122"/>
            </a:endParaRPr>
          </a:p>
        </p:txBody>
      </p:sp>
      <p:sp>
        <p:nvSpPr>
          <p:cNvPr id="6" name="TextBox 15"/>
          <p:cNvSpPr txBox="1"/>
          <p:nvPr userDrawn="1"/>
        </p:nvSpPr>
        <p:spPr>
          <a:xfrm>
            <a:off x="11087100" y="6259513"/>
            <a:ext cx="982663" cy="338137"/>
          </a:xfrm>
          <a:prstGeom prst="rect">
            <a:avLst/>
          </a:prstGeom>
          <a:noFill/>
        </p:spPr>
        <p:txBody>
          <a:bodyPr wrap="none">
            <a:spAutoFit/>
          </a:bodyPr>
          <a:lstStyle/>
          <a:p>
            <a:pPr fontAlgn="auto">
              <a:spcBef>
                <a:spcPts val="0"/>
              </a:spcBef>
              <a:spcAft>
                <a:spcPts val="0"/>
              </a:spcAft>
              <a:defRPr/>
            </a:pPr>
            <a:r>
              <a:rPr lang="en-US" altLang="zh-CN" sz="1600" dirty="0">
                <a:solidFill>
                  <a:schemeClr val="bg1">
                    <a:lumMod val="75000"/>
                  </a:schemeClr>
                </a:solidFill>
                <a:latin typeface="+mn-lt"/>
                <a:ea typeface="微软雅黑" panose="020B0503020204020204" pitchFamily="34" charset="-122"/>
              </a:rPr>
              <a:t>—  </a:t>
            </a:r>
            <a:fld id="{EE829DFC-9F0F-4434-8B68-6F3D367ACA24}" type="slidenum">
              <a:rPr lang="zh-CN" altLang="en-US" sz="1600" dirty="0">
                <a:solidFill>
                  <a:schemeClr val="bg1">
                    <a:lumMod val="75000"/>
                  </a:schemeClr>
                </a:solidFill>
                <a:latin typeface="+mn-lt"/>
                <a:ea typeface="微软雅黑" panose="020B0503020204020204" pitchFamily="34" charset="-122"/>
              </a:rPr>
              <a:pPr fontAlgn="auto">
                <a:spcBef>
                  <a:spcPts val="0"/>
                </a:spcBef>
                <a:spcAft>
                  <a:spcPts val="0"/>
                </a:spcAft>
                <a:defRPr/>
              </a:pPr>
              <a:t>‹#›</a:t>
            </a:fld>
            <a:r>
              <a:rPr lang="zh-CN" altLang="en-US" sz="1600" dirty="0">
                <a:solidFill>
                  <a:schemeClr val="bg1">
                    <a:lumMod val="75000"/>
                  </a:schemeClr>
                </a:solidFill>
                <a:latin typeface="+mn-lt"/>
                <a:ea typeface="微软雅黑" panose="020B0503020204020204" pitchFamily="34" charset="-122"/>
              </a:rPr>
              <a:t> </a:t>
            </a:r>
            <a:r>
              <a:rPr lang="en-US" altLang="zh-CN" sz="1600" dirty="0">
                <a:solidFill>
                  <a:schemeClr val="bg1">
                    <a:lumMod val="75000"/>
                  </a:schemeClr>
                </a:solidFill>
                <a:latin typeface="+mn-lt"/>
                <a:ea typeface="微软雅黑" panose="020B0503020204020204" pitchFamily="34" charset="-122"/>
              </a:rPr>
              <a:t>—</a:t>
            </a:r>
            <a:r>
              <a:rPr lang="zh-CN" altLang="en-US" sz="1600" dirty="0">
                <a:solidFill>
                  <a:schemeClr val="bg1">
                    <a:lumMod val="75000"/>
                  </a:schemeClr>
                </a:solidFill>
                <a:latin typeface="+mn-lt"/>
                <a:ea typeface="微软雅黑" panose="020B0503020204020204" pitchFamily="34" charset="-122"/>
              </a:rPr>
              <a:t> </a:t>
            </a:r>
            <a:endParaRPr lang="zh-CN" altLang="en-US" sz="1600" dirty="0">
              <a:solidFill>
                <a:schemeClr val="bg1">
                  <a:lumMod val="75000"/>
                </a:schemeClr>
              </a:solidFill>
              <a:latin typeface="微软雅黑" panose="020B0503020204020204" charset="-122"/>
              <a:ea typeface="微软雅黑" panose="020B0503020204020204" charset="-122"/>
            </a:endParaRPr>
          </a:p>
        </p:txBody>
      </p:sp>
      <p:grpSp>
        <p:nvGrpSpPr>
          <p:cNvPr id="7" name="组合 9"/>
          <p:cNvGrpSpPr>
            <a:grpSpLocks/>
          </p:cNvGrpSpPr>
          <p:nvPr userDrawn="1"/>
        </p:nvGrpSpPr>
        <p:grpSpPr bwMode="auto">
          <a:xfrm>
            <a:off x="10823575" y="6091238"/>
            <a:ext cx="1368425" cy="433387"/>
            <a:chOff x="10634092" y="6090541"/>
            <a:chExt cx="1368151" cy="434803"/>
          </a:xfrm>
        </p:grpSpPr>
        <p:sp>
          <p:nvSpPr>
            <p:cNvPr id="8" name="Rectangle 3"/>
            <p:cNvSpPr/>
            <p:nvPr userDrawn="1"/>
          </p:nvSpPr>
          <p:spPr bwMode="auto">
            <a:xfrm>
              <a:off x="10634092" y="6090541"/>
              <a:ext cx="792004" cy="431618"/>
            </a:xfrm>
            <a:prstGeom prst="roundRect">
              <a:avLst/>
            </a:prstGeom>
            <a:solidFill>
              <a:srgbClr val="1273A3"/>
            </a:solidFill>
            <a:ln w="9525" cap="flat" cmpd="sng" algn="ctr">
              <a:noFill/>
              <a:prstDash val="solid"/>
              <a:headEnd type="none" w="med" len="med"/>
              <a:tailEnd type="none" w="med" len="med"/>
            </a:ln>
            <a:effectLst/>
          </p:spPr>
          <p:txBody>
            <a:bodyPr lIns="76109" tIns="38049" rIns="38049" bIns="76109"/>
            <a:lstStyle/>
            <a:p>
              <a:pPr defTabSz="913130" fontAlgn="auto">
                <a:spcBef>
                  <a:spcPts val="0"/>
                </a:spcBef>
                <a:spcAft>
                  <a:spcPts val="0"/>
                </a:spcAft>
                <a:defRPr/>
              </a:pPr>
              <a:endParaRPr lang="en-US" sz="1500" kern="0" spc="-40" dirty="0">
                <a:gradFill>
                  <a:gsLst>
                    <a:gs pos="0">
                      <a:srgbClr val="FFFFFF"/>
                    </a:gs>
                    <a:gs pos="100000">
                      <a:srgbClr val="FFFFFF"/>
                    </a:gs>
                  </a:gsLst>
                  <a:lin ang="5400000" scaled="0"/>
                </a:gradFill>
                <a:latin typeface="Segoe UI" panose="020B0502040204020203"/>
                <a:ea typeface="Segoe UI" panose="020B0502040204020203" pitchFamily="34" charset="0"/>
                <a:cs typeface="Segoe UI" panose="020B0502040204020203" pitchFamily="34" charset="0"/>
              </a:endParaRPr>
            </a:p>
          </p:txBody>
        </p:sp>
        <p:sp>
          <p:nvSpPr>
            <p:cNvPr id="9" name="Rectangle 3"/>
            <p:cNvSpPr/>
            <p:nvPr userDrawn="1"/>
          </p:nvSpPr>
          <p:spPr bwMode="auto">
            <a:xfrm>
              <a:off x="10634092" y="6456859"/>
              <a:ext cx="1368151" cy="68485"/>
            </a:xfrm>
            <a:prstGeom prst="roundRect">
              <a:avLst>
                <a:gd name="adj" fmla="val 0"/>
              </a:avLst>
            </a:prstGeom>
            <a:solidFill>
              <a:srgbClr val="1273A3"/>
            </a:solidFill>
            <a:ln w="9525" cap="flat" cmpd="sng" algn="ctr">
              <a:noFill/>
              <a:prstDash val="solid"/>
              <a:headEnd type="none" w="med" len="med"/>
              <a:tailEnd type="none" w="med" len="med"/>
            </a:ln>
            <a:effectLst/>
          </p:spPr>
          <p:txBody>
            <a:bodyPr lIns="76109" tIns="38049" rIns="38049" bIns="76109"/>
            <a:lstStyle/>
            <a:p>
              <a:pPr defTabSz="913130" fontAlgn="auto">
                <a:spcBef>
                  <a:spcPts val="0"/>
                </a:spcBef>
                <a:spcAft>
                  <a:spcPts val="0"/>
                </a:spcAft>
                <a:defRPr/>
              </a:pPr>
              <a:endParaRPr lang="en-US" sz="1500" kern="0" spc="-40" dirty="0">
                <a:gradFill>
                  <a:gsLst>
                    <a:gs pos="0">
                      <a:srgbClr val="FFFFFF"/>
                    </a:gs>
                    <a:gs pos="100000">
                      <a:srgbClr val="FFFFFF"/>
                    </a:gs>
                  </a:gsLst>
                  <a:lin ang="5400000" scaled="0"/>
                </a:gradFill>
                <a:latin typeface="Segoe UI" panose="020B0502040204020203"/>
                <a:ea typeface="Segoe UI" panose="020B0502040204020203" pitchFamily="34" charset="0"/>
                <a:cs typeface="Segoe UI" panose="020B0502040204020203" pitchFamily="34" charset="0"/>
              </a:endParaRPr>
            </a:p>
          </p:txBody>
        </p:sp>
      </p:grpSp>
      <p:sp>
        <p:nvSpPr>
          <p:cNvPr id="10" name="TextBox 15"/>
          <p:cNvSpPr txBox="1"/>
          <p:nvPr userDrawn="1"/>
        </p:nvSpPr>
        <p:spPr>
          <a:xfrm>
            <a:off x="10834688" y="6121400"/>
            <a:ext cx="769937" cy="369888"/>
          </a:xfrm>
          <a:prstGeom prst="rect">
            <a:avLst/>
          </a:prstGeom>
          <a:noFill/>
          <a:ln>
            <a:noFill/>
          </a:ln>
        </p:spPr>
        <p:txBody>
          <a:bodyPr>
            <a:spAutoFit/>
          </a:bodyPr>
          <a:lstStyle/>
          <a:p>
            <a:pPr algn="ctr" fontAlgn="auto">
              <a:spcBef>
                <a:spcPts val="0"/>
              </a:spcBef>
              <a:spcAft>
                <a:spcPts val="0"/>
              </a:spcAft>
              <a:defRPr/>
            </a:pPr>
            <a:fld id="{6CB9D6C4-156C-477F-B6F9-DC9F577B13D3}" type="slidenum">
              <a:rPr lang="zh-CN" altLang="en-US">
                <a:solidFill>
                  <a:schemeClr val="bg1"/>
                </a:solidFill>
                <a:latin typeface="Impact" panose="020B0806030902050204" pitchFamily="34" charset="0"/>
                <a:ea typeface="微软雅黑" panose="020B0503020204020204" pitchFamily="34" charset="-122"/>
              </a:rPr>
              <a:pPr algn="ctr" fontAlgn="auto">
                <a:spcBef>
                  <a:spcPts val="0"/>
                </a:spcBef>
                <a:spcAft>
                  <a:spcPts val="0"/>
                </a:spcAft>
                <a:defRPr/>
              </a:pPr>
              <a:t>‹#›</a:t>
            </a:fld>
            <a:r>
              <a:rPr lang="zh-CN" altLang="en-US" dirty="0">
                <a:solidFill>
                  <a:schemeClr val="bg1"/>
                </a:solidFill>
                <a:latin typeface="Impact" panose="020B0806030902050204" pitchFamily="34" charset="0"/>
                <a:ea typeface="微软雅黑" panose="020B0503020204020204" pitchFamily="34" charset="-122"/>
              </a:rPr>
              <a:t> </a:t>
            </a:r>
            <a:endParaRPr lang="zh-CN" altLang="en-US" dirty="0">
              <a:solidFill>
                <a:schemeClr val="bg1"/>
              </a:solidFill>
              <a:latin typeface="Impact" panose="020B0806030902050204" pitchFamily="34" charset="0"/>
              <a:ea typeface="微软雅黑" panose="020B0503020204020204" charset="-122"/>
            </a:endParaRPr>
          </a:p>
        </p:txBody>
      </p:sp>
    </p:spTree>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ABCD8777-623A-49F6-A7B7-E407667DD8CA}" type="datetimeFigureOut">
              <a:rPr lang="zh-CN" altLang="en-US"/>
              <a:pPr>
                <a:defRPr/>
              </a:pPr>
              <a:t>2019-3-26</a:t>
            </a:fld>
            <a:endParaRPr lang="zh-CN" altLang="en-US" dirty="0"/>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80657DB6-8856-4928-A894-0145ECEC1F19}" type="slidenum">
              <a:rPr lang="zh-CN" altLang="en-US"/>
              <a:pPr>
                <a:defRPr/>
              </a:pPr>
              <a:t>‹#›</a:t>
            </a:fld>
            <a:endParaRPr lang="zh-CN" altLang="en-US" dirty="0"/>
          </a:p>
        </p:txBody>
      </p:sp>
    </p:spTree>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1B57122D-5656-4D01-92CC-35BAD12A7895}" type="datetimeFigureOut">
              <a:rPr lang="zh-CN" altLang="en-US"/>
              <a:pPr>
                <a:defRPr/>
              </a:pPr>
              <a:t>2019-3-26</a:t>
            </a:fld>
            <a:endParaRPr lang="zh-CN" altLang="en-US" dirty="0"/>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6306392B-EEBE-4586-BCC4-D4D0740F3757}" type="slidenum">
              <a:rPr lang="zh-CN" altLang="en-US"/>
              <a:pPr>
                <a:defRPr/>
              </a:pPr>
              <a:t>‹#›</a:t>
            </a:fld>
            <a:endParaRPr lang="zh-CN" altLang="en-US" dirty="0"/>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78F3F1BB-FD46-4978-8657-AED25D772A4B}" type="datetimeFigureOut">
              <a:rPr lang="zh-CN" altLang="en-US"/>
              <a:pPr>
                <a:defRPr/>
              </a:pPr>
              <a:t>2019-3-26</a:t>
            </a:fld>
            <a:endParaRPr lang="zh-CN" altLang="en-US" dirty="0"/>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370529B6-EF37-4E3A-A31B-DB87599BBAA5}" type="slidenum">
              <a:rPr lang="zh-CN" altLang="en-US"/>
              <a:pPr>
                <a:defRPr/>
              </a:pPr>
              <a:t>‹#›</a:t>
            </a:fld>
            <a:endParaRPr lang="zh-CN" altLang="en-US" dirty="0"/>
          </a:p>
        </p:txBody>
      </p:sp>
    </p:spTree>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95CB08B7-AF53-4D7C-A51B-E2EF9A900E60}" type="datetimeFigureOut">
              <a:rPr lang="zh-CN" altLang="en-US"/>
              <a:pPr>
                <a:defRPr/>
              </a:pPr>
              <a:t>2019-3-26</a:t>
            </a:fld>
            <a:endParaRPr lang="zh-CN" altLang="en-US" dirty="0"/>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4AEDB042-20E7-4874-9DF6-8EBA13A158CD}" type="slidenum">
              <a:rPr lang="zh-CN" altLang="en-US"/>
              <a:pPr>
                <a:defRPr/>
              </a:pPr>
              <a:t>‹#›</a:t>
            </a:fld>
            <a:endParaRPr lang="zh-CN" altLang="en-US" dirty="0"/>
          </a:p>
        </p:txBody>
      </p:sp>
    </p:spTree>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E409B5BB-3F65-4B25-9CA7-04584CE9FDC8}" type="datetimeFigureOut">
              <a:rPr lang="zh-CN" altLang="en-US"/>
              <a:pPr>
                <a:defRPr/>
              </a:pPr>
              <a:t>2019-3-26</a:t>
            </a:fld>
            <a:endParaRPr lang="zh-CN" altLang="en-US" dirty="0"/>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CB65A450-714B-40D0-B044-A498523ECE52}" type="slidenum">
              <a:rPr lang="zh-CN" altLang="en-US"/>
              <a:pPr>
                <a:defRPr/>
              </a:pPr>
              <a:t>‹#›</a:t>
            </a:fld>
            <a:endParaRPr lang="zh-CN" altLang="en-US" dirty="0"/>
          </a:p>
        </p:txBody>
      </p:sp>
    </p:spTree>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A9F21C46-8451-45AD-B4F6-BD15E4699AB6}" type="datetimeFigureOut">
              <a:rPr lang="zh-CN" altLang="en-US"/>
              <a:pPr>
                <a:defRPr/>
              </a:pPr>
              <a:t>2019-3-26</a:t>
            </a:fld>
            <a:endParaRPr lang="zh-CN" altLang="en-US" dirty="0"/>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A115A2D8-AE17-4A67-AFA1-5AB93F5C29B8}" type="slidenum">
              <a:rPr lang="zh-CN" altLang="en-US"/>
              <a:pPr>
                <a:defRPr/>
              </a:pPr>
              <a:t>‹#›</a:t>
            </a:fld>
            <a:endParaRPr lang="zh-CN" altLang="en-US" dirty="0"/>
          </a:p>
        </p:txBody>
      </p:sp>
    </p:spTree>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44D34144-F01D-431C-BA46-DE6A843C5705}" type="datetimeFigureOut">
              <a:rPr lang="zh-CN" altLang="en-US"/>
              <a:pPr>
                <a:defRPr/>
              </a:pPr>
              <a:t>2019-3-26</a:t>
            </a:fld>
            <a:endParaRPr lang="zh-CN" altLang="en-US" dirty="0"/>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352CE180-8940-4367-98AA-E9AE8D6288E3}" type="slidenum">
              <a:rPr lang="zh-CN" altLang="en-US"/>
              <a:pPr>
                <a:defRPr/>
              </a:pPr>
              <a:t>‹#›</a:t>
            </a:fld>
            <a:endParaRPr lang="zh-CN" altLang="en-US" dirty="0"/>
          </a:p>
        </p:txBody>
      </p:sp>
    </p:spTree>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FCD22839-A682-43EA-B7B5-CAFF19A9459E}" type="datetimeFigureOut">
              <a:rPr lang="zh-CN" altLang="en-US"/>
              <a:pPr>
                <a:defRPr/>
              </a:pPr>
              <a:t>2019-3-26</a:t>
            </a:fld>
            <a:endParaRPr lang="zh-CN" altLang="en-US" dirty="0"/>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DAA47D5C-BDC0-41F3-B1DD-76A4D8507432}" type="slidenum">
              <a:rPr lang="zh-CN" altLang="en-US"/>
              <a:pPr>
                <a:defRPr/>
              </a:pPr>
              <a:t>‹#›</a:t>
            </a:fld>
            <a:endParaRPr lang="zh-CN" altLang="en-US" dirty="0"/>
          </a:p>
        </p:txBody>
      </p:sp>
    </p:spTree>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630A6813-1BD9-4BE1-9197-D197CB54CC11}" type="datetimeFigureOut">
              <a:rPr lang="zh-CN" altLang="en-US"/>
              <a:pPr>
                <a:defRPr/>
              </a:pPr>
              <a:t>2019-3-26</a:t>
            </a:fld>
            <a:endParaRPr lang="zh-CN" altLang="en-US" dirty="0"/>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4FFD6FE3-1990-4FED-8945-F84B8DC2A998}" type="slidenum">
              <a:rPr lang="zh-CN" altLang="en-US"/>
              <a:pPr>
                <a:defRPr/>
              </a:pPr>
              <a:t>‹#›</a:t>
            </a:fld>
            <a:endParaRPr lang="zh-CN" altLang="en-US" dirty="0"/>
          </a:p>
        </p:txBody>
      </p:sp>
    </p:spTree>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0A5FC581-80CF-49FD-AE89-CC78EA7AB3AF}" type="datetimeFigureOut">
              <a:rPr lang="zh-CN" altLang="en-US"/>
              <a:pPr>
                <a:defRPr/>
              </a:pPr>
              <a:t>2019-3-26</a:t>
            </a:fld>
            <a:endParaRPr lang="zh-CN" altLang="en-US" dirty="0"/>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27B16921-92F8-4509-8CBD-DD74807A6684}" type="slidenum">
              <a:rPr lang="zh-CN" altLang="en-US"/>
              <a:pPr>
                <a:defRPr/>
              </a:pPr>
              <a:t>‹#›</a:t>
            </a:fld>
            <a:endParaRPr lang="zh-CN" altLang="en-US" dirty="0"/>
          </a:p>
        </p:txBody>
      </p:sp>
    </p:spTree>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591182B4-D21D-4814-8097-57067A91C8EE}" type="datetimeFigureOut">
              <a:rPr lang="zh-CN" altLang="en-US"/>
              <a:pPr>
                <a:defRPr/>
              </a:pPr>
              <a:t>2019-3-26</a:t>
            </a:fld>
            <a:endParaRPr lang="zh-CN" altLang="en-US" dirty="0"/>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5AA8424-F95D-4F0E-A67B-2A6B0B929C54}" type="slidenum">
              <a:rPr lang="zh-CN" altLang="en-US"/>
              <a:pPr>
                <a:defRPr/>
              </a:pPr>
              <a:t>‹#›</a:t>
            </a:fld>
            <a:endParaRPr lang="zh-CN" altLang="en-US" dirty="0"/>
          </a:p>
        </p:txBody>
      </p:sp>
    </p:spTree>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B71D4327-E9FA-4ADA-AA73-09CB20D06B6F}" type="datetimeFigureOut">
              <a:rPr lang="zh-CN" altLang="en-US"/>
              <a:pPr>
                <a:defRPr/>
              </a:pPr>
              <a:t>2019-3-26</a:t>
            </a:fld>
            <a:endParaRPr lang="zh-CN" altLang="en-US" dirty="0"/>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08746FE-E752-4862-9767-D5589BB24B6D}" type="slidenum">
              <a:rPr lang="zh-CN" altLang="en-US"/>
              <a:pPr>
                <a:defRPr/>
              </a:pPr>
              <a:t>‹#›</a:t>
            </a:fld>
            <a:endParaRPr lang="zh-CN" altLang="en-US" dirty="0"/>
          </a:p>
        </p:txBody>
      </p:sp>
    </p:spTree>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showMasterPhAnim="0" type="title" preserve="1">
  <p:cSld name="标题幻灯片">
    <p:spTree>
      <p:nvGrpSpPr>
        <p:cNvPr id="1" name=""/>
        <p:cNvGrpSpPr/>
        <p:nvPr/>
      </p:nvGrpSpPr>
      <p:grpSpPr>
        <a:xfrm>
          <a:off x="0" y="0"/>
          <a:ext cx="0" cy="0"/>
          <a:chOff x="0" y="0"/>
          <a:chExt cx="0" cy="0"/>
        </a:xfrm>
      </p:grpSpPr>
      <p:pic>
        <p:nvPicPr>
          <p:cNvPr id="4" name="图片 2049" descr="bg3"/>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2051" name="Rectangle 27"/>
          <p:cNvSpPr>
            <a:spLocks noGrp="1"/>
          </p:cNvSpPr>
          <p:nvPr>
            <p:ph type="ctrTitle"/>
          </p:nvPr>
        </p:nvSpPr>
        <p:spPr>
          <a:xfrm>
            <a:off x="624417" y="2997200"/>
            <a:ext cx="10943167" cy="960438"/>
          </a:xfrm>
          <a:prstGeom prst="rect">
            <a:avLst/>
          </a:prstGeom>
          <a:noFill/>
          <a:ln w="9525">
            <a:noFill/>
          </a:ln>
        </p:spPr>
        <p:txBody>
          <a:bodyPr/>
          <a:lstStyle>
            <a:lvl1pPr lvl="0" algn="r">
              <a:defRPr sz="3400" b="0">
                <a:solidFill>
                  <a:schemeClr val="tx1"/>
                </a:solidFill>
                <a:ea typeface="微软雅黑" panose="020B0503020204020204" charset="-122"/>
              </a:defRPr>
            </a:lvl1pPr>
          </a:lstStyle>
          <a:p>
            <a:pPr lvl="0"/>
            <a:r>
              <a:rPr lang="zh-CN" altLang="en-US"/>
              <a:t>单击此处编辑母版标题样式</a:t>
            </a:r>
          </a:p>
        </p:txBody>
      </p:sp>
      <p:sp>
        <p:nvSpPr>
          <p:cNvPr id="2052" name="Rectangle 31"/>
          <p:cNvSpPr>
            <a:spLocks noGrp="1"/>
          </p:cNvSpPr>
          <p:nvPr>
            <p:ph type="subTitle" idx="1"/>
          </p:nvPr>
        </p:nvSpPr>
        <p:spPr>
          <a:xfrm>
            <a:off x="624417" y="3952875"/>
            <a:ext cx="10943167" cy="407988"/>
          </a:xfrm>
          <a:prstGeom prst="rect">
            <a:avLst/>
          </a:prstGeom>
          <a:noFill/>
          <a:ln w="9525">
            <a:noFill/>
          </a:ln>
        </p:spPr>
        <p:txBody>
          <a:bodyPr anchor="ctr"/>
          <a:lstStyle>
            <a:lvl1pPr marL="0" lvl="0" indent="0" algn="r">
              <a:buNone/>
              <a:defRPr sz="1800" b="0">
                <a:ea typeface="微软雅黑" panose="020B0503020204020204" charset="-122"/>
              </a:defRPr>
            </a:lvl1pPr>
            <a:lvl2pPr marL="457200" lvl="1" indent="0" algn="ctr">
              <a:buNone/>
              <a:defRPr sz="1800" b="1">
                <a:ea typeface="华文细黑" panose="02010600040101010101" pitchFamily="2" charset="-122"/>
              </a:defRPr>
            </a:lvl2pPr>
            <a:lvl3pPr marL="914400" lvl="2" indent="0" algn="ctr">
              <a:buNone/>
              <a:defRPr sz="1800" b="1">
                <a:ea typeface="华文细黑" panose="02010600040101010101" pitchFamily="2" charset="-122"/>
              </a:defRPr>
            </a:lvl3pPr>
            <a:lvl4pPr marL="1371600" lvl="3" indent="0" algn="ctr">
              <a:buNone/>
              <a:defRPr sz="1800" b="1">
                <a:ea typeface="华文细黑" panose="02010600040101010101" pitchFamily="2" charset="-122"/>
              </a:defRPr>
            </a:lvl4pPr>
            <a:lvl5pPr marL="1828800" lvl="4" indent="0" algn="ctr">
              <a:buNone/>
              <a:defRPr sz="1800" b="1">
                <a:ea typeface="华文细黑" panose="02010600040101010101" pitchFamily="2" charset="-122"/>
              </a:defRPr>
            </a:lvl5pPr>
          </a:lstStyle>
          <a:p>
            <a:pPr lvl="0"/>
            <a:r>
              <a:rPr lang="zh-CN" altLang="en-US"/>
              <a:t>单击此处编辑母版副标题样式</a:t>
            </a:r>
          </a:p>
        </p:txBody>
      </p:sp>
    </p:spTree>
  </p:cSld>
  <p:clrMapOvr>
    <a:masterClrMapping/>
  </p:clrMapOvr>
  <p:transition spd="slow"/>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22BFEB42-AF9A-41D9-9492-3804880346B2}" type="datetimeFigureOut">
              <a:rPr lang="zh-CN" altLang="en-US"/>
              <a:pPr>
                <a:defRPr/>
              </a:pPr>
              <a:t>2019-3-26</a:t>
            </a:fld>
            <a:endParaRPr lang="zh-CN" altLang="en-US" dirty="0"/>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D5FC4273-6BC7-42FC-B929-A064C151C941}" type="slidenum">
              <a:rPr lang="zh-CN" altLang="en-US"/>
              <a:pPr>
                <a:defRPr/>
              </a:pPr>
              <a:t>‹#›</a:t>
            </a:fld>
            <a:endParaRPr lang="zh-CN" altLang="en-US" dirty="0"/>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28C551F1-17BB-4F02-B22B-FE7AEA3C5589}" type="datetimeFigureOut">
              <a:rPr lang="zh-CN" altLang="en-US"/>
              <a:pPr>
                <a:defRPr/>
              </a:pPr>
              <a:t>2019-3-26</a:t>
            </a:fld>
            <a:endParaRPr lang="zh-CN" altLang="en-US" dirty="0"/>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A570DD68-FDCA-47FB-BF91-FC6758D61FC6}" type="slidenum">
              <a:rPr lang="zh-CN" altLang="en-US"/>
              <a:pPr>
                <a:defRPr/>
              </a:pPr>
              <a:t>‹#›</a:t>
            </a:fld>
            <a:endParaRPr lang="zh-CN" altLang="en-US" dirty="0"/>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24384266-5597-4C96-994C-A4C1D91C25A8}" type="datetimeFigureOut">
              <a:rPr lang="zh-CN" altLang="en-US"/>
              <a:pPr>
                <a:defRPr/>
              </a:pPr>
              <a:t>2019-3-26</a:t>
            </a:fld>
            <a:endParaRPr lang="zh-CN" altLang="en-US" dirty="0"/>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BE8D9F51-5C34-4C53-A544-70943F1B316F}" type="slidenum">
              <a:rPr lang="zh-CN" altLang="en-US"/>
              <a:pPr>
                <a:defRPr/>
              </a:pPr>
              <a:t>‹#›</a:t>
            </a:fld>
            <a:endParaRPr lang="zh-CN" altLang="en-US" dirty="0"/>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D32C951D-9553-404A-8E44-B2BBD58123DC}" type="datetimeFigureOut">
              <a:rPr lang="zh-CN" altLang="en-US"/>
              <a:pPr>
                <a:defRPr/>
              </a:pPr>
              <a:t>2019-3-26</a:t>
            </a:fld>
            <a:endParaRPr lang="zh-CN" altLang="en-US" dirty="0"/>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1C32EB0A-D524-44CD-9738-18E2279AC0CC}" type="slidenum">
              <a:rPr lang="zh-CN" altLang="en-US"/>
              <a:pPr>
                <a:defRPr/>
              </a:pPr>
              <a:t>‹#›</a:t>
            </a:fld>
            <a:endParaRPr lang="zh-CN" altLang="en-US" dirty="0"/>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609A828B-4F4B-4481-AB4C-DE33A44F3166}" type="datetimeFigureOut">
              <a:rPr lang="zh-CN" altLang="en-US"/>
              <a:pPr>
                <a:defRPr/>
              </a:pPr>
              <a:t>2019-3-26</a:t>
            </a:fld>
            <a:endParaRPr lang="zh-CN" altLang="en-US" dirty="0"/>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807F29F3-A4E2-4D89-9EFA-E32E86BB5972}" type="slidenum">
              <a:rPr lang="zh-CN" altLang="en-US"/>
              <a:pPr>
                <a:defRPr/>
              </a:pPr>
              <a:t>‹#›</a:t>
            </a:fld>
            <a:endParaRPr lang="zh-CN" altLang="en-US" dirty="0"/>
          </a:p>
        </p:txBody>
      </p:sp>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AEE5BA28-C056-4507-8660-02B6A3FC8182}" type="datetimeFigureOut">
              <a:rPr lang="zh-CN" altLang="en-US"/>
              <a:pPr>
                <a:defRPr/>
              </a:pPr>
              <a:t>2019-3-26</a:t>
            </a:fld>
            <a:endParaRPr lang="zh-CN" altLang="en-US" dirty="0"/>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54670BB7-B3DE-41A5-BDE9-7AD34EC25355}" type="slidenum">
              <a:rPr lang="zh-CN" altLang="en-US"/>
              <a:pPr>
                <a:defRPr/>
              </a:pPr>
              <a:t>‹#›</a:t>
            </a:fld>
            <a:endParaRPr lang="zh-CN" altLang="en-US" dirty="0"/>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31955232-CCD7-43C2-888C-0555628B1711}" type="datetimeFigureOut">
              <a:rPr lang="zh-CN" altLang="en-US"/>
              <a:pPr>
                <a:defRPr/>
              </a:pPr>
              <a:t>2019-3-26</a:t>
            </a:fld>
            <a:endParaRPr lang="zh-CN" altLang="en-US" dirty="0"/>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768D8BE7-9AF9-40E3-8C87-29F3BE700232}" type="slidenum">
              <a:rPr lang="zh-CN" altLang="en-US"/>
              <a:pPr>
                <a:defRPr/>
              </a:pPr>
              <a:t>‹#›</a:t>
            </a:fld>
            <a:endParaRPr lang="zh-CN" altLang="en-US" dirty="0"/>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273A3"/>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微软雅黑" panose="020B0503020204020204" pitchFamily="34" charset="-122"/>
              </a:defRPr>
            </a:lvl1pPr>
          </a:lstStyle>
          <a:p>
            <a:pPr>
              <a:defRPr/>
            </a:pPr>
            <a:fld id="{CD60E4EA-563A-43ED-96A5-C01450AFA534}" type="datetimeFigureOut">
              <a:rPr lang="zh-CN" altLang="en-US"/>
              <a:pPr>
                <a:defRPr/>
              </a:pPr>
              <a:t>2019-3-26</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ea typeface="微软雅黑" panose="020B0503020204020204" pitchFamily="34" charset="-122"/>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微软雅黑" panose="020B0503020204020204" pitchFamily="34" charset="-122"/>
              </a:defRPr>
            </a:lvl1pPr>
          </a:lstStyle>
          <a:p>
            <a:pPr>
              <a:defRPr/>
            </a:pPr>
            <a:fld id="{5E533FB9-1F1B-428E-93FB-94FBDB476F90}" type="slidenum">
              <a:rPr lang="zh-CN" altLang="en-US"/>
              <a:pPr>
                <a:defRPr/>
              </a:pPr>
              <a:t>‹#›</a:t>
            </a:fld>
            <a:endParaRPr lang="zh-CN" altLang="en-US" dirty="0"/>
          </a:p>
        </p:txBody>
      </p:sp>
    </p:spTree>
  </p:cSld>
  <p:clrMap bg1="lt1" tx1="dk1" bg2="lt2" tx2="dk2" accent1="accent1" accent2="accent2" accent3="accent3" accent4="accent4" accent5="accent5" accent6="accent6" hlink="hlink" folHlink="folHlink"/>
  <p:sldLayoutIdLst>
    <p:sldLayoutId id="2147483700" r:id="rId1"/>
    <p:sldLayoutId id="2147483699" r:id="rId2"/>
    <p:sldLayoutId id="2147483698" r:id="rId3"/>
    <p:sldLayoutId id="2147483697" r:id="rId4"/>
    <p:sldLayoutId id="2147483696" r:id="rId5"/>
    <p:sldLayoutId id="2147483695" r:id="rId6"/>
    <p:sldLayoutId id="2147483694" r:id="rId7"/>
    <p:sldLayoutId id="2147483693" r:id="rId8"/>
    <p:sldLayoutId id="2147483692" r:id="rId9"/>
    <p:sldLayoutId id="2147483691" r:id="rId10"/>
    <p:sldLayoutId id="2147483690" r:id="rId11"/>
    <p:sldLayoutId id="2147483712" r:id="rId12"/>
    <p:sldLayoutId id="2147483713" r:id="rId13"/>
    <p:sldLayoutId id="2147483714" r:id="rId14"/>
    <p:sldLayoutId id="2147483715" r:id="rId15"/>
    <p:sldLayoutId id="2147483716" r:id="rId16"/>
    <p:sldLayoutId id="2147483717" r:id="rId17"/>
  </p:sldLayoutIdLst>
  <p:transition spd="slow"/>
  <p:txStyles>
    <p:titleStyle>
      <a:lvl1pPr algn="l" rtl="0" fontAlgn="base">
        <a:lnSpc>
          <a:spcPct val="90000"/>
        </a:lnSpc>
        <a:spcBef>
          <a:spcPct val="0"/>
        </a:spcBef>
        <a:spcAft>
          <a:spcPct val="0"/>
        </a:spcAft>
        <a:defRPr sz="4400" kern="1200">
          <a:solidFill>
            <a:schemeClr val="tx1"/>
          </a:solidFill>
          <a:latin typeface="+mj-lt"/>
          <a:ea typeface="微软雅黑" panose="020B0503020204020204" pitchFamily="34" charset="-122"/>
          <a:cs typeface="微软雅黑"/>
        </a:defRPr>
      </a:lvl1pPr>
      <a:lvl2pPr algn="l" rtl="0" fontAlgn="base">
        <a:lnSpc>
          <a:spcPct val="90000"/>
        </a:lnSpc>
        <a:spcBef>
          <a:spcPct val="0"/>
        </a:spcBef>
        <a:spcAft>
          <a:spcPct val="0"/>
        </a:spcAft>
        <a:defRPr sz="4400">
          <a:solidFill>
            <a:schemeClr val="tx1"/>
          </a:solidFill>
          <a:latin typeface="Calibri Light"/>
          <a:ea typeface="微软雅黑"/>
          <a:cs typeface="微软雅黑"/>
        </a:defRPr>
      </a:lvl2pPr>
      <a:lvl3pPr algn="l" rtl="0" fontAlgn="base">
        <a:lnSpc>
          <a:spcPct val="90000"/>
        </a:lnSpc>
        <a:spcBef>
          <a:spcPct val="0"/>
        </a:spcBef>
        <a:spcAft>
          <a:spcPct val="0"/>
        </a:spcAft>
        <a:defRPr sz="4400">
          <a:solidFill>
            <a:schemeClr val="tx1"/>
          </a:solidFill>
          <a:latin typeface="Calibri Light"/>
          <a:ea typeface="微软雅黑"/>
          <a:cs typeface="微软雅黑"/>
        </a:defRPr>
      </a:lvl3pPr>
      <a:lvl4pPr algn="l" rtl="0" fontAlgn="base">
        <a:lnSpc>
          <a:spcPct val="90000"/>
        </a:lnSpc>
        <a:spcBef>
          <a:spcPct val="0"/>
        </a:spcBef>
        <a:spcAft>
          <a:spcPct val="0"/>
        </a:spcAft>
        <a:defRPr sz="4400">
          <a:solidFill>
            <a:schemeClr val="tx1"/>
          </a:solidFill>
          <a:latin typeface="Calibri Light"/>
          <a:ea typeface="微软雅黑"/>
          <a:cs typeface="微软雅黑"/>
        </a:defRPr>
      </a:lvl4pPr>
      <a:lvl5pPr algn="l" rtl="0" fontAlgn="base">
        <a:lnSpc>
          <a:spcPct val="90000"/>
        </a:lnSpc>
        <a:spcBef>
          <a:spcPct val="0"/>
        </a:spcBef>
        <a:spcAft>
          <a:spcPct val="0"/>
        </a:spcAft>
        <a:defRPr sz="4400">
          <a:solidFill>
            <a:schemeClr val="tx1"/>
          </a:solidFill>
          <a:latin typeface="Calibri Light"/>
          <a:ea typeface="微软雅黑"/>
          <a:cs typeface="微软雅黑"/>
        </a:defRPr>
      </a:lvl5pPr>
      <a:lvl6pPr marL="457200" algn="l" rtl="0" fontAlgn="base">
        <a:lnSpc>
          <a:spcPct val="90000"/>
        </a:lnSpc>
        <a:spcBef>
          <a:spcPct val="0"/>
        </a:spcBef>
        <a:spcAft>
          <a:spcPct val="0"/>
        </a:spcAft>
        <a:defRPr sz="4400">
          <a:solidFill>
            <a:schemeClr val="tx1"/>
          </a:solidFill>
          <a:latin typeface="Calibri Light"/>
          <a:ea typeface="微软雅黑"/>
          <a:cs typeface="微软雅黑"/>
        </a:defRPr>
      </a:lvl6pPr>
      <a:lvl7pPr marL="914400" algn="l" rtl="0" fontAlgn="base">
        <a:lnSpc>
          <a:spcPct val="90000"/>
        </a:lnSpc>
        <a:spcBef>
          <a:spcPct val="0"/>
        </a:spcBef>
        <a:spcAft>
          <a:spcPct val="0"/>
        </a:spcAft>
        <a:defRPr sz="4400">
          <a:solidFill>
            <a:schemeClr val="tx1"/>
          </a:solidFill>
          <a:latin typeface="Calibri Light"/>
          <a:ea typeface="微软雅黑"/>
          <a:cs typeface="微软雅黑"/>
        </a:defRPr>
      </a:lvl7pPr>
      <a:lvl8pPr marL="1371600" algn="l" rtl="0" fontAlgn="base">
        <a:lnSpc>
          <a:spcPct val="90000"/>
        </a:lnSpc>
        <a:spcBef>
          <a:spcPct val="0"/>
        </a:spcBef>
        <a:spcAft>
          <a:spcPct val="0"/>
        </a:spcAft>
        <a:defRPr sz="4400">
          <a:solidFill>
            <a:schemeClr val="tx1"/>
          </a:solidFill>
          <a:latin typeface="Calibri Light"/>
          <a:ea typeface="微软雅黑"/>
          <a:cs typeface="微软雅黑"/>
        </a:defRPr>
      </a:lvl8pPr>
      <a:lvl9pPr marL="1828800" algn="l" rtl="0" fontAlgn="base">
        <a:lnSpc>
          <a:spcPct val="90000"/>
        </a:lnSpc>
        <a:spcBef>
          <a:spcPct val="0"/>
        </a:spcBef>
        <a:spcAft>
          <a:spcPct val="0"/>
        </a:spcAft>
        <a:defRPr sz="4400">
          <a:solidFill>
            <a:schemeClr val="tx1"/>
          </a:solidFill>
          <a:latin typeface="Calibri Light"/>
          <a:ea typeface="微软雅黑"/>
          <a:cs typeface="微软雅黑"/>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微软雅黑" panose="020B0503020204020204" pitchFamily="34" charset="-122"/>
          <a:cs typeface="微软雅黑"/>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微软雅黑" panose="020B0503020204020204" pitchFamily="34" charset="-122"/>
          <a:cs typeface="微软雅黑"/>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微软雅黑" panose="020B0503020204020204" pitchFamily="34" charset="-122"/>
          <a:cs typeface="微软雅黑"/>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微软雅黑" panose="020B0503020204020204" pitchFamily="34" charset="-122"/>
          <a:cs typeface="微软雅黑"/>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微软雅黑" panose="020B0503020204020204" pitchFamily="34" charset="-122"/>
          <a:cs typeface="微软雅黑"/>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273A3"/>
        </a:solidFill>
        <a:effectLst/>
      </p:bgPr>
    </p:bg>
    <p:spTree>
      <p:nvGrpSpPr>
        <p:cNvPr id="1" name=""/>
        <p:cNvGrpSpPr/>
        <p:nvPr/>
      </p:nvGrpSpPr>
      <p:grpSpPr>
        <a:xfrm>
          <a:off x="0" y="0"/>
          <a:ext cx="0" cy="0"/>
          <a:chOff x="0" y="0"/>
          <a:chExt cx="0" cy="0"/>
        </a:xfrm>
      </p:grpSpPr>
      <p:sp>
        <p:nvSpPr>
          <p:cNvPr id="19458" name="标题占位符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9459" name="文本占位符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微软雅黑" panose="020B0503020204020204" pitchFamily="34" charset="-122"/>
              </a:defRPr>
            </a:lvl1pPr>
          </a:lstStyle>
          <a:p>
            <a:pPr>
              <a:defRPr/>
            </a:pPr>
            <a:fld id="{6870778D-5776-430F-BF8F-1BAF874990BA}" type="datetimeFigureOut">
              <a:rPr lang="zh-CN" altLang="en-US"/>
              <a:pPr>
                <a:defRPr/>
              </a:pPr>
              <a:t>2019-3-26</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ea typeface="微软雅黑" panose="020B0503020204020204" pitchFamily="34" charset="-122"/>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微软雅黑" panose="020B0503020204020204" pitchFamily="34" charset="-122"/>
              </a:defRPr>
            </a:lvl1pPr>
          </a:lstStyle>
          <a:p>
            <a:pPr>
              <a:defRPr/>
            </a:pPr>
            <a:fld id="{B64792AE-1DC8-4D1F-ADC7-95582DA4CD34}" type="slidenum">
              <a:rPr lang="zh-CN" altLang="en-US"/>
              <a:pPr>
                <a:defRPr/>
              </a:pPr>
              <a:t>‹#›</a:t>
            </a:fld>
            <a:endParaRPr lang="zh-CN" altLang="en-US" dirty="0"/>
          </a:p>
        </p:txBody>
      </p:sp>
    </p:spTree>
  </p:cSld>
  <p:clrMap bg1="lt1" tx1="dk1" bg2="lt2" tx2="dk2" accent1="accent1" accent2="accent2" accent3="accent3" accent4="accent4" accent5="accent5" accent6="accent6" hlink="hlink" folHlink="folHlink"/>
  <p:sldLayoutIdLst>
    <p:sldLayoutId id="2147483711" r:id="rId1"/>
    <p:sldLayoutId id="2147483710" r:id="rId2"/>
    <p:sldLayoutId id="2147483709" r:id="rId3"/>
    <p:sldLayoutId id="2147483708" r:id="rId4"/>
    <p:sldLayoutId id="2147483707" r:id="rId5"/>
    <p:sldLayoutId id="2147483706" r:id="rId6"/>
    <p:sldLayoutId id="2147483705" r:id="rId7"/>
    <p:sldLayoutId id="2147483704" r:id="rId8"/>
    <p:sldLayoutId id="2147483703" r:id="rId9"/>
    <p:sldLayoutId id="2147483702" r:id="rId10"/>
    <p:sldLayoutId id="2147483701" r:id="rId11"/>
  </p:sldLayoutIdLst>
  <p:transition spd="slow"/>
  <p:txStyles>
    <p:titleStyle>
      <a:lvl1pPr algn="l" rtl="0" fontAlgn="base">
        <a:lnSpc>
          <a:spcPct val="90000"/>
        </a:lnSpc>
        <a:spcBef>
          <a:spcPct val="0"/>
        </a:spcBef>
        <a:spcAft>
          <a:spcPct val="0"/>
        </a:spcAft>
        <a:defRPr sz="4400" kern="1200">
          <a:solidFill>
            <a:schemeClr val="tx1"/>
          </a:solidFill>
          <a:latin typeface="+mj-lt"/>
          <a:ea typeface="微软雅黑" panose="020B0503020204020204" pitchFamily="34" charset="-122"/>
          <a:cs typeface="微软雅黑"/>
        </a:defRPr>
      </a:lvl1pPr>
      <a:lvl2pPr algn="l" rtl="0" fontAlgn="base">
        <a:lnSpc>
          <a:spcPct val="90000"/>
        </a:lnSpc>
        <a:spcBef>
          <a:spcPct val="0"/>
        </a:spcBef>
        <a:spcAft>
          <a:spcPct val="0"/>
        </a:spcAft>
        <a:defRPr sz="4400">
          <a:solidFill>
            <a:schemeClr val="tx1"/>
          </a:solidFill>
          <a:latin typeface="Calibri Light"/>
          <a:ea typeface="微软雅黑"/>
          <a:cs typeface="微软雅黑"/>
        </a:defRPr>
      </a:lvl2pPr>
      <a:lvl3pPr algn="l" rtl="0" fontAlgn="base">
        <a:lnSpc>
          <a:spcPct val="90000"/>
        </a:lnSpc>
        <a:spcBef>
          <a:spcPct val="0"/>
        </a:spcBef>
        <a:spcAft>
          <a:spcPct val="0"/>
        </a:spcAft>
        <a:defRPr sz="4400">
          <a:solidFill>
            <a:schemeClr val="tx1"/>
          </a:solidFill>
          <a:latin typeface="Calibri Light"/>
          <a:ea typeface="微软雅黑"/>
          <a:cs typeface="微软雅黑"/>
        </a:defRPr>
      </a:lvl3pPr>
      <a:lvl4pPr algn="l" rtl="0" fontAlgn="base">
        <a:lnSpc>
          <a:spcPct val="90000"/>
        </a:lnSpc>
        <a:spcBef>
          <a:spcPct val="0"/>
        </a:spcBef>
        <a:spcAft>
          <a:spcPct val="0"/>
        </a:spcAft>
        <a:defRPr sz="4400">
          <a:solidFill>
            <a:schemeClr val="tx1"/>
          </a:solidFill>
          <a:latin typeface="Calibri Light"/>
          <a:ea typeface="微软雅黑"/>
          <a:cs typeface="微软雅黑"/>
        </a:defRPr>
      </a:lvl4pPr>
      <a:lvl5pPr algn="l" rtl="0" fontAlgn="base">
        <a:lnSpc>
          <a:spcPct val="90000"/>
        </a:lnSpc>
        <a:spcBef>
          <a:spcPct val="0"/>
        </a:spcBef>
        <a:spcAft>
          <a:spcPct val="0"/>
        </a:spcAft>
        <a:defRPr sz="4400">
          <a:solidFill>
            <a:schemeClr val="tx1"/>
          </a:solidFill>
          <a:latin typeface="Calibri Light"/>
          <a:ea typeface="微软雅黑"/>
          <a:cs typeface="微软雅黑"/>
        </a:defRPr>
      </a:lvl5pPr>
      <a:lvl6pPr marL="457200" algn="l" rtl="0" fontAlgn="base">
        <a:lnSpc>
          <a:spcPct val="90000"/>
        </a:lnSpc>
        <a:spcBef>
          <a:spcPct val="0"/>
        </a:spcBef>
        <a:spcAft>
          <a:spcPct val="0"/>
        </a:spcAft>
        <a:defRPr sz="4400">
          <a:solidFill>
            <a:schemeClr val="tx1"/>
          </a:solidFill>
          <a:latin typeface="Calibri Light"/>
          <a:ea typeface="微软雅黑"/>
          <a:cs typeface="微软雅黑"/>
        </a:defRPr>
      </a:lvl6pPr>
      <a:lvl7pPr marL="914400" algn="l" rtl="0" fontAlgn="base">
        <a:lnSpc>
          <a:spcPct val="90000"/>
        </a:lnSpc>
        <a:spcBef>
          <a:spcPct val="0"/>
        </a:spcBef>
        <a:spcAft>
          <a:spcPct val="0"/>
        </a:spcAft>
        <a:defRPr sz="4400">
          <a:solidFill>
            <a:schemeClr val="tx1"/>
          </a:solidFill>
          <a:latin typeface="Calibri Light"/>
          <a:ea typeface="微软雅黑"/>
          <a:cs typeface="微软雅黑"/>
        </a:defRPr>
      </a:lvl7pPr>
      <a:lvl8pPr marL="1371600" algn="l" rtl="0" fontAlgn="base">
        <a:lnSpc>
          <a:spcPct val="90000"/>
        </a:lnSpc>
        <a:spcBef>
          <a:spcPct val="0"/>
        </a:spcBef>
        <a:spcAft>
          <a:spcPct val="0"/>
        </a:spcAft>
        <a:defRPr sz="4400">
          <a:solidFill>
            <a:schemeClr val="tx1"/>
          </a:solidFill>
          <a:latin typeface="Calibri Light"/>
          <a:ea typeface="微软雅黑"/>
          <a:cs typeface="微软雅黑"/>
        </a:defRPr>
      </a:lvl8pPr>
      <a:lvl9pPr marL="1828800" algn="l" rtl="0" fontAlgn="base">
        <a:lnSpc>
          <a:spcPct val="90000"/>
        </a:lnSpc>
        <a:spcBef>
          <a:spcPct val="0"/>
        </a:spcBef>
        <a:spcAft>
          <a:spcPct val="0"/>
        </a:spcAft>
        <a:defRPr sz="4400">
          <a:solidFill>
            <a:schemeClr val="tx1"/>
          </a:solidFill>
          <a:latin typeface="Calibri Light"/>
          <a:ea typeface="微软雅黑"/>
          <a:cs typeface="微软雅黑"/>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微软雅黑" panose="020B0503020204020204" pitchFamily="34" charset="-122"/>
          <a:cs typeface="微软雅黑"/>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微软雅黑" panose="020B0503020204020204" pitchFamily="34" charset="-122"/>
          <a:cs typeface="微软雅黑"/>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微软雅黑" panose="020B0503020204020204" pitchFamily="34" charset="-122"/>
          <a:cs typeface="微软雅黑"/>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微软雅黑" panose="020B0503020204020204" pitchFamily="34" charset="-122"/>
          <a:cs typeface="微软雅黑"/>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微软雅黑" panose="020B0503020204020204" pitchFamily="34" charset="-122"/>
          <a:cs typeface="微软雅黑"/>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1273A3"/>
        </a:solidFill>
        <a:effectLst/>
      </p:bgPr>
    </p:bg>
    <p:spTree>
      <p:nvGrpSpPr>
        <p:cNvPr id="1" name=""/>
        <p:cNvGrpSpPr/>
        <p:nvPr/>
      </p:nvGrpSpPr>
      <p:grpSpPr>
        <a:xfrm>
          <a:off x="0" y="0"/>
          <a:ext cx="0" cy="0"/>
          <a:chOff x="0" y="0"/>
          <a:chExt cx="0" cy="0"/>
        </a:xfrm>
      </p:grpSpPr>
      <p:sp>
        <p:nvSpPr>
          <p:cNvPr id="31746" name="Rectangle 31"/>
          <p:cNvSpPr>
            <a:spLocks noGrp="1"/>
          </p:cNvSpPr>
          <p:nvPr>
            <p:ph type="body" idx="1"/>
          </p:nvPr>
        </p:nvSpPr>
        <p:spPr bwMode="auto">
          <a:xfrm>
            <a:off x="623888" y="1125538"/>
            <a:ext cx="10944225" cy="5183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p:txBody>
      </p:sp>
      <p:sp>
        <p:nvSpPr>
          <p:cNvPr id="31747" name="Rectangle 27"/>
          <p:cNvSpPr>
            <a:spLocks noGrp="1"/>
          </p:cNvSpPr>
          <p:nvPr>
            <p:ph type="title"/>
          </p:nvPr>
        </p:nvSpPr>
        <p:spPr bwMode="auto">
          <a:xfrm>
            <a:off x="627063" y="190500"/>
            <a:ext cx="10942637" cy="863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8" name="矩形 1027"/>
          <p:cNvSpPr/>
          <p:nvPr/>
        </p:nvSpPr>
        <p:spPr>
          <a:xfrm>
            <a:off x="5135563" y="6524625"/>
            <a:ext cx="1919287" cy="196850"/>
          </a:xfrm>
          <a:prstGeom prst="rect">
            <a:avLst/>
          </a:prstGeom>
          <a:noFill/>
          <a:ln w="9525">
            <a:noFill/>
          </a:ln>
        </p:spPr>
        <p:txBody>
          <a:bodyPr/>
          <a:lstStyle/>
          <a:p>
            <a:pPr algn="ctr" eaLnBrk="0" fontAlgn="auto" hangingPunct="0">
              <a:spcBef>
                <a:spcPts val="0"/>
              </a:spcBef>
              <a:spcAft>
                <a:spcPts val="0"/>
              </a:spcAft>
              <a:defRPr/>
            </a:pPr>
            <a:r>
              <a:rPr lang="de-DE" altLang="en-US" sz="1000" b="1" dirty="0">
                <a:solidFill>
                  <a:srgbClr val="000000"/>
                </a:solidFill>
                <a:latin typeface="+mn-lt"/>
                <a:ea typeface="+mn-ea"/>
              </a:rPr>
              <a:t>Page </a:t>
            </a:r>
            <a:r>
              <a:rPr lang="de-DE" altLang="en-US" sz="1000" b="1" dirty="0">
                <a:solidFill>
                  <a:srgbClr val="000000"/>
                </a:solidFill>
                <a:latin typeface="+mn-lt"/>
                <a:ea typeface="+mn-ea"/>
                <a:sym typeface="MS UI Gothic" panose="020B0600070205080204" pitchFamily="2" charset="-128"/>
              </a:rPr>
              <a:t></a:t>
            </a:r>
            <a:r>
              <a:rPr lang="de-DE" altLang="en-US" sz="1000" b="1" dirty="0">
                <a:solidFill>
                  <a:srgbClr val="000000"/>
                </a:solidFill>
                <a:latin typeface="+mn-lt"/>
                <a:ea typeface="+mn-ea"/>
              </a:rPr>
              <a:t> </a:t>
            </a:r>
            <a:fld id="{4A95A011-FABB-49ED-81D9-9AD01A553725}" type="slidenum">
              <a:rPr lang="zh-CN" altLang="en-US" sz="1000" b="1" dirty="0">
                <a:solidFill>
                  <a:srgbClr val="000000"/>
                </a:solidFill>
                <a:latin typeface="+mn-lt"/>
                <a:ea typeface="+mn-ea"/>
              </a:rPr>
              <a:pPr algn="ctr" eaLnBrk="0" fontAlgn="auto" hangingPunct="0">
                <a:spcBef>
                  <a:spcPts val="0"/>
                </a:spcBef>
                <a:spcAft>
                  <a:spcPts val="0"/>
                </a:spcAft>
                <a:defRPr/>
              </a:pPr>
              <a:t>‹#›</a:t>
            </a:fld>
            <a:endParaRPr lang="zh-CN" altLang="en-US" sz="1000" b="1" dirty="0">
              <a:solidFill>
                <a:srgbClr val="000000"/>
              </a:solidFill>
              <a:latin typeface="+mn-lt"/>
              <a:ea typeface="+mn-ea"/>
            </a:endParaRPr>
          </a:p>
        </p:txBody>
      </p:sp>
    </p:spTree>
  </p:cSld>
  <p:clrMap bg1="lt1" tx1="dk1" bg2="lt2" tx2="dk2" accent1="accent1" accent2="accent2" accent3="accent3" accent4="accent4" accent5="accent5" accent6="accent6" hlink="hlink" folHlink="folHlink"/>
  <p:sldLayoutIdLst>
    <p:sldLayoutId id="2147483718" r:id="rId1"/>
  </p:sldLayoutIdLst>
  <p:transition spd="slow"/>
  <p:hf sldNum="0" hdr="0" ftr="0" dt="0"/>
  <p:txStyles>
    <p:titleStyle>
      <a:lvl1pPr algn="l" rtl="0" fontAlgn="base">
        <a:spcBef>
          <a:spcPct val="0"/>
        </a:spcBef>
        <a:spcAft>
          <a:spcPct val="0"/>
        </a:spcAft>
        <a:defRPr sz="3000" kern="1200">
          <a:solidFill>
            <a:schemeClr val="tx1"/>
          </a:solidFill>
          <a:latin typeface="+mj-lt"/>
          <a:ea typeface="+mj-ea"/>
          <a:cs typeface="微软雅黑"/>
        </a:defRPr>
      </a:lvl1pPr>
      <a:lvl2pPr algn="l" rtl="0" fontAlgn="base">
        <a:spcBef>
          <a:spcPct val="0"/>
        </a:spcBef>
        <a:spcAft>
          <a:spcPct val="0"/>
        </a:spcAft>
        <a:defRPr sz="3000">
          <a:solidFill>
            <a:schemeClr val="tx1"/>
          </a:solidFill>
          <a:latin typeface="Arial" charset="0"/>
          <a:ea typeface="微软雅黑"/>
          <a:cs typeface="微软雅黑"/>
        </a:defRPr>
      </a:lvl2pPr>
      <a:lvl3pPr algn="l" rtl="0" fontAlgn="base">
        <a:spcBef>
          <a:spcPct val="0"/>
        </a:spcBef>
        <a:spcAft>
          <a:spcPct val="0"/>
        </a:spcAft>
        <a:defRPr sz="3000">
          <a:solidFill>
            <a:schemeClr val="tx1"/>
          </a:solidFill>
          <a:latin typeface="Arial" charset="0"/>
          <a:ea typeface="微软雅黑"/>
          <a:cs typeface="微软雅黑"/>
        </a:defRPr>
      </a:lvl3pPr>
      <a:lvl4pPr algn="l" rtl="0" fontAlgn="base">
        <a:spcBef>
          <a:spcPct val="0"/>
        </a:spcBef>
        <a:spcAft>
          <a:spcPct val="0"/>
        </a:spcAft>
        <a:defRPr sz="3000">
          <a:solidFill>
            <a:schemeClr val="tx1"/>
          </a:solidFill>
          <a:latin typeface="Arial" charset="0"/>
          <a:ea typeface="微软雅黑"/>
          <a:cs typeface="微软雅黑"/>
        </a:defRPr>
      </a:lvl4pPr>
      <a:lvl5pPr algn="l" rtl="0" fontAlgn="base">
        <a:spcBef>
          <a:spcPct val="0"/>
        </a:spcBef>
        <a:spcAft>
          <a:spcPct val="0"/>
        </a:spcAft>
        <a:defRPr sz="3000">
          <a:solidFill>
            <a:schemeClr val="tx1"/>
          </a:solidFill>
          <a:latin typeface="Arial" charset="0"/>
          <a:ea typeface="微软雅黑"/>
          <a:cs typeface="微软雅黑"/>
        </a:defRPr>
      </a:lvl5pPr>
      <a:lvl6pPr marL="457200" algn="l" rtl="0" fontAlgn="base">
        <a:spcBef>
          <a:spcPct val="0"/>
        </a:spcBef>
        <a:spcAft>
          <a:spcPct val="0"/>
        </a:spcAft>
        <a:defRPr sz="3000">
          <a:solidFill>
            <a:schemeClr val="tx1"/>
          </a:solidFill>
          <a:latin typeface="Arial" charset="0"/>
          <a:ea typeface="微软雅黑"/>
          <a:cs typeface="微软雅黑"/>
        </a:defRPr>
      </a:lvl6pPr>
      <a:lvl7pPr marL="914400" algn="l" rtl="0" fontAlgn="base">
        <a:spcBef>
          <a:spcPct val="0"/>
        </a:spcBef>
        <a:spcAft>
          <a:spcPct val="0"/>
        </a:spcAft>
        <a:defRPr sz="3000">
          <a:solidFill>
            <a:schemeClr val="tx1"/>
          </a:solidFill>
          <a:latin typeface="Arial" charset="0"/>
          <a:ea typeface="微软雅黑"/>
          <a:cs typeface="微软雅黑"/>
        </a:defRPr>
      </a:lvl7pPr>
      <a:lvl8pPr marL="1371600" algn="l" rtl="0" fontAlgn="base">
        <a:spcBef>
          <a:spcPct val="0"/>
        </a:spcBef>
        <a:spcAft>
          <a:spcPct val="0"/>
        </a:spcAft>
        <a:defRPr sz="3000">
          <a:solidFill>
            <a:schemeClr val="tx1"/>
          </a:solidFill>
          <a:latin typeface="Arial" charset="0"/>
          <a:ea typeface="微软雅黑"/>
          <a:cs typeface="微软雅黑"/>
        </a:defRPr>
      </a:lvl8pPr>
      <a:lvl9pPr marL="1828800" algn="l" rtl="0" fontAlgn="base">
        <a:spcBef>
          <a:spcPct val="0"/>
        </a:spcBef>
        <a:spcAft>
          <a:spcPct val="0"/>
        </a:spcAft>
        <a:defRPr sz="3000">
          <a:solidFill>
            <a:schemeClr val="tx1"/>
          </a:solidFill>
          <a:latin typeface="Arial" charset="0"/>
          <a:ea typeface="微软雅黑"/>
          <a:cs typeface="微软雅黑"/>
        </a:defRPr>
      </a:lvl9pPr>
    </p:titleStyle>
    <p:bodyStyle>
      <a:lvl1pPr marL="342900" indent="-342900" algn="l" rtl="0" fontAlgn="base">
        <a:lnSpc>
          <a:spcPct val="120000"/>
        </a:lnSpc>
        <a:spcBef>
          <a:spcPct val="20000"/>
        </a:spcBef>
        <a:spcAft>
          <a:spcPct val="0"/>
        </a:spcAft>
        <a:buClr>
          <a:schemeClr val="accent1"/>
        </a:buClr>
        <a:buFont typeface="Wingdings" pitchFamily="2" charset="2"/>
        <a:buChar char="n"/>
        <a:defRPr sz="2400" kern="1200">
          <a:solidFill>
            <a:schemeClr val="tx1"/>
          </a:solidFill>
          <a:latin typeface="+mn-lt"/>
          <a:ea typeface="+mn-ea"/>
          <a:cs typeface="微软雅黑"/>
        </a:defRPr>
      </a:lvl1pPr>
      <a:lvl2pPr marL="742950" lvl="1" indent="-285750" algn="l" rtl="0" fontAlgn="base">
        <a:lnSpc>
          <a:spcPct val="120000"/>
        </a:lnSpc>
        <a:spcBef>
          <a:spcPct val="20000"/>
        </a:spcBef>
        <a:spcAft>
          <a:spcPct val="0"/>
        </a:spcAft>
        <a:buClr>
          <a:schemeClr val="accent1"/>
        </a:buClr>
        <a:buFont typeface="Wingdings" pitchFamily="2" charset="2"/>
        <a:buChar char="n"/>
        <a:defRPr sz="2000" kern="1200">
          <a:solidFill>
            <a:schemeClr val="tx1"/>
          </a:solidFill>
          <a:latin typeface="+mn-lt"/>
          <a:ea typeface="+mn-ea"/>
          <a:cs typeface="微软雅黑"/>
        </a:defRPr>
      </a:lvl2pPr>
      <a:lvl3pPr marL="1143000" lvl="2" indent="-228600" algn="l" rtl="0" fontAlgn="base">
        <a:lnSpc>
          <a:spcPct val="120000"/>
        </a:lnSpc>
        <a:spcBef>
          <a:spcPct val="20000"/>
        </a:spcBef>
        <a:spcAft>
          <a:spcPct val="0"/>
        </a:spcAft>
        <a:buClr>
          <a:schemeClr val="accent2"/>
        </a:buClr>
        <a:buFont typeface="Wingdings" pitchFamily="2" charset="2"/>
        <a:buChar char="n"/>
        <a:defRPr kern="1200">
          <a:solidFill>
            <a:schemeClr val="tx1"/>
          </a:solidFill>
          <a:latin typeface="+mn-lt"/>
          <a:ea typeface="+mn-ea"/>
          <a:cs typeface="微软雅黑"/>
        </a:defRPr>
      </a:lvl3pPr>
      <a:lvl4pPr marL="1600200" lvl="3" indent="-228600" algn="l" rtl="0" fontAlgn="base">
        <a:lnSpc>
          <a:spcPct val="120000"/>
        </a:lnSpc>
        <a:spcBef>
          <a:spcPct val="20000"/>
        </a:spcBef>
        <a:spcAft>
          <a:spcPct val="0"/>
        </a:spcAft>
        <a:buClr>
          <a:schemeClr val="hlink"/>
        </a:buClr>
        <a:buFont typeface="Wingdings" pitchFamily="2" charset="2"/>
        <a:buChar char="n"/>
        <a:defRPr kern="1200">
          <a:solidFill>
            <a:schemeClr val="tx1"/>
          </a:solidFill>
          <a:latin typeface="+mn-lt"/>
          <a:ea typeface="+mn-ea"/>
          <a:cs typeface="微软雅黑"/>
        </a:defRPr>
      </a:lvl4pPr>
      <a:lvl5pPr marL="2057400" lvl="4" indent="-228600" algn="l" rtl="0" fontAlgn="base">
        <a:spcBef>
          <a:spcPct val="20000"/>
        </a:spcBef>
        <a:spcAft>
          <a:spcPct val="0"/>
        </a:spcAft>
        <a:buFont typeface="Wingdings" pitchFamily="2" charset="2"/>
        <a:buChar char="»"/>
        <a:defRPr kern="1200">
          <a:solidFill>
            <a:schemeClr val="tx1"/>
          </a:solidFill>
          <a:latin typeface="+mn-lt"/>
          <a:ea typeface="华文细黑" panose="02010600040101010101" pitchFamily="2" charset="-122"/>
          <a:cs typeface="华文细黑"/>
        </a:defRPr>
      </a:lvl5pPr>
      <a:lvl6pPr marL="2514600" lvl="5"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1800" b="0" i="0" u="none" kern="1200" baseline="0">
          <a:solidFill>
            <a:schemeClr val="tx1"/>
          </a:solidFill>
          <a:latin typeface="+mn-lt"/>
          <a:ea typeface="华文细黑" panose="02010600040101010101" pitchFamily="2" charset="-122"/>
          <a:cs typeface="+mn-cs"/>
        </a:defRPr>
      </a:lvl6pPr>
      <a:lvl7pPr marL="2971800" lvl="6"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1800" b="0" i="0" u="none" kern="1200" baseline="0">
          <a:solidFill>
            <a:schemeClr val="tx1"/>
          </a:solidFill>
          <a:latin typeface="+mn-lt"/>
          <a:ea typeface="华文细黑" panose="02010600040101010101" pitchFamily="2" charset="-122"/>
          <a:cs typeface="+mn-cs"/>
        </a:defRPr>
      </a:lvl7pPr>
      <a:lvl8pPr marL="3429000" lvl="7"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1800" b="0" i="0" u="none" kern="1200" baseline="0">
          <a:solidFill>
            <a:schemeClr val="tx1"/>
          </a:solidFill>
          <a:latin typeface="+mn-lt"/>
          <a:ea typeface="华文细黑" panose="02010600040101010101" pitchFamily="2" charset="-122"/>
          <a:cs typeface="+mn-cs"/>
        </a:defRPr>
      </a:lvl8pPr>
      <a:lvl9pPr marL="3886200" lvl="8" indent="-2286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1800" b="0" i="0" u="none" kern="1200" baseline="0">
          <a:solidFill>
            <a:schemeClr val="tx1"/>
          </a:solidFill>
          <a:latin typeface="+mn-lt"/>
          <a:ea typeface="华文细黑" panose="02010600040101010101" pitchFamily="2" charset="-122"/>
          <a:cs typeface="+mn-cs"/>
        </a:defRPr>
      </a:lvl9pPr>
    </p:bodyStyle>
    <p:otherStyle>
      <a:lvl1pPr marL="0" lvl="0" indent="0" algn="l" defTabSz="914400" eaLnBrk="0" fontAlgn="base" latinLnBrk="0" hangingPunct="0">
        <a:lnSpc>
          <a:spcPct val="100000"/>
        </a:lnSpc>
        <a:spcBef>
          <a:spcPct val="0"/>
        </a:spcBef>
        <a:spcAft>
          <a:spcPct val="0"/>
        </a:spcAft>
        <a:buNone/>
        <a:defRPr sz="1800" b="0" i="1"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2pPr>
      <a:lvl3pPr marL="914400" lvl="2" indent="0" algn="l" defTabSz="91440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3pPr>
      <a:lvl4pPr marL="1371600" lvl="3" indent="0" algn="l" defTabSz="91440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4pPr>
      <a:lvl5pPr marL="1828800" lvl="4" indent="0" algn="l" defTabSz="91440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5pPr>
      <a:lvl6pPr marL="2286000" lvl="5" indent="0" algn="l" defTabSz="91440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6pPr>
      <a:lvl7pPr marL="2743200" lvl="6" indent="0" algn="l" defTabSz="91440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7pPr>
      <a:lvl8pPr marL="3200400" lvl="7" indent="0" algn="l" defTabSz="91440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8pPr>
      <a:lvl9pPr marL="3657600" lvl="8" indent="0" algn="l" defTabSz="914400" eaLnBrk="1" fontAlgn="base" latinLnBrk="0" hangingPunct="1">
        <a:lnSpc>
          <a:spcPct val="100000"/>
        </a:lnSpc>
        <a:spcBef>
          <a:spcPct val="0"/>
        </a:spcBef>
        <a:spcAft>
          <a:spcPct val="0"/>
        </a:spcAft>
        <a:buNone/>
        <a:defRPr b="1" i="1" u="none" kern="1200" baseline="0">
          <a:solidFill>
            <a:schemeClr val="tx1"/>
          </a:solidFill>
          <a:latin typeface="Arial" panose="020B0604020202020204" pitchFamily="34" charset="0"/>
          <a:ea typeface="华文细黑" panose="02010600040101010101" pitchFamily="2" charset="-122"/>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3" Type="http://schemas.openxmlformats.org/officeDocument/2006/relationships/hyperlink" Target="1&#12289;&#36817;&#19977;&#24180;&#26469;&#26032;&#35838;&#26631;&#20840;&#22269;&#25991;&#32508;&#8544;&#21367;&#21382;&#21490;&#32771;&#28857;&#32454;&#30446;&#34920;&#65288;&#25353;&#29031;&#27169;&#22359;&#65289;.xls" TargetMode="External"/><Relationship Id="rId2" Type="http://schemas.openxmlformats.org/officeDocument/2006/relationships/hyperlink" Target="1&#12289;&#36817;&#19977;&#24180;&#26469;&#26032;&#35838;&#26631;&#20840;&#22269;&#25991;&#32508;&#8544;&#21367;&#32771;&#28857;&#32454;&#30446;&#34920;&#65288;&#25353;&#29031;&#36890;&#21490;&#65289;.xls" TargetMode="External"/><Relationship Id="rId1" Type="http://schemas.openxmlformats.org/officeDocument/2006/relationships/slideLayout" Target="../slideLayouts/slideLayout14.xml"/><Relationship Id="rId6" Type="http://schemas.openxmlformats.org/officeDocument/2006/relationships/hyperlink" Target="2&#12289;&#36817;&#19977;&#24180;&#26469;&#26032;&#35838;&#26631;&#20840;&#22269;&#25991;&#32508;&#8545;&#21367;&#65288;&#21253;&#21547;&#20170;&#24180;III&#21367;&#65289;&#21382;&#21490;&#32771;&#28857;&#32454;&#30446;&#34920;&#65288;&#25353;&#29031;&#27169;&#22359;&#65289;.xls" TargetMode="External"/><Relationship Id="rId5" Type="http://schemas.openxmlformats.org/officeDocument/2006/relationships/hyperlink" Target="2&#12289;&#36817;&#19977;&#24180;&#26469;&#26032;&#35838;&#26631;&#20840;&#22269;&#25991;&#32508;&#8545;&#21367;&#65288;&#21253;&#21547;&#20170;&#24180;III&#21367;&#65289;&#32771;&#28857;&#32454;&#30446;&#34920;&#65288;&#25353;&#29031;&#36890;&#21490;&#65289;.xls" TargetMode="External"/><Relationship Id="rId4" Type="http://schemas.openxmlformats.org/officeDocument/2006/relationships/hyperlink" Target="2015-2018&#24180;&#20840;&#22269;&#8544;&#21367;&#12289;&#8545;&#21367;&#12289;&#8546;&#21367;&#39640;&#32771;&#21382;&#21490;&#35797;&#39064;&#21452;&#21521;&#32454;&#30446;&#34920;(zxls_2019.02.27)" TargetMode="Externa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vmlDrawing" Target="../drawings/vmlDrawing1.v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13" Type="http://schemas.openxmlformats.org/officeDocument/2006/relationships/image" Target="../media/image56.png"/><Relationship Id="rId18" Type="http://schemas.openxmlformats.org/officeDocument/2006/relationships/image" Target="../media/image61.png"/><Relationship Id="rId26" Type="http://schemas.openxmlformats.org/officeDocument/2006/relationships/image" Target="../media/image69.png"/><Relationship Id="rId39" Type="http://schemas.openxmlformats.org/officeDocument/2006/relationships/image" Target="../media/image82.png"/><Relationship Id="rId3" Type="http://schemas.openxmlformats.org/officeDocument/2006/relationships/image" Target="../media/image46.png"/><Relationship Id="rId21" Type="http://schemas.openxmlformats.org/officeDocument/2006/relationships/image" Target="../media/image64.png"/><Relationship Id="rId34" Type="http://schemas.openxmlformats.org/officeDocument/2006/relationships/image" Target="../media/image77.png"/><Relationship Id="rId42" Type="http://schemas.openxmlformats.org/officeDocument/2006/relationships/image" Target="../media/image85.png"/><Relationship Id="rId47" Type="http://schemas.openxmlformats.org/officeDocument/2006/relationships/image" Target="../media/image90.png"/><Relationship Id="rId50" Type="http://schemas.openxmlformats.org/officeDocument/2006/relationships/image" Target="../media/image93.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png"/><Relationship Id="rId25" Type="http://schemas.openxmlformats.org/officeDocument/2006/relationships/image" Target="../media/image68.png"/><Relationship Id="rId33" Type="http://schemas.openxmlformats.org/officeDocument/2006/relationships/image" Target="../media/image76.png"/><Relationship Id="rId38" Type="http://schemas.openxmlformats.org/officeDocument/2006/relationships/image" Target="../media/image81.png"/><Relationship Id="rId46" Type="http://schemas.openxmlformats.org/officeDocument/2006/relationships/image" Target="../media/image89.png"/><Relationship Id="rId2" Type="http://schemas.openxmlformats.org/officeDocument/2006/relationships/image" Target="../media/image45.png"/><Relationship Id="rId16" Type="http://schemas.openxmlformats.org/officeDocument/2006/relationships/image" Target="../media/image59.png"/><Relationship Id="rId20" Type="http://schemas.openxmlformats.org/officeDocument/2006/relationships/image" Target="../media/image63.png"/><Relationship Id="rId29" Type="http://schemas.openxmlformats.org/officeDocument/2006/relationships/image" Target="../media/image72.png"/><Relationship Id="rId41" Type="http://schemas.openxmlformats.org/officeDocument/2006/relationships/image" Target="../media/image84.png"/><Relationship Id="rId1" Type="http://schemas.openxmlformats.org/officeDocument/2006/relationships/slideLayout" Target="../slideLayouts/slideLayout13.xml"/><Relationship Id="rId6" Type="http://schemas.openxmlformats.org/officeDocument/2006/relationships/image" Target="../media/image49.png"/><Relationship Id="rId11" Type="http://schemas.openxmlformats.org/officeDocument/2006/relationships/image" Target="../media/image54.png"/><Relationship Id="rId24" Type="http://schemas.openxmlformats.org/officeDocument/2006/relationships/image" Target="../media/image67.png"/><Relationship Id="rId32" Type="http://schemas.openxmlformats.org/officeDocument/2006/relationships/image" Target="../media/image75.png"/><Relationship Id="rId37" Type="http://schemas.openxmlformats.org/officeDocument/2006/relationships/image" Target="../media/image80.png"/><Relationship Id="rId40" Type="http://schemas.openxmlformats.org/officeDocument/2006/relationships/image" Target="../media/image83.png"/><Relationship Id="rId45" Type="http://schemas.openxmlformats.org/officeDocument/2006/relationships/image" Target="../media/image88.png"/><Relationship Id="rId5" Type="http://schemas.openxmlformats.org/officeDocument/2006/relationships/image" Target="../media/image48.png"/><Relationship Id="rId15" Type="http://schemas.openxmlformats.org/officeDocument/2006/relationships/image" Target="../media/image58.png"/><Relationship Id="rId23" Type="http://schemas.openxmlformats.org/officeDocument/2006/relationships/image" Target="../media/image66.png"/><Relationship Id="rId28" Type="http://schemas.openxmlformats.org/officeDocument/2006/relationships/image" Target="../media/image71.png"/><Relationship Id="rId36" Type="http://schemas.openxmlformats.org/officeDocument/2006/relationships/image" Target="../media/image79.png"/><Relationship Id="rId49" Type="http://schemas.openxmlformats.org/officeDocument/2006/relationships/image" Target="../media/image92.png"/><Relationship Id="rId10" Type="http://schemas.openxmlformats.org/officeDocument/2006/relationships/image" Target="../media/image53.png"/><Relationship Id="rId19" Type="http://schemas.openxmlformats.org/officeDocument/2006/relationships/image" Target="../media/image62.png"/><Relationship Id="rId31" Type="http://schemas.openxmlformats.org/officeDocument/2006/relationships/image" Target="../media/image74.png"/><Relationship Id="rId44" Type="http://schemas.openxmlformats.org/officeDocument/2006/relationships/image" Target="../media/image87.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 Id="rId22" Type="http://schemas.openxmlformats.org/officeDocument/2006/relationships/image" Target="../media/image65.png"/><Relationship Id="rId27" Type="http://schemas.openxmlformats.org/officeDocument/2006/relationships/image" Target="../media/image70.png"/><Relationship Id="rId30" Type="http://schemas.openxmlformats.org/officeDocument/2006/relationships/image" Target="../media/image73.png"/><Relationship Id="rId35" Type="http://schemas.openxmlformats.org/officeDocument/2006/relationships/image" Target="../media/image78.png"/><Relationship Id="rId43" Type="http://schemas.openxmlformats.org/officeDocument/2006/relationships/image" Target="../media/image86.png"/><Relationship Id="rId48" Type="http://schemas.openxmlformats.org/officeDocument/2006/relationships/image" Target="../media/image91.png"/><Relationship Id="rId8" Type="http://schemas.openxmlformats.org/officeDocument/2006/relationships/image" Target="../media/image51.png"/><Relationship Id="rId51" Type="http://schemas.openxmlformats.org/officeDocument/2006/relationships/image" Target="../media/image94.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www.zxls.com/" TargetMode="External"/><Relationship Id="rId1" Type="http://schemas.openxmlformats.org/officeDocument/2006/relationships/slideLayout" Target="../slideLayouts/slideLayout1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8.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hemeOverride" Target="../theme/themeOverride1.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4.xml"/></Relationships>
</file>

<file path=ppt/slides/_rels/slide194.xml.rels><?xml version="1.0" encoding="UTF-8" standalone="yes"?>
<Relationships xmlns="http://schemas.openxmlformats.org/package/2006/relationships"><Relationship Id="rId3" Type="http://schemas.openxmlformats.org/officeDocument/2006/relationships/slide" Target="slide76.xml"/><Relationship Id="rId7" Type="http://schemas.openxmlformats.org/officeDocument/2006/relationships/slide" Target="slide191.xml"/><Relationship Id="rId2" Type="http://schemas.openxmlformats.org/officeDocument/2006/relationships/slide" Target="slide22.xml"/><Relationship Id="rId1" Type="http://schemas.openxmlformats.org/officeDocument/2006/relationships/slideLayout" Target="../slideLayouts/slideLayout14.xml"/><Relationship Id="rId6" Type="http://schemas.openxmlformats.org/officeDocument/2006/relationships/slide" Target="slide119.xml"/><Relationship Id="rId5" Type="http://schemas.openxmlformats.org/officeDocument/2006/relationships/hyperlink" Target="2017&#24180;&#39640;&#32771;&#26032;&#35838;&#26631;&#20840;&#22269;&#8545;&#25991;&#32508;&#65288;&#21382;&#21490;&#65289;&#21367;.doc" TargetMode="External"/><Relationship Id="rId4" Type="http://schemas.openxmlformats.org/officeDocument/2006/relationships/hyperlink" Target="2018&#23626;&#22269;&#21367;&#21382;&#21490;&#30495;&#39064;&#20877;&#30740;&#35835;-&#36873;&#25321;&#39064;.doc" TargetMode="External"/></Relationships>
</file>

<file path=ppt/slides/_rels/slide19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4.xml"/></Relationships>
</file>

<file path=ppt/slides/_rels/slide196.xml.rels><?xml version="1.0" encoding="UTF-8" standalone="yes"?>
<Relationships xmlns="http://schemas.openxmlformats.org/package/2006/relationships"><Relationship Id="rId3" Type="http://schemas.openxmlformats.org/officeDocument/2006/relationships/hyperlink" Target="../../2017&#23626;&#39640;&#32771;/2017&#23626;&#39640;&#19977;&#35838;&#20214;%20&#31532;3&#36718;&#22797;&#20064;&#35838;&#20214;/&#21382;&#21490;&#36814;&#32771;&#25351;&#23548;3-&#36873;&#25321;&#39064;.pptx" TargetMode="External"/><Relationship Id="rId2" Type="http://schemas.openxmlformats.org/officeDocument/2006/relationships/hyperlink" Target="../../2017&#23626;&#39640;&#32771;/2017&#23626;&#39640;&#19977;&#35838;&#20214;%20&#31532;3&#36718;&#22797;&#20064;&#35838;&#20214;/&#21382;&#21490;&#36814;&#32771;&#25351;&#23548;1-&#24320;&#25918;&#35797;&#39064;&#19982;&#22270;&#34920;1.pptx" TargetMode="External"/><Relationship Id="rId1" Type="http://schemas.openxmlformats.org/officeDocument/2006/relationships/slideLayout" Target="../slideLayouts/slideLayout14.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4.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2.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4.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5.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6.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4.xml"/><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1" name="标题 3"/>
          <p:cNvSpPr>
            <a:spLocks noGrp="1"/>
          </p:cNvSpPr>
          <p:nvPr>
            <p:ph type="ctrTitle" idx="4294967295"/>
          </p:nvPr>
        </p:nvSpPr>
        <p:spPr>
          <a:xfrm>
            <a:off x="619125" y="2374900"/>
            <a:ext cx="8069263" cy="687388"/>
          </a:xfrm>
        </p:spPr>
        <p:txBody>
          <a:bodyPr anchor="b"/>
          <a:lstStyle/>
          <a:p>
            <a:pPr algn="ctr"/>
            <a:r>
              <a:rPr lang="zh-CN" altLang="en-US" sz="4000" b="1" smtClean="0">
                <a:solidFill>
                  <a:schemeClr val="bg1"/>
                </a:solidFill>
                <a:latin typeface="微软雅黑"/>
                <a:ea typeface="微软雅黑"/>
              </a:rPr>
              <a:t>跟着考纲走，紧紧抓住高考的手</a:t>
            </a:r>
          </a:p>
        </p:txBody>
      </p:sp>
      <p:grpSp>
        <p:nvGrpSpPr>
          <p:cNvPr id="35842" name="组合 11"/>
          <p:cNvGrpSpPr>
            <a:grpSpLocks/>
          </p:cNvGrpSpPr>
          <p:nvPr/>
        </p:nvGrpSpPr>
        <p:grpSpPr bwMode="auto">
          <a:xfrm>
            <a:off x="8281988" y="6165850"/>
            <a:ext cx="4051300" cy="368300"/>
            <a:chOff x="8279704" y="5382481"/>
            <a:chExt cx="4051649" cy="369332"/>
          </a:xfrm>
        </p:grpSpPr>
        <p:sp>
          <p:nvSpPr>
            <p:cNvPr id="35853" name="文本框 4"/>
            <p:cNvSpPr txBox="1">
              <a:spLocks noChangeArrowheads="1"/>
            </p:cNvSpPr>
            <p:nvPr/>
          </p:nvSpPr>
          <p:spPr bwMode="auto">
            <a:xfrm>
              <a:off x="8788193" y="5382481"/>
              <a:ext cx="3543160" cy="369332"/>
            </a:xfrm>
            <a:prstGeom prst="rect">
              <a:avLst/>
            </a:prstGeom>
            <a:noFill/>
            <a:ln w="9525">
              <a:noFill/>
              <a:miter lim="800000"/>
              <a:headEnd/>
              <a:tailEnd/>
            </a:ln>
          </p:spPr>
          <p:txBody>
            <a:bodyPr>
              <a:spAutoFit/>
            </a:bodyPr>
            <a:lstStyle/>
            <a:p>
              <a:r>
                <a:rPr lang="zh-CN" altLang="en-US" b="1">
                  <a:latin typeface="微软雅黑"/>
                  <a:ea typeface="微软雅黑"/>
                  <a:cs typeface="微软雅黑"/>
                </a:rPr>
                <a:t>邮箱地址：</a:t>
              </a:r>
              <a:r>
                <a:rPr lang="en-US" altLang="zh-CN" b="1">
                  <a:latin typeface="微软雅黑"/>
                  <a:ea typeface="微软雅黑"/>
                  <a:cs typeface="微软雅黑"/>
                </a:rPr>
                <a:t>lfszwcl@163.com</a:t>
              </a:r>
              <a:endParaRPr lang="zh-CN" altLang="en-US" b="1">
                <a:latin typeface="微软雅黑"/>
                <a:ea typeface="微软雅黑"/>
                <a:cs typeface="微软雅黑"/>
              </a:endParaRPr>
            </a:p>
          </p:txBody>
        </p:sp>
        <p:sp>
          <p:nvSpPr>
            <p:cNvPr id="35854" name="Freeform 158"/>
            <p:cNvSpPr>
              <a:spLocks noEditPoints="1"/>
            </p:cNvSpPr>
            <p:nvPr/>
          </p:nvSpPr>
          <p:spPr bwMode="auto">
            <a:xfrm>
              <a:off x="8279704" y="5394446"/>
              <a:ext cx="456082" cy="345402"/>
            </a:xfrm>
            <a:custGeom>
              <a:avLst/>
              <a:gdLst>
                <a:gd name="T0" fmla="*/ 69850 w 111"/>
                <a:gd name="T1" fmla="*/ 8224 h 84"/>
                <a:gd name="T2" fmla="*/ 119157 w 111"/>
                <a:gd name="T3" fmla="*/ 16448 h 84"/>
                <a:gd name="T4" fmla="*/ 82177 w 111"/>
                <a:gd name="T5" fmla="*/ 209708 h 84"/>
                <a:gd name="T6" fmla="*/ 20544 w 111"/>
                <a:gd name="T7" fmla="*/ 197373 h 84"/>
                <a:gd name="T8" fmla="*/ 69850 w 111"/>
                <a:gd name="T9" fmla="*/ 8224 h 84"/>
                <a:gd name="T10" fmla="*/ 82177 w 111"/>
                <a:gd name="T11" fmla="*/ 279611 h 84"/>
                <a:gd name="T12" fmla="*/ 69850 w 111"/>
                <a:gd name="T13" fmla="*/ 312507 h 84"/>
                <a:gd name="T14" fmla="*/ 439647 w 111"/>
                <a:gd name="T15" fmla="*/ 312507 h 84"/>
                <a:gd name="T16" fmla="*/ 456082 w 111"/>
                <a:gd name="T17" fmla="*/ 312507 h 84"/>
                <a:gd name="T18" fmla="*/ 456082 w 111"/>
                <a:gd name="T19" fmla="*/ 296059 h 84"/>
                <a:gd name="T20" fmla="*/ 456082 w 111"/>
                <a:gd name="T21" fmla="*/ 111022 h 84"/>
                <a:gd name="T22" fmla="*/ 456082 w 111"/>
                <a:gd name="T23" fmla="*/ 106910 h 84"/>
                <a:gd name="T24" fmla="*/ 451973 w 111"/>
                <a:gd name="T25" fmla="*/ 98686 h 84"/>
                <a:gd name="T26" fmla="*/ 394449 w 111"/>
                <a:gd name="T27" fmla="*/ 45231 h 84"/>
                <a:gd name="T28" fmla="*/ 390340 w 111"/>
                <a:gd name="T29" fmla="*/ 41119 h 84"/>
                <a:gd name="T30" fmla="*/ 382123 w 111"/>
                <a:gd name="T31" fmla="*/ 41119 h 84"/>
                <a:gd name="T32" fmla="*/ 135592 w 111"/>
                <a:gd name="T33" fmla="*/ 41119 h 84"/>
                <a:gd name="T34" fmla="*/ 135592 w 111"/>
                <a:gd name="T35" fmla="*/ 69903 h 84"/>
                <a:gd name="T36" fmla="*/ 365687 w 111"/>
                <a:gd name="T37" fmla="*/ 69903 h 84"/>
                <a:gd name="T38" fmla="*/ 361579 w 111"/>
                <a:gd name="T39" fmla="*/ 119246 h 84"/>
                <a:gd name="T40" fmla="*/ 361579 w 111"/>
                <a:gd name="T41" fmla="*/ 127470 h 84"/>
                <a:gd name="T42" fmla="*/ 369796 w 111"/>
                <a:gd name="T43" fmla="*/ 127470 h 84"/>
                <a:gd name="T44" fmla="*/ 427320 w 111"/>
                <a:gd name="T45" fmla="*/ 127470 h 84"/>
                <a:gd name="T46" fmla="*/ 427320 w 111"/>
                <a:gd name="T47" fmla="*/ 279611 h 84"/>
                <a:gd name="T48" fmla="*/ 82177 w 111"/>
                <a:gd name="T49" fmla="*/ 279611 h 84"/>
                <a:gd name="T50" fmla="*/ 419102 w 111"/>
                <a:gd name="T51" fmla="*/ 111022 h 84"/>
                <a:gd name="T52" fmla="*/ 378014 w 111"/>
                <a:gd name="T53" fmla="*/ 111022 h 84"/>
                <a:gd name="T54" fmla="*/ 382123 w 111"/>
                <a:gd name="T55" fmla="*/ 78127 h 84"/>
                <a:gd name="T56" fmla="*/ 419102 w 111"/>
                <a:gd name="T57" fmla="*/ 111022 h 84"/>
                <a:gd name="T58" fmla="*/ 139701 w 111"/>
                <a:gd name="T59" fmla="*/ 185037 h 84"/>
                <a:gd name="T60" fmla="*/ 324599 w 111"/>
                <a:gd name="T61" fmla="*/ 185037 h 84"/>
                <a:gd name="T62" fmla="*/ 324599 w 111"/>
                <a:gd name="T63" fmla="*/ 197373 h 84"/>
                <a:gd name="T64" fmla="*/ 139701 w 111"/>
                <a:gd name="T65" fmla="*/ 197373 h 84"/>
                <a:gd name="T66" fmla="*/ 139701 w 111"/>
                <a:gd name="T67" fmla="*/ 185037 h 84"/>
                <a:gd name="T68" fmla="*/ 139701 w 111"/>
                <a:gd name="T69" fmla="*/ 139806 h 84"/>
                <a:gd name="T70" fmla="*/ 308164 w 111"/>
                <a:gd name="T71" fmla="*/ 139806 h 84"/>
                <a:gd name="T72" fmla="*/ 308164 w 111"/>
                <a:gd name="T73" fmla="*/ 152141 h 84"/>
                <a:gd name="T74" fmla="*/ 139701 w 111"/>
                <a:gd name="T75" fmla="*/ 152141 h 84"/>
                <a:gd name="T76" fmla="*/ 139701 w 111"/>
                <a:gd name="T77" fmla="*/ 139806 h 84"/>
                <a:gd name="T78" fmla="*/ 139701 w 111"/>
                <a:gd name="T79" fmla="*/ 94574 h 84"/>
                <a:gd name="T80" fmla="*/ 308164 w 111"/>
                <a:gd name="T81" fmla="*/ 94574 h 84"/>
                <a:gd name="T82" fmla="*/ 308164 w 111"/>
                <a:gd name="T83" fmla="*/ 106910 h 84"/>
                <a:gd name="T84" fmla="*/ 139701 w 111"/>
                <a:gd name="T85" fmla="*/ 106910 h 84"/>
                <a:gd name="T86" fmla="*/ 139701 w 111"/>
                <a:gd name="T87" fmla="*/ 94574 h 84"/>
                <a:gd name="T88" fmla="*/ 16435 w 111"/>
                <a:gd name="T89" fmla="*/ 287835 h 84"/>
                <a:gd name="T90" fmla="*/ 41088 w 111"/>
                <a:gd name="T91" fmla="*/ 296059 h 84"/>
                <a:gd name="T92" fmla="*/ 41088 w 111"/>
                <a:gd name="T93" fmla="*/ 324842 h 84"/>
                <a:gd name="T94" fmla="*/ 20544 w 111"/>
                <a:gd name="T95" fmla="*/ 345402 h 84"/>
                <a:gd name="T96" fmla="*/ 8218 w 111"/>
                <a:gd name="T97" fmla="*/ 341290 h 84"/>
                <a:gd name="T98" fmla="*/ 0 w 111"/>
                <a:gd name="T99" fmla="*/ 312507 h 84"/>
                <a:gd name="T100" fmla="*/ 16435 w 111"/>
                <a:gd name="T101" fmla="*/ 287835 h 84"/>
                <a:gd name="T102" fmla="*/ 16435 w 111"/>
                <a:gd name="T103" fmla="*/ 209708 h 84"/>
                <a:gd name="T104" fmla="*/ 8218 w 111"/>
                <a:gd name="T105" fmla="*/ 279611 h 84"/>
                <a:gd name="T106" fmla="*/ 53415 w 111"/>
                <a:gd name="T107" fmla="*/ 291947 h 84"/>
                <a:gd name="T108" fmla="*/ 73959 w 111"/>
                <a:gd name="T109" fmla="*/ 222044 h 84"/>
                <a:gd name="T110" fmla="*/ 16435 w 111"/>
                <a:gd name="T111" fmla="*/ 209708 h 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1"/>
                <a:gd name="T169" fmla="*/ 0 h 84"/>
                <a:gd name="T170" fmla="*/ 111 w 111"/>
                <a:gd name="T171" fmla="*/ 84 h 8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1" h="84">
                  <a:moveTo>
                    <a:pt x="17" y="2"/>
                  </a:moveTo>
                  <a:cubicBezTo>
                    <a:pt x="22" y="0"/>
                    <a:pt x="26" y="1"/>
                    <a:pt x="29" y="4"/>
                  </a:cubicBezTo>
                  <a:cubicBezTo>
                    <a:pt x="27" y="21"/>
                    <a:pt x="24" y="37"/>
                    <a:pt x="20" y="51"/>
                  </a:cubicBezTo>
                  <a:cubicBezTo>
                    <a:pt x="15" y="50"/>
                    <a:pt x="10" y="49"/>
                    <a:pt x="5" y="48"/>
                  </a:cubicBezTo>
                  <a:cubicBezTo>
                    <a:pt x="6" y="31"/>
                    <a:pt x="11" y="15"/>
                    <a:pt x="17" y="2"/>
                  </a:cubicBezTo>
                  <a:close/>
                  <a:moveTo>
                    <a:pt x="20" y="68"/>
                  </a:moveTo>
                  <a:cubicBezTo>
                    <a:pt x="17" y="76"/>
                    <a:pt x="17" y="76"/>
                    <a:pt x="17" y="76"/>
                  </a:cubicBezTo>
                  <a:cubicBezTo>
                    <a:pt x="74" y="76"/>
                    <a:pt x="80" y="76"/>
                    <a:pt x="107" y="76"/>
                  </a:cubicBezTo>
                  <a:cubicBezTo>
                    <a:pt x="111" y="76"/>
                    <a:pt x="111" y="76"/>
                    <a:pt x="111" y="76"/>
                  </a:cubicBezTo>
                  <a:cubicBezTo>
                    <a:pt x="111" y="72"/>
                    <a:pt x="111" y="72"/>
                    <a:pt x="111" y="72"/>
                  </a:cubicBezTo>
                  <a:cubicBezTo>
                    <a:pt x="111" y="27"/>
                    <a:pt x="111" y="27"/>
                    <a:pt x="111" y="27"/>
                  </a:cubicBezTo>
                  <a:cubicBezTo>
                    <a:pt x="111" y="26"/>
                    <a:pt x="111" y="26"/>
                    <a:pt x="111" y="26"/>
                  </a:cubicBezTo>
                  <a:cubicBezTo>
                    <a:pt x="110" y="24"/>
                    <a:pt x="110" y="24"/>
                    <a:pt x="110" y="24"/>
                  </a:cubicBezTo>
                  <a:cubicBezTo>
                    <a:pt x="96" y="11"/>
                    <a:pt x="96" y="11"/>
                    <a:pt x="96" y="11"/>
                  </a:cubicBezTo>
                  <a:cubicBezTo>
                    <a:pt x="95" y="10"/>
                    <a:pt x="95" y="10"/>
                    <a:pt x="95" y="10"/>
                  </a:cubicBezTo>
                  <a:cubicBezTo>
                    <a:pt x="93" y="10"/>
                    <a:pt x="93" y="10"/>
                    <a:pt x="93" y="10"/>
                  </a:cubicBezTo>
                  <a:cubicBezTo>
                    <a:pt x="33" y="10"/>
                    <a:pt x="33" y="10"/>
                    <a:pt x="33" y="10"/>
                  </a:cubicBezTo>
                  <a:cubicBezTo>
                    <a:pt x="33" y="12"/>
                    <a:pt x="33" y="15"/>
                    <a:pt x="33" y="17"/>
                  </a:cubicBezTo>
                  <a:cubicBezTo>
                    <a:pt x="89" y="17"/>
                    <a:pt x="89" y="17"/>
                    <a:pt x="89" y="17"/>
                  </a:cubicBezTo>
                  <a:cubicBezTo>
                    <a:pt x="88" y="29"/>
                    <a:pt x="88" y="29"/>
                    <a:pt x="88" y="29"/>
                  </a:cubicBezTo>
                  <a:cubicBezTo>
                    <a:pt x="88" y="31"/>
                    <a:pt x="88" y="31"/>
                    <a:pt x="88" y="31"/>
                  </a:cubicBezTo>
                  <a:cubicBezTo>
                    <a:pt x="90" y="31"/>
                    <a:pt x="90" y="31"/>
                    <a:pt x="90" y="31"/>
                  </a:cubicBezTo>
                  <a:cubicBezTo>
                    <a:pt x="104" y="31"/>
                    <a:pt x="104" y="31"/>
                    <a:pt x="104" y="31"/>
                  </a:cubicBezTo>
                  <a:cubicBezTo>
                    <a:pt x="104" y="68"/>
                    <a:pt x="104" y="68"/>
                    <a:pt x="104" y="68"/>
                  </a:cubicBezTo>
                  <a:cubicBezTo>
                    <a:pt x="84" y="68"/>
                    <a:pt x="61" y="68"/>
                    <a:pt x="20" y="68"/>
                  </a:cubicBezTo>
                  <a:close/>
                  <a:moveTo>
                    <a:pt x="102" y="27"/>
                  </a:moveTo>
                  <a:cubicBezTo>
                    <a:pt x="92" y="27"/>
                    <a:pt x="92" y="27"/>
                    <a:pt x="92" y="27"/>
                  </a:cubicBezTo>
                  <a:cubicBezTo>
                    <a:pt x="93" y="19"/>
                    <a:pt x="93" y="19"/>
                    <a:pt x="93" y="19"/>
                  </a:cubicBezTo>
                  <a:cubicBezTo>
                    <a:pt x="102" y="27"/>
                    <a:pt x="102" y="27"/>
                    <a:pt x="102" y="27"/>
                  </a:cubicBezTo>
                  <a:close/>
                  <a:moveTo>
                    <a:pt x="34" y="45"/>
                  </a:moveTo>
                  <a:cubicBezTo>
                    <a:pt x="79" y="45"/>
                    <a:pt x="79" y="45"/>
                    <a:pt x="79" y="45"/>
                  </a:cubicBezTo>
                  <a:cubicBezTo>
                    <a:pt x="79" y="48"/>
                    <a:pt x="79" y="48"/>
                    <a:pt x="79" y="48"/>
                  </a:cubicBezTo>
                  <a:cubicBezTo>
                    <a:pt x="34" y="48"/>
                    <a:pt x="34" y="48"/>
                    <a:pt x="34" y="48"/>
                  </a:cubicBezTo>
                  <a:cubicBezTo>
                    <a:pt x="34" y="45"/>
                    <a:pt x="34" y="45"/>
                    <a:pt x="34" y="45"/>
                  </a:cubicBezTo>
                  <a:close/>
                  <a:moveTo>
                    <a:pt x="34" y="34"/>
                  </a:moveTo>
                  <a:cubicBezTo>
                    <a:pt x="75" y="34"/>
                    <a:pt x="75" y="34"/>
                    <a:pt x="75" y="34"/>
                  </a:cubicBezTo>
                  <a:cubicBezTo>
                    <a:pt x="75" y="37"/>
                    <a:pt x="75" y="37"/>
                    <a:pt x="75" y="37"/>
                  </a:cubicBezTo>
                  <a:cubicBezTo>
                    <a:pt x="34" y="37"/>
                    <a:pt x="34" y="37"/>
                    <a:pt x="34" y="37"/>
                  </a:cubicBezTo>
                  <a:cubicBezTo>
                    <a:pt x="34" y="34"/>
                    <a:pt x="34" y="34"/>
                    <a:pt x="34" y="34"/>
                  </a:cubicBezTo>
                  <a:close/>
                  <a:moveTo>
                    <a:pt x="34" y="23"/>
                  </a:moveTo>
                  <a:cubicBezTo>
                    <a:pt x="75" y="23"/>
                    <a:pt x="75" y="23"/>
                    <a:pt x="75" y="23"/>
                  </a:cubicBezTo>
                  <a:cubicBezTo>
                    <a:pt x="75" y="26"/>
                    <a:pt x="75" y="26"/>
                    <a:pt x="75" y="26"/>
                  </a:cubicBezTo>
                  <a:cubicBezTo>
                    <a:pt x="34" y="26"/>
                    <a:pt x="34" y="26"/>
                    <a:pt x="34" y="26"/>
                  </a:cubicBezTo>
                  <a:cubicBezTo>
                    <a:pt x="34" y="23"/>
                    <a:pt x="34" y="23"/>
                    <a:pt x="34" y="23"/>
                  </a:cubicBezTo>
                  <a:close/>
                  <a:moveTo>
                    <a:pt x="4" y="70"/>
                  </a:moveTo>
                  <a:cubicBezTo>
                    <a:pt x="10" y="72"/>
                    <a:pt x="10" y="72"/>
                    <a:pt x="10" y="72"/>
                  </a:cubicBezTo>
                  <a:cubicBezTo>
                    <a:pt x="10" y="79"/>
                    <a:pt x="10" y="79"/>
                    <a:pt x="10" y="79"/>
                  </a:cubicBezTo>
                  <a:cubicBezTo>
                    <a:pt x="5" y="84"/>
                    <a:pt x="5" y="84"/>
                    <a:pt x="5" y="84"/>
                  </a:cubicBezTo>
                  <a:cubicBezTo>
                    <a:pt x="4" y="84"/>
                    <a:pt x="3" y="83"/>
                    <a:pt x="2" y="83"/>
                  </a:cubicBezTo>
                  <a:cubicBezTo>
                    <a:pt x="0" y="76"/>
                    <a:pt x="0" y="76"/>
                    <a:pt x="0" y="76"/>
                  </a:cubicBezTo>
                  <a:cubicBezTo>
                    <a:pt x="4" y="70"/>
                    <a:pt x="4" y="70"/>
                    <a:pt x="4" y="70"/>
                  </a:cubicBezTo>
                  <a:close/>
                  <a:moveTo>
                    <a:pt x="4" y="51"/>
                  </a:moveTo>
                  <a:cubicBezTo>
                    <a:pt x="4" y="57"/>
                    <a:pt x="3" y="63"/>
                    <a:pt x="2" y="68"/>
                  </a:cubicBezTo>
                  <a:cubicBezTo>
                    <a:pt x="6" y="69"/>
                    <a:pt x="9" y="70"/>
                    <a:pt x="13" y="71"/>
                  </a:cubicBezTo>
                  <a:cubicBezTo>
                    <a:pt x="14" y="65"/>
                    <a:pt x="16" y="60"/>
                    <a:pt x="18" y="54"/>
                  </a:cubicBezTo>
                  <a:cubicBezTo>
                    <a:pt x="14" y="53"/>
                    <a:pt x="9" y="52"/>
                    <a:pt x="4" y="51"/>
                  </a:cubicBezTo>
                  <a:close/>
                </a:path>
              </a:pathLst>
            </a:custGeom>
            <a:solidFill>
              <a:srgbClr val="1273A3"/>
            </a:solidFill>
            <a:ln w="9525">
              <a:noFill/>
              <a:round/>
              <a:headEnd/>
              <a:tailEnd/>
            </a:ln>
          </p:spPr>
          <p:txBody>
            <a:bodyPr/>
            <a:lstStyle/>
            <a:p>
              <a:endParaRPr lang="zh-CN" altLang="en-US"/>
            </a:p>
          </p:txBody>
        </p:sp>
      </p:grpSp>
      <p:grpSp>
        <p:nvGrpSpPr>
          <p:cNvPr id="35843" name="组合 12"/>
          <p:cNvGrpSpPr>
            <a:grpSpLocks/>
          </p:cNvGrpSpPr>
          <p:nvPr/>
        </p:nvGrpSpPr>
        <p:grpSpPr bwMode="auto">
          <a:xfrm>
            <a:off x="4241800" y="6165850"/>
            <a:ext cx="3733800" cy="368300"/>
            <a:chOff x="7731748" y="5862264"/>
            <a:chExt cx="3734289" cy="369332"/>
          </a:xfrm>
        </p:grpSpPr>
        <p:sp>
          <p:nvSpPr>
            <p:cNvPr id="35851" name="文本框 5"/>
            <p:cNvSpPr txBox="1">
              <a:spLocks noChangeArrowheads="1"/>
            </p:cNvSpPr>
            <p:nvPr/>
          </p:nvSpPr>
          <p:spPr bwMode="auto">
            <a:xfrm>
              <a:off x="8240237" y="5862264"/>
              <a:ext cx="3225800" cy="369332"/>
            </a:xfrm>
            <a:prstGeom prst="rect">
              <a:avLst/>
            </a:prstGeom>
            <a:noFill/>
            <a:ln w="9525">
              <a:noFill/>
              <a:miter lim="800000"/>
              <a:headEnd/>
              <a:tailEnd/>
            </a:ln>
          </p:spPr>
          <p:txBody>
            <a:bodyPr>
              <a:spAutoFit/>
            </a:bodyPr>
            <a:lstStyle/>
            <a:p>
              <a:r>
                <a:rPr lang="zh-CN" altLang="en-US" b="1">
                  <a:latin typeface="微软雅黑"/>
                  <a:ea typeface="微软雅黑"/>
                  <a:cs typeface="微软雅黑"/>
                </a:rPr>
                <a:t>联系电话：</a:t>
              </a:r>
              <a:r>
                <a:rPr lang="en-US" altLang="zh-CN" b="1">
                  <a:latin typeface="微软雅黑"/>
                  <a:ea typeface="微软雅黑"/>
                  <a:cs typeface="微软雅黑"/>
                </a:rPr>
                <a:t>15835798302</a:t>
              </a:r>
              <a:endParaRPr lang="zh-CN" altLang="en-US" b="1">
                <a:latin typeface="微软雅黑"/>
                <a:ea typeface="微软雅黑"/>
                <a:cs typeface="微软雅黑"/>
              </a:endParaRPr>
            </a:p>
          </p:txBody>
        </p:sp>
        <p:sp>
          <p:nvSpPr>
            <p:cNvPr id="35852" name="Freeform 293"/>
            <p:cNvSpPr>
              <a:spLocks noEditPoints="1"/>
            </p:cNvSpPr>
            <p:nvPr/>
          </p:nvSpPr>
          <p:spPr bwMode="auto">
            <a:xfrm>
              <a:off x="7731748" y="5873138"/>
              <a:ext cx="477160" cy="358458"/>
            </a:xfrm>
            <a:custGeom>
              <a:avLst/>
              <a:gdLst>
                <a:gd name="T0" fmla="*/ 6066 w 236"/>
                <a:gd name="T1" fmla="*/ 111385 h 177"/>
                <a:gd name="T2" fmla="*/ 30328 w 236"/>
                <a:gd name="T3" fmla="*/ 162015 h 177"/>
                <a:gd name="T4" fmla="*/ 50547 w 236"/>
                <a:gd name="T5" fmla="*/ 168090 h 177"/>
                <a:gd name="T6" fmla="*/ 119290 w 236"/>
                <a:gd name="T7" fmla="*/ 149864 h 177"/>
                <a:gd name="T8" fmla="*/ 133443 w 236"/>
                <a:gd name="T9" fmla="*/ 133662 h 177"/>
                <a:gd name="T10" fmla="*/ 133443 w 236"/>
                <a:gd name="T11" fmla="*/ 95184 h 177"/>
                <a:gd name="T12" fmla="*/ 343717 w 236"/>
                <a:gd name="T13" fmla="*/ 95184 h 177"/>
                <a:gd name="T14" fmla="*/ 341695 w 236"/>
                <a:gd name="T15" fmla="*/ 133662 h 177"/>
                <a:gd name="T16" fmla="*/ 355848 w 236"/>
                <a:gd name="T17" fmla="*/ 149864 h 177"/>
                <a:gd name="T18" fmla="*/ 426613 w 236"/>
                <a:gd name="T19" fmla="*/ 168090 h 177"/>
                <a:gd name="T20" fmla="*/ 444810 w 236"/>
                <a:gd name="T21" fmla="*/ 162015 h 177"/>
                <a:gd name="T22" fmla="*/ 469073 w 236"/>
                <a:gd name="T23" fmla="*/ 111385 h 177"/>
                <a:gd name="T24" fmla="*/ 463007 w 236"/>
                <a:gd name="T25" fmla="*/ 85058 h 177"/>
                <a:gd name="T26" fmla="*/ 12131 w 236"/>
                <a:gd name="T27" fmla="*/ 85058 h 177"/>
                <a:gd name="T28" fmla="*/ 6066 w 236"/>
                <a:gd name="T29" fmla="*/ 111385 h 177"/>
                <a:gd name="T30" fmla="*/ 165793 w 236"/>
                <a:gd name="T31" fmla="*/ 111385 h 177"/>
                <a:gd name="T32" fmla="*/ 240602 w 236"/>
                <a:gd name="T33" fmla="*/ 101259 h 177"/>
                <a:gd name="T34" fmla="*/ 313389 w 236"/>
                <a:gd name="T35" fmla="*/ 111385 h 177"/>
                <a:gd name="T36" fmla="*/ 313389 w 236"/>
                <a:gd name="T37" fmla="*/ 149864 h 177"/>
                <a:gd name="T38" fmla="*/ 335630 w 236"/>
                <a:gd name="T39" fmla="*/ 174166 h 177"/>
                <a:gd name="T40" fmla="*/ 396285 w 236"/>
                <a:gd name="T41" fmla="*/ 186317 h 177"/>
                <a:gd name="T42" fmla="*/ 414482 w 236"/>
                <a:gd name="T43" fmla="*/ 208594 h 177"/>
                <a:gd name="T44" fmla="*/ 414482 w 236"/>
                <a:gd name="T45" fmla="*/ 319979 h 177"/>
                <a:gd name="T46" fmla="*/ 240602 w 236"/>
                <a:gd name="T47" fmla="*/ 319979 h 177"/>
                <a:gd name="T48" fmla="*/ 64700 w 236"/>
                <a:gd name="T49" fmla="*/ 319979 h 177"/>
                <a:gd name="T50" fmla="*/ 64700 w 236"/>
                <a:gd name="T51" fmla="*/ 208594 h 177"/>
                <a:gd name="T52" fmla="*/ 84918 w 236"/>
                <a:gd name="T53" fmla="*/ 186317 h 177"/>
                <a:gd name="T54" fmla="*/ 145574 w 236"/>
                <a:gd name="T55" fmla="*/ 174166 h 177"/>
                <a:gd name="T56" fmla="*/ 165793 w 236"/>
                <a:gd name="T57" fmla="*/ 149864 h 177"/>
                <a:gd name="T58" fmla="*/ 165793 w 236"/>
                <a:gd name="T59" fmla="*/ 111385 h 177"/>
                <a:gd name="T60" fmla="*/ 240602 w 236"/>
                <a:gd name="T61" fmla="*/ 155939 h 177"/>
                <a:gd name="T62" fmla="*/ 291149 w 236"/>
                <a:gd name="T63" fmla="*/ 176191 h 177"/>
                <a:gd name="T64" fmla="*/ 313389 w 236"/>
                <a:gd name="T65" fmla="*/ 226821 h 177"/>
                <a:gd name="T66" fmla="*/ 305302 w 236"/>
                <a:gd name="T67" fmla="*/ 259224 h 177"/>
                <a:gd name="T68" fmla="*/ 276995 w 236"/>
                <a:gd name="T69" fmla="*/ 245048 h 177"/>
                <a:gd name="T70" fmla="*/ 281039 w 236"/>
                <a:gd name="T71" fmla="*/ 226821 h 177"/>
                <a:gd name="T72" fmla="*/ 268908 w 236"/>
                <a:gd name="T73" fmla="*/ 198468 h 177"/>
                <a:gd name="T74" fmla="*/ 240602 w 236"/>
                <a:gd name="T75" fmla="*/ 186317 h 177"/>
                <a:gd name="T76" fmla="*/ 212296 w 236"/>
                <a:gd name="T77" fmla="*/ 198468 h 177"/>
                <a:gd name="T78" fmla="*/ 200165 w 236"/>
                <a:gd name="T79" fmla="*/ 226821 h 177"/>
                <a:gd name="T80" fmla="*/ 212296 w 236"/>
                <a:gd name="T81" fmla="*/ 255173 h 177"/>
                <a:gd name="T82" fmla="*/ 240602 w 236"/>
                <a:gd name="T83" fmla="*/ 267325 h 177"/>
                <a:gd name="T84" fmla="*/ 266886 w 236"/>
                <a:gd name="T85" fmla="*/ 257199 h 177"/>
                <a:gd name="T86" fmla="*/ 289127 w 236"/>
                <a:gd name="T87" fmla="*/ 279476 h 177"/>
                <a:gd name="T88" fmla="*/ 240602 w 236"/>
                <a:gd name="T89" fmla="*/ 297702 h 177"/>
                <a:gd name="T90" fmla="*/ 190055 w 236"/>
                <a:gd name="T91" fmla="*/ 277451 h 177"/>
                <a:gd name="T92" fmla="*/ 169837 w 236"/>
                <a:gd name="T93" fmla="*/ 226821 h 177"/>
                <a:gd name="T94" fmla="*/ 190055 w 236"/>
                <a:gd name="T95" fmla="*/ 176191 h 177"/>
                <a:gd name="T96" fmla="*/ 240602 w 236"/>
                <a:gd name="T97" fmla="*/ 155939 h 177"/>
                <a:gd name="T98" fmla="*/ 392242 w 236"/>
                <a:gd name="T99" fmla="*/ 328080 h 177"/>
                <a:gd name="T100" fmla="*/ 349783 w 236"/>
                <a:gd name="T101" fmla="*/ 328080 h 177"/>
                <a:gd name="T102" fmla="*/ 349783 w 236"/>
                <a:gd name="T103" fmla="*/ 358458 h 177"/>
                <a:gd name="T104" fmla="*/ 380111 w 236"/>
                <a:gd name="T105" fmla="*/ 358458 h 177"/>
                <a:gd name="T106" fmla="*/ 392242 w 236"/>
                <a:gd name="T107" fmla="*/ 328080 h 177"/>
                <a:gd name="T108" fmla="*/ 88962 w 236"/>
                <a:gd name="T109" fmla="*/ 328080 h 177"/>
                <a:gd name="T110" fmla="*/ 131421 w 236"/>
                <a:gd name="T111" fmla="*/ 328080 h 177"/>
                <a:gd name="T112" fmla="*/ 131421 w 236"/>
                <a:gd name="T113" fmla="*/ 358458 h 177"/>
                <a:gd name="T114" fmla="*/ 101093 w 236"/>
                <a:gd name="T115" fmla="*/ 358458 h 177"/>
                <a:gd name="T116" fmla="*/ 88962 w 236"/>
                <a:gd name="T117" fmla="*/ 328080 h 17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6"/>
                <a:gd name="T178" fmla="*/ 0 h 177"/>
                <a:gd name="T179" fmla="*/ 236 w 236"/>
                <a:gd name="T180" fmla="*/ 177 h 17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6" h="177">
                  <a:moveTo>
                    <a:pt x="3" y="55"/>
                  </a:moveTo>
                  <a:cubicBezTo>
                    <a:pt x="7" y="63"/>
                    <a:pt x="11" y="71"/>
                    <a:pt x="15" y="80"/>
                  </a:cubicBezTo>
                  <a:cubicBezTo>
                    <a:pt x="17" y="83"/>
                    <a:pt x="20" y="84"/>
                    <a:pt x="25" y="83"/>
                  </a:cubicBezTo>
                  <a:cubicBezTo>
                    <a:pt x="36" y="80"/>
                    <a:pt x="48" y="77"/>
                    <a:pt x="59" y="74"/>
                  </a:cubicBezTo>
                  <a:cubicBezTo>
                    <a:pt x="64" y="72"/>
                    <a:pt x="66" y="69"/>
                    <a:pt x="66" y="66"/>
                  </a:cubicBezTo>
                  <a:cubicBezTo>
                    <a:pt x="66" y="60"/>
                    <a:pt x="66" y="53"/>
                    <a:pt x="66" y="47"/>
                  </a:cubicBezTo>
                  <a:cubicBezTo>
                    <a:pt x="96" y="33"/>
                    <a:pt x="139" y="33"/>
                    <a:pt x="170" y="47"/>
                  </a:cubicBezTo>
                  <a:cubicBezTo>
                    <a:pt x="170" y="53"/>
                    <a:pt x="169" y="60"/>
                    <a:pt x="169" y="66"/>
                  </a:cubicBezTo>
                  <a:cubicBezTo>
                    <a:pt x="169" y="69"/>
                    <a:pt x="171" y="72"/>
                    <a:pt x="176" y="74"/>
                  </a:cubicBezTo>
                  <a:cubicBezTo>
                    <a:pt x="188" y="77"/>
                    <a:pt x="199" y="80"/>
                    <a:pt x="211" y="83"/>
                  </a:cubicBezTo>
                  <a:cubicBezTo>
                    <a:pt x="215" y="84"/>
                    <a:pt x="219" y="83"/>
                    <a:pt x="220" y="80"/>
                  </a:cubicBezTo>
                  <a:cubicBezTo>
                    <a:pt x="224" y="71"/>
                    <a:pt x="228" y="63"/>
                    <a:pt x="232" y="55"/>
                  </a:cubicBezTo>
                  <a:cubicBezTo>
                    <a:pt x="236" y="48"/>
                    <a:pt x="234" y="45"/>
                    <a:pt x="229" y="42"/>
                  </a:cubicBezTo>
                  <a:cubicBezTo>
                    <a:pt x="155" y="0"/>
                    <a:pt x="81" y="0"/>
                    <a:pt x="6" y="42"/>
                  </a:cubicBezTo>
                  <a:cubicBezTo>
                    <a:pt x="1" y="45"/>
                    <a:pt x="0" y="48"/>
                    <a:pt x="3" y="55"/>
                  </a:cubicBezTo>
                  <a:close/>
                  <a:moveTo>
                    <a:pt x="82" y="55"/>
                  </a:moveTo>
                  <a:cubicBezTo>
                    <a:pt x="94" y="51"/>
                    <a:pt x="106" y="49"/>
                    <a:pt x="119" y="50"/>
                  </a:cubicBezTo>
                  <a:cubicBezTo>
                    <a:pt x="131" y="49"/>
                    <a:pt x="143" y="51"/>
                    <a:pt x="155" y="55"/>
                  </a:cubicBezTo>
                  <a:cubicBezTo>
                    <a:pt x="155" y="62"/>
                    <a:pt x="155" y="68"/>
                    <a:pt x="155" y="74"/>
                  </a:cubicBezTo>
                  <a:cubicBezTo>
                    <a:pt x="156" y="82"/>
                    <a:pt x="160" y="85"/>
                    <a:pt x="166" y="86"/>
                  </a:cubicBezTo>
                  <a:cubicBezTo>
                    <a:pt x="176" y="88"/>
                    <a:pt x="186" y="90"/>
                    <a:pt x="196" y="92"/>
                  </a:cubicBezTo>
                  <a:cubicBezTo>
                    <a:pt x="202" y="93"/>
                    <a:pt x="206" y="97"/>
                    <a:pt x="205" y="103"/>
                  </a:cubicBezTo>
                  <a:cubicBezTo>
                    <a:pt x="205" y="122"/>
                    <a:pt x="205" y="140"/>
                    <a:pt x="205" y="158"/>
                  </a:cubicBezTo>
                  <a:cubicBezTo>
                    <a:pt x="119" y="158"/>
                    <a:pt x="119" y="158"/>
                    <a:pt x="119" y="158"/>
                  </a:cubicBezTo>
                  <a:cubicBezTo>
                    <a:pt x="32" y="158"/>
                    <a:pt x="32" y="158"/>
                    <a:pt x="32" y="158"/>
                  </a:cubicBezTo>
                  <a:cubicBezTo>
                    <a:pt x="32" y="140"/>
                    <a:pt x="32" y="122"/>
                    <a:pt x="32" y="103"/>
                  </a:cubicBezTo>
                  <a:cubicBezTo>
                    <a:pt x="32" y="97"/>
                    <a:pt x="36" y="93"/>
                    <a:pt x="42" y="92"/>
                  </a:cubicBezTo>
                  <a:cubicBezTo>
                    <a:pt x="52" y="90"/>
                    <a:pt x="62" y="88"/>
                    <a:pt x="72" y="86"/>
                  </a:cubicBezTo>
                  <a:cubicBezTo>
                    <a:pt x="78" y="85"/>
                    <a:pt x="82" y="82"/>
                    <a:pt x="82" y="74"/>
                  </a:cubicBezTo>
                  <a:cubicBezTo>
                    <a:pt x="82" y="68"/>
                    <a:pt x="82" y="62"/>
                    <a:pt x="82" y="55"/>
                  </a:cubicBezTo>
                  <a:close/>
                  <a:moveTo>
                    <a:pt x="119" y="77"/>
                  </a:moveTo>
                  <a:cubicBezTo>
                    <a:pt x="129" y="77"/>
                    <a:pt x="138" y="81"/>
                    <a:pt x="144" y="87"/>
                  </a:cubicBezTo>
                  <a:cubicBezTo>
                    <a:pt x="151" y="93"/>
                    <a:pt x="155" y="102"/>
                    <a:pt x="155" y="112"/>
                  </a:cubicBezTo>
                  <a:cubicBezTo>
                    <a:pt x="155" y="118"/>
                    <a:pt x="153" y="123"/>
                    <a:pt x="151" y="128"/>
                  </a:cubicBezTo>
                  <a:cubicBezTo>
                    <a:pt x="137" y="121"/>
                    <a:pt x="137" y="121"/>
                    <a:pt x="137" y="121"/>
                  </a:cubicBezTo>
                  <a:cubicBezTo>
                    <a:pt x="138" y="119"/>
                    <a:pt x="139" y="115"/>
                    <a:pt x="139" y="112"/>
                  </a:cubicBezTo>
                  <a:cubicBezTo>
                    <a:pt x="139" y="106"/>
                    <a:pt x="137" y="102"/>
                    <a:pt x="133" y="98"/>
                  </a:cubicBezTo>
                  <a:cubicBezTo>
                    <a:pt x="130" y="94"/>
                    <a:pt x="125" y="92"/>
                    <a:pt x="119" y="92"/>
                  </a:cubicBezTo>
                  <a:cubicBezTo>
                    <a:pt x="114" y="92"/>
                    <a:pt x="109" y="94"/>
                    <a:pt x="105" y="98"/>
                  </a:cubicBezTo>
                  <a:cubicBezTo>
                    <a:pt x="102" y="102"/>
                    <a:pt x="99" y="106"/>
                    <a:pt x="99" y="112"/>
                  </a:cubicBezTo>
                  <a:cubicBezTo>
                    <a:pt x="99" y="117"/>
                    <a:pt x="102" y="122"/>
                    <a:pt x="105" y="126"/>
                  </a:cubicBezTo>
                  <a:cubicBezTo>
                    <a:pt x="109" y="130"/>
                    <a:pt x="114" y="132"/>
                    <a:pt x="119" y="132"/>
                  </a:cubicBezTo>
                  <a:cubicBezTo>
                    <a:pt x="124" y="132"/>
                    <a:pt x="128" y="130"/>
                    <a:pt x="132" y="127"/>
                  </a:cubicBezTo>
                  <a:cubicBezTo>
                    <a:pt x="143" y="138"/>
                    <a:pt x="143" y="138"/>
                    <a:pt x="143" y="138"/>
                  </a:cubicBezTo>
                  <a:cubicBezTo>
                    <a:pt x="136" y="144"/>
                    <a:pt x="128" y="147"/>
                    <a:pt x="119" y="147"/>
                  </a:cubicBezTo>
                  <a:cubicBezTo>
                    <a:pt x="109" y="147"/>
                    <a:pt x="101" y="143"/>
                    <a:pt x="94" y="137"/>
                  </a:cubicBezTo>
                  <a:cubicBezTo>
                    <a:pt x="88" y="131"/>
                    <a:pt x="84" y="122"/>
                    <a:pt x="84" y="112"/>
                  </a:cubicBezTo>
                  <a:cubicBezTo>
                    <a:pt x="84" y="102"/>
                    <a:pt x="88" y="93"/>
                    <a:pt x="94" y="87"/>
                  </a:cubicBezTo>
                  <a:cubicBezTo>
                    <a:pt x="101" y="81"/>
                    <a:pt x="109" y="77"/>
                    <a:pt x="119" y="77"/>
                  </a:cubicBezTo>
                  <a:close/>
                  <a:moveTo>
                    <a:pt x="194" y="162"/>
                  </a:moveTo>
                  <a:cubicBezTo>
                    <a:pt x="187" y="162"/>
                    <a:pt x="180" y="162"/>
                    <a:pt x="173" y="162"/>
                  </a:cubicBezTo>
                  <a:cubicBezTo>
                    <a:pt x="173" y="167"/>
                    <a:pt x="173" y="172"/>
                    <a:pt x="173" y="177"/>
                  </a:cubicBezTo>
                  <a:cubicBezTo>
                    <a:pt x="178" y="177"/>
                    <a:pt x="183" y="177"/>
                    <a:pt x="188" y="177"/>
                  </a:cubicBezTo>
                  <a:cubicBezTo>
                    <a:pt x="190" y="172"/>
                    <a:pt x="192" y="167"/>
                    <a:pt x="194" y="162"/>
                  </a:cubicBezTo>
                  <a:close/>
                  <a:moveTo>
                    <a:pt x="44" y="162"/>
                  </a:moveTo>
                  <a:cubicBezTo>
                    <a:pt x="51" y="162"/>
                    <a:pt x="58" y="162"/>
                    <a:pt x="65" y="162"/>
                  </a:cubicBezTo>
                  <a:cubicBezTo>
                    <a:pt x="65" y="167"/>
                    <a:pt x="65" y="172"/>
                    <a:pt x="65" y="177"/>
                  </a:cubicBezTo>
                  <a:cubicBezTo>
                    <a:pt x="60" y="177"/>
                    <a:pt x="55" y="177"/>
                    <a:pt x="50" y="177"/>
                  </a:cubicBezTo>
                  <a:cubicBezTo>
                    <a:pt x="48" y="172"/>
                    <a:pt x="46" y="167"/>
                    <a:pt x="44" y="162"/>
                  </a:cubicBezTo>
                  <a:close/>
                </a:path>
              </a:pathLst>
            </a:custGeom>
            <a:solidFill>
              <a:srgbClr val="1273A3"/>
            </a:solidFill>
            <a:ln w="9525">
              <a:noFill/>
              <a:round/>
              <a:headEnd/>
              <a:tailEnd/>
            </a:ln>
          </p:spPr>
          <p:txBody>
            <a:bodyPr/>
            <a:lstStyle/>
            <a:p>
              <a:endParaRPr lang="zh-CN" altLang="en-US"/>
            </a:p>
          </p:txBody>
        </p:sp>
      </p:grpSp>
      <p:grpSp>
        <p:nvGrpSpPr>
          <p:cNvPr id="35844" name="组合 12"/>
          <p:cNvGrpSpPr>
            <a:grpSpLocks/>
          </p:cNvGrpSpPr>
          <p:nvPr/>
        </p:nvGrpSpPr>
        <p:grpSpPr bwMode="auto">
          <a:xfrm>
            <a:off x="4241800" y="5449888"/>
            <a:ext cx="3209925" cy="465137"/>
            <a:chOff x="8303497" y="4717809"/>
            <a:chExt cx="3210126" cy="465624"/>
          </a:xfrm>
        </p:grpSpPr>
        <p:sp>
          <p:nvSpPr>
            <p:cNvPr id="35849" name="Freeform 166"/>
            <p:cNvSpPr>
              <a:spLocks noEditPoints="1"/>
            </p:cNvSpPr>
            <p:nvPr/>
          </p:nvSpPr>
          <p:spPr bwMode="auto">
            <a:xfrm>
              <a:off x="8303497" y="4717809"/>
              <a:ext cx="408496" cy="465624"/>
            </a:xfrm>
            <a:custGeom>
              <a:avLst/>
              <a:gdLst>
                <a:gd name="T0" fmla="*/ 106103 w 77"/>
                <a:gd name="T1" fmla="*/ 152461 h 113"/>
                <a:gd name="T2" fmla="*/ 106103 w 77"/>
                <a:gd name="T3" fmla="*/ 49447 h 113"/>
                <a:gd name="T4" fmla="*/ 302393 w 77"/>
                <a:gd name="T5" fmla="*/ 49447 h 113"/>
                <a:gd name="T6" fmla="*/ 297088 w 77"/>
                <a:gd name="T7" fmla="*/ 148340 h 113"/>
                <a:gd name="T8" fmla="*/ 275867 w 77"/>
                <a:gd name="T9" fmla="*/ 193667 h 113"/>
                <a:gd name="T10" fmla="*/ 201595 w 77"/>
                <a:gd name="T11" fmla="*/ 222511 h 113"/>
                <a:gd name="T12" fmla="*/ 201595 w 77"/>
                <a:gd name="T13" fmla="*/ 222511 h 113"/>
                <a:gd name="T14" fmla="*/ 132629 w 77"/>
                <a:gd name="T15" fmla="*/ 193667 h 113"/>
                <a:gd name="T16" fmla="*/ 106103 w 77"/>
                <a:gd name="T17" fmla="*/ 152461 h 113"/>
                <a:gd name="T18" fmla="*/ 63662 w 77"/>
                <a:gd name="T19" fmla="*/ 445021 h 113"/>
                <a:gd name="T20" fmla="*/ 350139 w 77"/>
                <a:gd name="T21" fmla="*/ 445021 h 113"/>
                <a:gd name="T22" fmla="*/ 334224 w 77"/>
                <a:gd name="T23" fmla="*/ 465624 h 113"/>
                <a:gd name="T24" fmla="*/ 79577 w 77"/>
                <a:gd name="T25" fmla="*/ 465624 h 113"/>
                <a:gd name="T26" fmla="*/ 63662 w 77"/>
                <a:gd name="T27" fmla="*/ 445021 h 113"/>
                <a:gd name="T28" fmla="*/ 366055 w 77"/>
                <a:gd name="T29" fmla="*/ 276078 h 113"/>
                <a:gd name="T30" fmla="*/ 397886 w 77"/>
                <a:gd name="T31" fmla="*/ 370851 h 113"/>
                <a:gd name="T32" fmla="*/ 355445 w 77"/>
                <a:gd name="T33" fmla="*/ 428539 h 113"/>
                <a:gd name="T34" fmla="*/ 344834 w 77"/>
                <a:gd name="T35" fmla="*/ 428539 h 113"/>
                <a:gd name="T36" fmla="*/ 344834 w 77"/>
                <a:gd name="T37" fmla="*/ 300801 h 113"/>
                <a:gd name="T38" fmla="*/ 217511 w 77"/>
                <a:gd name="T39" fmla="*/ 300801 h 113"/>
                <a:gd name="T40" fmla="*/ 254647 w 77"/>
                <a:gd name="T41" fmla="*/ 234872 h 113"/>
                <a:gd name="T42" fmla="*/ 265257 w 77"/>
                <a:gd name="T43" fmla="*/ 226631 h 113"/>
                <a:gd name="T44" fmla="*/ 339529 w 77"/>
                <a:gd name="T45" fmla="*/ 238993 h 113"/>
                <a:gd name="T46" fmla="*/ 344834 w 77"/>
                <a:gd name="T47" fmla="*/ 238993 h 113"/>
                <a:gd name="T48" fmla="*/ 344834 w 77"/>
                <a:gd name="T49" fmla="*/ 243113 h 113"/>
                <a:gd name="T50" fmla="*/ 366055 w 77"/>
                <a:gd name="T51" fmla="*/ 280199 h 113"/>
                <a:gd name="T52" fmla="*/ 366055 w 77"/>
                <a:gd name="T53" fmla="*/ 276078 h 113"/>
                <a:gd name="T54" fmla="*/ 68967 w 77"/>
                <a:gd name="T55" fmla="*/ 428539 h 113"/>
                <a:gd name="T56" fmla="*/ 53051 w 77"/>
                <a:gd name="T57" fmla="*/ 428539 h 113"/>
                <a:gd name="T58" fmla="*/ 10610 w 77"/>
                <a:gd name="T59" fmla="*/ 370851 h 113"/>
                <a:gd name="T60" fmla="*/ 42441 w 77"/>
                <a:gd name="T61" fmla="*/ 276078 h 113"/>
                <a:gd name="T62" fmla="*/ 68967 w 77"/>
                <a:gd name="T63" fmla="*/ 238993 h 113"/>
                <a:gd name="T64" fmla="*/ 68967 w 77"/>
                <a:gd name="T65" fmla="*/ 238993 h 113"/>
                <a:gd name="T66" fmla="*/ 74272 w 77"/>
                <a:gd name="T67" fmla="*/ 238993 h 113"/>
                <a:gd name="T68" fmla="*/ 143239 w 77"/>
                <a:gd name="T69" fmla="*/ 226631 h 113"/>
                <a:gd name="T70" fmla="*/ 153849 w 77"/>
                <a:gd name="T71" fmla="*/ 234872 h 113"/>
                <a:gd name="T72" fmla="*/ 196290 w 77"/>
                <a:gd name="T73" fmla="*/ 300801 h 113"/>
                <a:gd name="T74" fmla="*/ 68967 w 77"/>
                <a:gd name="T75" fmla="*/ 300801 h 113"/>
                <a:gd name="T76" fmla="*/ 68967 w 77"/>
                <a:gd name="T77" fmla="*/ 428539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7"/>
                <a:gd name="T118" fmla="*/ 0 h 113"/>
                <a:gd name="T119" fmla="*/ 77 w 77"/>
                <a:gd name="T120" fmla="*/ 113 h 1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7" h="113">
                  <a:moveTo>
                    <a:pt x="20" y="37"/>
                  </a:moveTo>
                  <a:cubicBezTo>
                    <a:pt x="19" y="28"/>
                    <a:pt x="19" y="19"/>
                    <a:pt x="20" y="12"/>
                  </a:cubicBezTo>
                  <a:cubicBezTo>
                    <a:pt x="37" y="0"/>
                    <a:pt x="44" y="14"/>
                    <a:pt x="57" y="12"/>
                  </a:cubicBezTo>
                  <a:cubicBezTo>
                    <a:pt x="58" y="20"/>
                    <a:pt x="58" y="30"/>
                    <a:pt x="56" y="36"/>
                  </a:cubicBezTo>
                  <a:cubicBezTo>
                    <a:pt x="56" y="41"/>
                    <a:pt x="54" y="44"/>
                    <a:pt x="52" y="47"/>
                  </a:cubicBezTo>
                  <a:cubicBezTo>
                    <a:pt x="48" y="51"/>
                    <a:pt x="44" y="54"/>
                    <a:pt x="38" y="54"/>
                  </a:cubicBezTo>
                  <a:cubicBezTo>
                    <a:pt x="38" y="54"/>
                    <a:pt x="38" y="54"/>
                    <a:pt x="38" y="54"/>
                  </a:cubicBezTo>
                  <a:cubicBezTo>
                    <a:pt x="33" y="54"/>
                    <a:pt x="28" y="51"/>
                    <a:pt x="25" y="47"/>
                  </a:cubicBezTo>
                  <a:cubicBezTo>
                    <a:pt x="23" y="44"/>
                    <a:pt x="21" y="41"/>
                    <a:pt x="20" y="37"/>
                  </a:cubicBezTo>
                  <a:close/>
                  <a:moveTo>
                    <a:pt x="12" y="108"/>
                  </a:moveTo>
                  <a:cubicBezTo>
                    <a:pt x="66" y="108"/>
                    <a:pt x="66" y="108"/>
                    <a:pt x="66" y="108"/>
                  </a:cubicBezTo>
                  <a:cubicBezTo>
                    <a:pt x="63" y="113"/>
                    <a:pt x="63" y="113"/>
                    <a:pt x="63" y="113"/>
                  </a:cubicBezTo>
                  <a:cubicBezTo>
                    <a:pt x="15" y="113"/>
                    <a:pt x="15" y="113"/>
                    <a:pt x="15" y="113"/>
                  </a:cubicBezTo>
                  <a:cubicBezTo>
                    <a:pt x="12" y="108"/>
                    <a:pt x="12" y="108"/>
                    <a:pt x="12" y="108"/>
                  </a:cubicBezTo>
                  <a:close/>
                  <a:moveTo>
                    <a:pt x="69" y="67"/>
                  </a:moveTo>
                  <a:cubicBezTo>
                    <a:pt x="75" y="90"/>
                    <a:pt x="75" y="90"/>
                    <a:pt x="75" y="90"/>
                  </a:cubicBezTo>
                  <a:cubicBezTo>
                    <a:pt x="77" y="98"/>
                    <a:pt x="76" y="104"/>
                    <a:pt x="67" y="104"/>
                  </a:cubicBezTo>
                  <a:cubicBezTo>
                    <a:pt x="65" y="104"/>
                    <a:pt x="65" y="104"/>
                    <a:pt x="65" y="104"/>
                  </a:cubicBezTo>
                  <a:cubicBezTo>
                    <a:pt x="65" y="73"/>
                    <a:pt x="65" y="73"/>
                    <a:pt x="65" y="73"/>
                  </a:cubicBezTo>
                  <a:cubicBezTo>
                    <a:pt x="41" y="73"/>
                    <a:pt x="41" y="73"/>
                    <a:pt x="41" y="73"/>
                  </a:cubicBezTo>
                  <a:cubicBezTo>
                    <a:pt x="48" y="57"/>
                    <a:pt x="48" y="57"/>
                    <a:pt x="48" y="57"/>
                  </a:cubicBezTo>
                  <a:cubicBezTo>
                    <a:pt x="50" y="55"/>
                    <a:pt x="50" y="55"/>
                    <a:pt x="50" y="55"/>
                  </a:cubicBezTo>
                  <a:cubicBezTo>
                    <a:pt x="64" y="58"/>
                    <a:pt x="64" y="58"/>
                    <a:pt x="64" y="58"/>
                  </a:cubicBezTo>
                  <a:cubicBezTo>
                    <a:pt x="65" y="58"/>
                    <a:pt x="65" y="58"/>
                    <a:pt x="65" y="58"/>
                  </a:cubicBezTo>
                  <a:cubicBezTo>
                    <a:pt x="65" y="59"/>
                    <a:pt x="65" y="59"/>
                    <a:pt x="65" y="59"/>
                  </a:cubicBezTo>
                  <a:cubicBezTo>
                    <a:pt x="67" y="61"/>
                    <a:pt x="68" y="64"/>
                    <a:pt x="69" y="68"/>
                  </a:cubicBezTo>
                  <a:cubicBezTo>
                    <a:pt x="69" y="67"/>
                    <a:pt x="69" y="67"/>
                    <a:pt x="69" y="67"/>
                  </a:cubicBezTo>
                  <a:close/>
                  <a:moveTo>
                    <a:pt x="13" y="104"/>
                  </a:moveTo>
                  <a:cubicBezTo>
                    <a:pt x="10" y="104"/>
                    <a:pt x="10" y="104"/>
                    <a:pt x="10" y="104"/>
                  </a:cubicBezTo>
                  <a:cubicBezTo>
                    <a:pt x="1" y="104"/>
                    <a:pt x="0" y="98"/>
                    <a:pt x="2" y="90"/>
                  </a:cubicBezTo>
                  <a:cubicBezTo>
                    <a:pt x="8" y="67"/>
                    <a:pt x="8" y="67"/>
                    <a:pt x="8" y="67"/>
                  </a:cubicBezTo>
                  <a:cubicBezTo>
                    <a:pt x="8" y="64"/>
                    <a:pt x="10" y="61"/>
                    <a:pt x="13" y="58"/>
                  </a:cubicBezTo>
                  <a:cubicBezTo>
                    <a:pt x="13" y="58"/>
                    <a:pt x="13" y="58"/>
                    <a:pt x="13" y="58"/>
                  </a:cubicBezTo>
                  <a:cubicBezTo>
                    <a:pt x="14" y="58"/>
                    <a:pt x="14" y="58"/>
                    <a:pt x="14" y="58"/>
                  </a:cubicBezTo>
                  <a:cubicBezTo>
                    <a:pt x="27" y="55"/>
                    <a:pt x="27" y="55"/>
                    <a:pt x="27" y="55"/>
                  </a:cubicBezTo>
                  <a:cubicBezTo>
                    <a:pt x="29" y="57"/>
                    <a:pt x="29" y="57"/>
                    <a:pt x="29" y="57"/>
                  </a:cubicBezTo>
                  <a:cubicBezTo>
                    <a:pt x="37" y="73"/>
                    <a:pt x="37" y="73"/>
                    <a:pt x="37" y="73"/>
                  </a:cubicBezTo>
                  <a:cubicBezTo>
                    <a:pt x="13" y="73"/>
                    <a:pt x="13" y="73"/>
                    <a:pt x="13" y="73"/>
                  </a:cubicBezTo>
                  <a:lnTo>
                    <a:pt x="13" y="104"/>
                  </a:lnTo>
                  <a:close/>
                </a:path>
              </a:pathLst>
            </a:custGeom>
            <a:solidFill>
              <a:srgbClr val="1273A3"/>
            </a:solidFill>
            <a:ln w="9525">
              <a:noFill/>
              <a:round/>
              <a:headEnd/>
              <a:tailEnd/>
            </a:ln>
          </p:spPr>
          <p:txBody>
            <a:bodyPr/>
            <a:lstStyle/>
            <a:p>
              <a:endParaRPr lang="zh-CN" altLang="en-US"/>
            </a:p>
          </p:txBody>
        </p:sp>
        <p:sp>
          <p:nvSpPr>
            <p:cNvPr id="35850" name="文本框 6"/>
            <p:cNvSpPr txBox="1">
              <a:spLocks noChangeArrowheads="1"/>
            </p:cNvSpPr>
            <p:nvPr/>
          </p:nvSpPr>
          <p:spPr bwMode="auto">
            <a:xfrm>
              <a:off x="8811986" y="4765955"/>
              <a:ext cx="2701637" cy="369332"/>
            </a:xfrm>
            <a:prstGeom prst="rect">
              <a:avLst/>
            </a:prstGeom>
            <a:noFill/>
            <a:ln w="9525">
              <a:noFill/>
              <a:miter lim="800000"/>
              <a:headEnd/>
              <a:tailEnd/>
            </a:ln>
          </p:spPr>
          <p:txBody>
            <a:bodyPr>
              <a:spAutoFit/>
            </a:bodyPr>
            <a:lstStyle/>
            <a:p>
              <a:r>
                <a:rPr lang="zh-CN" altLang="en-US" b="1">
                  <a:latin typeface="微软雅黑"/>
                  <a:ea typeface="微软雅黑"/>
                  <a:cs typeface="微软雅黑"/>
                </a:rPr>
                <a:t>临汾三中 </a:t>
              </a:r>
              <a:r>
                <a:rPr lang="en-US" altLang="zh-CN" b="1">
                  <a:latin typeface="微软雅黑"/>
                  <a:ea typeface="微软雅黑"/>
                  <a:cs typeface="微软雅黑"/>
                </a:rPr>
                <a:t>• </a:t>
              </a:r>
              <a:r>
                <a:rPr lang="zh-CN" altLang="en-US" b="1">
                  <a:latin typeface="微软雅黑"/>
                  <a:ea typeface="微软雅黑"/>
                  <a:cs typeface="微软雅黑"/>
                </a:rPr>
                <a:t>王纯林</a:t>
              </a:r>
            </a:p>
          </p:txBody>
        </p:sp>
      </p:grpSp>
      <p:sp>
        <p:nvSpPr>
          <p:cNvPr id="2" name="文本框 1"/>
          <p:cNvSpPr txBox="1"/>
          <p:nvPr/>
        </p:nvSpPr>
        <p:spPr>
          <a:xfrm>
            <a:off x="2460625" y="3217863"/>
            <a:ext cx="6683375" cy="1108075"/>
          </a:xfrm>
          <a:prstGeom prst="rect">
            <a:avLst/>
          </a:prstGeom>
          <a:noFill/>
        </p:spPr>
        <p:txBody>
          <a:bodyPr>
            <a:spAutoFit/>
          </a:bodyPr>
          <a:lstStyle/>
          <a:p>
            <a:pPr algn="r" fontAlgn="auto">
              <a:spcBef>
                <a:spcPts val="0"/>
              </a:spcBef>
              <a:spcAft>
                <a:spcPts val="0"/>
              </a:spcAft>
              <a:defRPr/>
            </a:pPr>
            <a:r>
              <a:rPr lang="en-US" altLang="zh-CN" sz="2400" noProof="1">
                <a:solidFill>
                  <a:schemeClr val="bg1"/>
                </a:solidFill>
                <a:latin typeface="微软雅黑" panose="020B0503020204020204" pitchFamily="34" charset="-122"/>
                <a:ea typeface="微软雅黑" panose="020B0503020204020204" pitchFamily="34" charset="-122"/>
                <a:cs typeface="+mn-ea"/>
                <a:sym typeface="+mn-ea"/>
              </a:rPr>
              <a:t>——</a:t>
            </a:r>
            <a:r>
              <a:rPr lang="en-US" altLang="zh-CN" sz="2400" b="1" dirty="0">
                <a:solidFill>
                  <a:schemeClr val="bg1"/>
                </a:solidFill>
                <a:latin typeface="微软雅黑" panose="020B0503020204020204" pitchFamily="34" charset="-122"/>
                <a:ea typeface="微软雅黑" panose="020B0503020204020204" pitchFamily="34" charset="-122"/>
                <a:cs typeface="微软雅黑" panose="020B0503020204020204" charset="-122"/>
                <a:sym typeface="+mn-ea"/>
              </a:rPr>
              <a:t>2019</a:t>
            </a:r>
            <a:r>
              <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charset="-122"/>
                <a:sym typeface="+mn-ea"/>
              </a:rPr>
              <a:t>年历史考纲</a:t>
            </a:r>
            <a:r>
              <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charset="-122"/>
                <a:sym typeface="+mn-ea"/>
              </a:rPr>
              <a:t>解读及高考</a:t>
            </a:r>
            <a:r>
              <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charset="-122"/>
                <a:sym typeface="+mn-ea"/>
              </a:rPr>
              <a:t>二轮复习建议</a:t>
            </a:r>
          </a:p>
          <a:p>
            <a:pPr algn="r" fontAlgn="auto">
              <a:spcBef>
                <a:spcPts val="0"/>
              </a:spcBef>
              <a:spcAft>
                <a:spcPts val="0"/>
              </a:spcAft>
              <a:defRPr/>
            </a:pPr>
            <a:endParaRPr lang="zh-CN" altLang="en-US" sz="2400" noProof="1">
              <a:solidFill>
                <a:schemeClr val="bg1"/>
              </a:solidFill>
              <a:latin typeface="微软雅黑" panose="020B0503020204020204" pitchFamily="34" charset="-122"/>
              <a:ea typeface="微软雅黑" panose="020B0503020204020204" pitchFamily="34" charset="-122"/>
              <a:sym typeface="+mn-ea"/>
            </a:endParaRPr>
          </a:p>
          <a:p>
            <a:pPr algn="r" fontAlgn="auto">
              <a:spcBef>
                <a:spcPts val="0"/>
              </a:spcBef>
              <a:spcAft>
                <a:spcPts val="0"/>
              </a:spcAft>
              <a:defRPr/>
            </a:pPr>
            <a:endParaRPr lang="zh-CN" altLang="en-US" dirty="0">
              <a:solidFill>
                <a:schemeClr val="bg1"/>
              </a:solidFill>
              <a:latin typeface="微软雅黑" panose="020B0503020204020204" charset="-122"/>
              <a:ea typeface="微软雅黑" panose="020B0503020204020204" charset="-122"/>
            </a:endParaRPr>
          </a:p>
        </p:txBody>
      </p:sp>
      <p:grpSp>
        <p:nvGrpSpPr>
          <p:cNvPr id="35846" name="组合 14"/>
          <p:cNvGrpSpPr>
            <a:grpSpLocks/>
          </p:cNvGrpSpPr>
          <p:nvPr/>
        </p:nvGrpSpPr>
        <p:grpSpPr bwMode="auto">
          <a:xfrm>
            <a:off x="8281988" y="5497513"/>
            <a:ext cx="2633662" cy="446087"/>
            <a:chOff x="7713041" y="6293745"/>
            <a:chExt cx="2634392" cy="445910"/>
          </a:xfrm>
        </p:grpSpPr>
        <p:sp>
          <p:nvSpPr>
            <p:cNvPr id="35847" name="矩形 11"/>
            <p:cNvSpPr>
              <a:spLocks noChangeArrowheads="1"/>
            </p:cNvSpPr>
            <p:nvPr/>
          </p:nvSpPr>
          <p:spPr bwMode="auto">
            <a:xfrm>
              <a:off x="8221530" y="6332034"/>
              <a:ext cx="2125903" cy="369332"/>
            </a:xfrm>
            <a:prstGeom prst="rect">
              <a:avLst/>
            </a:prstGeom>
            <a:noFill/>
            <a:ln w="9525">
              <a:noFill/>
              <a:miter lim="800000"/>
              <a:headEnd/>
              <a:tailEnd/>
            </a:ln>
          </p:spPr>
          <p:txBody>
            <a:bodyPr wrap="none">
              <a:spAutoFit/>
            </a:bodyPr>
            <a:lstStyle/>
            <a:p>
              <a:r>
                <a:rPr lang="en-US" altLang="zh-CN" b="1">
                  <a:latin typeface="微软雅黑"/>
                  <a:ea typeface="微软雅黑"/>
                  <a:cs typeface="微软雅黑"/>
                </a:rPr>
                <a:t>2019.03.22   </a:t>
              </a:r>
              <a:r>
                <a:rPr lang="zh-CN" altLang="en-US" b="1">
                  <a:latin typeface="微软雅黑"/>
                  <a:ea typeface="微软雅黑"/>
                  <a:cs typeface="微软雅黑"/>
                </a:rPr>
                <a:t>太原</a:t>
              </a:r>
            </a:p>
          </p:txBody>
        </p:sp>
        <p:pic>
          <p:nvPicPr>
            <p:cNvPr id="35848" name="图片 13"/>
            <p:cNvPicPr>
              <a:picLocks noChangeAspect="1"/>
            </p:cNvPicPr>
            <p:nvPr/>
          </p:nvPicPr>
          <p:blipFill>
            <a:blip r:embed="rId2"/>
            <a:srcRect/>
            <a:stretch>
              <a:fillRect/>
            </a:stretch>
          </p:blipFill>
          <p:spPr bwMode="auto">
            <a:xfrm>
              <a:off x="7713041" y="6293745"/>
              <a:ext cx="445910" cy="445910"/>
            </a:xfrm>
            <a:prstGeom prst="rect">
              <a:avLst/>
            </a:prstGeom>
            <a:noFill/>
            <a:ln w="9525">
              <a:noFill/>
              <a:miter lim="800000"/>
              <a:headEnd/>
              <a:tailEnd/>
            </a:ln>
          </p:spPr>
        </p:pic>
      </p:gr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7" name="内容占位符 1"/>
          <p:cNvSpPr>
            <a:spLocks noGrp="1"/>
          </p:cNvSpPr>
          <p:nvPr>
            <p:ph idx="1"/>
          </p:nvPr>
        </p:nvSpPr>
        <p:spPr>
          <a:xfrm>
            <a:off x="314325" y="1208088"/>
            <a:ext cx="7446963" cy="4351337"/>
          </a:xfrm>
        </p:spPr>
        <p:txBody>
          <a:bodyPr/>
          <a:lstStyle/>
          <a:p>
            <a:pPr>
              <a:lnSpc>
                <a:spcPct val="200000"/>
              </a:lnSpc>
            </a:pPr>
            <a:r>
              <a:rPr lang="zh-CN" altLang="en-US" sz="2800" smtClean="0">
                <a:latin typeface="微软雅黑"/>
                <a:ea typeface="微软雅黑"/>
              </a:rPr>
              <a:t>没有了思考的时间，生活只会变得越来越乱。</a:t>
            </a:r>
            <a:endParaRPr lang="en-US" altLang="zh-CN" sz="2800" smtClean="0">
              <a:latin typeface="微软雅黑"/>
              <a:ea typeface="微软雅黑"/>
            </a:endParaRPr>
          </a:p>
          <a:p>
            <a:pPr>
              <a:lnSpc>
                <a:spcPct val="200000"/>
              </a:lnSpc>
            </a:pPr>
            <a:r>
              <a:rPr lang="zh-CN" altLang="en-US" sz="2800" smtClean="0">
                <a:latin typeface="微软雅黑"/>
                <a:ea typeface="微软雅黑"/>
              </a:rPr>
              <a:t>一天又一天，一年又一年，一辈子过去了，最后留下的感叹和追问：时间都去哪里了？</a:t>
            </a:r>
            <a:endParaRPr lang="en-US" altLang="zh-CN" sz="2800" smtClean="0">
              <a:latin typeface="微软雅黑"/>
              <a:ea typeface="微软雅黑"/>
            </a:endParaRPr>
          </a:p>
          <a:p>
            <a:pPr>
              <a:lnSpc>
                <a:spcPct val="200000"/>
              </a:lnSpc>
            </a:pPr>
            <a:endParaRPr lang="zh-CN" altLang="en-US" smtClean="0">
              <a:latin typeface="微软雅黑"/>
              <a:ea typeface="微软雅黑"/>
            </a:endParaRPr>
          </a:p>
        </p:txBody>
      </p:sp>
      <p:sp>
        <p:nvSpPr>
          <p:cNvPr id="45058" name="内容占位符 2"/>
          <p:cNvSpPr>
            <a:spLocks noGrp="1"/>
          </p:cNvSpPr>
          <p:nvPr>
            <p:ph sz="quarter" idx="13"/>
          </p:nvPr>
        </p:nvSpPr>
        <p:spPr>
          <a:xfrm>
            <a:off x="1377950" y="439738"/>
            <a:ext cx="6383338" cy="581025"/>
          </a:xfrm>
        </p:spPr>
        <p:txBody>
          <a:bodyPr/>
          <a:lstStyle/>
          <a:p>
            <a:r>
              <a:rPr lang="zh-CN" altLang="en-US" smtClean="0">
                <a:latin typeface="微软雅黑"/>
                <a:ea typeface="微软雅黑"/>
              </a:rPr>
              <a:t>时间都去哪里了？</a:t>
            </a:r>
          </a:p>
        </p:txBody>
      </p:sp>
      <p:pic>
        <p:nvPicPr>
          <p:cNvPr id="45059" name="图片 3"/>
          <p:cNvPicPr>
            <a:picLocks noChangeAspect="1"/>
          </p:cNvPicPr>
          <p:nvPr/>
        </p:nvPicPr>
        <p:blipFill>
          <a:blip r:embed="rId2"/>
          <a:srcRect/>
          <a:stretch>
            <a:fillRect/>
          </a:stretch>
        </p:blipFill>
        <p:spPr bwMode="auto">
          <a:xfrm>
            <a:off x="7761288" y="2166938"/>
            <a:ext cx="3860800" cy="4252912"/>
          </a:xfrm>
          <a:prstGeom prst="rect">
            <a:avLst/>
          </a:prstGeom>
          <a:noFill/>
          <a:ln w="9525">
            <a:noFill/>
            <a:miter lim="800000"/>
            <a:headEnd/>
            <a:tailEnd/>
          </a:ln>
        </p:spPr>
      </p:pic>
      <p:sp>
        <p:nvSpPr>
          <p:cNvPr id="45060" name="矩形 4"/>
          <p:cNvSpPr>
            <a:spLocks noChangeArrowheads="1"/>
          </p:cNvSpPr>
          <p:nvPr/>
        </p:nvSpPr>
        <p:spPr bwMode="auto">
          <a:xfrm>
            <a:off x="841375" y="4570413"/>
            <a:ext cx="6096000" cy="989012"/>
          </a:xfrm>
          <a:prstGeom prst="rect">
            <a:avLst/>
          </a:prstGeom>
          <a:noFill/>
          <a:ln w="9525">
            <a:noFill/>
            <a:miter lim="800000"/>
            <a:headEnd/>
            <a:tailEnd/>
          </a:ln>
        </p:spPr>
        <p:txBody>
          <a:bodyPr>
            <a:spAutoFit/>
          </a:bodyPr>
          <a:lstStyle/>
          <a:p>
            <a:pPr algn="ctr">
              <a:lnSpc>
                <a:spcPct val="150000"/>
              </a:lnSpc>
            </a:pPr>
            <a:r>
              <a:rPr lang="zh-CN" altLang="en-US" sz="4400" b="1">
                <a:solidFill>
                  <a:srgbClr val="1273A3"/>
                </a:solidFill>
                <a:latin typeface="微软雅黑"/>
                <a:ea typeface="微软雅黑"/>
                <a:cs typeface="微软雅黑"/>
              </a:rPr>
              <a:t>忙碌    迷茫   盲目</a:t>
            </a:r>
            <a:endParaRPr lang="en-US" altLang="zh-CN" sz="4400" b="1">
              <a:solidFill>
                <a:srgbClr val="1273A3"/>
              </a:solidFill>
              <a:latin typeface="微软雅黑"/>
              <a:ea typeface="微软雅黑"/>
              <a:cs typeface="微软雅黑"/>
            </a:endParaRPr>
          </a:p>
        </p:txBody>
      </p:sp>
    </p:spTree>
  </p:cSld>
  <p:clrMapOvr>
    <a:masterClrMapping/>
  </p:clrMapOvr>
  <p:transition spd="slow"/>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8241" name="内容占位符 2"/>
          <p:cNvSpPr>
            <a:spLocks noGrp="1"/>
          </p:cNvSpPr>
          <p:nvPr>
            <p:ph idx="1"/>
          </p:nvPr>
        </p:nvSpPr>
        <p:spPr>
          <a:xfrm>
            <a:off x="725488" y="1608138"/>
            <a:ext cx="4886325" cy="4351337"/>
          </a:xfrm>
        </p:spPr>
        <p:txBody>
          <a:bodyPr/>
          <a:lstStyle/>
          <a:p>
            <a:pPr>
              <a:lnSpc>
                <a:spcPct val="150000"/>
              </a:lnSpc>
            </a:pPr>
            <a:r>
              <a:rPr lang="zh-CN" altLang="en-US" sz="3200" smtClean="0">
                <a:latin typeface="微软雅黑"/>
                <a:ea typeface="微软雅黑"/>
              </a:rPr>
              <a:t>主干知识</a:t>
            </a:r>
            <a:endParaRPr lang="en-US" altLang="zh-CN" sz="3200" smtClean="0">
              <a:latin typeface="微软雅黑"/>
              <a:ea typeface="微软雅黑"/>
            </a:endParaRPr>
          </a:p>
          <a:p>
            <a:pPr>
              <a:lnSpc>
                <a:spcPct val="150000"/>
              </a:lnSpc>
            </a:pPr>
            <a:r>
              <a:rPr lang="zh-CN" altLang="en-US" sz="3200" smtClean="0">
                <a:latin typeface="微软雅黑"/>
                <a:ea typeface="微软雅黑"/>
              </a:rPr>
              <a:t>综合性知识</a:t>
            </a:r>
            <a:endParaRPr lang="en-US" altLang="zh-CN" sz="3200" smtClean="0">
              <a:latin typeface="微软雅黑"/>
              <a:ea typeface="微软雅黑"/>
            </a:endParaRPr>
          </a:p>
          <a:p>
            <a:pPr>
              <a:lnSpc>
                <a:spcPct val="150000"/>
              </a:lnSpc>
            </a:pPr>
            <a:r>
              <a:rPr lang="zh-CN" altLang="en-US" sz="3200" smtClean="0">
                <a:latin typeface="微软雅黑"/>
                <a:ea typeface="微软雅黑"/>
              </a:rPr>
              <a:t>概念性</a:t>
            </a:r>
            <a:endParaRPr lang="en-US" altLang="zh-CN" sz="3200" smtClean="0">
              <a:latin typeface="微软雅黑"/>
              <a:ea typeface="微软雅黑"/>
            </a:endParaRPr>
          </a:p>
          <a:p>
            <a:pPr>
              <a:lnSpc>
                <a:spcPct val="150000"/>
              </a:lnSpc>
            </a:pPr>
            <a:r>
              <a:rPr lang="zh-CN" altLang="en-US" sz="3200" smtClean="0">
                <a:latin typeface="微软雅黑"/>
                <a:ea typeface="微软雅黑"/>
              </a:rPr>
              <a:t>主干知识延伸</a:t>
            </a:r>
            <a:r>
              <a:rPr lang="en-US" altLang="zh-CN" sz="3200" smtClean="0">
                <a:latin typeface="微软雅黑"/>
                <a:ea typeface="微软雅黑"/>
              </a:rPr>
              <a:t>……</a:t>
            </a:r>
            <a:endParaRPr lang="zh-CN" altLang="en-US" sz="3200" smtClean="0">
              <a:latin typeface="微软雅黑"/>
              <a:ea typeface="微软雅黑"/>
            </a:endParaRPr>
          </a:p>
          <a:p>
            <a:pPr>
              <a:lnSpc>
                <a:spcPct val="150000"/>
              </a:lnSpc>
            </a:pPr>
            <a:endParaRPr lang="zh-CN" altLang="en-US" sz="3200" smtClean="0">
              <a:latin typeface="微软雅黑"/>
              <a:ea typeface="微软雅黑"/>
            </a:endParaRPr>
          </a:p>
        </p:txBody>
      </p:sp>
      <p:sp>
        <p:nvSpPr>
          <p:cNvPr id="138242" name="内容占位符 1"/>
          <p:cNvSpPr>
            <a:spLocks noGrp="1"/>
          </p:cNvSpPr>
          <p:nvPr>
            <p:ph sz="quarter" idx="13"/>
          </p:nvPr>
        </p:nvSpPr>
        <p:spPr>
          <a:xfrm>
            <a:off x="1116013" y="439738"/>
            <a:ext cx="6383337" cy="581025"/>
          </a:xfrm>
        </p:spPr>
        <p:txBody>
          <a:bodyPr/>
          <a:lstStyle/>
          <a:p>
            <a:r>
              <a:rPr lang="en-US" altLang="zh-CN" sz="2400" smtClean="0">
                <a:latin typeface="微软雅黑"/>
                <a:ea typeface="微软雅黑"/>
              </a:rPr>
              <a:t>4.“</a:t>
            </a:r>
            <a:r>
              <a:rPr lang="zh-CN" altLang="en-US" sz="2400" smtClean="0">
                <a:latin typeface="微软雅黑"/>
                <a:ea typeface="微软雅黑"/>
              </a:rPr>
              <a:t>知识”选择：</a:t>
            </a:r>
          </a:p>
        </p:txBody>
      </p:sp>
      <p:pic>
        <p:nvPicPr>
          <p:cNvPr id="138243" name="图片 4"/>
          <p:cNvPicPr>
            <a:picLocks noChangeAspect="1"/>
          </p:cNvPicPr>
          <p:nvPr/>
        </p:nvPicPr>
        <p:blipFill>
          <a:blip r:embed="rId2"/>
          <a:srcRect/>
          <a:stretch>
            <a:fillRect/>
          </a:stretch>
        </p:blipFill>
        <p:spPr bwMode="auto">
          <a:xfrm>
            <a:off x="5927725" y="1020763"/>
            <a:ext cx="5045075" cy="504507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314325" y="1084263"/>
            <a:ext cx="8736013" cy="852487"/>
          </a:xfrm>
          <a:prstGeom prst="rect">
            <a:avLst/>
          </a:prstGeom>
          <a:noFill/>
          <a:ln>
            <a:noFill/>
          </a:ln>
          <a:extLst>
            <a:ext uri="{909E8E84-426E-40DD-AFC4-6F175D3DCCD1}"/>
            <a:ext uri="{91240B29-F687-4F45-9708-019B960494DF}"/>
          </a:extLst>
        </p:spPr>
        <p:txBody>
          <a:bodyPr lIns="95905" tIns="47953" rIns="95905" bIns="47953">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algn="ctr" fontAlgn="auto">
              <a:lnSpc>
                <a:spcPct val="185000"/>
              </a:lnSpc>
              <a:spcBef>
                <a:spcPts val="0"/>
              </a:spcBef>
              <a:spcAft>
                <a:spcPts val="0"/>
              </a:spcAft>
              <a:buFont typeface="Arial" panose="020B0604020202020204" pitchFamily="34" charset="0"/>
              <a:buNone/>
              <a:defRPr/>
            </a:pPr>
            <a:r>
              <a:rPr lang="zh-CN" altLang="en-US" sz="2653" dirty="0">
                <a:solidFill>
                  <a:srgbClr val="000000"/>
                </a:solidFill>
                <a:latin typeface="微软雅黑" panose="020B0503020204020204" pitchFamily="34" charset="-122"/>
                <a:ea typeface="微软雅黑" panose="020B0503020204020204" pitchFamily="34" charset="-122"/>
                <a:sym typeface="黑体" panose="02010609060101010101" pitchFamily="49" charset="-122"/>
              </a:rPr>
              <a:t>还原高考命题双向细目表，把握命题重点、难点、热点。</a:t>
            </a:r>
            <a:endParaRPr lang="zh-CN" altLang="en-US" sz="6821" dirty="0">
              <a:latin typeface="微软雅黑" panose="020B0503020204020204" pitchFamily="34" charset="-122"/>
              <a:ea typeface="仿宋_GB2312" pitchFamily="49" charset="-122"/>
            </a:endParaRPr>
          </a:p>
        </p:txBody>
      </p:sp>
      <p:sp>
        <p:nvSpPr>
          <p:cNvPr id="95235" name="Rectangle 3"/>
          <p:cNvSpPr>
            <a:spLocks noChangeArrowheads="1"/>
          </p:cNvSpPr>
          <p:nvPr/>
        </p:nvSpPr>
        <p:spPr bwMode="auto">
          <a:xfrm>
            <a:off x="314325" y="3636963"/>
            <a:ext cx="9412288" cy="504825"/>
          </a:xfrm>
          <a:prstGeom prst="rect">
            <a:avLst/>
          </a:prstGeom>
          <a:noFill/>
          <a:ln>
            <a:noFill/>
          </a:ln>
          <a:extLst>
            <a:ext uri="{909E8E84-426E-40DD-AFC4-6F175D3DCCD1}"/>
            <a:ext uri="{91240B29-F687-4F45-9708-019B960494DF}"/>
          </a:extLst>
        </p:spPr>
        <p:txBody>
          <a:bodyPr wrap="none" lIns="95905" tIns="47953" rIns="95905" bIns="47953">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algn="ctr" fontAlgn="auto">
              <a:spcBef>
                <a:spcPts val="0"/>
              </a:spcBef>
              <a:spcAft>
                <a:spcPts val="0"/>
              </a:spcAft>
              <a:buFont typeface="Arial" panose="020B0604020202020204" pitchFamily="34" charset="0"/>
              <a:buNone/>
              <a:defRPr/>
            </a:pPr>
            <a:r>
              <a:rPr lang="zh-CN" altLang="en-US" sz="2653" dirty="0">
                <a:solidFill>
                  <a:srgbClr val="000000"/>
                </a:solidFill>
                <a:latin typeface="微软雅黑" panose="020B0503020204020204" pitchFamily="34" charset="-122"/>
                <a:ea typeface="微软雅黑" panose="020B0503020204020204" pitchFamily="34" charset="-122"/>
                <a:sym typeface="黑体" panose="02010609060101010101" pitchFamily="49" charset="-122"/>
              </a:rPr>
              <a:t>对比近年来高考试题，总结命题的稳定性和周期性、随机性。</a:t>
            </a:r>
            <a:endParaRPr lang="zh-CN" altLang="en-US" sz="6821" dirty="0">
              <a:latin typeface="微软雅黑" panose="020B0503020204020204" pitchFamily="34" charset="-122"/>
              <a:ea typeface="仿宋_GB2312" pitchFamily="49" charset="-122"/>
            </a:endParaRPr>
          </a:p>
        </p:txBody>
      </p:sp>
      <p:sp>
        <p:nvSpPr>
          <p:cNvPr id="31748" name="Text Box 4"/>
          <p:cNvSpPr>
            <a:spLocks noChangeArrowheads="1"/>
          </p:cNvSpPr>
          <p:nvPr/>
        </p:nvSpPr>
        <p:spPr bwMode="auto">
          <a:xfrm>
            <a:off x="1047750" y="4376738"/>
            <a:ext cx="9821863" cy="446087"/>
          </a:xfrm>
          <a:prstGeom prst="rect">
            <a:avLst/>
          </a:prstGeom>
          <a:noFill/>
          <a:ln w="9525">
            <a:noFill/>
            <a:miter lim="800000"/>
          </a:ln>
        </p:spPr>
        <p:txBody>
          <a:bodyPr lIns="95905" tIns="47953" rIns="95905" bIns="47953">
            <a:spAutoFit/>
          </a:bodyPr>
          <a:lstStyle/>
          <a:p>
            <a:pPr marL="342900" indent="-342900" fontAlgn="auto">
              <a:spcBef>
                <a:spcPts val="0"/>
              </a:spcBef>
              <a:spcAft>
                <a:spcPts val="0"/>
              </a:spcAft>
              <a:buClr>
                <a:srgbClr val="1273A3"/>
              </a:buClr>
              <a:buFont typeface="Wingdings" panose="05000000000000000000" pitchFamily="2" charset="2"/>
              <a:buChar char="u"/>
              <a:defRPr/>
            </a:pPr>
            <a:r>
              <a:rPr kumimoji="1" lang="zh-CN" altLang="en-US" sz="2274" dirty="0">
                <a:solidFill>
                  <a:srgbClr val="000000"/>
                </a:solidFill>
                <a:latin typeface="微软雅黑" panose="020B0503020204020204" pitchFamily="34" charset="-122"/>
                <a:ea typeface="微软雅黑" panose="020B0503020204020204" pitchFamily="34" charset="-122"/>
                <a:sym typeface="Palatino Linotype" panose="02040502050505030304" pitchFamily="18" charset="0"/>
              </a:rPr>
              <a:t>近三年来新课标高考全国</a:t>
            </a:r>
            <a:r>
              <a:rPr kumimoji="1" lang="en-US" altLang="zh-CN" sz="2274" dirty="0">
                <a:solidFill>
                  <a:srgbClr val="000000"/>
                </a:solidFill>
                <a:latin typeface="微软雅黑" panose="020B0503020204020204" pitchFamily="34" charset="-122"/>
                <a:ea typeface="微软雅黑" panose="020B0503020204020204" pitchFamily="34" charset="-122"/>
                <a:sym typeface="Palatino Linotype" panose="02040502050505030304" pitchFamily="18" charset="0"/>
              </a:rPr>
              <a:t>Ⅰ</a:t>
            </a:r>
            <a:r>
              <a:rPr kumimoji="1" lang="zh-CN" altLang="en-US" sz="2274" dirty="0">
                <a:solidFill>
                  <a:srgbClr val="000000"/>
                </a:solidFill>
                <a:latin typeface="微软雅黑" panose="020B0503020204020204" pitchFamily="34" charset="-122"/>
                <a:ea typeface="微软雅黑" panose="020B0503020204020204" pitchFamily="34" charset="-122"/>
                <a:sym typeface="Palatino Linotype" panose="02040502050505030304" pitchFamily="18" charset="0"/>
              </a:rPr>
              <a:t>卷考点细目表（</a:t>
            </a:r>
            <a:r>
              <a:rPr kumimoji="1" lang="zh-CN" altLang="en-US" sz="2274" dirty="0">
                <a:solidFill>
                  <a:srgbClr val="000000"/>
                </a:solidFill>
                <a:latin typeface="微软雅黑" panose="020B0503020204020204" pitchFamily="34" charset="-122"/>
                <a:ea typeface="微软雅黑" panose="020B0503020204020204" pitchFamily="34" charset="-122"/>
                <a:sym typeface="Palatino Linotype" panose="02040502050505030304" pitchFamily="18" charset="0"/>
                <a:hlinkClick r:id="rId2" action="ppaction://hlinkfile"/>
              </a:rPr>
              <a:t>按照通史</a:t>
            </a:r>
            <a:r>
              <a:rPr kumimoji="1" lang="zh-CN" altLang="en-US" sz="2274" dirty="0">
                <a:solidFill>
                  <a:srgbClr val="000000"/>
                </a:solidFill>
                <a:latin typeface="微软雅黑" panose="020B0503020204020204" pitchFamily="34" charset="-122"/>
                <a:ea typeface="微软雅黑" panose="020B0503020204020204" pitchFamily="34" charset="-122"/>
                <a:sym typeface="Palatino Linotype" panose="02040502050505030304" pitchFamily="18" charset="0"/>
              </a:rPr>
              <a:t>、</a:t>
            </a:r>
            <a:r>
              <a:rPr kumimoji="1" lang="zh-CN" altLang="en-US" sz="2274" dirty="0">
                <a:solidFill>
                  <a:srgbClr val="000000"/>
                </a:solidFill>
                <a:latin typeface="微软雅黑" panose="020B0503020204020204" pitchFamily="34" charset="-122"/>
                <a:ea typeface="微软雅黑" panose="020B0503020204020204" pitchFamily="34" charset="-122"/>
                <a:sym typeface="Palatino Linotype" panose="02040502050505030304" pitchFamily="18" charset="0"/>
                <a:hlinkClick r:id="rId3" action="ppaction://hlinkfile"/>
              </a:rPr>
              <a:t>按照模块</a:t>
            </a:r>
            <a:r>
              <a:rPr kumimoji="1" lang="zh-CN" altLang="en-US" sz="2274" dirty="0">
                <a:solidFill>
                  <a:srgbClr val="000000"/>
                </a:solidFill>
                <a:latin typeface="微软雅黑" panose="020B0503020204020204" pitchFamily="34" charset="-122"/>
                <a:ea typeface="微软雅黑" panose="020B0503020204020204" pitchFamily="34" charset="-122"/>
                <a:sym typeface="Palatino Linotype" panose="02040502050505030304" pitchFamily="18" charset="0"/>
              </a:rPr>
              <a:t>）.xls</a:t>
            </a:r>
            <a:endParaRPr kumimoji="1" lang="en-US" altLang="zh-CN" sz="2274" dirty="0">
              <a:solidFill>
                <a:srgbClr val="000000"/>
              </a:solidFill>
              <a:latin typeface="微软雅黑" panose="020B0503020204020204" pitchFamily="34" charset="-122"/>
              <a:ea typeface="微软雅黑" panose="020B0503020204020204" pitchFamily="34" charset="-122"/>
              <a:sym typeface="Palatino Linotype" panose="02040502050505030304" pitchFamily="18" charset="0"/>
            </a:endParaRPr>
          </a:p>
        </p:txBody>
      </p:sp>
      <p:sp>
        <p:nvSpPr>
          <p:cNvPr id="29701" name="Text Box 6"/>
          <p:cNvSpPr>
            <a:spLocks noChangeArrowheads="1"/>
          </p:cNvSpPr>
          <p:nvPr/>
        </p:nvSpPr>
        <p:spPr bwMode="auto">
          <a:xfrm>
            <a:off x="1047750" y="1930400"/>
            <a:ext cx="8753475" cy="446088"/>
          </a:xfrm>
          <a:prstGeom prst="rect">
            <a:avLst/>
          </a:prstGeom>
          <a:noFill/>
          <a:ln w="9525">
            <a:noFill/>
            <a:miter lim="800000"/>
          </a:ln>
        </p:spPr>
        <p:txBody>
          <a:bodyPr wrap="none" lIns="95905" tIns="47953" rIns="95905" bIns="47953">
            <a:spAutoFit/>
          </a:bodyPr>
          <a:lstStyle/>
          <a:p>
            <a:pPr marL="342900" indent="-342900" fontAlgn="auto">
              <a:spcBef>
                <a:spcPts val="0"/>
              </a:spcBef>
              <a:spcAft>
                <a:spcPts val="0"/>
              </a:spcAft>
              <a:buClr>
                <a:srgbClr val="1273A3"/>
              </a:buClr>
              <a:buFont typeface="Wingdings" panose="05000000000000000000" pitchFamily="2" charset="2"/>
              <a:buChar char="u"/>
              <a:defRPr/>
            </a:pPr>
            <a:r>
              <a:rPr kumimoji="1" lang="zh-CN" altLang="en-US" sz="2274"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201</a:t>
            </a:r>
            <a:r>
              <a:rPr kumimoji="1" lang="en-US" altLang="zh-CN" sz="2274"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5</a:t>
            </a:r>
            <a:r>
              <a:rPr kumimoji="1" lang="zh-CN" altLang="en-US" sz="2274"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a:t>
            </a:r>
            <a:r>
              <a:rPr kumimoji="1" lang="en-US" altLang="zh-CN" sz="2274"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2018</a:t>
            </a:r>
            <a:r>
              <a:rPr kumimoji="1" lang="zh-CN" altLang="en-US" sz="2274"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年新课标高考</a:t>
            </a:r>
            <a:r>
              <a:rPr kumimoji="1" lang="zh-CN" altLang="en-US" sz="2274" dirty="0">
                <a:solidFill>
                  <a:srgbClr val="000000"/>
                </a:solidFill>
                <a:latin typeface="微软雅黑" panose="020B0503020204020204" pitchFamily="34" charset="-122"/>
                <a:ea typeface="微软雅黑" panose="020B0503020204020204" pitchFamily="34" charset="-122"/>
                <a:sym typeface="宋体" panose="02010600030101010101" pitchFamily="2" charset="-122"/>
                <a:hlinkClick r:id="rId4" action="ppaction://hlinkfile"/>
              </a:rPr>
              <a:t>全国文综</a:t>
            </a:r>
            <a:r>
              <a:rPr kumimoji="1" lang="en-US" altLang="zh-CN" sz="2274" dirty="0">
                <a:solidFill>
                  <a:srgbClr val="000000"/>
                </a:solidFill>
                <a:latin typeface="微软雅黑" panose="020B0503020204020204" pitchFamily="34" charset="-122"/>
                <a:ea typeface="微软雅黑" panose="020B0503020204020204" pitchFamily="34" charset="-122"/>
                <a:sym typeface="宋体" panose="02010600030101010101" pitchFamily="2" charset="-122"/>
                <a:hlinkClick r:id="rId4" action="ppaction://hlinkfile"/>
              </a:rPr>
              <a:t>Ⅰ</a:t>
            </a:r>
            <a:r>
              <a:rPr kumimoji="1" lang="zh-CN" altLang="en-US" sz="2274" dirty="0">
                <a:solidFill>
                  <a:srgbClr val="000000"/>
                </a:solidFill>
                <a:latin typeface="微软雅黑" panose="020B0503020204020204" pitchFamily="34" charset="-122"/>
                <a:ea typeface="微软雅黑" panose="020B0503020204020204" pitchFamily="34" charset="-122"/>
                <a:sym typeface="宋体" panose="02010600030101010101" pitchFamily="2" charset="-122"/>
                <a:hlinkClick r:id="rId4" action="ppaction://hlinkfile"/>
              </a:rPr>
              <a:t>卷历史试题双向细目表</a:t>
            </a:r>
            <a:r>
              <a:rPr kumimoji="1" lang="en-US" altLang="zh-CN" sz="2274"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.doc</a:t>
            </a:r>
          </a:p>
        </p:txBody>
      </p:sp>
      <p:sp>
        <p:nvSpPr>
          <p:cNvPr id="29704" name="矩形 7"/>
          <p:cNvSpPr>
            <a:spLocks noChangeArrowheads="1"/>
          </p:cNvSpPr>
          <p:nvPr/>
        </p:nvSpPr>
        <p:spPr bwMode="auto">
          <a:xfrm>
            <a:off x="1047750" y="2484438"/>
            <a:ext cx="10323513" cy="441325"/>
          </a:xfrm>
          <a:prstGeom prst="rect">
            <a:avLst/>
          </a:prstGeom>
          <a:noFill/>
          <a:ln w="9525">
            <a:noFill/>
            <a:miter lim="800000"/>
          </a:ln>
        </p:spPr>
        <p:txBody>
          <a:bodyPr>
            <a:spAutoFit/>
          </a:bodyPr>
          <a:lstStyle/>
          <a:p>
            <a:pPr marL="342900" indent="-342900" fontAlgn="auto">
              <a:spcBef>
                <a:spcPts val="0"/>
              </a:spcBef>
              <a:spcAft>
                <a:spcPts val="0"/>
              </a:spcAft>
              <a:buClr>
                <a:srgbClr val="1273A3"/>
              </a:buClr>
              <a:buFont typeface="Wingdings" panose="05000000000000000000" pitchFamily="2" charset="2"/>
              <a:buChar char="u"/>
              <a:defRPr/>
            </a:pPr>
            <a:r>
              <a:rPr kumimoji="1" lang="zh-CN" altLang="en-US" sz="2274"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201</a:t>
            </a:r>
            <a:r>
              <a:rPr kumimoji="1" lang="en-US" altLang="zh-CN" sz="2274"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5</a:t>
            </a:r>
            <a:r>
              <a:rPr kumimoji="1" lang="zh-CN" altLang="en-US" sz="2274"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a:t>
            </a:r>
            <a:r>
              <a:rPr kumimoji="1" lang="en-US" altLang="zh-CN" sz="2274"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2018</a:t>
            </a:r>
            <a:r>
              <a:rPr kumimoji="1" lang="zh-CN" altLang="en-US" sz="2274"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年新课标高考</a:t>
            </a:r>
            <a:r>
              <a:rPr kumimoji="1" lang="zh-CN" altLang="en-US" sz="2274" dirty="0">
                <a:solidFill>
                  <a:srgbClr val="000000"/>
                </a:solidFill>
                <a:latin typeface="微软雅黑" panose="020B0503020204020204" pitchFamily="34" charset="-122"/>
                <a:ea typeface="微软雅黑" panose="020B0503020204020204" pitchFamily="34" charset="-122"/>
                <a:sym typeface="宋体" panose="02010600030101010101" pitchFamily="2" charset="-122"/>
                <a:hlinkClick r:id="rId4" action="ppaction://hlinkfile"/>
              </a:rPr>
              <a:t>全国文综</a:t>
            </a:r>
            <a:r>
              <a:rPr kumimoji="1" lang="en-US" altLang="zh-CN" sz="2274" dirty="0">
                <a:solidFill>
                  <a:srgbClr val="000000"/>
                </a:solidFill>
                <a:latin typeface="微软雅黑" panose="020B0503020204020204" pitchFamily="34" charset="-122"/>
                <a:ea typeface="微软雅黑" panose="020B0503020204020204" pitchFamily="34" charset="-122"/>
                <a:sym typeface="宋体" panose="02010600030101010101" pitchFamily="2" charset="-122"/>
                <a:hlinkClick r:id="rId4" action="ppaction://hlinkfile"/>
              </a:rPr>
              <a:t>Ⅱ</a:t>
            </a:r>
            <a:r>
              <a:rPr kumimoji="1" lang="zh-CN" altLang="en-US" sz="2274" dirty="0">
                <a:solidFill>
                  <a:srgbClr val="000000"/>
                </a:solidFill>
                <a:latin typeface="微软雅黑" panose="020B0503020204020204" pitchFamily="34" charset="-122"/>
                <a:ea typeface="微软雅黑" panose="020B0503020204020204" pitchFamily="34" charset="-122"/>
                <a:sym typeface="宋体" panose="02010600030101010101" pitchFamily="2" charset="-122"/>
                <a:hlinkClick r:id="rId4" action="ppaction://hlinkfile"/>
              </a:rPr>
              <a:t>卷历史试题双向细目表</a:t>
            </a:r>
            <a:r>
              <a:rPr kumimoji="1" lang="en-US" altLang="zh-CN" sz="2274"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.doc</a:t>
            </a:r>
          </a:p>
        </p:txBody>
      </p:sp>
      <p:sp>
        <p:nvSpPr>
          <p:cNvPr id="11" name="矩形 10"/>
          <p:cNvSpPr/>
          <p:nvPr/>
        </p:nvSpPr>
        <p:spPr>
          <a:xfrm>
            <a:off x="1047750" y="4995863"/>
            <a:ext cx="9986963" cy="792162"/>
          </a:xfrm>
          <a:prstGeom prst="rect">
            <a:avLst/>
          </a:prstGeom>
        </p:spPr>
        <p:txBody>
          <a:bodyPr>
            <a:spAutoFit/>
          </a:bodyPr>
          <a:lstStyle/>
          <a:p>
            <a:pPr marL="342900" indent="-342900" fontAlgn="auto">
              <a:spcBef>
                <a:spcPts val="0"/>
              </a:spcBef>
              <a:spcAft>
                <a:spcPts val="0"/>
              </a:spcAft>
              <a:buClr>
                <a:srgbClr val="1273A3"/>
              </a:buClr>
              <a:buFont typeface="Wingdings" panose="05000000000000000000" pitchFamily="2" charset="2"/>
              <a:buChar char="u"/>
              <a:defRPr/>
            </a:pPr>
            <a:r>
              <a:rPr kumimoji="1" lang="zh-CN" altLang="en-US" sz="2274" dirty="0">
                <a:solidFill>
                  <a:srgbClr val="000000"/>
                </a:solidFill>
                <a:latin typeface="微软雅黑" panose="020B0503020204020204" pitchFamily="34" charset="-122"/>
                <a:ea typeface="微软雅黑" panose="020B0503020204020204" pitchFamily="34" charset="-122"/>
                <a:sym typeface="Palatino Linotype" panose="02040502050505030304" pitchFamily="18" charset="0"/>
              </a:rPr>
              <a:t>近三年来新课标高考全国</a:t>
            </a:r>
            <a:r>
              <a:rPr kumimoji="1" lang="en-US" altLang="zh-CN" sz="2274" dirty="0">
                <a:solidFill>
                  <a:srgbClr val="000000"/>
                </a:solidFill>
                <a:latin typeface="微软雅黑" panose="020B0503020204020204" pitchFamily="34" charset="-122"/>
                <a:ea typeface="微软雅黑" panose="020B0503020204020204" pitchFamily="34" charset="-122"/>
                <a:sym typeface="Palatino Linotype" panose="02040502050505030304" pitchFamily="18" charset="0"/>
              </a:rPr>
              <a:t>Ⅱ</a:t>
            </a:r>
            <a:r>
              <a:rPr kumimoji="1" lang="zh-CN" altLang="en-US" sz="2274" dirty="0">
                <a:solidFill>
                  <a:srgbClr val="000000"/>
                </a:solidFill>
                <a:latin typeface="微软雅黑" panose="020B0503020204020204" pitchFamily="34" charset="-122"/>
                <a:ea typeface="微软雅黑" panose="020B0503020204020204" pitchFamily="34" charset="-122"/>
                <a:sym typeface="Palatino Linotype" panose="02040502050505030304" pitchFamily="18" charset="0"/>
              </a:rPr>
              <a:t>卷（包含今年</a:t>
            </a:r>
            <a:r>
              <a:rPr kumimoji="1" lang="en-US" altLang="zh-CN" sz="2274"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III</a:t>
            </a:r>
            <a:r>
              <a:rPr kumimoji="1" lang="zh-CN" altLang="en-US" sz="2274" dirty="0">
                <a:solidFill>
                  <a:srgbClr val="000000"/>
                </a:solidFill>
                <a:latin typeface="微软雅黑" panose="020B0503020204020204" pitchFamily="34" charset="-122"/>
                <a:ea typeface="微软雅黑" panose="020B0503020204020204" pitchFamily="34" charset="-122"/>
                <a:sym typeface="Palatino Linotype" panose="02040502050505030304" pitchFamily="18" charset="0"/>
              </a:rPr>
              <a:t>卷）考点细目表（</a:t>
            </a:r>
            <a:r>
              <a:rPr kumimoji="1" lang="zh-CN" altLang="en-US" sz="2274" dirty="0">
                <a:solidFill>
                  <a:srgbClr val="000000"/>
                </a:solidFill>
                <a:latin typeface="微软雅黑" panose="020B0503020204020204" pitchFamily="34" charset="-122"/>
                <a:ea typeface="微软雅黑" panose="020B0503020204020204" pitchFamily="34" charset="-122"/>
                <a:sym typeface="Palatino Linotype" panose="02040502050505030304" pitchFamily="18" charset="0"/>
                <a:hlinkClick r:id="rId5" action="ppaction://hlinkfile"/>
              </a:rPr>
              <a:t>按照通史</a:t>
            </a:r>
            <a:r>
              <a:rPr kumimoji="1" lang="zh-CN" altLang="en-US" sz="2274" dirty="0">
                <a:solidFill>
                  <a:srgbClr val="000000"/>
                </a:solidFill>
                <a:latin typeface="微软雅黑" panose="020B0503020204020204" pitchFamily="34" charset="-122"/>
                <a:ea typeface="微软雅黑" panose="020B0503020204020204" pitchFamily="34" charset="-122"/>
                <a:sym typeface="Palatino Linotype" panose="02040502050505030304" pitchFamily="18" charset="0"/>
              </a:rPr>
              <a:t>、</a:t>
            </a:r>
            <a:r>
              <a:rPr kumimoji="1" lang="zh-CN" altLang="en-US" sz="2274" dirty="0">
                <a:solidFill>
                  <a:srgbClr val="000000"/>
                </a:solidFill>
                <a:latin typeface="微软雅黑" panose="020B0503020204020204" pitchFamily="34" charset="-122"/>
                <a:ea typeface="微软雅黑" panose="020B0503020204020204" pitchFamily="34" charset="-122"/>
                <a:sym typeface="Palatino Linotype" panose="02040502050505030304" pitchFamily="18" charset="0"/>
                <a:hlinkClick r:id="rId6" action="ppaction://hlinkfile"/>
              </a:rPr>
              <a:t>按照模块</a:t>
            </a:r>
            <a:r>
              <a:rPr kumimoji="1" lang="zh-CN" altLang="en-US" sz="2274" dirty="0">
                <a:solidFill>
                  <a:srgbClr val="000000"/>
                </a:solidFill>
                <a:latin typeface="微软雅黑" panose="020B0503020204020204" pitchFamily="34" charset="-122"/>
                <a:ea typeface="微软雅黑" panose="020B0503020204020204" pitchFamily="34" charset="-122"/>
                <a:sym typeface="Palatino Linotype" panose="02040502050505030304" pitchFamily="18" charset="0"/>
              </a:rPr>
              <a:t>）.xls</a:t>
            </a:r>
            <a:endParaRPr kumimoji="1" lang="en-US" altLang="zh-CN" sz="2274" dirty="0">
              <a:solidFill>
                <a:srgbClr val="000000"/>
              </a:solidFill>
              <a:latin typeface="微软雅黑" panose="020B0503020204020204" pitchFamily="34" charset="-122"/>
              <a:ea typeface="微软雅黑" panose="020B0503020204020204" pitchFamily="34" charset="-122"/>
              <a:sym typeface="Palatino Linotype" panose="02040502050505030304" pitchFamily="18" charset="0"/>
            </a:endParaRPr>
          </a:p>
        </p:txBody>
      </p:sp>
      <p:sp>
        <p:nvSpPr>
          <p:cNvPr id="13" name="矩形 7"/>
          <p:cNvSpPr>
            <a:spLocks noChangeArrowheads="1"/>
          </p:cNvSpPr>
          <p:nvPr/>
        </p:nvSpPr>
        <p:spPr bwMode="auto">
          <a:xfrm>
            <a:off x="1049338" y="2955925"/>
            <a:ext cx="9958387" cy="441325"/>
          </a:xfrm>
          <a:prstGeom prst="rect">
            <a:avLst/>
          </a:prstGeom>
          <a:noFill/>
          <a:ln w="9525">
            <a:noFill/>
            <a:miter lim="800000"/>
          </a:ln>
        </p:spPr>
        <p:txBody>
          <a:bodyPr>
            <a:spAutoFit/>
          </a:bodyPr>
          <a:lstStyle/>
          <a:p>
            <a:pPr marL="342900" indent="-342900" fontAlgn="auto">
              <a:spcBef>
                <a:spcPts val="0"/>
              </a:spcBef>
              <a:spcAft>
                <a:spcPts val="0"/>
              </a:spcAft>
              <a:buClr>
                <a:srgbClr val="1273A3"/>
              </a:buClr>
              <a:buFont typeface="Wingdings" panose="05000000000000000000" pitchFamily="2" charset="2"/>
              <a:buChar char="u"/>
              <a:defRPr/>
            </a:pPr>
            <a:r>
              <a:rPr kumimoji="1" lang="en-US" altLang="zh-CN" sz="2274"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2016</a:t>
            </a:r>
            <a:r>
              <a:rPr kumimoji="1" lang="zh-CN" altLang="en-US" sz="2274"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 -</a:t>
            </a:r>
            <a:r>
              <a:rPr kumimoji="1" lang="en-US" altLang="zh-CN" sz="2274"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2018</a:t>
            </a:r>
            <a:r>
              <a:rPr kumimoji="1" lang="zh-CN" altLang="en-US" sz="2274"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年新课标高考</a:t>
            </a:r>
            <a:r>
              <a:rPr kumimoji="1" lang="zh-CN" altLang="en-US" sz="2274" dirty="0">
                <a:solidFill>
                  <a:srgbClr val="000000"/>
                </a:solidFill>
                <a:latin typeface="微软雅黑" panose="020B0503020204020204" pitchFamily="34" charset="-122"/>
                <a:ea typeface="微软雅黑" panose="020B0503020204020204" pitchFamily="34" charset="-122"/>
                <a:sym typeface="宋体" panose="02010600030101010101" pitchFamily="2" charset="-122"/>
                <a:hlinkClick r:id="rId4" action="ppaction://hlinkfile"/>
              </a:rPr>
              <a:t>全国文综</a:t>
            </a:r>
            <a:r>
              <a:rPr kumimoji="1" lang="en-US" altLang="zh-CN" sz="2274" dirty="0">
                <a:solidFill>
                  <a:srgbClr val="000000"/>
                </a:solidFill>
                <a:latin typeface="微软雅黑" panose="020B0503020204020204" pitchFamily="34" charset="-122"/>
                <a:ea typeface="微软雅黑" panose="020B0503020204020204" pitchFamily="34" charset="-122"/>
                <a:sym typeface="宋体" panose="02010600030101010101" pitchFamily="2" charset="-122"/>
                <a:hlinkClick r:id="rId4" action="ppaction://hlinkfile"/>
              </a:rPr>
              <a:t>III</a:t>
            </a:r>
            <a:r>
              <a:rPr kumimoji="1" lang="zh-CN" altLang="en-US" sz="2274" dirty="0">
                <a:solidFill>
                  <a:srgbClr val="000000"/>
                </a:solidFill>
                <a:latin typeface="微软雅黑" panose="020B0503020204020204" pitchFamily="34" charset="-122"/>
                <a:ea typeface="微软雅黑" panose="020B0503020204020204" pitchFamily="34" charset="-122"/>
                <a:sym typeface="宋体" panose="02010600030101010101" pitchFamily="2" charset="-122"/>
                <a:hlinkClick r:id="rId4" action="ppaction://hlinkfile"/>
              </a:rPr>
              <a:t>卷历史试题双向细目表</a:t>
            </a:r>
            <a:r>
              <a:rPr kumimoji="1" lang="en-US" altLang="zh-CN" sz="2274"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.doc</a:t>
            </a:r>
          </a:p>
        </p:txBody>
      </p:sp>
      <p:sp>
        <p:nvSpPr>
          <p:cNvPr id="3" name="内容占位符 2"/>
          <p:cNvSpPr>
            <a:spLocks noGrp="1"/>
          </p:cNvSpPr>
          <p:nvPr>
            <p:ph sz="quarter" idx="13"/>
          </p:nvPr>
        </p:nvSpPr>
        <p:spPr>
          <a:xfrm>
            <a:off x="1115761" y="440458"/>
            <a:ext cx="7319579" cy="581025"/>
          </a:xfrm>
        </p:spPr>
        <p:txBody>
          <a:bodyPr rtlCol="0">
            <a:normAutofit/>
          </a:bodyPr>
          <a:lstStyle/>
          <a:p>
            <a:pPr fontAlgn="auto">
              <a:spcAft>
                <a:spcPts val="0"/>
              </a:spcAft>
              <a:buFont typeface="Arial" panose="020B0604020202020204" pitchFamily="34" charset="0"/>
              <a:buNone/>
              <a:defRPr/>
            </a:pPr>
            <a:r>
              <a:rPr kumimoji="1" lang="zh-CN" altLang="en-US" dirty="0" smtClean="0">
                <a:ea typeface="微软雅黑" panose="020B0503020204020204" pitchFamily="34" charset="-122"/>
                <a:cs typeface="+mn-cs"/>
              </a:rPr>
              <a:t>考题研究</a:t>
            </a:r>
            <a:r>
              <a:rPr kumimoji="1" lang="en-US" altLang="zh-CN" dirty="0" smtClean="0">
                <a:ea typeface="微软雅黑" panose="020B0503020204020204" pitchFamily="34" charset="-122"/>
                <a:cs typeface="+mn-cs"/>
              </a:rPr>
              <a:t>——</a:t>
            </a:r>
            <a:r>
              <a:rPr kumimoji="1" lang="zh-CN" altLang="en-US" dirty="0">
                <a:ea typeface="微软雅黑" panose="020B0503020204020204" pitchFamily="34" charset="-122"/>
                <a:cs typeface="+mn-cs"/>
              </a:rPr>
              <a:t>近三年高考试题的统计分析</a:t>
            </a:r>
          </a:p>
          <a:p>
            <a:pPr fontAlgn="auto">
              <a:spcAft>
                <a:spcPts val="0"/>
              </a:spcAft>
              <a:buFont typeface="Arial" panose="020B0604020202020204" pitchFamily="34" charset="0"/>
              <a:buNone/>
              <a:defRPr/>
            </a:pPr>
            <a:endParaRPr kumimoji="1" lang="zh-CN" altLang="en-US" sz="2400" dirty="0">
              <a:solidFill>
                <a:schemeClr val="tx1">
                  <a:lumMod val="65000"/>
                  <a:lumOff val="35000"/>
                </a:schemeClr>
              </a:solidFill>
              <a:effectLst>
                <a:glow rad="101600">
                  <a:schemeClr val="bg2">
                    <a:alpha val="60000"/>
                  </a:schemeClr>
                </a:glow>
              </a:effectLst>
              <a:latin typeface="华文细黑" panose="02010600040101010101" pitchFamily="2" charset="-122"/>
              <a:ea typeface="华文细黑" panose="02010600040101010101" pitchFamily="2" charset="-122"/>
              <a:cs typeface="+mn-cs"/>
            </a:endParaRPr>
          </a:p>
        </p:txBody>
      </p:sp>
    </p:spTree>
  </p:cSld>
  <p:clrMapOvr>
    <a:masterClrMapping/>
  </p:clrMapOvr>
  <p:transition spd="slow"/>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1987" name="表格 41986"/>
          <p:cNvGraphicFramePr/>
          <p:nvPr/>
        </p:nvGraphicFramePr>
        <p:xfrm>
          <a:off x="384175" y="1450975"/>
          <a:ext cx="10988675" cy="4332288"/>
        </p:xfrm>
        <a:graphic>
          <a:graphicData uri="http://schemas.openxmlformats.org/drawingml/2006/table">
            <a:tbl>
              <a:tblPr/>
              <a:tblGrid>
                <a:gridCol w="1476073"/>
                <a:gridCol w="9512469"/>
              </a:tblGrid>
              <a:tr h="1761611">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cs typeface="+mn-cs"/>
                        </a:defRPr>
                      </a:lvl5pPr>
                    </a:lstStyle>
                    <a:p>
                      <a:pPr lvl="0" algn="ctr" eaLnBrk="1" hangingPunct="1">
                        <a:lnSpc>
                          <a:spcPct val="150000"/>
                        </a:lnSpc>
                        <a:buNone/>
                      </a:pPr>
                      <a:r>
                        <a:rPr lang="zh-CN" altLang="en-US" sz="2300" dirty="0">
                          <a:solidFill>
                            <a:schemeClr val="bg1"/>
                          </a:solidFill>
                          <a:latin typeface="微软雅黑" panose="020B0503020204020204" pitchFamily="34" charset="-122"/>
                          <a:ea typeface="微软雅黑" panose="020B0503020204020204" pitchFamily="34" charset="-122"/>
                        </a:rPr>
                        <a:t>必修一</a:t>
                      </a:r>
                    </a:p>
                  </a:txBody>
                  <a:tcPr marL="64971" marR="64971"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1273A3"/>
                    </a:solidFill>
                  </a:tcPr>
                </a:tc>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cs typeface="+mn-cs"/>
                        </a:defRPr>
                      </a:lvl5pPr>
                    </a:lstStyle>
                    <a:p>
                      <a:pPr lvl="0" eaLnBrk="1" hangingPunct="1">
                        <a:lnSpc>
                          <a:spcPct val="150000"/>
                        </a:lnSpc>
                        <a:buNone/>
                      </a:pPr>
                      <a:r>
                        <a:rPr lang="zh-CN" altLang="en-US" sz="2300" dirty="0">
                          <a:solidFill>
                            <a:schemeClr val="bg1"/>
                          </a:solidFill>
                          <a:latin typeface="微软雅黑" panose="020B0503020204020204" pitchFamily="34" charset="-122"/>
                          <a:ea typeface="微软雅黑" panose="020B0503020204020204" pitchFamily="34" charset="-122"/>
                        </a:rPr>
                        <a:t>西周政治制度（分封制、宗法制）；君主专制中央集权制度；列强侵华战争；新民主主义革命与中国共产党；雅典的直接民主政治；罗马法；近代西方代议制</a:t>
                      </a:r>
                    </a:p>
                  </a:txBody>
                  <a:tcPr marL="64971" marR="64971"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1273A3"/>
                    </a:solidFill>
                  </a:tcPr>
                </a:tc>
              </a:tr>
              <a:tr h="1763718">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cs typeface="+mn-cs"/>
                        </a:defRPr>
                      </a:lvl5pPr>
                    </a:lstStyle>
                    <a:p>
                      <a:pPr lvl="0" algn="ctr" eaLnBrk="1" hangingPunct="1">
                        <a:lnSpc>
                          <a:spcPct val="150000"/>
                        </a:lnSpc>
                        <a:buNone/>
                      </a:pPr>
                      <a:r>
                        <a:rPr lang="zh-CN" altLang="en-US" sz="2300" dirty="0">
                          <a:solidFill>
                            <a:schemeClr val="bg1"/>
                          </a:solidFill>
                          <a:latin typeface="微软雅黑" panose="020B0503020204020204" pitchFamily="34" charset="-122"/>
                          <a:ea typeface="微软雅黑" panose="020B0503020204020204" pitchFamily="34" charset="-122"/>
                        </a:rPr>
                        <a:t>必修二</a:t>
                      </a:r>
                    </a:p>
                  </a:txBody>
                  <a:tcPr marL="64971" marR="64971"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tx1">
                        <a:lumMod val="65000"/>
                        <a:lumOff val="35000"/>
                      </a:schemeClr>
                    </a:solidFill>
                  </a:tcPr>
                </a:tc>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cs typeface="+mn-cs"/>
                        </a:defRPr>
                      </a:lvl5pPr>
                    </a:lstStyle>
                    <a:p>
                      <a:pPr lvl="0" eaLnBrk="1" hangingPunct="1">
                        <a:lnSpc>
                          <a:spcPct val="150000"/>
                        </a:lnSpc>
                        <a:buNone/>
                      </a:pPr>
                      <a:r>
                        <a:rPr lang="zh-CN" altLang="en-US" sz="2300" dirty="0">
                          <a:solidFill>
                            <a:schemeClr val="bg1"/>
                          </a:solidFill>
                          <a:latin typeface="微软雅黑" panose="020B0503020204020204" pitchFamily="34" charset="-122"/>
                          <a:ea typeface="微软雅黑" panose="020B0503020204020204" pitchFamily="34" charset="-122"/>
                        </a:rPr>
                        <a:t>古代土地问题；古代商品经济发展；近代中国经济结构</a:t>
                      </a:r>
                      <a:r>
                        <a:rPr lang="zh-CN" altLang="en-US" sz="2300" dirty="0" smtClean="0">
                          <a:solidFill>
                            <a:schemeClr val="bg1"/>
                          </a:solidFill>
                          <a:latin typeface="微软雅黑" panose="020B0503020204020204" pitchFamily="34" charset="-122"/>
                          <a:ea typeface="微软雅黑" panose="020B0503020204020204" pitchFamily="34" charset="-122"/>
                        </a:rPr>
                        <a:t>变化；</a:t>
                      </a:r>
                      <a:r>
                        <a:rPr lang="zh-CN" altLang="en-US" sz="2300" dirty="0">
                          <a:solidFill>
                            <a:schemeClr val="bg1"/>
                          </a:solidFill>
                          <a:latin typeface="微软雅黑" panose="020B0503020204020204" pitchFamily="34" charset="-122"/>
                          <a:ea typeface="微软雅黑" panose="020B0503020204020204" pitchFamily="34" charset="-122"/>
                        </a:rPr>
                        <a:t>现代中国经济体制改革；三次科技革命；苏联社会主义经济体制的建立；罗斯福新政；世界经济政治多极化趋势；经济全球化</a:t>
                      </a:r>
                    </a:p>
                  </a:txBody>
                  <a:tcPr marL="64971" marR="64971"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tx1">
                        <a:lumMod val="65000"/>
                        <a:lumOff val="35000"/>
                      </a:schemeClr>
                    </a:solidFill>
                  </a:tcPr>
                </a:tc>
              </a:tr>
              <a:tr h="806640">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cs typeface="+mn-cs"/>
                        </a:defRPr>
                      </a:lvl5pPr>
                    </a:lstStyle>
                    <a:p>
                      <a:pPr lvl="0" algn="ctr" eaLnBrk="1" hangingPunct="1">
                        <a:lnSpc>
                          <a:spcPct val="150000"/>
                        </a:lnSpc>
                        <a:buNone/>
                      </a:pPr>
                      <a:r>
                        <a:rPr lang="zh-CN" altLang="en-US" sz="2300" dirty="0">
                          <a:solidFill>
                            <a:schemeClr val="bg1"/>
                          </a:solidFill>
                          <a:latin typeface="微软雅黑" panose="020B0503020204020204" pitchFamily="34" charset="-122"/>
                          <a:ea typeface="微软雅黑" panose="020B0503020204020204" pitchFamily="34" charset="-122"/>
                        </a:rPr>
                        <a:t>必修三</a:t>
                      </a:r>
                    </a:p>
                  </a:txBody>
                  <a:tcPr marL="64971" marR="64971"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1273A3"/>
                    </a:solidFill>
                  </a:tcPr>
                </a:tc>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cs typeface="+mn-cs"/>
                        </a:defRPr>
                      </a:lvl5pPr>
                    </a:lstStyle>
                    <a:p>
                      <a:pPr lvl="0" eaLnBrk="1" hangingPunct="1">
                        <a:lnSpc>
                          <a:spcPct val="200000"/>
                        </a:lnSpc>
                        <a:buNone/>
                      </a:pPr>
                      <a:r>
                        <a:rPr lang="zh-CN" altLang="en-US" sz="2300" dirty="0">
                          <a:solidFill>
                            <a:schemeClr val="bg1"/>
                          </a:solidFill>
                          <a:latin typeface="微软雅黑" panose="020B0503020204020204" pitchFamily="34" charset="-122"/>
                          <a:ea typeface="微软雅黑" panose="020B0503020204020204" pitchFamily="34" charset="-122"/>
                        </a:rPr>
                        <a:t>儒家思想（宋明理学）；近代向西方学习的思潮；近代自然科学</a:t>
                      </a:r>
                    </a:p>
                  </a:txBody>
                  <a:tcPr marL="64971" marR="64971"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1273A3"/>
                    </a:solidFill>
                  </a:tcPr>
                </a:tc>
              </a:tr>
            </a:tbl>
          </a:graphicData>
        </a:graphic>
      </p:graphicFrame>
      <p:sp>
        <p:nvSpPr>
          <p:cNvPr id="3" name="内容占位符 2"/>
          <p:cNvSpPr>
            <a:spLocks noGrp="1"/>
          </p:cNvSpPr>
          <p:nvPr>
            <p:ph sz="quarter" idx="13"/>
          </p:nvPr>
        </p:nvSpPr>
        <p:spPr/>
        <p:txBody>
          <a:bodyPr rtlCol="0">
            <a:normAutofit/>
          </a:bodyPr>
          <a:lstStyle/>
          <a:p>
            <a:pPr fontAlgn="auto">
              <a:spcAft>
                <a:spcPts val="0"/>
              </a:spcAft>
              <a:buFont typeface="Arial" panose="020B0604020202020204" pitchFamily="34" charset="0"/>
              <a:buNone/>
              <a:defRPr/>
            </a:pPr>
            <a:r>
              <a:rPr kumimoji="1" lang="zh-CN" altLang="en-US" dirty="0" smtClean="0">
                <a:ea typeface="微软雅黑" panose="020B0503020204020204" pitchFamily="34" charset="-122"/>
                <a:cs typeface="+mn-cs"/>
              </a:rPr>
              <a:t>考题研究</a:t>
            </a:r>
            <a:r>
              <a:rPr lang="en-US" altLang="zh-CN" dirty="0" smtClean="0">
                <a:cs typeface="+mn-cs"/>
              </a:rPr>
              <a:t>——</a:t>
            </a:r>
            <a:r>
              <a:rPr lang="zh-CN" altLang="en-US" dirty="0">
                <a:cs typeface="+mn-cs"/>
              </a:rPr>
              <a:t>高频考点</a:t>
            </a:r>
          </a:p>
          <a:p>
            <a:pPr fontAlgn="auto">
              <a:spcAft>
                <a:spcPts val="0"/>
              </a:spcAft>
              <a:buFont typeface="Arial" panose="020B0604020202020204" pitchFamily="34" charset="0"/>
              <a:buNone/>
              <a:defRPr/>
            </a:pPr>
            <a:endParaRPr kumimoji="1" lang="zh-CN" altLang="en-US" sz="2400" dirty="0">
              <a:solidFill>
                <a:schemeClr val="tx1">
                  <a:lumMod val="65000"/>
                  <a:lumOff val="35000"/>
                </a:schemeClr>
              </a:solidFill>
              <a:effectLst>
                <a:glow rad="101600">
                  <a:schemeClr val="bg2">
                    <a:alpha val="60000"/>
                  </a:schemeClr>
                </a:glow>
              </a:effectLst>
              <a:latin typeface="华文细黑" panose="02010600040101010101" pitchFamily="2" charset="-122"/>
              <a:ea typeface="华文细黑" panose="02010600040101010101" pitchFamily="2" charset="-122"/>
              <a:cs typeface="+mn-cs"/>
            </a:endParaRPr>
          </a:p>
        </p:txBody>
      </p:sp>
    </p:spTree>
  </p:cSld>
  <p:clrMapOvr>
    <a:masterClrMapping/>
  </p:clrMapOvr>
  <p:transition spd="slow"/>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313" name="内容占位符 2"/>
          <p:cNvSpPr>
            <a:spLocks noGrp="1"/>
          </p:cNvSpPr>
          <p:nvPr>
            <p:ph sz="quarter" idx="13"/>
          </p:nvPr>
        </p:nvSpPr>
        <p:spPr>
          <a:xfrm>
            <a:off x="1116013" y="439738"/>
            <a:ext cx="6383337" cy="581025"/>
          </a:xfrm>
        </p:spPr>
        <p:txBody>
          <a:bodyPr/>
          <a:lstStyle/>
          <a:p>
            <a:r>
              <a:rPr lang="zh-CN" altLang="en-US" smtClean="0">
                <a:latin typeface="微软雅黑"/>
                <a:ea typeface="微软雅黑"/>
              </a:rPr>
              <a:t>高考命题的立意变迁</a:t>
            </a:r>
          </a:p>
        </p:txBody>
      </p:sp>
      <p:sp>
        <p:nvSpPr>
          <p:cNvPr id="141314" name="矩形 1"/>
          <p:cNvSpPr>
            <a:spLocks noChangeArrowheads="1"/>
          </p:cNvSpPr>
          <p:nvPr/>
        </p:nvSpPr>
        <p:spPr bwMode="auto">
          <a:xfrm>
            <a:off x="1200150" y="2919413"/>
            <a:ext cx="1749425" cy="1874837"/>
          </a:xfrm>
          <a:prstGeom prst="rect">
            <a:avLst/>
          </a:prstGeom>
          <a:solidFill>
            <a:srgbClr val="1273A3"/>
          </a:solidFill>
          <a:ln w="9525">
            <a:noFill/>
            <a:miter lim="800000"/>
            <a:headEnd/>
            <a:tailEnd/>
          </a:ln>
        </p:spPr>
        <p:txBody>
          <a:bodyPr anchor="ctr">
            <a:spAutoFit/>
          </a:bodyPr>
          <a:lstStyle/>
          <a:p>
            <a:pPr algn="ctr">
              <a:lnSpc>
                <a:spcPct val="150000"/>
              </a:lnSpc>
            </a:pPr>
            <a:endParaRPr lang="zh-CN" altLang="en-US" sz="2000">
              <a:latin typeface="微软雅黑"/>
              <a:ea typeface="微软雅黑"/>
              <a:cs typeface="微软雅黑"/>
            </a:endParaRPr>
          </a:p>
        </p:txBody>
      </p:sp>
      <p:sp>
        <p:nvSpPr>
          <p:cNvPr id="18" name="文本框 17"/>
          <p:cNvSpPr txBox="1"/>
          <p:nvPr/>
        </p:nvSpPr>
        <p:spPr>
          <a:xfrm>
            <a:off x="1200150" y="2397125"/>
            <a:ext cx="1749425" cy="522288"/>
          </a:xfrm>
          <a:prstGeom prst="rect">
            <a:avLst/>
          </a:prstGeom>
          <a:solidFill>
            <a:schemeClr val="tx1">
              <a:lumMod val="75000"/>
              <a:lumOff val="25000"/>
            </a:schemeClr>
          </a:solidFill>
        </p:spPr>
        <p:txBody>
          <a:bodyPr>
            <a:spAutoFit/>
          </a:bodyPr>
          <a:lstStyle/>
          <a:p>
            <a:pPr algn="ctr" fontAlgn="auto">
              <a:spcBef>
                <a:spcPts val="0"/>
              </a:spcBef>
              <a:spcAft>
                <a:spcPts val="0"/>
              </a:spcAft>
              <a:defRPr/>
            </a:pPr>
            <a:r>
              <a:rPr lang="zh-CN" altLang="en-US" sz="2800" dirty="0">
                <a:solidFill>
                  <a:schemeClr val="bg1"/>
                </a:solidFill>
                <a:latin typeface="微软雅黑" panose="020B0503020204020204" pitchFamily="34" charset="-122"/>
                <a:ea typeface="微软雅黑" panose="020B0503020204020204" pitchFamily="34" charset="-122"/>
              </a:rPr>
              <a:t>知识</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41316" name="文本框 22"/>
          <p:cNvSpPr txBox="1">
            <a:spLocks noChangeArrowheads="1"/>
          </p:cNvSpPr>
          <p:nvPr/>
        </p:nvSpPr>
        <p:spPr bwMode="auto">
          <a:xfrm>
            <a:off x="1225550" y="3167063"/>
            <a:ext cx="1697038" cy="1200150"/>
          </a:xfrm>
          <a:prstGeom prst="rect">
            <a:avLst/>
          </a:prstGeom>
          <a:noFill/>
          <a:ln w="9525">
            <a:noFill/>
            <a:miter lim="800000"/>
            <a:headEnd/>
            <a:tailEnd/>
          </a:ln>
        </p:spPr>
        <p:txBody>
          <a:bodyPr>
            <a:spAutoFit/>
          </a:bodyPr>
          <a:lstStyle/>
          <a:p>
            <a:pPr algn="ctr">
              <a:lnSpc>
                <a:spcPct val="150000"/>
              </a:lnSpc>
            </a:pPr>
            <a:r>
              <a:rPr lang="zh-CN" altLang="en-US" sz="2400">
                <a:solidFill>
                  <a:schemeClr val="bg1"/>
                </a:solidFill>
                <a:latin typeface="微软雅黑"/>
                <a:ea typeface="微软雅黑"/>
                <a:cs typeface="微软雅黑"/>
              </a:rPr>
              <a:t>历史</a:t>
            </a:r>
            <a:endParaRPr lang="en-US" altLang="zh-CN" sz="2400">
              <a:solidFill>
                <a:schemeClr val="bg1"/>
              </a:solidFill>
              <a:latin typeface="微软雅黑"/>
              <a:ea typeface="微软雅黑"/>
              <a:cs typeface="微软雅黑"/>
            </a:endParaRPr>
          </a:p>
          <a:p>
            <a:pPr algn="ctr">
              <a:lnSpc>
                <a:spcPct val="150000"/>
              </a:lnSpc>
            </a:pPr>
            <a:r>
              <a:rPr lang="zh-CN" altLang="en-US" sz="2400">
                <a:solidFill>
                  <a:schemeClr val="bg1"/>
                </a:solidFill>
                <a:latin typeface="微软雅黑"/>
                <a:ea typeface="微软雅黑"/>
                <a:cs typeface="微软雅黑"/>
              </a:rPr>
              <a:t>知识基础</a:t>
            </a:r>
          </a:p>
        </p:txBody>
      </p:sp>
      <p:sp>
        <p:nvSpPr>
          <p:cNvPr id="141317" name="矩形 23"/>
          <p:cNvSpPr>
            <a:spLocks noChangeArrowheads="1"/>
          </p:cNvSpPr>
          <p:nvPr/>
        </p:nvSpPr>
        <p:spPr bwMode="auto">
          <a:xfrm>
            <a:off x="3773488" y="2919413"/>
            <a:ext cx="1747837" cy="1874837"/>
          </a:xfrm>
          <a:prstGeom prst="rect">
            <a:avLst/>
          </a:prstGeom>
          <a:solidFill>
            <a:srgbClr val="1273A3"/>
          </a:solidFill>
          <a:ln w="9525">
            <a:noFill/>
            <a:miter lim="800000"/>
            <a:headEnd/>
            <a:tailEnd/>
          </a:ln>
        </p:spPr>
        <p:txBody>
          <a:bodyPr anchor="ctr">
            <a:spAutoFit/>
          </a:bodyPr>
          <a:lstStyle/>
          <a:p>
            <a:pPr algn="ctr">
              <a:lnSpc>
                <a:spcPct val="150000"/>
              </a:lnSpc>
            </a:pPr>
            <a:endParaRPr lang="zh-CN" altLang="en-US" sz="2000">
              <a:latin typeface="微软雅黑"/>
              <a:ea typeface="微软雅黑"/>
              <a:cs typeface="微软雅黑"/>
            </a:endParaRPr>
          </a:p>
        </p:txBody>
      </p:sp>
      <p:sp>
        <p:nvSpPr>
          <p:cNvPr id="25" name="文本框 24"/>
          <p:cNvSpPr txBox="1"/>
          <p:nvPr/>
        </p:nvSpPr>
        <p:spPr>
          <a:xfrm>
            <a:off x="3773488" y="2397125"/>
            <a:ext cx="1747837" cy="522288"/>
          </a:xfrm>
          <a:prstGeom prst="rect">
            <a:avLst/>
          </a:prstGeom>
          <a:solidFill>
            <a:schemeClr val="tx1">
              <a:lumMod val="75000"/>
              <a:lumOff val="25000"/>
            </a:schemeClr>
          </a:solidFill>
        </p:spPr>
        <p:txBody>
          <a:bodyPr>
            <a:spAutoFit/>
          </a:bodyPr>
          <a:lstStyle/>
          <a:p>
            <a:pPr algn="ctr" fontAlgn="auto">
              <a:spcBef>
                <a:spcPts val="0"/>
              </a:spcBef>
              <a:spcAft>
                <a:spcPts val="0"/>
              </a:spcAft>
              <a:defRPr/>
            </a:pPr>
            <a:r>
              <a:rPr lang="zh-CN" altLang="en-US" sz="2800" dirty="0">
                <a:solidFill>
                  <a:schemeClr val="bg1"/>
                </a:solidFill>
                <a:latin typeface="微软雅黑" panose="020B0503020204020204" pitchFamily="34" charset="-122"/>
                <a:ea typeface="微软雅黑" panose="020B0503020204020204" pitchFamily="34" charset="-122"/>
              </a:rPr>
              <a:t>能力</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41319" name="文本框 25"/>
          <p:cNvSpPr txBox="1">
            <a:spLocks noChangeArrowheads="1"/>
          </p:cNvSpPr>
          <p:nvPr/>
        </p:nvSpPr>
        <p:spPr bwMode="auto">
          <a:xfrm>
            <a:off x="3798888" y="3167063"/>
            <a:ext cx="1697037" cy="1200150"/>
          </a:xfrm>
          <a:prstGeom prst="rect">
            <a:avLst/>
          </a:prstGeom>
          <a:noFill/>
          <a:ln w="9525">
            <a:noFill/>
            <a:miter lim="800000"/>
            <a:headEnd/>
            <a:tailEnd/>
          </a:ln>
        </p:spPr>
        <p:txBody>
          <a:bodyPr>
            <a:spAutoFit/>
          </a:bodyPr>
          <a:lstStyle/>
          <a:p>
            <a:pPr algn="ctr">
              <a:lnSpc>
                <a:spcPct val="150000"/>
              </a:lnSpc>
            </a:pPr>
            <a:r>
              <a:rPr lang="zh-CN" altLang="en-US" sz="2400">
                <a:solidFill>
                  <a:schemeClr val="bg1"/>
                </a:solidFill>
                <a:latin typeface="微软雅黑"/>
                <a:ea typeface="微软雅黑"/>
                <a:cs typeface="微软雅黑"/>
              </a:rPr>
              <a:t>学科</a:t>
            </a:r>
            <a:endParaRPr lang="en-US" altLang="zh-CN" sz="2400">
              <a:solidFill>
                <a:schemeClr val="bg1"/>
              </a:solidFill>
              <a:latin typeface="微软雅黑"/>
              <a:ea typeface="微软雅黑"/>
              <a:cs typeface="微软雅黑"/>
            </a:endParaRPr>
          </a:p>
          <a:p>
            <a:pPr algn="ctr">
              <a:lnSpc>
                <a:spcPct val="150000"/>
              </a:lnSpc>
            </a:pPr>
            <a:r>
              <a:rPr lang="zh-CN" altLang="en-US" sz="2400">
                <a:solidFill>
                  <a:schemeClr val="bg1"/>
                </a:solidFill>
                <a:latin typeface="微软雅黑"/>
                <a:ea typeface="微软雅黑"/>
                <a:cs typeface="微软雅黑"/>
              </a:rPr>
              <a:t>能力依托</a:t>
            </a:r>
            <a:endParaRPr lang="en-US" altLang="zh-CN" sz="2400">
              <a:solidFill>
                <a:schemeClr val="bg1"/>
              </a:solidFill>
              <a:latin typeface="微软雅黑"/>
              <a:ea typeface="微软雅黑"/>
              <a:cs typeface="微软雅黑"/>
            </a:endParaRPr>
          </a:p>
        </p:txBody>
      </p:sp>
      <p:sp>
        <p:nvSpPr>
          <p:cNvPr id="141320" name="矩形 26"/>
          <p:cNvSpPr>
            <a:spLocks noChangeArrowheads="1"/>
          </p:cNvSpPr>
          <p:nvPr/>
        </p:nvSpPr>
        <p:spPr bwMode="auto">
          <a:xfrm>
            <a:off x="6346825" y="2919413"/>
            <a:ext cx="1747838" cy="1874837"/>
          </a:xfrm>
          <a:prstGeom prst="rect">
            <a:avLst/>
          </a:prstGeom>
          <a:solidFill>
            <a:srgbClr val="1273A3"/>
          </a:solidFill>
          <a:ln w="9525">
            <a:noFill/>
            <a:miter lim="800000"/>
            <a:headEnd/>
            <a:tailEnd/>
          </a:ln>
        </p:spPr>
        <p:txBody>
          <a:bodyPr anchor="ctr">
            <a:spAutoFit/>
          </a:bodyPr>
          <a:lstStyle/>
          <a:p>
            <a:pPr algn="ctr">
              <a:lnSpc>
                <a:spcPct val="150000"/>
              </a:lnSpc>
            </a:pPr>
            <a:endParaRPr lang="zh-CN" altLang="en-US" sz="2000">
              <a:latin typeface="微软雅黑"/>
              <a:ea typeface="微软雅黑"/>
              <a:cs typeface="微软雅黑"/>
            </a:endParaRPr>
          </a:p>
        </p:txBody>
      </p:sp>
      <p:sp>
        <p:nvSpPr>
          <p:cNvPr id="28" name="文本框 27"/>
          <p:cNvSpPr txBox="1"/>
          <p:nvPr/>
        </p:nvSpPr>
        <p:spPr>
          <a:xfrm>
            <a:off x="6346825" y="2397125"/>
            <a:ext cx="1747838" cy="522288"/>
          </a:xfrm>
          <a:prstGeom prst="rect">
            <a:avLst/>
          </a:prstGeom>
          <a:solidFill>
            <a:schemeClr val="tx1">
              <a:lumMod val="75000"/>
              <a:lumOff val="25000"/>
            </a:schemeClr>
          </a:solidFill>
        </p:spPr>
        <p:txBody>
          <a:bodyPr>
            <a:spAutoFit/>
          </a:bodyPr>
          <a:lstStyle/>
          <a:p>
            <a:pPr algn="ctr" fontAlgn="auto">
              <a:spcBef>
                <a:spcPts val="0"/>
              </a:spcBef>
              <a:spcAft>
                <a:spcPts val="0"/>
              </a:spcAft>
              <a:defRPr/>
            </a:pPr>
            <a:r>
              <a:rPr lang="zh-CN" altLang="en-US" sz="2800" dirty="0">
                <a:solidFill>
                  <a:schemeClr val="bg1"/>
                </a:solidFill>
                <a:latin typeface="微软雅黑" panose="020B0503020204020204" pitchFamily="34" charset="-122"/>
                <a:ea typeface="微软雅黑" panose="020B0503020204020204" pitchFamily="34" charset="-122"/>
              </a:rPr>
              <a:t>素养</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41322" name="文本框 28"/>
          <p:cNvSpPr txBox="1">
            <a:spLocks noChangeArrowheads="1"/>
          </p:cNvSpPr>
          <p:nvPr/>
        </p:nvSpPr>
        <p:spPr bwMode="auto">
          <a:xfrm>
            <a:off x="6372225" y="3167063"/>
            <a:ext cx="1697038" cy="1200150"/>
          </a:xfrm>
          <a:prstGeom prst="rect">
            <a:avLst/>
          </a:prstGeom>
          <a:noFill/>
          <a:ln w="9525">
            <a:noFill/>
            <a:miter lim="800000"/>
            <a:headEnd/>
            <a:tailEnd/>
          </a:ln>
        </p:spPr>
        <p:txBody>
          <a:bodyPr>
            <a:spAutoFit/>
          </a:bodyPr>
          <a:lstStyle/>
          <a:p>
            <a:pPr algn="ctr">
              <a:lnSpc>
                <a:spcPct val="150000"/>
              </a:lnSpc>
            </a:pPr>
            <a:r>
              <a:rPr lang="zh-CN" altLang="en-US" sz="2400">
                <a:solidFill>
                  <a:schemeClr val="bg1"/>
                </a:solidFill>
                <a:latin typeface="微软雅黑"/>
                <a:ea typeface="微软雅黑"/>
                <a:cs typeface="微软雅黑"/>
              </a:rPr>
              <a:t>历史</a:t>
            </a:r>
            <a:endParaRPr lang="en-US" altLang="zh-CN" sz="2400">
              <a:solidFill>
                <a:schemeClr val="bg1"/>
              </a:solidFill>
              <a:latin typeface="微软雅黑"/>
              <a:ea typeface="微软雅黑"/>
              <a:cs typeface="微软雅黑"/>
            </a:endParaRPr>
          </a:p>
          <a:p>
            <a:pPr algn="ctr">
              <a:lnSpc>
                <a:spcPct val="150000"/>
              </a:lnSpc>
            </a:pPr>
            <a:r>
              <a:rPr lang="zh-CN" altLang="en-US" sz="2400">
                <a:solidFill>
                  <a:schemeClr val="bg1"/>
                </a:solidFill>
                <a:latin typeface="微软雅黑"/>
                <a:ea typeface="微软雅黑"/>
                <a:cs typeface="微软雅黑"/>
              </a:rPr>
              <a:t>素养目标</a:t>
            </a:r>
          </a:p>
        </p:txBody>
      </p:sp>
      <p:sp>
        <p:nvSpPr>
          <p:cNvPr id="141323" name="矩形 29"/>
          <p:cNvSpPr>
            <a:spLocks noChangeArrowheads="1"/>
          </p:cNvSpPr>
          <p:nvPr/>
        </p:nvSpPr>
        <p:spPr bwMode="auto">
          <a:xfrm>
            <a:off x="8918575" y="2919413"/>
            <a:ext cx="1749425" cy="1874837"/>
          </a:xfrm>
          <a:prstGeom prst="rect">
            <a:avLst/>
          </a:prstGeom>
          <a:solidFill>
            <a:srgbClr val="1273A3"/>
          </a:solidFill>
          <a:ln w="9525">
            <a:noFill/>
            <a:miter lim="800000"/>
            <a:headEnd/>
            <a:tailEnd/>
          </a:ln>
        </p:spPr>
        <p:txBody>
          <a:bodyPr anchor="ctr">
            <a:spAutoFit/>
          </a:bodyPr>
          <a:lstStyle/>
          <a:p>
            <a:pPr algn="ctr">
              <a:lnSpc>
                <a:spcPct val="150000"/>
              </a:lnSpc>
            </a:pPr>
            <a:endParaRPr lang="zh-CN" altLang="en-US" sz="2000">
              <a:latin typeface="微软雅黑"/>
              <a:ea typeface="微软雅黑"/>
              <a:cs typeface="微软雅黑"/>
            </a:endParaRPr>
          </a:p>
        </p:txBody>
      </p:sp>
      <p:sp>
        <p:nvSpPr>
          <p:cNvPr id="31" name="文本框 30"/>
          <p:cNvSpPr txBox="1"/>
          <p:nvPr/>
        </p:nvSpPr>
        <p:spPr>
          <a:xfrm>
            <a:off x="8918575" y="2397125"/>
            <a:ext cx="1749425" cy="522288"/>
          </a:xfrm>
          <a:prstGeom prst="rect">
            <a:avLst/>
          </a:prstGeom>
          <a:solidFill>
            <a:schemeClr val="tx1">
              <a:lumMod val="75000"/>
              <a:lumOff val="25000"/>
            </a:schemeClr>
          </a:solidFill>
        </p:spPr>
        <p:txBody>
          <a:bodyPr>
            <a:spAutoFit/>
          </a:bodyPr>
          <a:lstStyle/>
          <a:p>
            <a:pPr algn="ctr" fontAlgn="auto">
              <a:spcBef>
                <a:spcPts val="0"/>
              </a:spcBef>
              <a:spcAft>
                <a:spcPts val="0"/>
              </a:spcAft>
              <a:defRPr/>
            </a:pPr>
            <a:r>
              <a:rPr lang="zh-CN" altLang="en-US" sz="2800" dirty="0">
                <a:solidFill>
                  <a:schemeClr val="bg1"/>
                </a:solidFill>
                <a:latin typeface="微软雅黑" panose="020B0503020204020204" pitchFamily="34" charset="-122"/>
                <a:ea typeface="微软雅黑" panose="020B0503020204020204" pitchFamily="34" charset="-122"/>
              </a:rPr>
              <a:t>核心素养</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41325" name="文本框 31"/>
          <p:cNvSpPr txBox="1">
            <a:spLocks noChangeArrowheads="1"/>
          </p:cNvSpPr>
          <p:nvPr/>
        </p:nvSpPr>
        <p:spPr bwMode="auto">
          <a:xfrm>
            <a:off x="8945563" y="3167063"/>
            <a:ext cx="1697037" cy="1200150"/>
          </a:xfrm>
          <a:prstGeom prst="rect">
            <a:avLst/>
          </a:prstGeom>
          <a:noFill/>
          <a:ln w="9525">
            <a:noFill/>
            <a:miter lim="800000"/>
            <a:headEnd/>
            <a:tailEnd/>
          </a:ln>
        </p:spPr>
        <p:txBody>
          <a:bodyPr>
            <a:spAutoFit/>
          </a:bodyPr>
          <a:lstStyle/>
          <a:p>
            <a:pPr algn="ctr">
              <a:lnSpc>
                <a:spcPct val="150000"/>
              </a:lnSpc>
            </a:pPr>
            <a:r>
              <a:rPr lang="zh-CN" altLang="en-US" sz="2400">
                <a:solidFill>
                  <a:schemeClr val="bg1"/>
                </a:solidFill>
                <a:latin typeface="微软雅黑"/>
                <a:ea typeface="微软雅黑"/>
                <a:cs typeface="微软雅黑"/>
              </a:rPr>
              <a:t>核心</a:t>
            </a:r>
            <a:endParaRPr lang="en-US" altLang="zh-CN" sz="2400">
              <a:solidFill>
                <a:schemeClr val="bg1"/>
              </a:solidFill>
              <a:latin typeface="微软雅黑"/>
              <a:ea typeface="微软雅黑"/>
              <a:cs typeface="微软雅黑"/>
            </a:endParaRPr>
          </a:p>
          <a:p>
            <a:pPr algn="ctr">
              <a:lnSpc>
                <a:spcPct val="150000"/>
              </a:lnSpc>
            </a:pPr>
            <a:r>
              <a:rPr lang="zh-CN" altLang="en-US" sz="2400">
                <a:solidFill>
                  <a:schemeClr val="bg1"/>
                </a:solidFill>
                <a:latin typeface="微软雅黑"/>
                <a:ea typeface="微软雅黑"/>
                <a:cs typeface="微软雅黑"/>
              </a:rPr>
              <a:t>素养目标</a:t>
            </a:r>
            <a:endParaRPr lang="en-US" altLang="zh-CN" sz="2400">
              <a:solidFill>
                <a:schemeClr val="bg1"/>
              </a:solidFill>
              <a:latin typeface="微软雅黑"/>
              <a:ea typeface="微软雅黑"/>
              <a:cs typeface="微软雅黑"/>
            </a:endParaRPr>
          </a:p>
        </p:txBody>
      </p:sp>
      <p:sp>
        <p:nvSpPr>
          <p:cNvPr id="33" name="右箭头 32"/>
          <p:cNvSpPr/>
          <p:nvPr/>
        </p:nvSpPr>
        <p:spPr>
          <a:xfrm>
            <a:off x="3171825" y="3382963"/>
            <a:ext cx="377825" cy="606425"/>
          </a:xfrm>
          <a:prstGeom prst="rightArrow">
            <a:avLst/>
          </a:prstGeom>
          <a:solidFill>
            <a:schemeClr val="tx1">
              <a:lumMod val="65000"/>
              <a:lumOff val="35000"/>
            </a:schemeClr>
          </a:solidFill>
        </p:spPr>
        <p:txBody>
          <a:bodyPr anchor="ctr">
            <a:spAutoFit/>
          </a:bodyPr>
          <a:lstStyle/>
          <a:p>
            <a:pPr algn="ctr" fontAlgn="auto">
              <a:lnSpc>
                <a:spcPct val="150000"/>
              </a:lnSpc>
              <a:spcBef>
                <a:spcPts val="0"/>
              </a:spcBef>
              <a:spcAft>
                <a:spcPts val="0"/>
              </a:spcAft>
              <a:defRPr/>
            </a:pPr>
            <a:endParaRPr lang="zh-CN" altLang="en-US" sz="2000" dirty="0">
              <a:latin typeface="微软雅黑" panose="020B0503020204020204" pitchFamily="34" charset="-122"/>
              <a:ea typeface="微软雅黑" panose="020B0503020204020204" pitchFamily="34" charset="-122"/>
            </a:endParaRPr>
          </a:p>
        </p:txBody>
      </p:sp>
      <p:sp>
        <p:nvSpPr>
          <p:cNvPr id="34" name="右箭头 33"/>
          <p:cNvSpPr/>
          <p:nvPr/>
        </p:nvSpPr>
        <p:spPr>
          <a:xfrm>
            <a:off x="5780088" y="3382963"/>
            <a:ext cx="376237" cy="606425"/>
          </a:xfrm>
          <a:prstGeom prst="rightArrow">
            <a:avLst/>
          </a:prstGeom>
          <a:solidFill>
            <a:schemeClr val="tx1">
              <a:lumMod val="65000"/>
              <a:lumOff val="35000"/>
            </a:schemeClr>
          </a:solidFill>
        </p:spPr>
        <p:txBody>
          <a:bodyPr anchor="ctr">
            <a:spAutoFit/>
          </a:bodyPr>
          <a:lstStyle/>
          <a:p>
            <a:pPr algn="ctr" fontAlgn="auto">
              <a:lnSpc>
                <a:spcPct val="150000"/>
              </a:lnSpc>
              <a:spcBef>
                <a:spcPts val="0"/>
              </a:spcBef>
              <a:spcAft>
                <a:spcPts val="0"/>
              </a:spcAft>
              <a:defRPr/>
            </a:pPr>
            <a:endParaRPr lang="zh-CN" altLang="en-US" sz="2000" dirty="0">
              <a:latin typeface="微软雅黑" panose="020B0503020204020204" pitchFamily="34" charset="-122"/>
              <a:ea typeface="微软雅黑" panose="020B0503020204020204" pitchFamily="34" charset="-122"/>
            </a:endParaRPr>
          </a:p>
        </p:txBody>
      </p:sp>
      <p:sp>
        <p:nvSpPr>
          <p:cNvPr id="35" name="右箭头 34"/>
          <p:cNvSpPr/>
          <p:nvPr/>
        </p:nvSpPr>
        <p:spPr>
          <a:xfrm>
            <a:off x="8386763" y="3382963"/>
            <a:ext cx="377825" cy="606425"/>
          </a:xfrm>
          <a:prstGeom prst="rightArrow">
            <a:avLst/>
          </a:prstGeom>
          <a:solidFill>
            <a:schemeClr val="tx1">
              <a:lumMod val="65000"/>
              <a:lumOff val="35000"/>
            </a:schemeClr>
          </a:solidFill>
        </p:spPr>
        <p:txBody>
          <a:bodyPr anchor="ctr">
            <a:spAutoFit/>
          </a:bodyPr>
          <a:lstStyle/>
          <a:p>
            <a:pPr algn="ctr" fontAlgn="auto">
              <a:lnSpc>
                <a:spcPct val="150000"/>
              </a:lnSpc>
              <a:spcBef>
                <a:spcPts val="0"/>
              </a:spcBef>
              <a:spcAft>
                <a:spcPts val="0"/>
              </a:spcAft>
              <a:defRPr/>
            </a:pP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transition spd="slow"/>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 name="右箭头 43"/>
          <p:cNvSpPr>
            <a:spLocks noChangeArrowheads="1"/>
          </p:cNvSpPr>
          <p:nvPr/>
        </p:nvSpPr>
        <p:spPr bwMode="auto">
          <a:xfrm>
            <a:off x="2103438" y="3497263"/>
            <a:ext cx="577850" cy="342900"/>
          </a:xfrm>
          <a:prstGeom prst="rightArrow">
            <a:avLst>
              <a:gd name="adj1" fmla="val 50000"/>
              <a:gd name="adj2" fmla="val 49860"/>
            </a:avLst>
          </a:prstGeom>
          <a:solidFill>
            <a:schemeClr val="tx1">
              <a:lumMod val="65000"/>
              <a:lumOff val="35000"/>
            </a:schemeClr>
          </a:solidFill>
          <a:ln w="9525">
            <a:noFill/>
            <a:round/>
            <a:headEnd/>
            <a:tailEnd/>
          </a:ln>
        </p:spPr>
        <p:txBody>
          <a:bodyPr lIns="95905" tIns="47953" rIns="95905" bIns="47953"/>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endParaRPr lang="zh-CN" altLang="en-US" sz="6821" dirty="0">
              <a:latin typeface="微软雅黑" panose="020B0503020204020204" pitchFamily="34" charset="-122"/>
              <a:ea typeface="微软雅黑" panose="020B0503020204020204" pitchFamily="34" charset="-122"/>
            </a:endParaRPr>
          </a:p>
        </p:txBody>
      </p:sp>
      <p:sp>
        <p:nvSpPr>
          <p:cNvPr id="45" name="右箭头 44"/>
          <p:cNvSpPr>
            <a:spLocks noChangeArrowheads="1"/>
          </p:cNvSpPr>
          <p:nvPr/>
        </p:nvSpPr>
        <p:spPr bwMode="auto">
          <a:xfrm rot="915308">
            <a:off x="2076450" y="4359275"/>
            <a:ext cx="577850" cy="342900"/>
          </a:xfrm>
          <a:prstGeom prst="rightArrow">
            <a:avLst>
              <a:gd name="adj1" fmla="val 50000"/>
              <a:gd name="adj2" fmla="val 49860"/>
            </a:avLst>
          </a:prstGeom>
          <a:solidFill>
            <a:schemeClr val="tx1">
              <a:lumMod val="65000"/>
              <a:lumOff val="35000"/>
            </a:schemeClr>
          </a:solidFill>
          <a:ln w="9525">
            <a:noFill/>
            <a:round/>
            <a:headEnd/>
            <a:tailEnd/>
          </a:ln>
        </p:spPr>
        <p:txBody>
          <a:bodyPr lIns="95905" tIns="47953" rIns="95905" bIns="47953"/>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endParaRPr lang="zh-CN" altLang="en-US" sz="6821" dirty="0">
              <a:latin typeface="微软雅黑" panose="020B0503020204020204" pitchFamily="34" charset="-122"/>
              <a:ea typeface="微软雅黑" panose="020B0503020204020204" pitchFamily="34" charset="-122"/>
            </a:endParaRPr>
          </a:p>
        </p:txBody>
      </p:sp>
      <p:sp>
        <p:nvSpPr>
          <p:cNvPr id="43" name="右箭头 42"/>
          <p:cNvSpPr>
            <a:spLocks noChangeArrowheads="1"/>
          </p:cNvSpPr>
          <p:nvPr/>
        </p:nvSpPr>
        <p:spPr bwMode="auto">
          <a:xfrm rot="-1174196">
            <a:off x="2081213" y="2578100"/>
            <a:ext cx="577850" cy="342900"/>
          </a:xfrm>
          <a:prstGeom prst="rightArrow">
            <a:avLst>
              <a:gd name="adj1" fmla="val 50000"/>
              <a:gd name="adj2" fmla="val 49861"/>
            </a:avLst>
          </a:prstGeom>
          <a:solidFill>
            <a:schemeClr val="tx1">
              <a:lumMod val="65000"/>
              <a:lumOff val="35000"/>
            </a:schemeClr>
          </a:solidFill>
          <a:ln w="9525">
            <a:noFill/>
            <a:round/>
            <a:headEnd/>
            <a:tailEnd/>
          </a:ln>
        </p:spPr>
        <p:txBody>
          <a:bodyPr lIns="95905" tIns="47953" rIns="95905" bIns="47953"/>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endParaRPr lang="zh-CN" altLang="en-US" sz="6821" dirty="0">
              <a:latin typeface="微软雅黑" panose="020B0503020204020204" pitchFamily="34" charset="-122"/>
              <a:ea typeface="微软雅黑" panose="020B0503020204020204" pitchFamily="34" charset="-122"/>
            </a:endParaRPr>
          </a:p>
        </p:txBody>
      </p:sp>
      <p:sp>
        <p:nvSpPr>
          <p:cNvPr id="41" name="右箭头 40"/>
          <p:cNvSpPr>
            <a:spLocks noChangeArrowheads="1"/>
          </p:cNvSpPr>
          <p:nvPr/>
        </p:nvSpPr>
        <p:spPr bwMode="auto">
          <a:xfrm rot="-1803677">
            <a:off x="2081213" y="1520825"/>
            <a:ext cx="579437" cy="342900"/>
          </a:xfrm>
          <a:prstGeom prst="rightArrow">
            <a:avLst>
              <a:gd name="adj1" fmla="val 50000"/>
              <a:gd name="adj2" fmla="val 49860"/>
            </a:avLst>
          </a:prstGeom>
          <a:solidFill>
            <a:schemeClr val="tx1">
              <a:lumMod val="65000"/>
              <a:lumOff val="35000"/>
            </a:schemeClr>
          </a:solidFill>
          <a:ln w="9525">
            <a:noFill/>
            <a:round/>
            <a:headEnd/>
            <a:tailEnd/>
          </a:ln>
        </p:spPr>
        <p:txBody>
          <a:bodyPr lIns="95905" tIns="47953" rIns="95905" bIns="47953"/>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endParaRPr lang="zh-CN" altLang="en-US" sz="6821" dirty="0">
              <a:latin typeface="微软雅黑" panose="020B0503020204020204" pitchFamily="34" charset="-122"/>
              <a:ea typeface="微软雅黑" panose="020B0503020204020204" pitchFamily="34" charset="-122"/>
            </a:endParaRPr>
          </a:p>
        </p:txBody>
      </p:sp>
      <p:sp>
        <p:nvSpPr>
          <p:cNvPr id="46" name="右箭头 45"/>
          <p:cNvSpPr>
            <a:spLocks noChangeArrowheads="1"/>
          </p:cNvSpPr>
          <p:nvPr/>
        </p:nvSpPr>
        <p:spPr bwMode="auto">
          <a:xfrm rot="1627170">
            <a:off x="2081213" y="5165725"/>
            <a:ext cx="579437" cy="342900"/>
          </a:xfrm>
          <a:prstGeom prst="rightArrow">
            <a:avLst>
              <a:gd name="adj1" fmla="val 50000"/>
              <a:gd name="adj2" fmla="val 49860"/>
            </a:avLst>
          </a:prstGeom>
          <a:solidFill>
            <a:schemeClr val="tx1">
              <a:lumMod val="65000"/>
              <a:lumOff val="35000"/>
            </a:schemeClr>
          </a:solidFill>
          <a:ln w="9525">
            <a:noFill/>
            <a:round/>
            <a:headEnd/>
            <a:tailEnd/>
          </a:ln>
        </p:spPr>
        <p:txBody>
          <a:bodyPr lIns="95905" tIns="47953" rIns="95905" bIns="47953"/>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endParaRPr lang="zh-CN" altLang="en-US" sz="6821" dirty="0">
              <a:latin typeface="微软雅黑" panose="020B0503020204020204" pitchFamily="34" charset="-122"/>
              <a:ea typeface="微软雅黑" panose="020B0503020204020204" pitchFamily="34" charset="-122"/>
            </a:endParaRPr>
          </a:p>
        </p:txBody>
      </p:sp>
      <p:sp>
        <p:nvSpPr>
          <p:cNvPr id="3" name="TextBox 2"/>
          <p:cNvSpPr txBox="1">
            <a:spLocks noChangeArrowheads="1"/>
          </p:cNvSpPr>
          <p:nvPr/>
        </p:nvSpPr>
        <p:spPr bwMode="auto">
          <a:xfrm>
            <a:off x="1425575" y="1804988"/>
            <a:ext cx="704850" cy="3514725"/>
          </a:xfrm>
          <a:prstGeom prst="rect">
            <a:avLst/>
          </a:prstGeom>
          <a:solidFill>
            <a:srgbClr val="1273A3"/>
          </a:solidFill>
          <a:ln w="31750">
            <a:noFill/>
            <a:miter lim="800000"/>
          </a:ln>
        </p:spPr>
        <p:txBody>
          <a:bodyPr vert="eaVert" lIns="95905" tIns="47953" rIns="95905" bIns="47953">
            <a:spAutoFit/>
          </a:bodyPr>
          <a:lstStyle/>
          <a:p>
            <a:pPr algn="ctr" fontAlgn="auto">
              <a:spcBef>
                <a:spcPts val="0"/>
              </a:spcBef>
              <a:spcAft>
                <a:spcPts val="0"/>
              </a:spcAft>
              <a:defRPr/>
            </a:pPr>
            <a:r>
              <a:rPr kumimoji="1" lang="zh-CN" altLang="en-US" sz="3316" dirty="0">
                <a:solidFill>
                  <a:schemeClr val="bg1"/>
                </a:solidFill>
                <a:latin typeface="微软雅黑" panose="020B0503020204020204" pitchFamily="34" charset="-122"/>
                <a:ea typeface="微软雅黑" panose="020B0503020204020204" pitchFamily="34" charset="-122"/>
              </a:rPr>
              <a:t>对历史进行认识</a:t>
            </a:r>
          </a:p>
        </p:txBody>
      </p:sp>
      <p:sp>
        <p:nvSpPr>
          <p:cNvPr id="4" name="圆角矩形 3"/>
          <p:cNvSpPr/>
          <p:nvPr/>
        </p:nvSpPr>
        <p:spPr bwMode="auto">
          <a:xfrm>
            <a:off x="2622550" y="1200150"/>
            <a:ext cx="3390900" cy="857250"/>
          </a:xfrm>
          <a:prstGeom prst="roundRect">
            <a:avLst/>
          </a:prstGeom>
          <a:solidFill>
            <a:schemeClr val="bg1">
              <a:lumMod val="95000"/>
            </a:schemeClr>
          </a:solidFill>
          <a:ln w="22225" cap="flat" cmpd="sng" algn="ctr">
            <a:solidFill>
              <a:srgbClr val="1273A3"/>
            </a:solidFill>
            <a:prstDash val="solid"/>
            <a:round/>
            <a:headEnd type="none" w="med" len="med"/>
            <a:tailEnd type="none" w="med" len="med"/>
          </a:ln>
          <a:effectLst/>
        </p:spPr>
        <p:txBody>
          <a:bodyPr lIns="95905" tIns="47953" rIns="95905" bIns="47953"/>
          <a:lstStyle/>
          <a:p>
            <a:pPr fontAlgn="auto">
              <a:spcBef>
                <a:spcPts val="0"/>
              </a:spcBef>
              <a:spcAft>
                <a:spcPts val="0"/>
              </a:spcAft>
              <a:defRPr/>
            </a:pPr>
            <a:r>
              <a:rPr kumimoji="1" lang="zh-CN" altLang="en-US" sz="2084" dirty="0">
                <a:latin typeface="微软雅黑" panose="020B0503020204020204" pitchFamily="34" charset="-122"/>
                <a:ea typeface="微软雅黑" panose="020B0503020204020204" pitchFamily="34" charset="-122"/>
              </a:rPr>
              <a:t>要通过唯物史观对所认识的史事全面客观进行考察</a:t>
            </a:r>
          </a:p>
        </p:txBody>
      </p:sp>
      <p:sp>
        <p:nvSpPr>
          <p:cNvPr id="9" name="圆角矩形 8"/>
          <p:cNvSpPr/>
          <p:nvPr/>
        </p:nvSpPr>
        <p:spPr bwMode="auto">
          <a:xfrm>
            <a:off x="2622550" y="2228850"/>
            <a:ext cx="3390900" cy="857250"/>
          </a:xfrm>
          <a:prstGeom prst="roundRect">
            <a:avLst/>
          </a:prstGeom>
          <a:solidFill>
            <a:schemeClr val="bg1">
              <a:lumMod val="95000"/>
            </a:schemeClr>
          </a:solidFill>
          <a:ln w="22225" cap="flat" cmpd="sng" algn="ctr">
            <a:solidFill>
              <a:srgbClr val="1273A3"/>
            </a:solidFill>
            <a:prstDash val="solid"/>
            <a:round/>
            <a:headEnd type="none" w="med" len="med"/>
            <a:tailEnd type="none" w="med" len="med"/>
          </a:ln>
          <a:effectLst/>
        </p:spPr>
        <p:txBody>
          <a:bodyPr lIns="95905" tIns="47953" rIns="95905" bIns="47953"/>
          <a:lstStyle/>
          <a:p>
            <a:pPr fontAlgn="auto">
              <a:spcBef>
                <a:spcPts val="0"/>
              </a:spcBef>
              <a:spcAft>
                <a:spcPts val="0"/>
              </a:spcAft>
              <a:defRPr/>
            </a:pPr>
            <a:r>
              <a:rPr kumimoji="1" lang="zh-CN" altLang="en-US" sz="2084" dirty="0">
                <a:latin typeface="微软雅黑" panose="020B0503020204020204" pitchFamily="34" charset="-122"/>
                <a:ea typeface="微软雅黑" panose="020B0503020204020204" pitchFamily="34" charset="-122"/>
              </a:rPr>
              <a:t>要将所认识的史事置于具</a:t>
            </a:r>
            <a:endParaRPr kumimoji="1" lang="en-US" altLang="zh-CN" sz="2084" dirty="0">
              <a:latin typeface="微软雅黑" panose="020B0503020204020204" pitchFamily="34" charset="-122"/>
              <a:ea typeface="微软雅黑" panose="020B0503020204020204" pitchFamily="34" charset="-122"/>
            </a:endParaRPr>
          </a:p>
          <a:p>
            <a:pPr fontAlgn="auto">
              <a:spcBef>
                <a:spcPts val="0"/>
              </a:spcBef>
              <a:spcAft>
                <a:spcPts val="0"/>
              </a:spcAft>
              <a:defRPr/>
            </a:pPr>
            <a:r>
              <a:rPr kumimoji="1" lang="zh-CN" altLang="en-US" sz="2084" dirty="0">
                <a:latin typeface="微软雅黑" panose="020B0503020204020204" pitchFamily="34" charset="-122"/>
                <a:ea typeface="微软雅黑" panose="020B0503020204020204" pitchFamily="34" charset="-122"/>
              </a:rPr>
              <a:t>体的时空条件下进行考察</a:t>
            </a:r>
          </a:p>
        </p:txBody>
      </p:sp>
      <p:sp>
        <p:nvSpPr>
          <p:cNvPr id="10" name="圆角矩形 9"/>
          <p:cNvSpPr/>
          <p:nvPr/>
        </p:nvSpPr>
        <p:spPr bwMode="auto">
          <a:xfrm>
            <a:off x="2622550" y="3257550"/>
            <a:ext cx="3390900" cy="857250"/>
          </a:xfrm>
          <a:prstGeom prst="roundRect">
            <a:avLst/>
          </a:prstGeom>
          <a:solidFill>
            <a:schemeClr val="bg1">
              <a:lumMod val="95000"/>
            </a:schemeClr>
          </a:solidFill>
          <a:ln w="22225" cap="flat" cmpd="sng" algn="ctr">
            <a:solidFill>
              <a:srgbClr val="1273A3"/>
            </a:solidFill>
            <a:prstDash val="solid"/>
            <a:round/>
            <a:headEnd type="none" w="med" len="med"/>
            <a:tailEnd type="none" w="med" len="med"/>
          </a:ln>
          <a:effectLst/>
        </p:spPr>
        <p:txBody>
          <a:bodyPr lIns="95905" tIns="47953" rIns="95905" bIns="47953"/>
          <a:lstStyle/>
          <a:p>
            <a:pPr fontAlgn="auto">
              <a:spcBef>
                <a:spcPts val="0"/>
              </a:spcBef>
              <a:spcAft>
                <a:spcPts val="0"/>
              </a:spcAft>
              <a:defRPr/>
            </a:pPr>
            <a:r>
              <a:rPr kumimoji="1" lang="zh-CN" altLang="en-US" sz="2084" dirty="0">
                <a:latin typeface="微软雅黑" panose="020B0503020204020204" pitchFamily="34" charset="-122"/>
                <a:ea typeface="微软雅黑" panose="020B0503020204020204" pitchFamily="34" charset="-122"/>
              </a:rPr>
              <a:t>要依据可靠的史料作为证据对史事进行推理和论证</a:t>
            </a:r>
          </a:p>
        </p:txBody>
      </p:sp>
      <p:sp>
        <p:nvSpPr>
          <p:cNvPr id="11" name="圆角矩形 10"/>
          <p:cNvSpPr/>
          <p:nvPr/>
        </p:nvSpPr>
        <p:spPr bwMode="auto">
          <a:xfrm>
            <a:off x="2622550" y="4286250"/>
            <a:ext cx="3390900" cy="857250"/>
          </a:xfrm>
          <a:prstGeom prst="roundRect">
            <a:avLst/>
          </a:prstGeom>
          <a:solidFill>
            <a:schemeClr val="bg1">
              <a:lumMod val="95000"/>
            </a:schemeClr>
          </a:solidFill>
          <a:ln w="22225" cap="flat" cmpd="sng" algn="ctr">
            <a:solidFill>
              <a:srgbClr val="1273A3"/>
            </a:solidFill>
            <a:prstDash val="solid"/>
            <a:round/>
            <a:headEnd type="none" w="med" len="med"/>
            <a:tailEnd type="none" w="med" len="med"/>
          </a:ln>
          <a:effectLst/>
        </p:spPr>
        <p:txBody>
          <a:bodyPr lIns="95905" tIns="47953" rIns="95905" bIns="47953"/>
          <a:lstStyle/>
          <a:p>
            <a:pPr fontAlgn="auto">
              <a:spcBef>
                <a:spcPts val="0"/>
              </a:spcBef>
              <a:spcAft>
                <a:spcPts val="0"/>
              </a:spcAft>
              <a:defRPr/>
            </a:pPr>
            <a:r>
              <a:rPr kumimoji="1" lang="zh-CN" altLang="en-US" sz="2084" dirty="0">
                <a:latin typeface="微软雅黑" panose="020B0503020204020204" pitchFamily="34" charset="-122"/>
                <a:ea typeface="微软雅黑" panose="020B0503020204020204" pitchFamily="34" charset="-122"/>
              </a:rPr>
              <a:t>所有历史叙述在本质上都是一种对过去事情的解释</a:t>
            </a:r>
          </a:p>
        </p:txBody>
      </p:sp>
      <p:sp>
        <p:nvSpPr>
          <p:cNvPr id="12" name="圆角矩形 11"/>
          <p:cNvSpPr/>
          <p:nvPr/>
        </p:nvSpPr>
        <p:spPr bwMode="auto">
          <a:xfrm>
            <a:off x="2622550" y="5300663"/>
            <a:ext cx="3390900" cy="857250"/>
          </a:xfrm>
          <a:prstGeom prst="roundRect">
            <a:avLst/>
          </a:prstGeom>
          <a:solidFill>
            <a:schemeClr val="bg1">
              <a:lumMod val="95000"/>
            </a:schemeClr>
          </a:solidFill>
          <a:ln w="22225" cap="flat" cmpd="sng" algn="ctr">
            <a:solidFill>
              <a:srgbClr val="1273A3"/>
            </a:solidFill>
            <a:prstDash val="solid"/>
            <a:round/>
            <a:headEnd type="none" w="med" len="med"/>
            <a:tailEnd type="none" w="med" len="med"/>
          </a:ln>
          <a:effectLst/>
        </p:spPr>
        <p:txBody>
          <a:bodyPr lIns="95905" tIns="47953" rIns="95905" bIns="47953"/>
          <a:lstStyle/>
          <a:p>
            <a:pPr fontAlgn="auto">
              <a:spcBef>
                <a:spcPts val="0"/>
              </a:spcBef>
              <a:spcAft>
                <a:spcPts val="0"/>
              </a:spcAft>
              <a:defRPr/>
            </a:pPr>
            <a:r>
              <a:rPr kumimoji="1" lang="zh-CN" altLang="en-US" sz="2084" dirty="0">
                <a:latin typeface="微软雅黑" panose="020B0503020204020204" pitchFamily="34" charset="-122"/>
                <a:ea typeface="微软雅黑" panose="020B0503020204020204" pitchFamily="34" charset="-122"/>
              </a:rPr>
              <a:t>任何历史阐释都蕴含着一定的价值判断和人文情怀</a:t>
            </a:r>
            <a:r>
              <a:rPr kumimoji="1" lang="zh-CN" altLang="zh-CN" sz="2084" dirty="0">
                <a:latin typeface="Arial" panose="020B0604020202020204" pitchFamily="34" charset="0"/>
                <a:ea typeface="微软雅黑" panose="020B0503020204020204" pitchFamily="34" charset="-122"/>
              </a:rPr>
              <a:t> </a:t>
            </a:r>
          </a:p>
        </p:txBody>
      </p:sp>
      <p:sp>
        <p:nvSpPr>
          <p:cNvPr id="13" name="圆角矩形 12"/>
          <p:cNvSpPr/>
          <p:nvPr/>
        </p:nvSpPr>
        <p:spPr bwMode="auto">
          <a:xfrm>
            <a:off x="6592888" y="1285875"/>
            <a:ext cx="1984375" cy="611188"/>
          </a:xfrm>
          <a:prstGeom prst="roundRect">
            <a:avLst/>
          </a:prstGeom>
          <a:solidFill>
            <a:srgbClr val="1273A3"/>
          </a:solidFill>
          <a:ln w="25400" cap="flat" cmpd="sng" algn="ctr">
            <a:noFill/>
            <a:prstDash val="solid"/>
            <a:round/>
            <a:headEnd type="none" w="med" len="med"/>
            <a:tailEnd type="none" w="med" len="med"/>
          </a:ln>
          <a:effectLst/>
        </p:spPr>
        <p:txBody>
          <a:bodyPr lIns="95905" tIns="47953" rIns="95905" bIns="47953"/>
          <a:lstStyle/>
          <a:p>
            <a:pPr algn="ctr" fontAlgn="auto">
              <a:spcBef>
                <a:spcPts val="0"/>
              </a:spcBef>
              <a:spcAft>
                <a:spcPts val="0"/>
              </a:spcAft>
              <a:defRPr/>
            </a:pPr>
            <a:r>
              <a:rPr kumimoji="1" lang="zh-CN" altLang="en-US" sz="2558" dirty="0">
                <a:solidFill>
                  <a:schemeClr val="bg1"/>
                </a:solidFill>
                <a:latin typeface="微软雅黑" panose="020B0503020204020204" pitchFamily="34" charset="-122"/>
                <a:ea typeface="微软雅黑" panose="020B0503020204020204" pitchFamily="34" charset="-122"/>
              </a:rPr>
              <a:t>唯物史观</a:t>
            </a:r>
            <a:endParaRPr kumimoji="1" lang="zh-CN" altLang="en-US" sz="2558" dirty="0">
              <a:solidFill>
                <a:schemeClr val="bg1"/>
              </a:solidFill>
              <a:latin typeface="微软雅黑" panose="020B0503020204020204" pitchFamily="34" charset="-122"/>
              <a:ea typeface="微软雅黑" panose="020B0503020204020204" pitchFamily="34" charset="-122"/>
            </a:endParaRPr>
          </a:p>
        </p:txBody>
      </p:sp>
      <p:sp>
        <p:nvSpPr>
          <p:cNvPr id="14" name="圆角矩形 13"/>
          <p:cNvSpPr/>
          <p:nvPr/>
        </p:nvSpPr>
        <p:spPr bwMode="auto">
          <a:xfrm>
            <a:off x="6592888" y="2314575"/>
            <a:ext cx="1984375" cy="611188"/>
          </a:xfrm>
          <a:prstGeom prst="roundRect">
            <a:avLst/>
          </a:prstGeom>
          <a:solidFill>
            <a:srgbClr val="1273A3"/>
          </a:solidFill>
          <a:ln w="25400" cap="flat" cmpd="sng" algn="ctr">
            <a:noFill/>
            <a:prstDash val="solid"/>
            <a:round/>
            <a:headEnd type="none" w="med" len="med"/>
            <a:tailEnd type="none" w="med" len="med"/>
          </a:ln>
          <a:effectLst/>
        </p:spPr>
        <p:txBody>
          <a:bodyPr lIns="95905" tIns="47953" rIns="95905" bIns="47953"/>
          <a:lstStyle/>
          <a:p>
            <a:pPr algn="ctr" fontAlgn="auto">
              <a:spcBef>
                <a:spcPts val="0"/>
              </a:spcBef>
              <a:spcAft>
                <a:spcPts val="0"/>
              </a:spcAft>
              <a:defRPr/>
            </a:pPr>
            <a:r>
              <a:rPr kumimoji="1" lang="zh-CN" altLang="en-US" sz="2558" dirty="0">
                <a:solidFill>
                  <a:schemeClr val="bg1"/>
                </a:solidFill>
                <a:latin typeface="微软雅黑" panose="020B0503020204020204" pitchFamily="34" charset="-122"/>
                <a:ea typeface="微软雅黑" panose="020B0503020204020204" pitchFamily="34" charset="-122"/>
              </a:rPr>
              <a:t>时空</a:t>
            </a:r>
            <a:r>
              <a:rPr kumimoji="1" lang="zh-CN" altLang="en-US" sz="2558" dirty="0">
                <a:solidFill>
                  <a:schemeClr val="bg1"/>
                </a:solidFill>
                <a:latin typeface="微软雅黑" panose="020B0503020204020204" pitchFamily="34" charset="-122"/>
                <a:ea typeface="微软雅黑" panose="020B0503020204020204" pitchFamily="34" charset="-122"/>
              </a:rPr>
              <a:t>观念</a:t>
            </a:r>
          </a:p>
        </p:txBody>
      </p:sp>
      <p:sp>
        <p:nvSpPr>
          <p:cNvPr id="15" name="圆角矩形 14"/>
          <p:cNvSpPr/>
          <p:nvPr/>
        </p:nvSpPr>
        <p:spPr bwMode="auto">
          <a:xfrm>
            <a:off x="6675438" y="3343275"/>
            <a:ext cx="1984375" cy="611188"/>
          </a:xfrm>
          <a:prstGeom prst="roundRect">
            <a:avLst/>
          </a:prstGeom>
          <a:solidFill>
            <a:srgbClr val="1273A3"/>
          </a:solidFill>
          <a:ln w="25400" cap="flat" cmpd="sng" algn="ctr">
            <a:noFill/>
            <a:prstDash val="solid"/>
            <a:round/>
            <a:headEnd type="none" w="med" len="med"/>
            <a:tailEnd type="none" w="med" len="med"/>
          </a:ln>
          <a:effectLst/>
        </p:spPr>
        <p:txBody>
          <a:bodyPr lIns="95905" tIns="47953" rIns="95905" bIns="47953"/>
          <a:lstStyle/>
          <a:p>
            <a:pPr algn="ctr" fontAlgn="auto">
              <a:spcBef>
                <a:spcPts val="0"/>
              </a:spcBef>
              <a:spcAft>
                <a:spcPts val="0"/>
              </a:spcAft>
              <a:defRPr/>
            </a:pPr>
            <a:r>
              <a:rPr kumimoji="1" lang="zh-CN" altLang="en-US" sz="2558" dirty="0">
                <a:solidFill>
                  <a:schemeClr val="bg1"/>
                </a:solidFill>
                <a:latin typeface="微软雅黑" panose="020B0503020204020204" pitchFamily="34" charset="-122"/>
                <a:ea typeface="微软雅黑" panose="020B0503020204020204" pitchFamily="34" charset="-122"/>
              </a:rPr>
              <a:t>史料</a:t>
            </a:r>
            <a:r>
              <a:rPr kumimoji="1" lang="zh-CN" altLang="en-US" sz="2558" dirty="0">
                <a:solidFill>
                  <a:schemeClr val="bg1"/>
                </a:solidFill>
                <a:latin typeface="微软雅黑" panose="020B0503020204020204" pitchFamily="34" charset="-122"/>
                <a:ea typeface="微软雅黑" panose="020B0503020204020204" pitchFamily="34" charset="-122"/>
              </a:rPr>
              <a:t>实证</a:t>
            </a:r>
          </a:p>
        </p:txBody>
      </p:sp>
      <p:sp>
        <p:nvSpPr>
          <p:cNvPr id="16" name="圆角矩形 15"/>
          <p:cNvSpPr/>
          <p:nvPr/>
        </p:nvSpPr>
        <p:spPr bwMode="auto">
          <a:xfrm>
            <a:off x="6675438" y="4371975"/>
            <a:ext cx="1984375" cy="611188"/>
          </a:xfrm>
          <a:prstGeom prst="roundRect">
            <a:avLst/>
          </a:prstGeom>
          <a:solidFill>
            <a:srgbClr val="1273A3"/>
          </a:solidFill>
          <a:ln w="25400" cap="flat" cmpd="sng" algn="ctr">
            <a:noFill/>
            <a:prstDash val="solid"/>
            <a:round/>
            <a:headEnd type="none" w="med" len="med"/>
            <a:tailEnd type="none" w="med" len="med"/>
          </a:ln>
          <a:effectLst/>
        </p:spPr>
        <p:txBody>
          <a:bodyPr lIns="95905" tIns="47953" rIns="95905" bIns="47953"/>
          <a:lstStyle/>
          <a:p>
            <a:pPr algn="ctr" fontAlgn="auto">
              <a:spcBef>
                <a:spcPts val="0"/>
              </a:spcBef>
              <a:spcAft>
                <a:spcPts val="0"/>
              </a:spcAft>
              <a:defRPr/>
            </a:pPr>
            <a:r>
              <a:rPr kumimoji="1" lang="zh-CN" altLang="en-US" sz="2558" dirty="0">
                <a:solidFill>
                  <a:schemeClr val="bg1"/>
                </a:solidFill>
                <a:latin typeface="微软雅黑" panose="020B0503020204020204" pitchFamily="34" charset="-122"/>
                <a:ea typeface="微软雅黑" panose="020B0503020204020204" pitchFamily="34" charset="-122"/>
              </a:rPr>
              <a:t>历史</a:t>
            </a:r>
            <a:r>
              <a:rPr kumimoji="1" lang="zh-CN" altLang="en-US" sz="2558" dirty="0">
                <a:solidFill>
                  <a:schemeClr val="bg1"/>
                </a:solidFill>
                <a:latin typeface="微软雅黑" panose="020B0503020204020204" pitchFamily="34" charset="-122"/>
                <a:ea typeface="微软雅黑" panose="020B0503020204020204" pitchFamily="34" charset="-122"/>
              </a:rPr>
              <a:t>解释</a:t>
            </a:r>
          </a:p>
        </p:txBody>
      </p:sp>
      <p:sp>
        <p:nvSpPr>
          <p:cNvPr id="17" name="圆角矩形 16"/>
          <p:cNvSpPr/>
          <p:nvPr/>
        </p:nvSpPr>
        <p:spPr bwMode="auto">
          <a:xfrm>
            <a:off x="6675438" y="5400675"/>
            <a:ext cx="1984375" cy="611188"/>
          </a:xfrm>
          <a:prstGeom prst="roundRect">
            <a:avLst/>
          </a:prstGeom>
          <a:solidFill>
            <a:srgbClr val="1273A3"/>
          </a:solidFill>
          <a:ln w="25400" cap="flat" cmpd="sng" algn="ctr">
            <a:noFill/>
            <a:prstDash val="solid"/>
            <a:round/>
            <a:headEnd type="none" w="med" len="med"/>
            <a:tailEnd type="none" w="med" len="med"/>
          </a:ln>
          <a:effectLst/>
        </p:spPr>
        <p:txBody>
          <a:bodyPr lIns="95905" tIns="47953" rIns="95905" bIns="47953"/>
          <a:lstStyle/>
          <a:p>
            <a:pPr algn="ctr" fontAlgn="auto">
              <a:spcBef>
                <a:spcPts val="0"/>
              </a:spcBef>
              <a:spcAft>
                <a:spcPts val="0"/>
              </a:spcAft>
              <a:defRPr/>
            </a:pPr>
            <a:r>
              <a:rPr kumimoji="1" lang="zh-CN" altLang="en-US" sz="2558" dirty="0">
                <a:solidFill>
                  <a:schemeClr val="bg1"/>
                </a:solidFill>
                <a:latin typeface="微软雅黑" panose="020B0503020204020204" pitchFamily="34" charset="-122"/>
                <a:ea typeface="微软雅黑" panose="020B0503020204020204" pitchFamily="34" charset="-122"/>
              </a:rPr>
              <a:t>家</a:t>
            </a:r>
            <a:r>
              <a:rPr kumimoji="1" lang="zh-CN" altLang="en-US" sz="2558" dirty="0">
                <a:solidFill>
                  <a:schemeClr val="bg1"/>
                </a:solidFill>
                <a:latin typeface="微软雅黑" panose="020B0503020204020204" pitchFamily="34" charset="-122"/>
                <a:ea typeface="微软雅黑" panose="020B0503020204020204" pitchFamily="34" charset="-122"/>
              </a:rPr>
              <a:t>国情怀</a:t>
            </a:r>
          </a:p>
        </p:txBody>
      </p:sp>
      <p:sp>
        <p:nvSpPr>
          <p:cNvPr id="36" name="右箭头 35"/>
          <p:cNvSpPr>
            <a:spLocks noChangeArrowheads="1"/>
          </p:cNvSpPr>
          <p:nvPr/>
        </p:nvSpPr>
        <p:spPr bwMode="auto">
          <a:xfrm>
            <a:off x="6013450" y="1457325"/>
            <a:ext cx="496888" cy="342900"/>
          </a:xfrm>
          <a:prstGeom prst="rightArrow">
            <a:avLst>
              <a:gd name="adj1" fmla="val 50000"/>
              <a:gd name="adj2" fmla="val 49887"/>
            </a:avLst>
          </a:prstGeom>
          <a:solidFill>
            <a:schemeClr val="tx1">
              <a:lumMod val="65000"/>
              <a:lumOff val="35000"/>
            </a:schemeClr>
          </a:solidFill>
          <a:ln w="9525">
            <a:noFill/>
            <a:round/>
            <a:headEnd/>
            <a:tailEnd/>
          </a:ln>
        </p:spPr>
        <p:txBody>
          <a:bodyPr lIns="95905" tIns="47953" rIns="95905" bIns="47953"/>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endParaRPr lang="zh-CN" altLang="en-US" sz="6821" dirty="0">
              <a:latin typeface="微软雅黑" panose="020B0503020204020204" pitchFamily="34" charset="-122"/>
              <a:ea typeface="微软雅黑" panose="020B0503020204020204" pitchFamily="34" charset="-122"/>
            </a:endParaRPr>
          </a:p>
        </p:txBody>
      </p:sp>
      <p:sp>
        <p:nvSpPr>
          <p:cNvPr id="37" name="右箭头 36"/>
          <p:cNvSpPr>
            <a:spLocks noChangeArrowheads="1"/>
          </p:cNvSpPr>
          <p:nvPr/>
        </p:nvSpPr>
        <p:spPr bwMode="auto">
          <a:xfrm>
            <a:off x="6013450" y="2400300"/>
            <a:ext cx="496888" cy="342900"/>
          </a:xfrm>
          <a:prstGeom prst="rightArrow">
            <a:avLst>
              <a:gd name="adj1" fmla="val 50000"/>
              <a:gd name="adj2" fmla="val 49887"/>
            </a:avLst>
          </a:prstGeom>
          <a:solidFill>
            <a:schemeClr val="tx1">
              <a:lumMod val="65000"/>
              <a:lumOff val="35000"/>
            </a:schemeClr>
          </a:solidFill>
          <a:ln w="9525">
            <a:noFill/>
            <a:round/>
            <a:headEnd/>
            <a:tailEnd/>
          </a:ln>
        </p:spPr>
        <p:txBody>
          <a:bodyPr lIns="95905" tIns="47953" rIns="95905" bIns="47953"/>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endParaRPr lang="zh-CN" altLang="en-US" sz="6821" dirty="0">
              <a:latin typeface="微软雅黑" panose="020B0503020204020204" pitchFamily="34" charset="-122"/>
              <a:ea typeface="微软雅黑" panose="020B0503020204020204" pitchFamily="34" charset="-122"/>
            </a:endParaRPr>
          </a:p>
        </p:txBody>
      </p:sp>
      <p:sp>
        <p:nvSpPr>
          <p:cNvPr id="38" name="右箭头 37"/>
          <p:cNvSpPr>
            <a:spLocks noChangeArrowheads="1"/>
          </p:cNvSpPr>
          <p:nvPr/>
        </p:nvSpPr>
        <p:spPr bwMode="auto">
          <a:xfrm>
            <a:off x="6096000" y="3514725"/>
            <a:ext cx="496888" cy="342900"/>
          </a:xfrm>
          <a:prstGeom prst="rightArrow">
            <a:avLst>
              <a:gd name="adj1" fmla="val 50000"/>
              <a:gd name="adj2" fmla="val 49887"/>
            </a:avLst>
          </a:prstGeom>
          <a:solidFill>
            <a:schemeClr val="tx1">
              <a:lumMod val="65000"/>
              <a:lumOff val="35000"/>
            </a:schemeClr>
          </a:solidFill>
          <a:ln w="9525">
            <a:noFill/>
            <a:round/>
            <a:headEnd/>
            <a:tailEnd/>
          </a:ln>
        </p:spPr>
        <p:txBody>
          <a:bodyPr lIns="95905" tIns="47953" rIns="95905" bIns="47953"/>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endParaRPr lang="zh-CN" altLang="en-US" sz="6821" dirty="0">
              <a:latin typeface="微软雅黑" panose="020B0503020204020204" pitchFamily="34" charset="-122"/>
              <a:ea typeface="微软雅黑" panose="020B0503020204020204" pitchFamily="34" charset="-122"/>
            </a:endParaRPr>
          </a:p>
        </p:txBody>
      </p:sp>
      <p:sp>
        <p:nvSpPr>
          <p:cNvPr id="39" name="右箭头 38"/>
          <p:cNvSpPr>
            <a:spLocks noChangeArrowheads="1"/>
          </p:cNvSpPr>
          <p:nvPr/>
        </p:nvSpPr>
        <p:spPr bwMode="auto">
          <a:xfrm>
            <a:off x="6096000" y="4543425"/>
            <a:ext cx="496888" cy="342900"/>
          </a:xfrm>
          <a:prstGeom prst="rightArrow">
            <a:avLst>
              <a:gd name="adj1" fmla="val 50000"/>
              <a:gd name="adj2" fmla="val 49887"/>
            </a:avLst>
          </a:prstGeom>
          <a:solidFill>
            <a:schemeClr val="tx1">
              <a:lumMod val="65000"/>
              <a:lumOff val="35000"/>
            </a:schemeClr>
          </a:solidFill>
          <a:ln w="9525">
            <a:noFill/>
            <a:round/>
            <a:headEnd/>
            <a:tailEnd/>
          </a:ln>
        </p:spPr>
        <p:txBody>
          <a:bodyPr lIns="95905" tIns="47953" rIns="95905" bIns="47953"/>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endParaRPr lang="zh-CN" altLang="en-US" sz="6821" dirty="0">
              <a:latin typeface="微软雅黑" panose="020B0503020204020204" pitchFamily="34" charset="-122"/>
              <a:ea typeface="微软雅黑" panose="020B0503020204020204" pitchFamily="34" charset="-122"/>
            </a:endParaRPr>
          </a:p>
        </p:txBody>
      </p:sp>
      <p:sp>
        <p:nvSpPr>
          <p:cNvPr id="40" name="右箭头 39"/>
          <p:cNvSpPr>
            <a:spLocks noChangeArrowheads="1"/>
          </p:cNvSpPr>
          <p:nvPr/>
        </p:nvSpPr>
        <p:spPr bwMode="auto">
          <a:xfrm>
            <a:off x="6096000" y="5572125"/>
            <a:ext cx="496888" cy="342900"/>
          </a:xfrm>
          <a:prstGeom prst="rightArrow">
            <a:avLst>
              <a:gd name="adj1" fmla="val 50000"/>
              <a:gd name="adj2" fmla="val 49887"/>
            </a:avLst>
          </a:prstGeom>
          <a:solidFill>
            <a:schemeClr val="tx1">
              <a:lumMod val="65000"/>
              <a:lumOff val="35000"/>
            </a:schemeClr>
          </a:solidFill>
          <a:ln w="9525">
            <a:noFill/>
            <a:round/>
            <a:headEnd/>
            <a:tailEnd/>
          </a:ln>
        </p:spPr>
        <p:txBody>
          <a:bodyPr lIns="95905" tIns="47953" rIns="95905" bIns="47953"/>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endParaRPr lang="zh-CN" altLang="en-US" sz="6821" dirty="0">
              <a:latin typeface="微软雅黑" panose="020B0503020204020204" pitchFamily="34" charset="-122"/>
              <a:ea typeface="微软雅黑" panose="020B0503020204020204" pitchFamily="34" charset="-122"/>
            </a:endParaRPr>
          </a:p>
        </p:txBody>
      </p:sp>
      <p:sp>
        <p:nvSpPr>
          <p:cNvPr id="47" name="TextBox 46"/>
          <p:cNvSpPr txBox="1">
            <a:spLocks noChangeArrowheads="1"/>
          </p:cNvSpPr>
          <p:nvPr/>
        </p:nvSpPr>
        <p:spPr bwMode="auto">
          <a:xfrm>
            <a:off x="9436100" y="1628775"/>
            <a:ext cx="703263" cy="4286250"/>
          </a:xfrm>
          <a:prstGeom prst="rect">
            <a:avLst/>
          </a:prstGeom>
          <a:solidFill>
            <a:schemeClr val="tx1">
              <a:lumMod val="65000"/>
              <a:lumOff val="35000"/>
            </a:schemeClr>
          </a:solidFill>
          <a:ln w="31750">
            <a:noFill/>
            <a:miter lim="800000"/>
          </a:ln>
        </p:spPr>
        <p:txBody>
          <a:bodyPr vert="eaVert" lIns="95905" tIns="47953" rIns="95905" bIns="47953">
            <a:spAutoFit/>
          </a:bodyPr>
          <a:lstStyle/>
          <a:p>
            <a:pPr algn="ctr" fontAlgn="auto">
              <a:spcBef>
                <a:spcPts val="0"/>
              </a:spcBef>
              <a:spcAft>
                <a:spcPts val="0"/>
              </a:spcAft>
              <a:defRPr/>
            </a:pPr>
            <a:r>
              <a:rPr kumimoji="1" lang="zh-CN" altLang="en-US" sz="3316" dirty="0">
                <a:solidFill>
                  <a:schemeClr val="bg1"/>
                </a:solidFill>
                <a:latin typeface="微软雅黑" panose="020B0503020204020204" pitchFamily="34" charset="-122"/>
                <a:ea typeface="微软雅黑" panose="020B0503020204020204" pitchFamily="34" charset="-122"/>
              </a:rPr>
              <a:t>建构正确的历史认识</a:t>
            </a:r>
          </a:p>
        </p:txBody>
      </p:sp>
      <p:cxnSp>
        <p:nvCxnSpPr>
          <p:cNvPr id="49" name="直接连接符 48"/>
          <p:cNvCxnSpPr>
            <a:cxnSpLocks noChangeShapeType="1"/>
          </p:cNvCxnSpPr>
          <p:nvPr/>
        </p:nvCxnSpPr>
        <p:spPr bwMode="auto">
          <a:xfrm>
            <a:off x="8991600" y="1714500"/>
            <a:ext cx="0" cy="4029075"/>
          </a:xfrm>
          <a:prstGeom prst="line">
            <a:avLst/>
          </a:prstGeom>
          <a:noFill/>
          <a:ln w="53975">
            <a:solidFill>
              <a:srgbClr val="1273A3"/>
            </a:solidFill>
            <a:round/>
            <a:headEnd/>
            <a:tailEnd/>
          </a:ln>
        </p:spPr>
      </p:cxnSp>
      <p:cxnSp>
        <p:nvCxnSpPr>
          <p:cNvPr id="53" name="直接连接符 52"/>
          <p:cNvCxnSpPr>
            <a:cxnSpLocks noChangeShapeType="1"/>
          </p:cNvCxnSpPr>
          <p:nvPr/>
        </p:nvCxnSpPr>
        <p:spPr bwMode="auto">
          <a:xfrm>
            <a:off x="8742363" y="1739900"/>
            <a:ext cx="249237" cy="0"/>
          </a:xfrm>
          <a:prstGeom prst="line">
            <a:avLst/>
          </a:prstGeom>
          <a:noFill/>
          <a:ln w="50800">
            <a:solidFill>
              <a:srgbClr val="1273A3"/>
            </a:solidFill>
            <a:round/>
            <a:headEnd/>
            <a:tailEnd/>
          </a:ln>
        </p:spPr>
      </p:cxnSp>
      <p:cxnSp>
        <p:nvCxnSpPr>
          <p:cNvPr id="57" name="直接连接符 56"/>
          <p:cNvCxnSpPr>
            <a:cxnSpLocks noChangeShapeType="1"/>
          </p:cNvCxnSpPr>
          <p:nvPr/>
        </p:nvCxnSpPr>
        <p:spPr bwMode="auto">
          <a:xfrm>
            <a:off x="8742363" y="2657475"/>
            <a:ext cx="249237" cy="0"/>
          </a:xfrm>
          <a:prstGeom prst="line">
            <a:avLst/>
          </a:prstGeom>
          <a:noFill/>
          <a:ln w="50800">
            <a:solidFill>
              <a:srgbClr val="1273A3"/>
            </a:solidFill>
            <a:round/>
            <a:headEnd/>
            <a:tailEnd/>
          </a:ln>
        </p:spPr>
      </p:cxnSp>
      <p:cxnSp>
        <p:nvCxnSpPr>
          <p:cNvPr id="58" name="直接连接符 57"/>
          <p:cNvCxnSpPr>
            <a:cxnSpLocks noChangeShapeType="1"/>
          </p:cNvCxnSpPr>
          <p:nvPr/>
        </p:nvCxnSpPr>
        <p:spPr bwMode="auto">
          <a:xfrm>
            <a:off x="8742363" y="3686175"/>
            <a:ext cx="249237" cy="0"/>
          </a:xfrm>
          <a:prstGeom prst="line">
            <a:avLst/>
          </a:prstGeom>
          <a:noFill/>
          <a:ln w="50800">
            <a:solidFill>
              <a:srgbClr val="1273A3"/>
            </a:solidFill>
            <a:round/>
            <a:headEnd/>
            <a:tailEnd/>
          </a:ln>
        </p:spPr>
      </p:cxnSp>
      <p:cxnSp>
        <p:nvCxnSpPr>
          <p:cNvPr id="59" name="直接连接符 58"/>
          <p:cNvCxnSpPr>
            <a:cxnSpLocks noChangeShapeType="1"/>
          </p:cNvCxnSpPr>
          <p:nvPr/>
        </p:nvCxnSpPr>
        <p:spPr bwMode="auto">
          <a:xfrm>
            <a:off x="8742363" y="4714875"/>
            <a:ext cx="249237" cy="0"/>
          </a:xfrm>
          <a:prstGeom prst="line">
            <a:avLst/>
          </a:prstGeom>
          <a:noFill/>
          <a:ln w="50800">
            <a:solidFill>
              <a:srgbClr val="1273A3"/>
            </a:solidFill>
            <a:round/>
            <a:headEnd/>
            <a:tailEnd/>
          </a:ln>
        </p:spPr>
      </p:cxnSp>
      <p:cxnSp>
        <p:nvCxnSpPr>
          <p:cNvPr id="60" name="直接连接符 59"/>
          <p:cNvCxnSpPr>
            <a:cxnSpLocks noChangeShapeType="1"/>
          </p:cNvCxnSpPr>
          <p:nvPr/>
        </p:nvCxnSpPr>
        <p:spPr bwMode="auto">
          <a:xfrm>
            <a:off x="8742363" y="5727700"/>
            <a:ext cx="249237" cy="0"/>
          </a:xfrm>
          <a:prstGeom prst="line">
            <a:avLst/>
          </a:prstGeom>
          <a:noFill/>
          <a:ln w="50800">
            <a:solidFill>
              <a:srgbClr val="1273A3"/>
            </a:solidFill>
            <a:round/>
            <a:headEnd/>
            <a:tailEnd/>
          </a:ln>
        </p:spPr>
      </p:cxnSp>
      <p:cxnSp>
        <p:nvCxnSpPr>
          <p:cNvPr id="32" name="直接箭头连接符 31"/>
          <p:cNvCxnSpPr>
            <a:cxnSpLocks noChangeShapeType="1"/>
          </p:cNvCxnSpPr>
          <p:nvPr/>
        </p:nvCxnSpPr>
        <p:spPr bwMode="auto">
          <a:xfrm>
            <a:off x="8991600" y="3686175"/>
            <a:ext cx="412750" cy="0"/>
          </a:xfrm>
          <a:prstGeom prst="straightConnector1">
            <a:avLst/>
          </a:prstGeom>
          <a:noFill/>
          <a:ln w="47625">
            <a:solidFill>
              <a:srgbClr val="1273A3"/>
            </a:solidFill>
            <a:round/>
            <a:headEnd/>
            <a:tailEnd type="arrow" w="med" len="med"/>
          </a:ln>
        </p:spPr>
      </p:cxnSp>
      <p:sp>
        <p:nvSpPr>
          <p:cNvPr id="33" name="TextBox 32"/>
          <p:cNvSpPr txBox="1">
            <a:spLocks noChangeArrowheads="1"/>
          </p:cNvSpPr>
          <p:nvPr/>
        </p:nvSpPr>
        <p:spPr bwMode="auto">
          <a:xfrm>
            <a:off x="10180638" y="1628775"/>
            <a:ext cx="703262" cy="4286250"/>
          </a:xfrm>
          <a:prstGeom prst="rect">
            <a:avLst/>
          </a:prstGeom>
          <a:solidFill>
            <a:schemeClr val="tx1">
              <a:lumMod val="65000"/>
              <a:lumOff val="35000"/>
            </a:schemeClr>
          </a:solidFill>
          <a:ln w="31750">
            <a:noFill/>
            <a:miter lim="800000"/>
          </a:ln>
        </p:spPr>
        <p:txBody>
          <a:bodyPr vert="eaVert" lIns="95905" tIns="47953" rIns="95905" bIns="47953">
            <a:spAutoFit/>
          </a:bodyPr>
          <a:lstStyle/>
          <a:p>
            <a:pPr algn="ctr" fontAlgn="auto">
              <a:spcBef>
                <a:spcPts val="0"/>
              </a:spcBef>
              <a:spcAft>
                <a:spcPts val="0"/>
              </a:spcAft>
              <a:defRPr/>
            </a:pPr>
            <a:r>
              <a:rPr kumimoji="1" lang="zh-CN" altLang="en-US" sz="3316" dirty="0">
                <a:solidFill>
                  <a:schemeClr val="bg1"/>
                </a:solidFill>
                <a:latin typeface="微软雅黑" panose="020B0503020204020204" pitchFamily="34" charset="-122"/>
                <a:ea typeface="微软雅黑" panose="020B0503020204020204" pitchFamily="34" charset="-122"/>
              </a:rPr>
              <a:t>落实立德树人的任务</a:t>
            </a:r>
          </a:p>
        </p:txBody>
      </p:sp>
      <p:sp>
        <p:nvSpPr>
          <p:cNvPr id="142367" name="内容占位符 4"/>
          <p:cNvSpPr>
            <a:spLocks noGrp="1"/>
          </p:cNvSpPr>
          <p:nvPr>
            <p:ph sz="quarter" idx="13"/>
          </p:nvPr>
        </p:nvSpPr>
        <p:spPr>
          <a:xfrm>
            <a:off x="1116013" y="439738"/>
            <a:ext cx="6383337" cy="581025"/>
          </a:xfrm>
        </p:spPr>
        <p:txBody>
          <a:bodyPr/>
          <a:lstStyle/>
          <a:p>
            <a:r>
              <a:rPr lang="zh-CN" altLang="en-US" smtClean="0">
                <a:latin typeface="微软雅黑"/>
                <a:ea typeface="微软雅黑"/>
              </a:rPr>
              <a:t>考题研究</a:t>
            </a:r>
          </a:p>
          <a:p>
            <a:endParaRPr lang="zh-CN" altLang="en-US" smtClean="0">
              <a:latin typeface="微软雅黑"/>
              <a:ea typeface="微软雅黑"/>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linds(horizontal)">
                                      <p:cBhvr>
                                        <p:cTn id="12" dur="500"/>
                                        <p:tgtEl>
                                          <p:spTgt spid="41"/>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5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linds(horizontal)">
                                      <p:cBhvr>
                                        <p:cTn id="21" dur="500"/>
                                        <p:tgtEl>
                                          <p:spTgt spid="36"/>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linds(horizontal)">
                                      <p:cBhvr>
                                        <p:cTn id="25" dur="500"/>
                                        <p:tgtEl>
                                          <p:spTgt spid="1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linds(horizontal)">
                                      <p:cBhvr>
                                        <p:cTn id="30" dur="500"/>
                                        <p:tgtEl>
                                          <p:spTgt spid="43"/>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linds(horizontal)">
                                      <p:cBhvr>
                                        <p:cTn id="34" dur="500"/>
                                        <p:tgtEl>
                                          <p:spTgt spid="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blinds(horizontal)">
                                      <p:cBhvr>
                                        <p:cTn id="39" dur="500"/>
                                        <p:tgtEl>
                                          <p:spTgt spid="37"/>
                                        </p:tgtEl>
                                      </p:cBhvr>
                                    </p:animEffect>
                                  </p:childTnLst>
                                </p:cTn>
                              </p:par>
                            </p:childTnLst>
                          </p:cTn>
                        </p:par>
                        <p:par>
                          <p:cTn id="40" fill="hold" nodeType="afterGroup">
                            <p:stCondLst>
                              <p:cond delay="500"/>
                            </p:stCondLst>
                            <p:childTnLst>
                              <p:par>
                                <p:cTn id="41" presetID="3" presetClass="entr" presetSubtype="1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linds(horizontal)">
                                      <p:cBhvr>
                                        <p:cTn id="43" dur="500"/>
                                        <p:tgtEl>
                                          <p:spTgt spid="14"/>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blinds(horizontal)">
                                      <p:cBhvr>
                                        <p:cTn id="48" dur="500"/>
                                        <p:tgtEl>
                                          <p:spTgt spid="44"/>
                                        </p:tgtEl>
                                      </p:cBhvr>
                                    </p:animEffect>
                                  </p:childTnLst>
                                </p:cTn>
                              </p:par>
                            </p:childTnLst>
                          </p:cTn>
                        </p:par>
                        <p:par>
                          <p:cTn id="49" fill="hold" nodeType="afterGroup">
                            <p:stCondLst>
                              <p:cond delay="500"/>
                            </p:stCondLst>
                            <p:childTnLst>
                              <p:par>
                                <p:cTn id="50" presetID="3" presetClass="entr" presetSubtype="10"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linds(horizontal)">
                                      <p:cBhvr>
                                        <p:cTn id="52" dur="500"/>
                                        <p:tgtEl>
                                          <p:spTgt spid="1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blinds(horizontal)">
                                      <p:cBhvr>
                                        <p:cTn id="57" dur="500"/>
                                        <p:tgtEl>
                                          <p:spTgt spid="38"/>
                                        </p:tgtEl>
                                      </p:cBhvr>
                                    </p:animEffect>
                                  </p:childTnLst>
                                </p:cTn>
                              </p:par>
                            </p:childTnLst>
                          </p:cTn>
                        </p:par>
                        <p:par>
                          <p:cTn id="58" fill="hold" nodeType="afterGroup">
                            <p:stCondLst>
                              <p:cond delay="500"/>
                            </p:stCondLst>
                            <p:childTnLst>
                              <p:par>
                                <p:cTn id="59" presetID="3" presetClass="entr" presetSubtype="10" fill="hold" grpId="0"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blinds(horizontal)">
                                      <p:cBhvr>
                                        <p:cTn id="61" dur="500"/>
                                        <p:tgtEl>
                                          <p:spTgt spid="1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blinds(horizontal)">
                                      <p:cBhvr>
                                        <p:cTn id="66" dur="500"/>
                                        <p:tgtEl>
                                          <p:spTgt spid="45"/>
                                        </p:tgtEl>
                                      </p:cBhvr>
                                    </p:animEffect>
                                  </p:childTnLst>
                                </p:cTn>
                              </p:par>
                            </p:childTnLst>
                          </p:cTn>
                        </p:par>
                        <p:par>
                          <p:cTn id="67" fill="hold" nodeType="afterGroup">
                            <p:stCondLst>
                              <p:cond delay="500"/>
                            </p:stCondLst>
                            <p:childTnLst>
                              <p:par>
                                <p:cTn id="68" presetID="3" presetClass="entr" presetSubtype="10" fill="hold" grpId="0" nodeType="after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blinds(horizontal)">
                                      <p:cBhvr>
                                        <p:cTn id="70" dur="500"/>
                                        <p:tgtEl>
                                          <p:spTgt spid="11"/>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blinds(horizontal)">
                                      <p:cBhvr>
                                        <p:cTn id="75" dur="500"/>
                                        <p:tgtEl>
                                          <p:spTgt spid="39"/>
                                        </p:tgtEl>
                                      </p:cBhvr>
                                    </p:animEffect>
                                  </p:childTnLst>
                                </p:cTn>
                              </p:par>
                            </p:childTnLst>
                          </p:cTn>
                        </p:par>
                        <p:par>
                          <p:cTn id="76" fill="hold" nodeType="afterGroup">
                            <p:stCondLst>
                              <p:cond delay="500"/>
                            </p:stCondLst>
                            <p:childTnLst>
                              <p:par>
                                <p:cTn id="77" presetID="3" presetClass="entr" presetSubtype="10" fill="hold" grpId="0" nodeType="after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blinds(horizontal)">
                                      <p:cBhvr>
                                        <p:cTn id="79" dur="500"/>
                                        <p:tgtEl>
                                          <p:spTgt spid="16"/>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3" presetClass="entr" presetSubtype="10" fill="hold" grpId="0" nodeType="clickEffect">
                                  <p:stCondLst>
                                    <p:cond delay="0"/>
                                  </p:stCondLst>
                                  <p:childTnLst>
                                    <p:set>
                                      <p:cBhvr>
                                        <p:cTn id="83" dur="1" fill="hold">
                                          <p:stCondLst>
                                            <p:cond delay="0"/>
                                          </p:stCondLst>
                                        </p:cTn>
                                        <p:tgtEl>
                                          <p:spTgt spid="46"/>
                                        </p:tgtEl>
                                        <p:attrNameLst>
                                          <p:attrName>style.visibility</p:attrName>
                                        </p:attrNameLst>
                                      </p:cBhvr>
                                      <p:to>
                                        <p:strVal val="visible"/>
                                      </p:to>
                                    </p:set>
                                    <p:animEffect transition="in" filter="blinds(horizontal)">
                                      <p:cBhvr>
                                        <p:cTn id="84" dur="500"/>
                                        <p:tgtEl>
                                          <p:spTgt spid="46"/>
                                        </p:tgtEl>
                                      </p:cBhvr>
                                    </p:animEffect>
                                  </p:childTnLst>
                                </p:cTn>
                              </p:par>
                            </p:childTnLst>
                          </p:cTn>
                        </p:par>
                        <p:par>
                          <p:cTn id="85" fill="hold" nodeType="afterGroup">
                            <p:stCondLst>
                              <p:cond delay="500"/>
                            </p:stCondLst>
                            <p:childTnLst>
                              <p:par>
                                <p:cTn id="86" presetID="3" presetClass="entr" presetSubtype="10" fill="hold" grpId="0" nodeType="afterEffect">
                                  <p:stCondLst>
                                    <p:cond delay="0"/>
                                  </p:stCondLst>
                                  <p:childTnLst>
                                    <p:set>
                                      <p:cBhvr>
                                        <p:cTn id="87" dur="1" fill="hold">
                                          <p:stCondLst>
                                            <p:cond delay="0"/>
                                          </p:stCondLst>
                                        </p:cTn>
                                        <p:tgtEl>
                                          <p:spTgt spid="12"/>
                                        </p:tgtEl>
                                        <p:attrNameLst>
                                          <p:attrName>style.visibility</p:attrName>
                                        </p:attrNameLst>
                                      </p:cBhvr>
                                      <p:to>
                                        <p:strVal val="visible"/>
                                      </p:to>
                                    </p:set>
                                    <p:animEffect transition="in" filter="blinds(horizontal)">
                                      <p:cBhvr>
                                        <p:cTn id="88" dur="500"/>
                                        <p:tgtEl>
                                          <p:spTgt spid="12"/>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blinds(horizontal)">
                                      <p:cBhvr>
                                        <p:cTn id="93" dur="500"/>
                                        <p:tgtEl>
                                          <p:spTgt spid="40"/>
                                        </p:tgtEl>
                                      </p:cBhvr>
                                    </p:animEffect>
                                  </p:childTnLst>
                                </p:cTn>
                              </p:par>
                            </p:childTnLst>
                          </p:cTn>
                        </p:par>
                        <p:par>
                          <p:cTn id="94" fill="hold" nodeType="afterGroup">
                            <p:stCondLst>
                              <p:cond delay="500"/>
                            </p:stCondLst>
                            <p:childTnLst>
                              <p:par>
                                <p:cTn id="95" presetID="3" presetClass="entr" presetSubtype="10" fill="hold" grpId="0" nodeType="after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blinds(horizontal)">
                                      <p:cBhvr>
                                        <p:cTn id="97" dur="500"/>
                                        <p:tgtEl>
                                          <p:spTgt spid="17"/>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3" presetClass="entr" presetSubtype="10" fill="hold" nodeType="clickEffect">
                                  <p:stCondLst>
                                    <p:cond delay="0"/>
                                  </p:stCondLst>
                                  <p:childTnLst>
                                    <p:set>
                                      <p:cBhvr>
                                        <p:cTn id="101" dur="1" fill="hold">
                                          <p:stCondLst>
                                            <p:cond delay="0"/>
                                          </p:stCondLst>
                                        </p:cTn>
                                        <p:tgtEl>
                                          <p:spTgt spid="53"/>
                                        </p:tgtEl>
                                        <p:attrNameLst>
                                          <p:attrName>style.visibility</p:attrName>
                                        </p:attrNameLst>
                                      </p:cBhvr>
                                      <p:to>
                                        <p:strVal val="visible"/>
                                      </p:to>
                                    </p:set>
                                    <p:animEffect transition="in" filter="blinds(horizontal)">
                                      <p:cBhvr>
                                        <p:cTn id="102" dur="500"/>
                                        <p:tgtEl>
                                          <p:spTgt spid="53"/>
                                        </p:tgtEl>
                                      </p:cBhvr>
                                    </p:animEffect>
                                  </p:childTnLst>
                                </p:cTn>
                              </p:par>
                              <p:par>
                                <p:cTn id="103" presetID="3" presetClass="entr" presetSubtype="10" fill="hold" nodeType="withEffect">
                                  <p:stCondLst>
                                    <p:cond delay="0"/>
                                  </p:stCondLst>
                                  <p:childTnLst>
                                    <p:set>
                                      <p:cBhvr>
                                        <p:cTn id="104" dur="1" fill="hold">
                                          <p:stCondLst>
                                            <p:cond delay="0"/>
                                          </p:stCondLst>
                                        </p:cTn>
                                        <p:tgtEl>
                                          <p:spTgt spid="57"/>
                                        </p:tgtEl>
                                        <p:attrNameLst>
                                          <p:attrName>style.visibility</p:attrName>
                                        </p:attrNameLst>
                                      </p:cBhvr>
                                      <p:to>
                                        <p:strVal val="visible"/>
                                      </p:to>
                                    </p:set>
                                    <p:animEffect transition="in" filter="blinds(horizontal)">
                                      <p:cBhvr>
                                        <p:cTn id="105" dur="500"/>
                                        <p:tgtEl>
                                          <p:spTgt spid="57"/>
                                        </p:tgtEl>
                                      </p:cBhvr>
                                    </p:animEffect>
                                  </p:childTnLst>
                                </p:cTn>
                              </p:par>
                              <p:par>
                                <p:cTn id="106" presetID="3" presetClass="entr" presetSubtype="10" fill="hold" nodeType="withEffect">
                                  <p:stCondLst>
                                    <p:cond delay="0"/>
                                  </p:stCondLst>
                                  <p:childTnLst>
                                    <p:set>
                                      <p:cBhvr>
                                        <p:cTn id="107" dur="1" fill="hold">
                                          <p:stCondLst>
                                            <p:cond delay="0"/>
                                          </p:stCondLst>
                                        </p:cTn>
                                        <p:tgtEl>
                                          <p:spTgt spid="58"/>
                                        </p:tgtEl>
                                        <p:attrNameLst>
                                          <p:attrName>style.visibility</p:attrName>
                                        </p:attrNameLst>
                                      </p:cBhvr>
                                      <p:to>
                                        <p:strVal val="visible"/>
                                      </p:to>
                                    </p:set>
                                    <p:animEffect transition="in" filter="blinds(horizontal)">
                                      <p:cBhvr>
                                        <p:cTn id="108" dur="500"/>
                                        <p:tgtEl>
                                          <p:spTgt spid="58"/>
                                        </p:tgtEl>
                                      </p:cBhvr>
                                    </p:animEffect>
                                  </p:childTnLst>
                                </p:cTn>
                              </p:par>
                              <p:par>
                                <p:cTn id="109" presetID="3" presetClass="entr" presetSubtype="10" fill="hold" nodeType="withEffect">
                                  <p:stCondLst>
                                    <p:cond delay="0"/>
                                  </p:stCondLst>
                                  <p:childTnLst>
                                    <p:set>
                                      <p:cBhvr>
                                        <p:cTn id="110" dur="1" fill="hold">
                                          <p:stCondLst>
                                            <p:cond delay="0"/>
                                          </p:stCondLst>
                                        </p:cTn>
                                        <p:tgtEl>
                                          <p:spTgt spid="59"/>
                                        </p:tgtEl>
                                        <p:attrNameLst>
                                          <p:attrName>style.visibility</p:attrName>
                                        </p:attrNameLst>
                                      </p:cBhvr>
                                      <p:to>
                                        <p:strVal val="visible"/>
                                      </p:to>
                                    </p:set>
                                    <p:animEffect transition="in" filter="blinds(horizontal)">
                                      <p:cBhvr>
                                        <p:cTn id="111" dur="500"/>
                                        <p:tgtEl>
                                          <p:spTgt spid="59"/>
                                        </p:tgtEl>
                                      </p:cBhvr>
                                    </p:animEffect>
                                  </p:childTnLst>
                                </p:cTn>
                              </p:par>
                              <p:par>
                                <p:cTn id="112" presetID="3" presetClass="entr" presetSubtype="10" fill="hold" nodeType="withEffect">
                                  <p:stCondLst>
                                    <p:cond delay="0"/>
                                  </p:stCondLst>
                                  <p:childTnLst>
                                    <p:set>
                                      <p:cBhvr>
                                        <p:cTn id="113" dur="1" fill="hold">
                                          <p:stCondLst>
                                            <p:cond delay="0"/>
                                          </p:stCondLst>
                                        </p:cTn>
                                        <p:tgtEl>
                                          <p:spTgt spid="60"/>
                                        </p:tgtEl>
                                        <p:attrNameLst>
                                          <p:attrName>style.visibility</p:attrName>
                                        </p:attrNameLst>
                                      </p:cBhvr>
                                      <p:to>
                                        <p:strVal val="visible"/>
                                      </p:to>
                                    </p:set>
                                    <p:animEffect transition="in" filter="blinds(horizontal)">
                                      <p:cBhvr>
                                        <p:cTn id="114" dur="500"/>
                                        <p:tgtEl>
                                          <p:spTgt spid="60"/>
                                        </p:tgtEl>
                                      </p:cBhvr>
                                    </p:animEffect>
                                  </p:childTnLst>
                                </p:cTn>
                              </p:par>
                              <p:par>
                                <p:cTn id="115" presetID="3" presetClass="entr" presetSubtype="10" fill="hold" nodeType="withEffect">
                                  <p:stCondLst>
                                    <p:cond delay="0"/>
                                  </p:stCondLst>
                                  <p:childTnLst>
                                    <p:set>
                                      <p:cBhvr>
                                        <p:cTn id="116" dur="1" fill="hold">
                                          <p:stCondLst>
                                            <p:cond delay="0"/>
                                          </p:stCondLst>
                                        </p:cTn>
                                        <p:tgtEl>
                                          <p:spTgt spid="49"/>
                                        </p:tgtEl>
                                        <p:attrNameLst>
                                          <p:attrName>style.visibility</p:attrName>
                                        </p:attrNameLst>
                                      </p:cBhvr>
                                      <p:to>
                                        <p:strVal val="visible"/>
                                      </p:to>
                                    </p:set>
                                    <p:animEffect transition="in" filter="blinds(horizontal)">
                                      <p:cBhvr>
                                        <p:cTn id="117" dur="500"/>
                                        <p:tgtEl>
                                          <p:spTgt spid="49"/>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3" presetClass="entr" presetSubtype="10" fill="hold" grpId="0" nodeType="clickEffect">
                                  <p:stCondLst>
                                    <p:cond delay="0"/>
                                  </p:stCondLst>
                                  <p:childTnLst>
                                    <p:set>
                                      <p:cBhvr>
                                        <p:cTn id="121" dur="1" fill="hold">
                                          <p:stCondLst>
                                            <p:cond delay="0"/>
                                          </p:stCondLst>
                                        </p:cTn>
                                        <p:tgtEl>
                                          <p:spTgt spid="47"/>
                                        </p:tgtEl>
                                        <p:attrNameLst>
                                          <p:attrName>style.visibility</p:attrName>
                                        </p:attrNameLst>
                                      </p:cBhvr>
                                      <p:to>
                                        <p:strVal val="visible"/>
                                      </p:to>
                                    </p:set>
                                    <p:animEffect transition="in" filter="blinds(horizontal)">
                                      <p:cBhvr>
                                        <p:cTn id="122" dur="500"/>
                                        <p:tgtEl>
                                          <p:spTgt spid="47"/>
                                        </p:tgtEl>
                                      </p:cBhvr>
                                    </p:animEffect>
                                  </p:childTnLst>
                                </p:cTn>
                              </p:par>
                              <p:par>
                                <p:cTn id="123" presetID="3" presetClass="entr" presetSubtype="10" fill="hold" nodeType="withEffect">
                                  <p:stCondLst>
                                    <p:cond delay="0"/>
                                  </p:stCondLst>
                                  <p:childTnLst>
                                    <p:set>
                                      <p:cBhvr>
                                        <p:cTn id="124" dur="1" fill="hold">
                                          <p:stCondLst>
                                            <p:cond delay="0"/>
                                          </p:stCondLst>
                                        </p:cTn>
                                        <p:tgtEl>
                                          <p:spTgt spid="32"/>
                                        </p:tgtEl>
                                        <p:attrNameLst>
                                          <p:attrName>style.visibility</p:attrName>
                                        </p:attrNameLst>
                                      </p:cBhvr>
                                      <p:to>
                                        <p:strVal val="visible"/>
                                      </p:to>
                                    </p:set>
                                    <p:animEffect transition="in" filter="blinds(horizontal)">
                                      <p:cBhvr>
                                        <p:cTn id="125" dur="500"/>
                                        <p:tgtEl>
                                          <p:spTgt spid="32"/>
                                        </p:tgtEl>
                                      </p:cBhvr>
                                    </p:animEffec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3" presetClass="entr" presetSubtype="10" fill="hold" grpId="0" nodeType="clickEffect">
                                  <p:stCondLst>
                                    <p:cond delay="0"/>
                                  </p:stCondLst>
                                  <p:childTnLst>
                                    <p:set>
                                      <p:cBhvr>
                                        <p:cTn id="129" dur="1" fill="hold">
                                          <p:stCondLst>
                                            <p:cond delay="0"/>
                                          </p:stCondLst>
                                        </p:cTn>
                                        <p:tgtEl>
                                          <p:spTgt spid="33"/>
                                        </p:tgtEl>
                                        <p:attrNameLst>
                                          <p:attrName>style.visibility</p:attrName>
                                        </p:attrNameLst>
                                      </p:cBhvr>
                                      <p:to>
                                        <p:strVal val="visible"/>
                                      </p:to>
                                    </p:set>
                                    <p:animEffect transition="in" filter="blinds(horizontal)">
                                      <p:cBhvr>
                                        <p:cTn id="1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3" grpId="0" animBg="1"/>
      <p:bldP spid="41" grpId="0" animBg="1"/>
      <p:bldP spid="46" grpId="0" animBg="1"/>
      <p:bldP spid="3" grpId="0" animBg="1"/>
      <p:bldP spid="4" grpId="0" animBg="1"/>
      <p:bldP spid="9" grpId="0" animBg="1"/>
      <p:bldP spid="10" grpId="0" animBg="1"/>
      <p:bldP spid="11" grpId="0" animBg="1"/>
      <p:bldP spid="12" grpId="0" animBg="1"/>
      <p:bldP spid="13" grpId="0" animBg="1"/>
      <p:bldP spid="14" grpId="0" animBg="1"/>
      <p:bldP spid="15" grpId="0" animBg="1"/>
      <p:bldP spid="16" grpId="0" animBg="1"/>
      <p:bldP spid="17" grpId="0" animBg="1"/>
      <p:bldP spid="36" grpId="0" animBg="1"/>
      <p:bldP spid="37" grpId="0" animBg="1"/>
      <p:bldP spid="38" grpId="0" animBg="1"/>
      <p:bldP spid="39" grpId="0" animBg="1"/>
      <p:bldP spid="40" grpId="0" animBg="1"/>
      <p:bldP spid="47" grpId="0" animBg="1"/>
      <p:bldP spid="33" grpId="0" animBg="1"/>
    </p:bld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127" name="Object 55" descr="image4"/>
          <p:cNvGraphicFramePr>
            <a:graphicFrameLocks/>
          </p:cNvGraphicFramePr>
          <p:nvPr/>
        </p:nvGraphicFramePr>
        <p:xfrm>
          <a:off x="2154238" y="1338263"/>
          <a:ext cx="7796212" cy="4583112"/>
        </p:xfrm>
        <a:graphic>
          <a:graphicData uri="http://schemas.openxmlformats.org/presentationml/2006/ole">
            <p:oleObj spid="_x0000_s3127" name="图片" r:id="rId3" imgW="0" imgH="0" progId="StaticMetafile">
              <p:embed/>
            </p:oleObj>
          </a:graphicData>
        </a:graphic>
      </p:graphicFrame>
      <p:sp>
        <p:nvSpPr>
          <p:cNvPr id="3128" name="Text Box 3"/>
          <p:cNvSpPr txBox="1">
            <a:spLocks noChangeArrowheads="1"/>
          </p:cNvSpPr>
          <p:nvPr/>
        </p:nvSpPr>
        <p:spPr bwMode="auto">
          <a:xfrm rot="-462794">
            <a:off x="3524250" y="2773363"/>
            <a:ext cx="5056188" cy="1309687"/>
          </a:xfrm>
          <a:prstGeom prst="rect">
            <a:avLst/>
          </a:prstGeom>
          <a:noFill/>
          <a:ln w="9525">
            <a:noFill/>
            <a:miter lim="800000"/>
            <a:headEnd/>
            <a:tailEnd/>
          </a:ln>
        </p:spPr>
        <p:txBody>
          <a:bodyPr lIns="85240" tIns="42620" rIns="85240" bIns="42620">
            <a:spAutoFit/>
          </a:bodyPr>
          <a:lstStyle/>
          <a:p>
            <a:pPr algn="ctr">
              <a:buFont typeface="Arial" charset="0"/>
              <a:buNone/>
            </a:pPr>
            <a:r>
              <a:rPr lang="zh-CN" altLang="en-US" sz="4000" b="1">
                <a:solidFill>
                  <a:srgbClr val="1273A3"/>
                </a:solidFill>
                <a:latin typeface="微软雅黑"/>
                <a:ea typeface="微软雅黑"/>
                <a:cs typeface="微软雅黑"/>
              </a:rPr>
              <a:t>不争的事实</a:t>
            </a:r>
          </a:p>
          <a:p>
            <a:pPr algn="ctr">
              <a:buFont typeface="Arial" charset="0"/>
              <a:buNone/>
            </a:pPr>
            <a:r>
              <a:rPr lang="zh-CN" altLang="en-US" sz="4000" b="1">
                <a:solidFill>
                  <a:srgbClr val="1273A3"/>
                </a:solidFill>
                <a:latin typeface="微软雅黑"/>
                <a:ea typeface="微软雅黑"/>
                <a:cs typeface="微软雅黑"/>
              </a:rPr>
              <a:t>备考与高考有差距</a:t>
            </a:r>
          </a:p>
        </p:txBody>
      </p:sp>
    </p:spTree>
  </p:cSld>
  <p:clrMapOvr>
    <a:masterClrMapping/>
  </p:clrMapOvr>
  <p:transition spd="slow"/>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1442" name="表格 61441"/>
          <p:cNvGraphicFramePr/>
          <p:nvPr/>
        </p:nvGraphicFramePr>
        <p:xfrm>
          <a:off x="403225" y="1724025"/>
          <a:ext cx="10950575" cy="4244975"/>
        </p:xfrm>
        <a:graphic>
          <a:graphicData uri="http://schemas.openxmlformats.org/drawingml/2006/table">
            <a:tbl>
              <a:tblPr/>
              <a:tblGrid>
                <a:gridCol w="2406003"/>
                <a:gridCol w="3228780"/>
                <a:gridCol w="2553817"/>
                <a:gridCol w="2762610"/>
              </a:tblGrid>
              <a:tr h="1289655">
                <a:tc>
                  <a:txBody>
                    <a:bodyPr/>
                    <a:lstStyle>
                      <a:lvl1pPr marL="0" lvl="0" indent="0" algn="l" defTabSz="914400" eaLnBrk="0" fontAlgn="base" latinLnBrk="0" hangingPunct="0">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5pPr>
                    </a:lstStyle>
                    <a:p>
                      <a:pPr lvl="0" algn="ctr" defTabSz="1033780" eaLnBrk="1" hangingPunct="1">
                        <a:spcBef>
                          <a:spcPct val="20000"/>
                        </a:spcBef>
                        <a:buNone/>
                      </a:pPr>
                      <a:r>
                        <a:rPr lang="zh-CN" altLang="en-US" sz="2000" dirty="0">
                          <a:solidFill>
                            <a:schemeClr val="bg1"/>
                          </a:solidFill>
                          <a:latin typeface="微软雅黑" panose="020B0503020204020204" pitchFamily="34" charset="-122"/>
                          <a:ea typeface="微软雅黑" panose="020B0503020204020204" pitchFamily="34" charset="-122"/>
                          <a:sym typeface="华文中宋" panose="02010600040101010101" pitchFamily="2" charset="-122"/>
                        </a:rPr>
                        <a:t>主要目标</a:t>
                      </a:r>
                      <a:endParaRPr lang="zh-CN" altLang="en-US" sz="2000" dirty="0">
                        <a:solidFill>
                          <a:schemeClr val="bg1"/>
                        </a:solidFill>
                        <a:latin typeface="微软雅黑" panose="020B0503020204020204" pitchFamily="34" charset="-122"/>
                        <a:ea typeface="微软雅黑" panose="020B0503020204020204" pitchFamily="34" charset="-122"/>
                        <a:sym typeface="Palatino Linotype" panose="02040502050505030304" pitchFamily="18" charset="0"/>
                      </a:endParaRPr>
                    </a:p>
                  </a:txBody>
                  <a:tcPr marL="86627" marR="86627" marT="43314" marB="43314" anchor="ctr">
                    <a:lnL w="28575" cap="flat" cmpd="sng">
                      <a:noFill/>
                      <a:prstDash val="solid"/>
                      <a:headEnd type="none" w="med" len="med"/>
                      <a:tailEnd type="none" w="med" len="med"/>
                    </a:lnL>
                    <a:lnR w="12700" cap="flat" cmpd="sng" algn="ctr">
                      <a:solidFill>
                        <a:schemeClr val="bg1"/>
                      </a:solidFill>
                      <a:prstDash val="solid"/>
                      <a:round/>
                      <a:headEnd type="none" w="med" len="med"/>
                      <a:tailEnd type="none" w="med" len="med"/>
                    </a:lnR>
                    <a:lnT w="28575" cap="flat" cmpd="sng">
                      <a:noFill/>
                      <a:prstDash val="soli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273A3"/>
                    </a:solidFill>
                  </a:tcPr>
                </a:tc>
                <a:tc>
                  <a:txBody>
                    <a:bodyPr/>
                    <a:lstStyle>
                      <a:lvl1pPr marL="0" lvl="0" indent="0" algn="l" defTabSz="914400" eaLnBrk="0" fontAlgn="base" latinLnBrk="0" hangingPunct="0">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5pPr>
                    </a:lstStyle>
                    <a:p>
                      <a:pPr lvl="0" algn="ctr" defTabSz="1033780" eaLnBrk="1" hangingPunct="1">
                        <a:spcBef>
                          <a:spcPct val="20000"/>
                        </a:spcBef>
                        <a:spcAft>
                          <a:spcPct val="10000"/>
                        </a:spcAft>
                        <a:buNone/>
                      </a:pPr>
                      <a:r>
                        <a:rPr lang="zh-CN" altLang="en-US" sz="2800" dirty="0">
                          <a:solidFill>
                            <a:schemeClr val="bg1"/>
                          </a:solidFill>
                          <a:latin typeface="微软雅黑" panose="020B0503020204020204" pitchFamily="34" charset="-122"/>
                          <a:ea typeface="微软雅黑" panose="020B0503020204020204" pitchFamily="34" charset="-122"/>
                          <a:sym typeface="华文中宋" panose="02010600040101010101" pitchFamily="2" charset="-122"/>
                        </a:rPr>
                        <a:t>理  解</a:t>
                      </a:r>
                    </a:p>
                    <a:p>
                      <a:pPr lvl="0" algn="ctr" defTabSz="1033780" eaLnBrk="1" hangingPunct="1">
                        <a:lnSpc>
                          <a:spcPct val="80000"/>
                        </a:lnSpc>
                        <a:buNone/>
                      </a:pPr>
                      <a:r>
                        <a:rPr lang="zh-CN" altLang="en-US" sz="18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对</a:t>
                      </a:r>
                      <a:r>
                        <a:rPr lang="zh-CN" altLang="en-US" sz="18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知识的全面理解</a:t>
                      </a:r>
                    </a:p>
                    <a:p>
                      <a:pPr lvl="0" algn="ctr" defTabSz="1033780" eaLnBrk="1" hangingPunct="1">
                        <a:lnSpc>
                          <a:spcPct val="80000"/>
                        </a:lnSpc>
                        <a:buNone/>
                      </a:pPr>
                      <a:r>
                        <a:rPr lang="zh-CN" altLang="en-US" sz="18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知识</a:t>
                      </a:r>
                      <a:r>
                        <a:rPr lang="zh-CN" altLang="en-US" sz="18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和具体情景的转化</a:t>
                      </a:r>
                      <a:endParaRPr lang="zh-CN" altLang="en-US" sz="1800" dirty="0">
                        <a:solidFill>
                          <a:schemeClr val="bg1"/>
                        </a:solidFill>
                        <a:latin typeface="微软雅黑" panose="020B0503020204020204" pitchFamily="34" charset="-122"/>
                        <a:ea typeface="微软雅黑" panose="020B0503020204020204" pitchFamily="34" charset="-122"/>
                        <a:sym typeface="Palatino Linotype" panose="02040502050505030304" pitchFamily="18" charset="0"/>
                      </a:endParaRPr>
                    </a:p>
                  </a:txBody>
                  <a:tcPr marL="86627" marR="86627" marT="43314" marB="433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noFill/>
                      <a:prstDash val="soli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273A3"/>
                    </a:solidFill>
                  </a:tcPr>
                </a:tc>
                <a:tc>
                  <a:txBody>
                    <a:bodyPr/>
                    <a:lstStyle>
                      <a:lvl1pPr marL="0" lvl="0" indent="0" algn="l" defTabSz="914400" eaLnBrk="0" fontAlgn="base" latinLnBrk="0" hangingPunct="0">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5pPr>
                    </a:lstStyle>
                    <a:p>
                      <a:pPr lvl="0" algn="ctr" defTabSz="1033780" eaLnBrk="1" hangingPunct="1">
                        <a:spcBef>
                          <a:spcPct val="20000"/>
                        </a:spcBef>
                        <a:spcAft>
                          <a:spcPct val="10000"/>
                        </a:spcAft>
                        <a:buNone/>
                      </a:pPr>
                      <a:r>
                        <a:rPr lang="zh-CN" altLang="en-US" sz="2800" dirty="0">
                          <a:solidFill>
                            <a:schemeClr val="bg1"/>
                          </a:solidFill>
                          <a:latin typeface="微软雅黑" panose="020B0503020204020204" pitchFamily="34" charset="-122"/>
                          <a:ea typeface="微软雅黑" panose="020B0503020204020204" pitchFamily="34" charset="-122"/>
                          <a:sym typeface="华文中宋" panose="02010600040101010101" pitchFamily="2" charset="-122"/>
                        </a:rPr>
                        <a:t>综  合</a:t>
                      </a:r>
                    </a:p>
                    <a:p>
                      <a:pPr lvl="0" algn="ctr" defTabSz="1033780" eaLnBrk="1" hangingPunct="1">
                        <a:lnSpc>
                          <a:spcPct val="80000"/>
                        </a:lnSpc>
                        <a:buNone/>
                      </a:pPr>
                      <a:r>
                        <a:rPr lang="zh-CN" altLang="en-US" sz="18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多</a:t>
                      </a:r>
                      <a:r>
                        <a:rPr lang="zh-CN" altLang="en-US" sz="18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知识点联合</a:t>
                      </a:r>
                      <a:r>
                        <a:rPr lang="zh-CN" altLang="en-US" sz="18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解决问题</a:t>
                      </a:r>
                      <a:endParaRPr lang="zh-CN" altLang="en-US" sz="18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a:p>
                      <a:pPr lvl="0" algn="ctr" defTabSz="1033780" eaLnBrk="1" hangingPunct="1">
                        <a:lnSpc>
                          <a:spcPct val="80000"/>
                        </a:lnSpc>
                        <a:buNone/>
                      </a:pPr>
                      <a:r>
                        <a:rPr lang="zh-CN" altLang="en-US" sz="18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对</a:t>
                      </a:r>
                      <a:r>
                        <a:rPr lang="zh-CN" altLang="en-US" sz="18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知识和方法巩固熟练</a:t>
                      </a:r>
                      <a:endParaRPr lang="zh-CN" altLang="en-US" sz="1800" dirty="0">
                        <a:solidFill>
                          <a:schemeClr val="bg1"/>
                        </a:solidFill>
                        <a:latin typeface="微软雅黑" panose="020B0503020204020204" pitchFamily="34" charset="-122"/>
                        <a:ea typeface="微软雅黑" panose="020B0503020204020204" pitchFamily="34" charset="-122"/>
                        <a:sym typeface="Palatino Linotype" panose="02040502050505030304" pitchFamily="18" charset="0"/>
                      </a:endParaRPr>
                    </a:p>
                  </a:txBody>
                  <a:tcPr marL="86627" marR="86627" marT="43314" marB="433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noFill/>
                      <a:prstDash val="soli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273A3"/>
                    </a:solidFill>
                  </a:tcPr>
                </a:tc>
                <a:tc>
                  <a:txBody>
                    <a:bodyPr/>
                    <a:lstStyle>
                      <a:lvl1pPr marL="0" lvl="0" indent="0" algn="l" defTabSz="914400" eaLnBrk="0" fontAlgn="base" latinLnBrk="0" hangingPunct="0">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5pPr>
                    </a:lstStyle>
                    <a:p>
                      <a:pPr lvl="0" algn="ctr" defTabSz="1033780" eaLnBrk="1" hangingPunct="1">
                        <a:buNone/>
                      </a:pPr>
                      <a:r>
                        <a:rPr lang="zh-CN" altLang="en-US" sz="2800" dirty="0"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rPr>
                        <a:t>素养</a:t>
                      </a:r>
                      <a:endParaRPr lang="en-US" altLang="zh-CN" sz="2800" dirty="0"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a:p>
                      <a:pPr lvl="0" algn="ctr" defTabSz="1033780" eaLnBrk="1" hangingPunct="1">
                        <a:buNone/>
                      </a:pPr>
                      <a:r>
                        <a:rPr lang="zh-CN" altLang="en-US" sz="1800" dirty="0" smtClean="0">
                          <a:solidFill>
                            <a:schemeClr val="bg1"/>
                          </a:solidFill>
                          <a:latin typeface="微软雅黑" panose="020B0503020204020204" pitchFamily="34" charset="-122"/>
                          <a:ea typeface="微软雅黑" panose="020B0503020204020204" pitchFamily="34" charset="-122"/>
                          <a:sym typeface="楷体_GB2312" panose="02010609030101010101" pitchFamily="49" charset="-122"/>
                        </a:rPr>
                        <a:t>解题</a:t>
                      </a:r>
                      <a:r>
                        <a:rPr lang="zh-CN" altLang="en-US" sz="1800" dirty="0">
                          <a:solidFill>
                            <a:schemeClr val="bg1"/>
                          </a:solidFill>
                          <a:latin typeface="微软雅黑" panose="020B0503020204020204" pitchFamily="34" charset="-122"/>
                          <a:ea typeface="微软雅黑" panose="020B0503020204020204" pitchFamily="34" charset="-122"/>
                          <a:sym typeface="楷体_GB2312" panose="02010609030101010101" pitchFamily="49" charset="-122"/>
                        </a:rPr>
                        <a:t>能力、迁移能力以及</a:t>
                      </a:r>
                      <a:r>
                        <a:rPr lang="zh-CN" altLang="en-US" sz="18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审题、表达等基本能力</a:t>
                      </a:r>
                      <a:endParaRPr lang="zh-CN" altLang="en-US" sz="1800" dirty="0">
                        <a:solidFill>
                          <a:schemeClr val="bg1"/>
                        </a:solidFill>
                        <a:latin typeface="微软雅黑" panose="020B0503020204020204" pitchFamily="34" charset="-122"/>
                        <a:ea typeface="微软雅黑" panose="020B0503020204020204" pitchFamily="34" charset="-122"/>
                        <a:sym typeface="Palatino Linotype" panose="02040502050505030304" pitchFamily="18" charset="0"/>
                      </a:endParaRPr>
                    </a:p>
                  </a:txBody>
                  <a:tcPr marL="86627" marR="86627" marT="43314" marB="43314">
                    <a:lnL w="12700" cap="flat" cmpd="sng" algn="ctr">
                      <a:solidFill>
                        <a:schemeClr val="bg1"/>
                      </a:solidFill>
                      <a:prstDash val="solid"/>
                      <a:round/>
                      <a:headEnd type="none" w="med" len="med"/>
                      <a:tailEnd type="none" w="med" len="med"/>
                    </a:lnL>
                    <a:lnR w="28575" cap="flat" cmpd="sng">
                      <a:noFill/>
                      <a:prstDash val="solid"/>
                      <a:headEnd type="none" w="med" len="med"/>
                      <a:tailEnd type="none" w="med" len="med"/>
                    </a:lnR>
                    <a:lnT w="28575" cap="flat" cmpd="sng">
                      <a:noFill/>
                      <a:prstDash val="soli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273A3"/>
                    </a:solidFill>
                  </a:tcPr>
                </a:tc>
              </a:tr>
              <a:tr h="985274">
                <a:tc>
                  <a:txBody>
                    <a:bodyPr/>
                    <a:lstStyle>
                      <a:lvl1pPr marL="0" lvl="0" indent="0" algn="l" defTabSz="914400" eaLnBrk="0" fontAlgn="base" latinLnBrk="0" hangingPunct="0">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5pPr>
                    </a:lstStyle>
                    <a:p>
                      <a:pPr lvl="0" algn="ctr" defTabSz="1033780" eaLnBrk="1" hangingPunct="1">
                        <a:spcBef>
                          <a:spcPct val="20000"/>
                        </a:spcBef>
                        <a:buNone/>
                      </a:pPr>
                      <a:r>
                        <a:rPr lang="zh-CN" altLang="en-US" sz="20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考点时段复习</a:t>
                      </a:r>
                    </a:p>
                    <a:p>
                      <a:pPr lvl="0" algn="ctr" defTabSz="1033780" eaLnBrk="1" hangingPunct="1">
                        <a:spcBef>
                          <a:spcPct val="20000"/>
                        </a:spcBef>
                        <a:buNone/>
                      </a:pPr>
                      <a:r>
                        <a:rPr lang="zh-CN" altLang="en-US" sz="20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（第一轮）</a:t>
                      </a:r>
                      <a:endParaRPr lang="zh-CN" altLang="en-US" sz="2000" dirty="0">
                        <a:solidFill>
                          <a:schemeClr val="bg1"/>
                        </a:solidFill>
                        <a:latin typeface="微软雅黑" panose="020B0503020204020204" pitchFamily="34" charset="-122"/>
                        <a:ea typeface="微软雅黑" panose="020B0503020204020204" pitchFamily="34" charset="-122"/>
                        <a:sym typeface="Palatino Linotype" panose="02040502050505030304" pitchFamily="18" charset="0"/>
                      </a:endParaRPr>
                    </a:p>
                  </a:txBody>
                  <a:tcPr marL="86627" marR="86627" marT="43314" marB="43314" anchor="ctr">
                    <a:lnL w="28575" cap="flat" cmpd="sng">
                      <a:noFill/>
                      <a:prstDash val="soli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273A3"/>
                    </a:solidFill>
                  </a:tcPr>
                </a:tc>
                <a:tc>
                  <a:txBody>
                    <a:bodyPr/>
                    <a:lstStyle>
                      <a:lvl1pPr marL="0" lvl="0" indent="0" algn="l" defTabSz="914400" eaLnBrk="0" fontAlgn="base" latinLnBrk="0" hangingPunct="0">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5pPr>
                    </a:lstStyle>
                    <a:p>
                      <a:pPr lvl="0" defTabSz="1033780" eaLnBrk="1" hangingPunct="1">
                        <a:spcBef>
                          <a:spcPct val="20000"/>
                        </a:spcBef>
                        <a:buNone/>
                      </a:pPr>
                      <a:endParaRPr lang="zh-CN" altLang="zh-CN" sz="2000" b="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a:txBody>
                  <a:tcPr marL="86627" marR="86627" marT="43314" marB="433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273A3"/>
                    </a:solidFill>
                  </a:tcPr>
                </a:tc>
                <a:tc>
                  <a:txBody>
                    <a:bodyPr/>
                    <a:lstStyle>
                      <a:lvl1pPr marL="0" lvl="0" indent="0" algn="l" defTabSz="914400" eaLnBrk="0" fontAlgn="base" latinLnBrk="0" hangingPunct="0">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5pPr>
                    </a:lstStyle>
                    <a:p>
                      <a:pPr lvl="0" defTabSz="1033780" eaLnBrk="1" hangingPunct="1">
                        <a:spcBef>
                          <a:spcPct val="20000"/>
                        </a:spcBef>
                        <a:buNone/>
                      </a:pPr>
                      <a:endParaRPr lang="zh-CN" altLang="zh-CN" sz="2000" b="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a:txBody>
                  <a:tcPr marL="86627" marR="86627" marT="43314" marB="433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273A3"/>
                    </a:solidFill>
                  </a:tcPr>
                </a:tc>
                <a:tc>
                  <a:txBody>
                    <a:bodyPr/>
                    <a:lstStyle>
                      <a:lvl1pPr marL="0" lvl="0" indent="0" algn="l" defTabSz="914400" eaLnBrk="0" fontAlgn="base" latinLnBrk="0" hangingPunct="0">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5pPr>
                    </a:lstStyle>
                    <a:p>
                      <a:pPr lvl="0" defTabSz="1033780" eaLnBrk="1" hangingPunct="1">
                        <a:spcBef>
                          <a:spcPct val="20000"/>
                        </a:spcBef>
                        <a:buNone/>
                      </a:pPr>
                      <a:endParaRPr lang="zh-CN" altLang="zh-CN" sz="2000" b="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a:txBody>
                  <a:tcPr marL="86627" marR="86627" marT="43314" marB="43314">
                    <a:lnL w="12700" cap="flat" cmpd="sng" algn="ctr">
                      <a:solidFill>
                        <a:schemeClr val="bg1"/>
                      </a:solidFill>
                      <a:prstDash val="solid"/>
                      <a:round/>
                      <a:headEnd type="none" w="med" len="med"/>
                      <a:tailEnd type="none" w="med" len="med"/>
                    </a:lnL>
                    <a:lnR w="28575" cap="flat" cmpd="sng">
                      <a:noFill/>
                      <a:prstDash val="soli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273A3"/>
                    </a:solidFill>
                  </a:tcPr>
                </a:tc>
              </a:tr>
              <a:tr h="985273">
                <a:tc>
                  <a:txBody>
                    <a:bodyPr/>
                    <a:lstStyle>
                      <a:lvl1pPr marL="0" lvl="0" indent="0" algn="l" defTabSz="914400" eaLnBrk="0" fontAlgn="base" latinLnBrk="0" hangingPunct="0">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5pPr>
                    </a:lstStyle>
                    <a:p>
                      <a:pPr lvl="0" algn="ctr" defTabSz="1033780" eaLnBrk="1" hangingPunct="1">
                        <a:spcBef>
                          <a:spcPct val="20000"/>
                        </a:spcBef>
                        <a:buNone/>
                      </a:pPr>
                      <a:r>
                        <a:rPr lang="zh-CN" altLang="en-US" sz="20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专题时段复习</a:t>
                      </a:r>
                    </a:p>
                    <a:p>
                      <a:pPr lvl="0" algn="ctr" defTabSz="1033780" eaLnBrk="1" hangingPunct="1">
                        <a:spcBef>
                          <a:spcPct val="20000"/>
                        </a:spcBef>
                        <a:buNone/>
                      </a:pPr>
                      <a:r>
                        <a:rPr lang="zh-CN" altLang="en-US" sz="20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（第二轮）</a:t>
                      </a:r>
                      <a:endParaRPr lang="zh-CN" altLang="en-US" sz="2000" dirty="0">
                        <a:solidFill>
                          <a:schemeClr val="bg1"/>
                        </a:solidFill>
                        <a:latin typeface="微软雅黑" panose="020B0503020204020204" pitchFamily="34" charset="-122"/>
                        <a:ea typeface="微软雅黑" panose="020B0503020204020204" pitchFamily="34" charset="-122"/>
                        <a:sym typeface="Palatino Linotype" panose="02040502050505030304" pitchFamily="18" charset="0"/>
                      </a:endParaRPr>
                    </a:p>
                  </a:txBody>
                  <a:tcPr marL="86627" marR="86627" marT="43314" marB="43314" anchor="ctr">
                    <a:lnL w="28575" cap="flat" cmpd="sng">
                      <a:noFill/>
                      <a:prstDash val="soli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273A3"/>
                    </a:solidFill>
                  </a:tcPr>
                </a:tc>
                <a:tc>
                  <a:txBody>
                    <a:bodyPr/>
                    <a:lstStyle>
                      <a:lvl1pPr marL="0" lvl="0" indent="0" algn="l" defTabSz="914400" eaLnBrk="0" fontAlgn="base" latinLnBrk="0" hangingPunct="0">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5pPr>
                    </a:lstStyle>
                    <a:p>
                      <a:pPr lvl="0" defTabSz="1033780" eaLnBrk="1" hangingPunct="1">
                        <a:spcBef>
                          <a:spcPct val="20000"/>
                        </a:spcBef>
                        <a:buNone/>
                      </a:pPr>
                      <a:endParaRPr lang="zh-CN" altLang="zh-CN" sz="2000" b="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a:txBody>
                  <a:tcPr marL="86627" marR="86627" marT="43314" marB="433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273A3"/>
                    </a:solidFill>
                  </a:tcPr>
                </a:tc>
                <a:tc>
                  <a:txBody>
                    <a:bodyPr/>
                    <a:lstStyle>
                      <a:lvl1pPr marL="0" lvl="0" indent="0" algn="l" defTabSz="914400" eaLnBrk="0" fontAlgn="base" latinLnBrk="0" hangingPunct="0">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5pPr>
                    </a:lstStyle>
                    <a:p>
                      <a:pPr lvl="0" defTabSz="1033780" eaLnBrk="1" hangingPunct="1">
                        <a:spcBef>
                          <a:spcPct val="20000"/>
                        </a:spcBef>
                        <a:buNone/>
                      </a:pPr>
                      <a:endParaRPr lang="zh-CN" altLang="zh-CN" sz="2000" b="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a:txBody>
                  <a:tcPr marL="86627" marR="86627" marT="43314" marB="433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273A3"/>
                    </a:solidFill>
                  </a:tcPr>
                </a:tc>
                <a:tc>
                  <a:txBody>
                    <a:bodyPr/>
                    <a:lstStyle>
                      <a:lvl1pPr marL="0" lvl="0" indent="0" algn="l" defTabSz="914400" eaLnBrk="0" fontAlgn="base" latinLnBrk="0" hangingPunct="0">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5pPr>
                    </a:lstStyle>
                    <a:p>
                      <a:pPr lvl="0" defTabSz="1033780" eaLnBrk="1" hangingPunct="1">
                        <a:spcBef>
                          <a:spcPct val="20000"/>
                        </a:spcBef>
                        <a:buNone/>
                      </a:pPr>
                      <a:endParaRPr lang="zh-CN" altLang="zh-CN" sz="2000" b="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a:txBody>
                  <a:tcPr marL="86627" marR="86627" marT="43314" marB="43314">
                    <a:lnL w="12700" cap="flat" cmpd="sng" algn="ctr">
                      <a:solidFill>
                        <a:schemeClr val="bg1"/>
                      </a:solidFill>
                      <a:prstDash val="solid"/>
                      <a:round/>
                      <a:headEnd type="none" w="med" len="med"/>
                      <a:tailEnd type="none" w="med" len="med"/>
                    </a:lnL>
                    <a:lnR w="28575" cap="flat" cmpd="sng">
                      <a:noFill/>
                      <a:prstDash val="soli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273A3"/>
                    </a:solidFill>
                  </a:tcPr>
                </a:tc>
              </a:tr>
              <a:tr h="985274">
                <a:tc>
                  <a:txBody>
                    <a:bodyPr/>
                    <a:lstStyle>
                      <a:lvl1pPr marL="0" lvl="0" indent="0" algn="l" defTabSz="914400" eaLnBrk="0" fontAlgn="base" latinLnBrk="0" hangingPunct="0">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5pPr>
                    </a:lstStyle>
                    <a:p>
                      <a:pPr lvl="0" algn="ctr" defTabSz="1033780" eaLnBrk="1" hangingPunct="1">
                        <a:spcBef>
                          <a:spcPct val="20000"/>
                        </a:spcBef>
                        <a:buNone/>
                      </a:pPr>
                      <a:r>
                        <a:rPr lang="zh-CN" altLang="en-US" sz="20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模拟时段复习</a:t>
                      </a:r>
                    </a:p>
                    <a:p>
                      <a:pPr lvl="0" algn="ctr" defTabSz="1033780" eaLnBrk="1" hangingPunct="1">
                        <a:spcBef>
                          <a:spcPct val="20000"/>
                        </a:spcBef>
                        <a:buNone/>
                      </a:pPr>
                      <a:r>
                        <a:rPr lang="zh-CN" altLang="en-US" sz="20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（第三轮）</a:t>
                      </a:r>
                      <a:endParaRPr lang="zh-CN" altLang="en-US" sz="2000" dirty="0">
                        <a:solidFill>
                          <a:schemeClr val="bg1"/>
                        </a:solidFill>
                        <a:latin typeface="微软雅黑" panose="020B0503020204020204" pitchFamily="34" charset="-122"/>
                        <a:ea typeface="微软雅黑" panose="020B0503020204020204" pitchFamily="34" charset="-122"/>
                        <a:sym typeface="Palatino Linotype" panose="02040502050505030304" pitchFamily="18" charset="0"/>
                      </a:endParaRPr>
                    </a:p>
                  </a:txBody>
                  <a:tcPr marL="86627" marR="86627" marT="43314" marB="43314" anchor="ctr">
                    <a:lnL w="28575" cap="flat" cmpd="sng">
                      <a:noFill/>
                      <a:prstDash val="soli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noFill/>
                      <a:prstDash val="solid"/>
                      <a:headEnd type="none" w="med" len="med"/>
                      <a:tailEnd type="none" w="med" len="med"/>
                    </a:lnB>
                    <a:lnTlToBr>
                      <a:noFill/>
                    </a:lnTlToBr>
                    <a:lnBlToTr>
                      <a:noFill/>
                    </a:lnBlToTr>
                    <a:solidFill>
                      <a:srgbClr val="1273A3"/>
                    </a:solidFill>
                  </a:tcPr>
                </a:tc>
                <a:tc>
                  <a:txBody>
                    <a:bodyPr/>
                    <a:lstStyle>
                      <a:lvl1pPr marL="0" lvl="0" indent="0" algn="l" defTabSz="914400" eaLnBrk="0" fontAlgn="base" latinLnBrk="0" hangingPunct="0">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5pPr>
                    </a:lstStyle>
                    <a:p>
                      <a:pPr lvl="0" defTabSz="1033780" eaLnBrk="1" hangingPunct="1">
                        <a:spcBef>
                          <a:spcPct val="20000"/>
                        </a:spcBef>
                        <a:buNone/>
                      </a:pPr>
                      <a:endParaRPr lang="zh-CN" altLang="zh-CN" sz="2000" b="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a:txBody>
                  <a:tcPr marL="86627" marR="86627" marT="43314" marB="433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noFill/>
                      <a:prstDash val="solid"/>
                      <a:headEnd type="none" w="med" len="med"/>
                      <a:tailEnd type="none" w="med" len="med"/>
                    </a:lnB>
                    <a:lnTlToBr>
                      <a:noFill/>
                    </a:lnTlToBr>
                    <a:lnBlToTr>
                      <a:noFill/>
                    </a:lnBlToTr>
                    <a:solidFill>
                      <a:srgbClr val="1273A3"/>
                    </a:solidFill>
                  </a:tcPr>
                </a:tc>
                <a:tc>
                  <a:txBody>
                    <a:bodyPr/>
                    <a:lstStyle>
                      <a:lvl1pPr marL="0" lvl="0" indent="0" algn="l" defTabSz="914400" eaLnBrk="0" fontAlgn="base" latinLnBrk="0" hangingPunct="0">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5pPr>
                    </a:lstStyle>
                    <a:p>
                      <a:pPr lvl="0" defTabSz="1033780" eaLnBrk="1" hangingPunct="1">
                        <a:spcBef>
                          <a:spcPct val="20000"/>
                        </a:spcBef>
                        <a:buNone/>
                      </a:pPr>
                      <a:endParaRPr lang="zh-CN" altLang="zh-CN" sz="2000" b="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a:txBody>
                  <a:tcPr marL="86627" marR="86627" marT="43314" marB="433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noFill/>
                      <a:prstDash val="solid"/>
                      <a:headEnd type="none" w="med" len="med"/>
                      <a:tailEnd type="none" w="med" len="med"/>
                    </a:lnB>
                    <a:lnTlToBr>
                      <a:noFill/>
                    </a:lnTlToBr>
                    <a:lnBlToTr>
                      <a:noFill/>
                    </a:lnBlToTr>
                    <a:solidFill>
                      <a:srgbClr val="1273A3"/>
                    </a:solidFill>
                  </a:tcPr>
                </a:tc>
                <a:tc>
                  <a:txBody>
                    <a:bodyPr/>
                    <a:lstStyle>
                      <a:lvl1pPr marL="0" lvl="0" indent="0" algn="l" defTabSz="914400" eaLnBrk="0" fontAlgn="base" latinLnBrk="0" hangingPunct="0">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7200" b="1" i="0" u="none" kern="1200" baseline="0">
                          <a:solidFill>
                            <a:schemeClr val="tx2"/>
                          </a:solidFill>
                          <a:latin typeface="Palatino Linotype" panose="02040502050505030304" pitchFamily="18" charset="0"/>
                          <a:ea typeface="隶书" panose="02010509060101010101" pitchFamily="49" charset="-122"/>
                        </a:defRPr>
                      </a:lvl5pPr>
                    </a:lstStyle>
                    <a:p>
                      <a:pPr lvl="0" defTabSz="1033780" eaLnBrk="1" hangingPunct="1">
                        <a:spcBef>
                          <a:spcPct val="20000"/>
                        </a:spcBef>
                        <a:buNone/>
                      </a:pPr>
                      <a:endParaRPr lang="zh-CN" altLang="zh-CN" sz="2000" b="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a:txBody>
                  <a:tcPr marL="86627" marR="86627" marT="43314" marB="43314">
                    <a:lnL w="12700" cap="flat" cmpd="sng" algn="ctr">
                      <a:solidFill>
                        <a:schemeClr val="bg1"/>
                      </a:solidFill>
                      <a:prstDash val="solid"/>
                      <a:round/>
                      <a:headEnd type="none" w="med" len="med"/>
                      <a:tailEnd type="none" w="med" len="med"/>
                    </a:lnL>
                    <a:lnR w="28575" cap="flat" cmpd="sng">
                      <a:noFill/>
                      <a:prstDash val="solid"/>
                      <a:headEnd type="none" w="med" len="med"/>
                      <a:tailEnd type="none" w="med" len="med"/>
                    </a:lnR>
                    <a:lnT w="12700" cap="flat" cmpd="sng" algn="ctr">
                      <a:solidFill>
                        <a:schemeClr val="bg1"/>
                      </a:solidFill>
                      <a:prstDash val="solid"/>
                      <a:round/>
                      <a:headEnd type="none" w="med" len="med"/>
                      <a:tailEnd type="none" w="med" len="med"/>
                    </a:lnT>
                    <a:lnB w="28575" cap="flat" cmpd="sng">
                      <a:noFill/>
                      <a:prstDash val="solid"/>
                      <a:headEnd type="none" w="med" len="med"/>
                      <a:tailEnd type="none" w="med" len="med"/>
                    </a:lnB>
                    <a:lnTlToBr>
                      <a:noFill/>
                    </a:lnTlToBr>
                    <a:lnBlToTr>
                      <a:noFill/>
                    </a:lnBlToTr>
                    <a:solidFill>
                      <a:srgbClr val="1273A3"/>
                    </a:solidFill>
                  </a:tcPr>
                </a:tc>
              </a:tr>
            </a:tbl>
          </a:graphicData>
        </a:graphic>
      </p:graphicFrame>
      <p:grpSp>
        <p:nvGrpSpPr>
          <p:cNvPr id="2" name="Group 38"/>
          <p:cNvGrpSpPr>
            <a:grpSpLocks/>
          </p:cNvGrpSpPr>
          <p:nvPr/>
        </p:nvGrpSpPr>
        <p:grpSpPr bwMode="auto">
          <a:xfrm>
            <a:off x="3652838" y="3303588"/>
            <a:ext cx="7040562" cy="503237"/>
            <a:chOff x="-280" y="8"/>
            <a:chExt cx="4043" cy="334"/>
          </a:xfrm>
        </p:grpSpPr>
        <p:sp>
          <p:nvSpPr>
            <p:cNvPr id="118824" name="Text Box 39"/>
            <p:cNvSpPr>
              <a:spLocks noChangeArrowheads="1"/>
            </p:cNvSpPr>
            <p:nvPr/>
          </p:nvSpPr>
          <p:spPr bwMode="auto">
            <a:xfrm>
              <a:off x="1261" y="9"/>
              <a:ext cx="954" cy="333"/>
            </a:xfrm>
            <a:prstGeom prst="rect">
              <a:avLst/>
            </a:prstGeom>
            <a:noFill/>
            <a:ln>
              <a:noFill/>
            </a:ln>
            <a:extLst>
              <a:ext uri="{909E8E84-426E-40DD-AFC4-6F175D3DCCD1}"/>
              <a:ext uri="{91240B29-F687-4F45-9708-019B960494DF}"/>
            </a:extLst>
          </p:spPr>
          <p:txBody>
            <a:bodyPr>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algn="ctr" fontAlgn="auto">
                <a:spcBef>
                  <a:spcPct val="50000"/>
                </a:spcBef>
                <a:spcAft>
                  <a:spcPts val="0"/>
                </a:spcAft>
                <a:buFont typeface="Arial" panose="020B0604020202020204" pitchFamily="34" charset="0"/>
                <a:buNone/>
                <a:defRPr/>
              </a:pPr>
              <a:r>
                <a:rPr lang="zh-CN" altLang="en-US" sz="2653" dirty="0">
                  <a:solidFill>
                    <a:schemeClr val="bg1"/>
                  </a:solidFill>
                  <a:latin typeface="华文中宋" panose="02010600040101010101" pitchFamily="2" charset="-122"/>
                  <a:ea typeface="华文中宋" panose="02010600040101010101" pitchFamily="2" charset="-122"/>
                  <a:sym typeface="华文中宋" panose="02010600040101010101" pitchFamily="2" charset="-122"/>
                </a:rPr>
                <a:t>☆</a:t>
              </a:r>
              <a:endParaRPr lang="zh-CN" altLang="en-US" sz="6821" dirty="0">
                <a:solidFill>
                  <a:schemeClr val="bg1"/>
                </a:solidFill>
                <a:latin typeface="微软雅黑" panose="020B0503020204020204" pitchFamily="34" charset="-122"/>
                <a:ea typeface="仿宋_GB2312" pitchFamily="49" charset="-122"/>
              </a:endParaRPr>
            </a:p>
          </p:txBody>
        </p:sp>
        <p:sp>
          <p:nvSpPr>
            <p:cNvPr id="118825" name="Text Box 40"/>
            <p:cNvSpPr>
              <a:spLocks noChangeArrowheads="1"/>
            </p:cNvSpPr>
            <p:nvPr/>
          </p:nvSpPr>
          <p:spPr bwMode="auto">
            <a:xfrm>
              <a:off x="2810" y="8"/>
              <a:ext cx="953" cy="333"/>
            </a:xfrm>
            <a:prstGeom prst="rect">
              <a:avLst/>
            </a:prstGeom>
            <a:noFill/>
            <a:ln>
              <a:noFill/>
            </a:ln>
            <a:extLst>
              <a:ext uri="{909E8E84-426E-40DD-AFC4-6F175D3DCCD1}"/>
              <a:ext uri="{91240B29-F687-4F45-9708-019B960494DF}"/>
            </a:extLst>
          </p:spPr>
          <p:txBody>
            <a:bodyPr>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algn="ctr" fontAlgn="auto">
                <a:spcBef>
                  <a:spcPct val="50000"/>
                </a:spcBef>
                <a:spcAft>
                  <a:spcPts val="0"/>
                </a:spcAft>
                <a:defRPr/>
              </a:pPr>
              <a:r>
                <a:rPr lang="zh-CN" altLang="en-US" sz="2653" dirty="0">
                  <a:solidFill>
                    <a:schemeClr val="bg1"/>
                  </a:solidFill>
                  <a:latin typeface="华文中宋" panose="02010600040101010101" pitchFamily="2" charset="-122"/>
                  <a:ea typeface="华文中宋" panose="02010600040101010101" pitchFamily="2" charset="-122"/>
                  <a:sym typeface="华文中宋" panose="02010600040101010101" pitchFamily="2" charset="-122"/>
                </a:rPr>
                <a:t>☆</a:t>
              </a:r>
              <a:endParaRPr lang="zh-CN" altLang="en-US" sz="2653" dirty="0">
                <a:solidFill>
                  <a:schemeClr val="bg1"/>
                </a:solidFill>
                <a:latin typeface="华文中宋" panose="02010600040101010101" pitchFamily="2" charset="-122"/>
                <a:ea typeface="华文中宋" panose="02010600040101010101" pitchFamily="2" charset="-122"/>
              </a:endParaRPr>
            </a:p>
          </p:txBody>
        </p:sp>
        <p:sp>
          <p:nvSpPr>
            <p:cNvPr id="118826" name="Text Box 41"/>
            <p:cNvSpPr>
              <a:spLocks noChangeArrowheads="1"/>
            </p:cNvSpPr>
            <p:nvPr/>
          </p:nvSpPr>
          <p:spPr bwMode="auto">
            <a:xfrm>
              <a:off x="-280" y="8"/>
              <a:ext cx="953" cy="333"/>
            </a:xfrm>
            <a:prstGeom prst="rect">
              <a:avLst/>
            </a:prstGeom>
            <a:noFill/>
            <a:ln>
              <a:noFill/>
            </a:ln>
            <a:extLst>
              <a:ext uri="{909E8E84-426E-40DD-AFC4-6F175D3DCCD1}"/>
              <a:ext uri="{91240B29-F687-4F45-9708-019B960494DF}"/>
            </a:extLst>
          </p:spPr>
          <p:txBody>
            <a:bodyPr>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algn="ctr" fontAlgn="auto">
                <a:spcBef>
                  <a:spcPct val="50000"/>
                </a:spcBef>
                <a:spcAft>
                  <a:spcPts val="0"/>
                </a:spcAft>
                <a:defRPr/>
              </a:pPr>
              <a:r>
                <a:rPr lang="zh-CN" altLang="en-US" sz="2653" dirty="0">
                  <a:solidFill>
                    <a:schemeClr val="bg1"/>
                  </a:solidFill>
                  <a:latin typeface="华文中宋" panose="02010600040101010101" pitchFamily="2" charset="-122"/>
                  <a:ea typeface="华文中宋" panose="02010600040101010101" pitchFamily="2" charset="-122"/>
                  <a:sym typeface="华文中宋" panose="02010600040101010101" pitchFamily="2" charset="-122"/>
                </a:rPr>
                <a:t>☆☆</a:t>
              </a:r>
              <a:endParaRPr lang="zh-CN" altLang="en-US" sz="2653" dirty="0">
                <a:solidFill>
                  <a:schemeClr val="bg1"/>
                </a:solidFill>
                <a:latin typeface="华文中宋" panose="02010600040101010101" pitchFamily="2" charset="-122"/>
                <a:ea typeface="华文中宋" panose="02010600040101010101" pitchFamily="2" charset="-122"/>
              </a:endParaRPr>
            </a:p>
          </p:txBody>
        </p:sp>
      </p:grpSp>
      <p:grpSp>
        <p:nvGrpSpPr>
          <p:cNvPr id="3" name="Group 34"/>
          <p:cNvGrpSpPr>
            <a:grpSpLocks/>
          </p:cNvGrpSpPr>
          <p:nvPr/>
        </p:nvGrpSpPr>
        <p:grpSpPr bwMode="auto">
          <a:xfrm>
            <a:off x="3652838" y="4295775"/>
            <a:ext cx="7040562" cy="520700"/>
            <a:chOff x="-280" y="-14"/>
            <a:chExt cx="4043" cy="347"/>
          </a:xfrm>
        </p:grpSpPr>
        <p:sp>
          <p:nvSpPr>
            <p:cNvPr id="118821" name="Text Box 35"/>
            <p:cNvSpPr>
              <a:spLocks noChangeArrowheads="1"/>
            </p:cNvSpPr>
            <p:nvPr/>
          </p:nvSpPr>
          <p:spPr bwMode="auto">
            <a:xfrm>
              <a:off x="1265" y="-14"/>
              <a:ext cx="953" cy="333"/>
            </a:xfrm>
            <a:prstGeom prst="rect">
              <a:avLst/>
            </a:prstGeom>
            <a:noFill/>
            <a:ln>
              <a:noFill/>
            </a:ln>
            <a:extLst>
              <a:ext uri="{909E8E84-426E-40DD-AFC4-6F175D3DCCD1}"/>
              <a:ext uri="{91240B29-F687-4F45-9708-019B960494DF}"/>
            </a:extLst>
          </p:spPr>
          <p:txBody>
            <a:bodyPr>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algn="ctr" fontAlgn="auto">
                <a:spcBef>
                  <a:spcPct val="50000"/>
                </a:spcBef>
                <a:spcAft>
                  <a:spcPts val="0"/>
                </a:spcAft>
                <a:defRPr/>
              </a:pPr>
              <a:r>
                <a:rPr lang="zh-CN" altLang="en-US" sz="2653" dirty="0">
                  <a:solidFill>
                    <a:schemeClr val="bg1"/>
                  </a:solidFill>
                  <a:latin typeface="华文中宋" panose="02010600040101010101" pitchFamily="2" charset="-122"/>
                  <a:ea typeface="华文中宋" panose="02010600040101010101" pitchFamily="2" charset="-122"/>
                  <a:sym typeface="华文中宋" panose="02010600040101010101" pitchFamily="2" charset="-122"/>
                </a:rPr>
                <a:t>☆☆</a:t>
              </a:r>
              <a:endParaRPr lang="zh-CN" altLang="en-US" sz="2653" dirty="0">
                <a:solidFill>
                  <a:schemeClr val="bg1"/>
                </a:solidFill>
                <a:latin typeface="华文中宋" panose="02010600040101010101" pitchFamily="2" charset="-122"/>
                <a:ea typeface="华文中宋" panose="02010600040101010101" pitchFamily="2" charset="-122"/>
              </a:endParaRPr>
            </a:p>
          </p:txBody>
        </p:sp>
        <p:sp>
          <p:nvSpPr>
            <p:cNvPr id="118822" name="Text Box 36"/>
            <p:cNvSpPr>
              <a:spLocks noChangeArrowheads="1"/>
            </p:cNvSpPr>
            <p:nvPr/>
          </p:nvSpPr>
          <p:spPr bwMode="auto">
            <a:xfrm>
              <a:off x="-280" y="-10"/>
              <a:ext cx="953" cy="333"/>
            </a:xfrm>
            <a:prstGeom prst="rect">
              <a:avLst/>
            </a:prstGeom>
            <a:noFill/>
            <a:ln>
              <a:noFill/>
            </a:ln>
            <a:extLst>
              <a:ext uri="{909E8E84-426E-40DD-AFC4-6F175D3DCCD1}"/>
              <a:ext uri="{91240B29-F687-4F45-9708-019B960494DF}"/>
            </a:extLst>
          </p:spPr>
          <p:txBody>
            <a:bodyPr>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algn="ctr" fontAlgn="auto">
                <a:spcBef>
                  <a:spcPct val="50000"/>
                </a:spcBef>
                <a:spcAft>
                  <a:spcPts val="0"/>
                </a:spcAft>
                <a:defRPr/>
              </a:pPr>
              <a:r>
                <a:rPr lang="zh-CN" altLang="en-US" sz="2653" dirty="0">
                  <a:solidFill>
                    <a:schemeClr val="bg1"/>
                  </a:solidFill>
                  <a:latin typeface="华文中宋" panose="02010600040101010101" pitchFamily="2" charset="-122"/>
                  <a:ea typeface="华文中宋" panose="02010600040101010101" pitchFamily="2" charset="-122"/>
                  <a:sym typeface="华文中宋" panose="02010600040101010101" pitchFamily="2" charset="-122"/>
                </a:rPr>
                <a:t>☆</a:t>
              </a:r>
              <a:endParaRPr lang="zh-CN" altLang="en-US" sz="2653" dirty="0">
                <a:solidFill>
                  <a:schemeClr val="bg1"/>
                </a:solidFill>
                <a:latin typeface="华文中宋" panose="02010600040101010101" pitchFamily="2" charset="-122"/>
                <a:ea typeface="华文中宋" panose="02010600040101010101" pitchFamily="2" charset="-122"/>
              </a:endParaRPr>
            </a:p>
          </p:txBody>
        </p:sp>
        <p:sp>
          <p:nvSpPr>
            <p:cNvPr id="118823" name="Text Box 37"/>
            <p:cNvSpPr>
              <a:spLocks noChangeArrowheads="1"/>
            </p:cNvSpPr>
            <p:nvPr/>
          </p:nvSpPr>
          <p:spPr bwMode="auto">
            <a:xfrm>
              <a:off x="2810" y="0"/>
              <a:ext cx="953" cy="333"/>
            </a:xfrm>
            <a:prstGeom prst="rect">
              <a:avLst/>
            </a:prstGeom>
            <a:noFill/>
            <a:ln>
              <a:noFill/>
            </a:ln>
            <a:extLst>
              <a:ext uri="{909E8E84-426E-40DD-AFC4-6F175D3DCCD1}"/>
              <a:ext uri="{91240B29-F687-4F45-9708-019B960494DF}"/>
            </a:extLst>
          </p:spPr>
          <p:txBody>
            <a:bodyPr>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algn="ctr" fontAlgn="auto">
                <a:spcBef>
                  <a:spcPct val="50000"/>
                </a:spcBef>
                <a:spcAft>
                  <a:spcPts val="0"/>
                </a:spcAft>
                <a:defRPr/>
              </a:pPr>
              <a:r>
                <a:rPr lang="zh-CN" altLang="en-US" sz="2653" dirty="0">
                  <a:solidFill>
                    <a:schemeClr val="bg1"/>
                  </a:solidFill>
                  <a:latin typeface="华文中宋" panose="02010600040101010101" pitchFamily="2" charset="-122"/>
                  <a:ea typeface="华文中宋" panose="02010600040101010101" pitchFamily="2" charset="-122"/>
                  <a:sym typeface="华文中宋" panose="02010600040101010101" pitchFamily="2" charset="-122"/>
                </a:rPr>
                <a:t>☆</a:t>
              </a:r>
              <a:endParaRPr lang="zh-CN" altLang="en-US" sz="2653" dirty="0">
                <a:solidFill>
                  <a:schemeClr val="bg1"/>
                </a:solidFill>
                <a:latin typeface="华文中宋" panose="02010600040101010101" pitchFamily="2" charset="-122"/>
                <a:ea typeface="华文中宋" panose="02010600040101010101" pitchFamily="2" charset="-122"/>
              </a:endParaRPr>
            </a:p>
          </p:txBody>
        </p:sp>
      </p:grpSp>
      <p:grpSp>
        <p:nvGrpSpPr>
          <p:cNvPr id="4" name="Group 30"/>
          <p:cNvGrpSpPr>
            <a:grpSpLocks/>
          </p:cNvGrpSpPr>
          <p:nvPr/>
        </p:nvGrpSpPr>
        <p:grpSpPr bwMode="auto">
          <a:xfrm>
            <a:off x="3652838" y="5338763"/>
            <a:ext cx="7089775" cy="503237"/>
            <a:chOff x="-320" y="0"/>
            <a:chExt cx="4072" cy="334"/>
          </a:xfrm>
        </p:grpSpPr>
        <p:sp>
          <p:nvSpPr>
            <p:cNvPr id="118818" name="Text Box 31"/>
            <p:cNvSpPr>
              <a:spLocks noChangeArrowheads="1"/>
            </p:cNvSpPr>
            <p:nvPr/>
          </p:nvSpPr>
          <p:spPr bwMode="auto">
            <a:xfrm>
              <a:off x="1225" y="0"/>
              <a:ext cx="954" cy="333"/>
            </a:xfrm>
            <a:prstGeom prst="rect">
              <a:avLst/>
            </a:prstGeom>
            <a:noFill/>
            <a:ln>
              <a:noFill/>
            </a:ln>
            <a:extLst>
              <a:ext uri="{909E8E84-426E-40DD-AFC4-6F175D3DCCD1}"/>
              <a:ext uri="{91240B29-F687-4F45-9708-019B960494DF}"/>
            </a:extLst>
          </p:spPr>
          <p:txBody>
            <a:bodyPr>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algn="ctr" fontAlgn="auto">
                <a:spcBef>
                  <a:spcPct val="50000"/>
                </a:spcBef>
                <a:spcAft>
                  <a:spcPts val="0"/>
                </a:spcAft>
                <a:defRPr/>
              </a:pPr>
              <a:r>
                <a:rPr lang="zh-CN" altLang="en-US" sz="2653" dirty="0">
                  <a:solidFill>
                    <a:schemeClr val="bg1"/>
                  </a:solidFill>
                  <a:latin typeface="华文中宋" panose="02010600040101010101" pitchFamily="2" charset="-122"/>
                  <a:ea typeface="华文中宋" panose="02010600040101010101" pitchFamily="2" charset="-122"/>
                  <a:sym typeface="华文中宋" panose="02010600040101010101" pitchFamily="2" charset="-122"/>
                </a:rPr>
                <a:t>☆</a:t>
              </a:r>
              <a:endParaRPr lang="zh-CN" altLang="en-US" sz="2653" dirty="0">
                <a:solidFill>
                  <a:schemeClr val="bg1"/>
                </a:solidFill>
                <a:latin typeface="华文中宋" panose="02010600040101010101" pitchFamily="2" charset="-122"/>
                <a:ea typeface="华文中宋" panose="02010600040101010101" pitchFamily="2" charset="-122"/>
              </a:endParaRPr>
            </a:p>
          </p:txBody>
        </p:sp>
        <p:sp>
          <p:nvSpPr>
            <p:cNvPr id="118819" name="Text Box 32"/>
            <p:cNvSpPr>
              <a:spLocks noChangeArrowheads="1"/>
            </p:cNvSpPr>
            <p:nvPr/>
          </p:nvSpPr>
          <p:spPr bwMode="auto">
            <a:xfrm>
              <a:off x="-320" y="0"/>
              <a:ext cx="953" cy="333"/>
            </a:xfrm>
            <a:prstGeom prst="rect">
              <a:avLst/>
            </a:prstGeom>
            <a:noFill/>
            <a:ln>
              <a:noFill/>
            </a:ln>
            <a:extLst>
              <a:ext uri="{909E8E84-426E-40DD-AFC4-6F175D3DCCD1}"/>
              <a:ext uri="{91240B29-F687-4F45-9708-019B960494DF}"/>
            </a:extLst>
          </p:spPr>
          <p:txBody>
            <a:bodyPr>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algn="ctr" fontAlgn="auto">
                <a:spcBef>
                  <a:spcPct val="50000"/>
                </a:spcBef>
                <a:spcAft>
                  <a:spcPts val="0"/>
                </a:spcAft>
                <a:defRPr/>
              </a:pPr>
              <a:r>
                <a:rPr lang="zh-CN" altLang="en-US" sz="2653" dirty="0">
                  <a:solidFill>
                    <a:schemeClr val="bg1"/>
                  </a:solidFill>
                  <a:latin typeface="华文中宋" panose="02010600040101010101" pitchFamily="2" charset="-122"/>
                  <a:ea typeface="华文中宋" panose="02010600040101010101" pitchFamily="2" charset="-122"/>
                  <a:sym typeface="华文中宋" panose="02010600040101010101" pitchFamily="2" charset="-122"/>
                </a:rPr>
                <a:t>☆</a:t>
              </a:r>
              <a:endParaRPr lang="zh-CN" altLang="en-US" sz="2653" dirty="0">
                <a:solidFill>
                  <a:schemeClr val="bg1"/>
                </a:solidFill>
                <a:latin typeface="华文中宋" panose="02010600040101010101" pitchFamily="2" charset="-122"/>
                <a:ea typeface="华文中宋" panose="02010600040101010101" pitchFamily="2" charset="-122"/>
              </a:endParaRPr>
            </a:p>
          </p:txBody>
        </p:sp>
        <p:sp>
          <p:nvSpPr>
            <p:cNvPr id="118820" name="Text Box 33"/>
            <p:cNvSpPr>
              <a:spLocks noChangeArrowheads="1"/>
            </p:cNvSpPr>
            <p:nvPr/>
          </p:nvSpPr>
          <p:spPr bwMode="auto">
            <a:xfrm>
              <a:off x="2799" y="1"/>
              <a:ext cx="953" cy="333"/>
            </a:xfrm>
            <a:prstGeom prst="rect">
              <a:avLst/>
            </a:prstGeom>
            <a:noFill/>
            <a:ln>
              <a:noFill/>
            </a:ln>
            <a:extLst>
              <a:ext uri="{909E8E84-426E-40DD-AFC4-6F175D3DCCD1}"/>
              <a:ext uri="{91240B29-F687-4F45-9708-019B960494DF}"/>
            </a:extLst>
          </p:spPr>
          <p:txBody>
            <a:bodyPr>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algn="ctr" fontAlgn="auto">
                <a:spcBef>
                  <a:spcPct val="50000"/>
                </a:spcBef>
                <a:spcAft>
                  <a:spcPts val="0"/>
                </a:spcAft>
                <a:defRPr/>
              </a:pPr>
              <a:r>
                <a:rPr lang="zh-CN" altLang="en-US" sz="2653" dirty="0">
                  <a:solidFill>
                    <a:schemeClr val="bg1"/>
                  </a:solidFill>
                  <a:latin typeface="华文中宋" panose="02010600040101010101" pitchFamily="2" charset="-122"/>
                  <a:ea typeface="华文中宋" panose="02010600040101010101" pitchFamily="2" charset="-122"/>
                  <a:sym typeface="华文中宋" panose="02010600040101010101" pitchFamily="2" charset="-122"/>
                </a:rPr>
                <a:t>☆☆</a:t>
              </a:r>
              <a:endParaRPr lang="zh-CN" altLang="en-US" sz="2653" dirty="0">
                <a:solidFill>
                  <a:schemeClr val="bg1"/>
                </a:solidFill>
                <a:latin typeface="华文中宋" panose="02010600040101010101" pitchFamily="2" charset="-122"/>
                <a:ea typeface="华文中宋" panose="02010600040101010101" pitchFamily="2" charset="-122"/>
              </a:endParaRPr>
            </a:p>
          </p:txBody>
        </p:sp>
      </p:grpSp>
      <p:sp>
        <p:nvSpPr>
          <p:cNvPr id="145435" name="矩形 18"/>
          <p:cNvSpPr>
            <a:spLocks noChangeArrowheads="1"/>
          </p:cNvSpPr>
          <p:nvPr/>
        </p:nvSpPr>
        <p:spPr bwMode="auto">
          <a:xfrm>
            <a:off x="3465513" y="984250"/>
            <a:ext cx="5729287" cy="739775"/>
          </a:xfrm>
          <a:prstGeom prst="rect">
            <a:avLst/>
          </a:prstGeom>
          <a:noFill/>
          <a:ln w="9525">
            <a:noFill/>
            <a:miter lim="800000"/>
            <a:headEnd/>
            <a:tailEnd/>
          </a:ln>
        </p:spPr>
        <p:txBody>
          <a:bodyPr>
            <a:spAutoFit/>
          </a:bodyPr>
          <a:lstStyle/>
          <a:p>
            <a:pPr algn="ctr">
              <a:lnSpc>
                <a:spcPct val="150000"/>
              </a:lnSpc>
              <a:buFont typeface="Arial" charset="0"/>
              <a:buNone/>
            </a:pPr>
            <a:r>
              <a:rPr lang="zh-CN" altLang="en-US" sz="2800" b="1">
                <a:latin typeface="微软雅黑"/>
                <a:ea typeface="微软雅黑"/>
                <a:cs typeface="微软雅黑"/>
                <a:sym typeface="黑体" pitchFamily="2" charset="-122"/>
              </a:rPr>
              <a:t>高考几个复习轮次的侧重点</a:t>
            </a:r>
            <a:endParaRPr lang="zh-CN" altLang="en-US" sz="2800" b="1">
              <a:latin typeface="微软雅黑"/>
              <a:ea typeface="仿宋_GB2312" pitchFamily="49" charset="-122"/>
            </a:endParaRPr>
          </a:p>
        </p:txBody>
      </p:sp>
      <p:sp>
        <p:nvSpPr>
          <p:cNvPr id="7" name="内容占位符 6"/>
          <p:cNvSpPr>
            <a:spLocks noGrp="1"/>
          </p:cNvSpPr>
          <p:nvPr>
            <p:ph sz="quarter" idx="13"/>
          </p:nvPr>
        </p:nvSpPr>
        <p:spPr/>
        <p:txBody>
          <a:bodyPr rtlCol="0">
            <a:normAutofit/>
          </a:bodyPr>
          <a:lstStyle/>
          <a:p>
            <a:pPr fontAlgn="auto">
              <a:spcAft>
                <a:spcPts val="0"/>
              </a:spcAft>
              <a:buFont typeface="Arial" panose="020B0604020202020204" pitchFamily="34" charset="0"/>
              <a:buNone/>
              <a:defRPr/>
            </a:pPr>
            <a:r>
              <a:rPr kumimoji="1" lang="zh-CN" altLang="en-US" dirty="0">
                <a:ea typeface="微软雅黑" panose="020B0503020204020204" pitchFamily="34" charset="-122"/>
                <a:cs typeface="+mn-cs"/>
              </a:rPr>
              <a:t>教材</a:t>
            </a:r>
            <a:r>
              <a:rPr kumimoji="1" lang="zh-CN" altLang="en-US" dirty="0" smtClean="0">
                <a:ea typeface="微软雅黑" panose="020B0503020204020204" pitchFamily="34" charset="-122"/>
                <a:cs typeface="+mn-cs"/>
              </a:rPr>
              <a:t>处理</a:t>
            </a:r>
            <a:endParaRPr kumimoji="1" lang="zh-CN" altLang="en-US" dirty="0">
              <a:solidFill>
                <a:schemeClr val="tx1">
                  <a:lumMod val="65000"/>
                  <a:lumOff val="35000"/>
                </a:schemeClr>
              </a:solidFill>
              <a:effectLst>
                <a:glow rad="101600">
                  <a:schemeClr val="bg2">
                    <a:alpha val="60000"/>
                  </a:schemeClr>
                </a:glow>
              </a:effectLst>
              <a:latin typeface="华文细黑" panose="02010600040101010101" pitchFamily="2" charset="-122"/>
              <a:ea typeface="华文细黑" panose="02010600040101010101" pitchFamily="2" charset="-122"/>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1442"/>
                                        </p:tgtEl>
                                        <p:attrNameLst>
                                          <p:attrName>style.visibility</p:attrName>
                                        </p:attrNameLst>
                                      </p:cBhvr>
                                      <p:to>
                                        <p:strVal val="visible"/>
                                      </p:to>
                                    </p:set>
                                    <p:animEffect>
                                      <p:cBhvr>
                                        <p:cTn id="7" dur="500"/>
                                        <p:tgtEl>
                                          <p:spTgt spid="614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p:cBhvr>
                                        <p:cTn id="12" dur="10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p:cBhvr>
                                        <p:cTn id="17" dur="10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8386" name="文本占位符 1168385"/>
          <p:cNvSpPr>
            <a:spLocks noGrp="1" noRot="1"/>
          </p:cNvSpPr>
          <p:nvPr>
            <p:ph idx="1"/>
          </p:nvPr>
        </p:nvSpPr>
        <p:spPr>
          <a:xfrm>
            <a:off x="727075" y="1573213"/>
            <a:ext cx="10515600" cy="4351337"/>
          </a:xfrm>
        </p:spPr>
        <p:txBody>
          <a:bodyPr rtlCol="0"/>
          <a:lstStyle/>
          <a:p>
            <a:pPr algn="ctr" fontAlgn="auto">
              <a:lnSpc>
                <a:spcPct val="150000"/>
              </a:lnSpc>
              <a:spcAft>
                <a:spcPts val="0"/>
              </a:spcAft>
              <a:buFont typeface="Wingdings" panose="05000000000000000000" pitchFamily="2" charset="2"/>
              <a:buNone/>
              <a:defRPr/>
            </a:pPr>
            <a:r>
              <a:rPr lang="zh-CN" altLang="en-US" sz="3200" noProof="1">
                <a:effectLst>
                  <a:outerShdw blurRad="38100" dist="38100" dir="2700000">
                    <a:srgbClr val="C0C0C0"/>
                  </a:outerShdw>
                </a:effectLst>
                <a:latin typeface="微软雅黑" panose="020B0503020204020204" pitchFamily="34" charset="-122"/>
                <a:ea typeface="微软雅黑" panose="020B0503020204020204" pitchFamily="34" charset="-122"/>
                <a:cs typeface="+mn-cs"/>
              </a:rPr>
              <a:t>关注知识记忆，缺乏多重整合</a:t>
            </a:r>
          </a:p>
          <a:p>
            <a:pPr algn="ctr" fontAlgn="auto">
              <a:lnSpc>
                <a:spcPct val="150000"/>
              </a:lnSpc>
              <a:spcAft>
                <a:spcPts val="0"/>
              </a:spcAft>
              <a:buFont typeface="Wingdings" panose="05000000000000000000" pitchFamily="2" charset="2"/>
              <a:buNone/>
              <a:defRPr/>
            </a:pPr>
            <a:r>
              <a:rPr lang="zh-CN" altLang="en-US" sz="3200" noProof="1">
                <a:effectLst>
                  <a:outerShdw blurRad="38100" dist="38100" dir="2700000">
                    <a:srgbClr val="C0C0C0"/>
                  </a:outerShdw>
                </a:effectLst>
                <a:latin typeface="微软雅黑" panose="020B0503020204020204" pitchFamily="34" charset="-122"/>
                <a:ea typeface="微软雅黑" panose="020B0503020204020204" pitchFamily="34" charset="-122"/>
                <a:cs typeface="+mn-cs"/>
              </a:rPr>
              <a:t>重视技能讲解，轻视</a:t>
            </a:r>
            <a:r>
              <a:rPr lang="zh-CN" altLang="en-US" sz="3200" b="1" noProof="1">
                <a:solidFill>
                  <a:srgbClr val="1273A3"/>
                </a:solidFill>
                <a:effectLst>
                  <a:outerShdw blurRad="38100" dist="38100" dir="2700000">
                    <a:srgbClr val="C0C0C0"/>
                  </a:outerShdw>
                </a:effectLst>
                <a:latin typeface="微软雅黑" panose="020B0503020204020204" pitchFamily="34" charset="-122"/>
                <a:ea typeface="微软雅黑" panose="020B0503020204020204" pitchFamily="34" charset="-122"/>
                <a:cs typeface="+mn-cs"/>
              </a:rPr>
              <a:t>过程方法</a:t>
            </a:r>
          </a:p>
          <a:p>
            <a:pPr algn="ctr" fontAlgn="auto">
              <a:lnSpc>
                <a:spcPct val="150000"/>
              </a:lnSpc>
              <a:spcAft>
                <a:spcPts val="0"/>
              </a:spcAft>
              <a:buFont typeface="Wingdings" panose="05000000000000000000" pitchFamily="2" charset="2"/>
              <a:buNone/>
              <a:defRPr/>
            </a:pPr>
            <a:r>
              <a:rPr lang="zh-CN" altLang="en-US" sz="3200" noProof="1">
                <a:effectLst>
                  <a:outerShdw blurRad="38100" dist="38100" dir="2700000">
                    <a:srgbClr val="C0C0C0"/>
                  </a:outerShdw>
                </a:effectLst>
                <a:latin typeface="微软雅黑" panose="020B0503020204020204" pitchFamily="34" charset="-122"/>
                <a:ea typeface="微软雅黑" panose="020B0503020204020204" pitchFamily="34" charset="-122"/>
                <a:cs typeface="+mn-cs"/>
              </a:rPr>
              <a:t>强调完成进度，弱化规范指导</a:t>
            </a:r>
          </a:p>
          <a:p>
            <a:pPr algn="ctr" fontAlgn="auto">
              <a:lnSpc>
                <a:spcPct val="150000"/>
              </a:lnSpc>
              <a:spcAft>
                <a:spcPts val="0"/>
              </a:spcAft>
              <a:buFont typeface="Wingdings" panose="05000000000000000000" pitchFamily="2" charset="2"/>
              <a:buNone/>
              <a:defRPr/>
            </a:pPr>
            <a:r>
              <a:rPr lang="zh-CN" altLang="en-US" sz="3200" noProof="1">
                <a:effectLst>
                  <a:outerShdw blurRad="38100" dist="38100" dir="2700000">
                    <a:srgbClr val="C0C0C0"/>
                  </a:outerShdw>
                </a:effectLst>
                <a:latin typeface="微软雅黑" panose="020B0503020204020204" pitchFamily="34" charset="-122"/>
                <a:ea typeface="微软雅黑" panose="020B0503020204020204" pitchFamily="34" charset="-122"/>
                <a:cs typeface="+mn-cs"/>
              </a:rPr>
              <a:t>面向优势群体，忽视个性差异</a:t>
            </a:r>
          </a:p>
          <a:p>
            <a:pPr algn="ctr" fontAlgn="auto">
              <a:lnSpc>
                <a:spcPct val="150000"/>
              </a:lnSpc>
              <a:spcAft>
                <a:spcPts val="0"/>
              </a:spcAft>
              <a:buFont typeface="Wingdings" panose="05000000000000000000" pitchFamily="2" charset="2"/>
              <a:buNone/>
              <a:defRPr/>
            </a:pPr>
            <a:endParaRPr lang="zh-CN" altLang="en-US" sz="3200" noProof="1">
              <a:effectLst>
                <a:outerShdw blurRad="38100" dist="38100" dir="2700000">
                  <a:srgbClr val="C0C0C0"/>
                </a:outerShdw>
              </a:effectLst>
              <a:latin typeface="微软雅黑" panose="020B0503020204020204" pitchFamily="34" charset="-122"/>
              <a:ea typeface="微软雅黑" panose="020B0503020204020204" pitchFamily="34" charset="-122"/>
              <a:cs typeface="+mn-cs"/>
            </a:endParaRPr>
          </a:p>
          <a:p>
            <a:pPr algn="ctr" fontAlgn="auto">
              <a:lnSpc>
                <a:spcPct val="150000"/>
              </a:lnSpc>
              <a:spcAft>
                <a:spcPts val="0"/>
              </a:spcAft>
              <a:buFont typeface="Wingdings" panose="05000000000000000000" pitchFamily="2" charset="2"/>
              <a:buNone/>
              <a:defRPr/>
            </a:pPr>
            <a:endParaRPr lang="zh-CN" altLang="en-US" sz="3200" noProof="1">
              <a:effectLst>
                <a:outerShdw blurRad="38100" dist="38100" dir="2700000">
                  <a:srgbClr val="C0C0C0"/>
                </a:outerShdw>
              </a:effectLst>
              <a:cs typeface="+mn-cs"/>
            </a:endParaRPr>
          </a:p>
          <a:p>
            <a:pPr algn="ctr" fontAlgn="auto">
              <a:lnSpc>
                <a:spcPct val="150000"/>
              </a:lnSpc>
              <a:spcAft>
                <a:spcPts val="0"/>
              </a:spcAft>
              <a:buFont typeface="Wingdings" panose="05000000000000000000" pitchFamily="2" charset="2"/>
              <a:buNone/>
              <a:defRPr/>
            </a:pPr>
            <a:endParaRPr lang="zh-CN" altLang="en-US" sz="3200" noProof="1">
              <a:effectLst>
                <a:outerShdw blurRad="38100" dist="38100" dir="2700000">
                  <a:srgbClr val="C0C0C0"/>
                </a:outerShdw>
              </a:effectLst>
              <a:cs typeface="+mn-cs"/>
            </a:endParaRPr>
          </a:p>
        </p:txBody>
      </p:sp>
      <p:sp>
        <p:nvSpPr>
          <p:cNvPr id="146434" name="内容占位符 2"/>
          <p:cNvSpPr>
            <a:spLocks noGrp="1"/>
          </p:cNvSpPr>
          <p:nvPr>
            <p:ph sz="quarter" idx="13"/>
          </p:nvPr>
        </p:nvSpPr>
        <p:spPr>
          <a:xfrm>
            <a:off x="1116013" y="439738"/>
            <a:ext cx="6383337" cy="581025"/>
          </a:xfrm>
        </p:spPr>
        <p:txBody>
          <a:bodyPr/>
          <a:lstStyle/>
          <a:p>
            <a:r>
              <a:rPr lang="zh-CN" altLang="en-US" smtClean="0">
                <a:latin typeface="微软雅黑"/>
                <a:ea typeface="微软雅黑"/>
              </a:rPr>
              <a:t>一轮复习主要误区</a:t>
            </a:r>
          </a:p>
        </p:txBody>
      </p:sp>
    </p:spTree>
  </p:cSld>
  <p:clrMapOvr>
    <a:masterClrMapping/>
  </p:clrMapOvr>
  <p:transition spd="slow"/>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481" name="内容占位符 1"/>
          <p:cNvSpPr>
            <a:spLocks noGrp="1"/>
          </p:cNvSpPr>
          <p:nvPr>
            <p:ph sz="quarter" idx="13"/>
          </p:nvPr>
        </p:nvSpPr>
        <p:spPr>
          <a:xfrm>
            <a:off x="1116013" y="439738"/>
            <a:ext cx="10017125" cy="581025"/>
          </a:xfrm>
        </p:spPr>
        <p:txBody>
          <a:bodyPr/>
          <a:lstStyle/>
          <a:p>
            <a:r>
              <a:rPr lang="zh-CN" altLang="en-US" sz="2400" smtClean="0">
                <a:latin typeface="微软雅黑"/>
                <a:ea typeface="微软雅黑"/>
                <a:sym typeface="黑体" pitchFamily="2" charset="-122"/>
              </a:rPr>
              <a:t>课程标准和考试说明对高考备考的积极导向作用</a:t>
            </a:r>
            <a:r>
              <a:rPr lang="zh-CN" altLang="en-US" sz="2400" smtClean="0">
                <a:latin typeface="微软雅黑"/>
                <a:ea typeface="微软雅黑"/>
              </a:rPr>
              <a:t>  </a:t>
            </a:r>
          </a:p>
        </p:txBody>
      </p:sp>
      <p:graphicFrame>
        <p:nvGraphicFramePr>
          <p:cNvPr id="53251" name="Group 3"/>
          <p:cNvGraphicFramePr>
            <a:graphicFrameLocks noGrp="1"/>
          </p:cNvGraphicFramePr>
          <p:nvPr/>
        </p:nvGraphicFramePr>
        <p:xfrm>
          <a:off x="692150" y="1431925"/>
          <a:ext cx="10440988" cy="4481513"/>
        </p:xfrm>
        <a:graphic>
          <a:graphicData uri="http://schemas.openxmlformats.org/drawingml/2006/table">
            <a:tbl>
              <a:tblPr/>
              <a:tblGrid>
                <a:gridCol w="2055909"/>
                <a:gridCol w="8384060"/>
              </a:tblGrid>
              <a:tr h="960750">
                <a:tc>
                  <a:txBody>
                    <a:bodyPr/>
                    <a:lstStyle/>
                    <a:p>
                      <a:pPr marL="0" marR="0" lvl="0" indent="0" algn="ctr" defTabSz="1033145"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23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sym typeface="黑体" panose="02010600030101010101" pitchFamily="2" charset="-122"/>
                        </a:rPr>
                        <a:t>学习目标</a:t>
                      </a:r>
                    </a:p>
                  </a:txBody>
                  <a:tcPr marL="99261" marR="99261"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273A3"/>
                    </a:solidFill>
                  </a:tcPr>
                </a:tc>
                <a:tc>
                  <a:txBody>
                    <a:bodyPr/>
                    <a:lstStyle/>
                    <a:p>
                      <a:pPr marL="0" marR="0" lvl="0" indent="0" algn="l" defTabSz="1033145"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23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sym typeface="黑体" panose="02010600030101010101" pitchFamily="2" charset="-122"/>
                        </a:rPr>
                        <a:t>强调知识与能力、过程与方法和情感态度价值观这</a:t>
                      </a:r>
                      <a:r>
                        <a:rPr kumimoji="0" lang="zh-CN" altLang="en-US" sz="2300" b="0" i="0" u="none" strike="noStrike" cap="none" normalizeH="0" baseline="0" dirty="0" smtClean="0">
                          <a:ln>
                            <a:noFill/>
                          </a:ln>
                          <a:solidFill>
                            <a:schemeClr val="bg1"/>
                          </a:solidFill>
                          <a:effectLst/>
                          <a:latin typeface="Arial" panose="020B0604020202020204"/>
                          <a:ea typeface="微软雅黑" panose="020B0503020204020204" pitchFamily="34" charset="-122"/>
                          <a:sym typeface="黑体" panose="02010600030101010101" pitchFamily="2" charset="-122"/>
                        </a:rPr>
                        <a:t>“</a:t>
                      </a:r>
                      <a:r>
                        <a:rPr kumimoji="0" lang="zh-CN" altLang="en-US" sz="23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sym typeface="黑体" panose="02010600030101010101" pitchFamily="2" charset="-122"/>
                        </a:rPr>
                        <a:t>三维</a:t>
                      </a:r>
                      <a:r>
                        <a:rPr kumimoji="0" lang="zh-CN" altLang="en-US" sz="2300" b="0" i="0" u="none" strike="noStrike" cap="none" normalizeH="0" baseline="0" dirty="0" smtClean="0">
                          <a:ln>
                            <a:noFill/>
                          </a:ln>
                          <a:solidFill>
                            <a:schemeClr val="bg1"/>
                          </a:solidFill>
                          <a:effectLst/>
                          <a:latin typeface="Arial" panose="020B0604020202020204"/>
                          <a:ea typeface="微软雅黑" panose="020B0503020204020204" pitchFamily="34" charset="-122"/>
                          <a:sym typeface="黑体" panose="02010600030101010101" pitchFamily="2" charset="-122"/>
                        </a:rPr>
                        <a:t>”</a:t>
                      </a:r>
                      <a:r>
                        <a:rPr kumimoji="0" lang="zh-CN" altLang="en-US" sz="23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sym typeface="黑体" panose="02010600030101010101" pitchFamily="2" charset="-122"/>
                        </a:rPr>
                        <a:t>目标的有机统一，反对</a:t>
                      </a:r>
                      <a:r>
                        <a:rPr kumimoji="0" lang="zh-CN" altLang="en-US" sz="2300" b="0" i="0" u="none" strike="noStrike" cap="none" normalizeH="0" baseline="0" dirty="0" smtClean="0">
                          <a:ln>
                            <a:noFill/>
                          </a:ln>
                          <a:solidFill>
                            <a:schemeClr val="bg1"/>
                          </a:solidFill>
                          <a:effectLst/>
                          <a:latin typeface="Arial" panose="020B0604020202020204"/>
                          <a:ea typeface="微软雅黑" panose="020B0503020204020204" pitchFamily="34" charset="-122"/>
                          <a:sym typeface="黑体" panose="02010600030101010101" pitchFamily="2" charset="-122"/>
                        </a:rPr>
                        <a:t>“</a:t>
                      </a:r>
                      <a:r>
                        <a:rPr kumimoji="0" lang="zh-CN" altLang="en-US" sz="23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sym typeface="黑体" panose="02010600030101010101" pitchFamily="2" charset="-122"/>
                        </a:rPr>
                        <a:t>重知识，轻能力</a:t>
                      </a:r>
                      <a:r>
                        <a:rPr kumimoji="0" lang="zh-CN" altLang="en-US" sz="2300" b="0" i="0" u="none" strike="noStrike" cap="none" normalizeH="0" baseline="0" dirty="0" smtClean="0">
                          <a:ln>
                            <a:noFill/>
                          </a:ln>
                          <a:solidFill>
                            <a:schemeClr val="bg1"/>
                          </a:solidFill>
                          <a:effectLst/>
                          <a:latin typeface="Arial" panose="020B0604020202020204"/>
                          <a:ea typeface="微软雅黑" panose="020B0503020204020204" pitchFamily="34" charset="-122"/>
                          <a:sym typeface="黑体" panose="02010600030101010101" pitchFamily="2" charset="-122"/>
                        </a:rPr>
                        <a:t>”</a:t>
                      </a:r>
                      <a:endParaRPr kumimoji="0" lang="zh-CN" altLang="en-US" sz="23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sym typeface="黑体" panose="02010600030101010101" pitchFamily="2" charset="-122"/>
                      </a:endParaRPr>
                    </a:p>
                  </a:txBody>
                  <a:tcPr marL="99261" marR="99261"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273A3"/>
                    </a:solidFill>
                  </a:tcPr>
                </a:tc>
              </a:tr>
              <a:tr h="535797">
                <a:tc>
                  <a:txBody>
                    <a:bodyPr/>
                    <a:lstStyle/>
                    <a:p>
                      <a:pPr marL="0" marR="0" lvl="0" indent="0" algn="ctr" defTabSz="1033145"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23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sym typeface="黑体" panose="02010600030101010101" pitchFamily="2" charset="-122"/>
                        </a:rPr>
                        <a:t>考试内容</a:t>
                      </a:r>
                    </a:p>
                  </a:txBody>
                  <a:tcPr marL="99261" marR="99261"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0" marR="0" lvl="0" indent="0" algn="l" defTabSz="1033145"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23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sym typeface="黑体" panose="02010600030101010101" pitchFamily="2" charset="-122"/>
                        </a:rPr>
                        <a:t>强调理解运用，反对</a:t>
                      </a:r>
                      <a:r>
                        <a:rPr kumimoji="0" lang="zh-CN" altLang="en-US" sz="2300" b="0" i="0" u="none" strike="noStrike" cap="none" normalizeH="0" baseline="0" dirty="0" smtClean="0">
                          <a:ln>
                            <a:noFill/>
                          </a:ln>
                          <a:solidFill>
                            <a:schemeClr val="bg1"/>
                          </a:solidFill>
                          <a:effectLst/>
                          <a:latin typeface="Arial" panose="020B0604020202020204"/>
                          <a:ea typeface="微软雅黑" panose="020B0503020204020204" pitchFamily="34" charset="-122"/>
                          <a:sym typeface="黑体" panose="02010600030101010101" pitchFamily="2" charset="-122"/>
                        </a:rPr>
                        <a:t>“</a:t>
                      </a:r>
                      <a:r>
                        <a:rPr kumimoji="0" lang="zh-CN" altLang="en-US" sz="23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sym typeface="黑体" panose="02010600030101010101" pitchFamily="2" charset="-122"/>
                        </a:rPr>
                        <a:t>死记硬背</a:t>
                      </a:r>
                      <a:r>
                        <a:rPr kumimoji="0" lang="zh-CN" altLang="en-US" sz="2300" b="0" i="0" u="none" strike="noStrike" cap="none" normalizeH="0" baseline="0" dirty="0" smtClean="0">
                          <a:ln>
                            <a:noFill/>
                          </a:ln>
                          <a:solidFill>
                            <a:schemeClr val="bg1"/>
                          </a:solidFill>
                          <a:effectLst/>
                          <a:latin typeface="Arial" panose="020B0604020202020204"/>
                          <a:ea typeface="微软雅黑" panose="020B0503020204020204" pitchFamily="34" charset="-122"/>
                          <a:sym typeface="黑体" panose="02010600030101010101" pitchFamily="2" charset="-122"/>
                        </a:rPr>
                        <a:t>”</a:t>
                      </a:r>
                      <a:endParaRPr kumimoji="0" lang="zh-CN" altLang="en-US" sz="23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sym typeface="黑体" panose="02010600030101010101" pitchFamily="2" charset="-122"/>
                      </a:endParaRPr>
                    </a:p>
                  </a:txBody>
                  <a:tcPr marL="99261" marR="99261"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r>
              <a:tr h="960750">
                <a:tc>
                  <a:txBody>
                    <a:bodyPr/>
                    <a:lstStyle/>
                    <a:p>
                      <a:pPr marL="0" marR="0" lvl="0" indent="0" algn="ctr" defTabSz="1033145"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23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sym typeface="黑体" panose="02010600030101010101" pitchFamily="2" charset="-122"/>
                        </a:rPr>
                        <a:t>课堂教学</a:t>
                      </a:r>
                    </a:p>
                  </a:txBody>
                  <a:tcPr marL="99261" marR="99261"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273A3"/>
                    </a:solidFill>
                  </a:tcPr>
                </a:tc>
                <a:tc>
                  <a:txBody>
                    <a:bodyPr/>
                    <a:lstStyle/>
                    <a:p>
                      <a:pPr marL="0" marR="0" lvl="0" indent="0" algn="l" defTabSz="1033145"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23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sym typeface="黑体" panose="02010600030101010101" pitchFamily="2" charset="-122"/>
                        </a:rPr>
                        <a:t>强调师生互动，突出过程与方法的体验，反对</a:t>
                      </a:r>
                      <a:r>
                        <a:rPr kumimoji="0" lang="zh-CN" altLang="en-US" sz="2300" b="0" i="0" u="none" strike="noStrike" cap="none" normalizeH="0" baseline="0" dirty="0" smtClean="0">
                          <a:ln>
                            <a:noFill/>
                          </a:ln>
                          <a:solidFill>
                            <a:schemeClr val="bg1"/>
                          </a:solidFill>
                          <a:effectLst/>
                          <a:latin typeface="Arial" panose="020B0604020202020204"/>
                          <a:ea typeface="微软雅黑" panose="020B0503020204020204" pitchFamily="34" charset="-122"/>
                          <a:sym typeface="黑体" panose="02010600030101010101" pitchFamily="2" charset="-122"/>
                        </a:rPr>
                        <a:t>“</a:t>
                      </a:r>
                      <a:r>
                        <a:rPr kumimoji="0" lang="zh-CN" altLang="en-US" sz="23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sym typeface="黑体" panose="02010600030101010101" pitchFamily="2" charset="-122"/>
                        </a:rPr>
                        <a:t>满堂灌</a:t>
                      </a:r>
                      <a:r>
                        <a:rPr kumimoji="0" lang="zh-CN" altLang="en-US" sz="2300" b="0" i="0" u="none" strike="noStrike" cap="none" normalizeH="0" baseline="0" dirty="0" smtClean="0">
                          <a:ln>
                            <a:noFill/>
                          </a:ln>
                          <a:solidFill>
                            <a:schemeClr val="bg1"/>
                          </a:solidFill>
                          <a:effectLst/>
                          <a:latin typeface="Arial" panose="020B0604020202020204"/>
                          <a:ea typeface="微软雅黑" panose="020B0503020204020204" pitchFamily="34" charset="-122"/>
                          <a:sym typeface="黑体" panose="02010600030101010101" pitchFamily="2" charset="-122"/>
                        </a:rPr>
                        <a:t>”</a:t>
                      </a:r>
                      <a:r>
                        <a:rPr kumimoji="0" lang="zh-CN" altLang="en-US" sz="23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sym typeface="黑体" panose="02010600030101010101" pitchFamily="2" charset="-122"/>
                        </a:rPr>
                        <a:t>、</a:t>
                      </a:r>
                      <a:r>
                        <a:rPr kumimoji="0" lang="zh-CN" altLang="en-US" sz="2300" b="0" i="0" u="none" strike="noStrike" cap="none" normalizeH="0" baseline="0" dirty="0" smtClean="0">
                          <a:ln>
                            <a:noFill/>
                          </a:ln>
                          <a:solidFill>
                            <a:schemeClr val="bg1"/>
                          </a:solidFill>
                          <a:effectLst/>
                          <a:latin typeface="Arial" panose="020B0604020202020204"/>
                          <a:ea typeface="微软雅黑" panose="020B0503020204020204" pitchFamily="34" charset="-122"/>
                          <a:sym typeface="黑体" panose="02010600030101010101" pitchFamily="2" charset="-122"/>
                        </a:rPr>
                        <a:t>“</a:t>
                      </a:r>
                      <a:r>
                        <a:rPr kumimoji="0" lang="zh-CN" altLang="en-US" sz="23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sym typeface="黑体" panose="02010600030101010101" pitchFamily="2" charset="-122"/>
                        </a:rPr>
                        <a:t>一言堂</a:t>
                      </a:r>
                      <a:r>
                        <a:rPr kumimoji="0" lang="zh-CN" altLang="en-US" sz="2300" b="0" i="0" u="none" strike="noStrike" cap="none" normalizeH="0" baseline="0" dirty="0" smtClean="0">
                          <a:ln>
                            <a:noFill/>
                          </a:ln>
                          <a:solidFill>
                            <a:schemeClr val="bg1"/>
                          </a:solidFill>
                          <a:effectLst/>
                          <a:latin typeface="Arial" panose="020B0604020202020204"/>
                          <a:ea typeface="微软雅黑" panose="020B0503020204020204" pitchFamily="34" charset="-122"/>
                          <a:sym typeface="黑体" panose="02010600030101010101" pitchFamily="2" charset="-122"/>
                        </a:rPr>
                        <a:t>”</a:t>
                      </a:r>
                      <a:r>
                        <a:rPr kumimoji="0" lang="zh-CN" altLang="en-US" sz="23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sym typeface="黑体" panose="02010600030101010101" pitchFamily="2" charset="-122"/>
                        </a:rPr>
                        <a:t>，</a:t>
                      </a:r>
                      <a:r>
                        <a:rPr kumimoji="0" lang="zh-CN" altLang="en-US" sz="2300" b="0" i="0" u="none" strike="noStrike" cap="none" normalizeH="0" baseline="0" dirty="0" smtClean="0">
                          <a:ln>
                            <a:noFill/>
                          </a:ln>
                          <a:solidFill>
                            <a:schemeClr val="bg1"/>
                          </a:solidFill>
                          <a:effectLst/>
                          <a:latin typeface="Arial" panose="020B0604020202020204"/>
                          <a:ea typeface="微软雅黑" panose="020B0503020204020204" pitchFamily="34" charset="-122"/>
                          <a:sym typeface="黑体" panose="02010600030101010101" pitchFamily="2" charset="-122"/>
                        </a:rPr>
                        <a:t>“</a:t>
                      </a:r>
                      <a:r>
                        <a:rPr kumimoji="0" lang="zh-CN" altLang="en-US" sz="23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sym typeface="黑体" panose="02010600030101010101" pitchFamily="2" charset="-122"/>
                        </a:rPr>
                        <a:t>放羊式活动</a:t>
                      </a:r>
                      <a:r>
                        <a:rPr kumimoji="0" lang="zh-CN" altLang="en-US" sz="2300" b="0" i="0" u="none" strike="noStrike" cap="none" normalizeH="0" baseline="0" dirty="0" smtClean="0">
                          <a:ln>
                            <a:noFill/>
                          </a:ln>
                          <a:solidFill>
                            <a:schemeClr val="bg1"/>
                          </a:solidFill>
                          <a:effectLst/>
                          <a:latin typeface="Arial" panose="020B0604020202020204"/>
                          <a:ea typeface="微软雅黑" panose="020B0503020204020204" pitchFamily="34" charset="-122"/>
                          <a:sym typeface="黑体" panose="02010600030101010101" pitchFamily="2" charset="-122"/>
                        </a:rPr>
                        <a:t>”</a:t>
                      </a:r>
                      <a:endParaRPr kumimoji="0" lang="zh-CN" altLang="en-US" sz="23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sym typeface="黑体" panose="02010600030101010101" pitchFamily="2" charset="-122"/>
                      </a:endParaRPr>
                    </a:p>
                  </a:txBody>
                  <a:tcPr marL="99261" marR="99261"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273A3"/>
                    </a:solidFill>
                  </a:tcPr>
                </a:tc>
              </a:tr>
              <a:tr h="535797">
                <a:tc>
                  <a:txBody>
                    <a:bodyPr/>
                    <a:lstStyle/>
                    <a:p>
                      <a:pPr marL="0" marR="0" lvl="0" indent="0" algn="ctr" defTabSz="1033145"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23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sym typeface="黑体" panose="02010600030101010101" pitchFamily="2" charset="-122"/>
                        </a:rPr>
                        <a:t>联系实际</a:t>
                      </a:r>
                    </a:p>
                  </a:txBody>
                  <a:tcPr marL="99261" marR="99261"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0" marR="0" lvl="0" indent="0" algn="l" defTabSz="1033145"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23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sym typeface="黑体" panose="02010600030101010101" pitchFamily="2" charset="-122"/>
                        </a:rPr>
                        <a:t>立足学生视野，坚持情境化教学，在情境中解决问题</a:t>
                      </a:r>
                    </a:p>
                  </a:txBody>
                  <a:tcPr marL="99261" marR="99261"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r>
              <a:tr h="535797">
                <a:tc>
                  <a:txBody>
                    <a:bodyPr/>
                    <a:lstStyle/>
                    <a:p>
                      <a:pPr marL="0" marR="0" lvl="0" indent="0" algn="ctr" defTabSz="1033145"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23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sym typeface="黑体" panose="02010600030101010101" pitchFamily="2" charset="-122"/>
                        </a:rPr>
                        <a:t>高考考点</a:t>
                      </a:r>
                    </a:p>
                  </a:txBody>
                  <a:tcPr marL="99261" marR="99261"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273A3"/>
                    </a:solidFill>
                  </a:tcPr>
                </a:tc>
                <a:tc>
                  <a:txBody>
                    <a:bodyPr/>
                    <a:lstStyle/>
                    <a:p>
                      <a:pPr marL="0" marR="0" lvl="0" indent="0" algn="l" defTabSz="1033145"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23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sym typeface="黑体" panose="02010600030101010101" pitchFamily="2" charset="-122"/>
                        </a:rPr>
                        <a:t>强调把握重点，主张探究生成，不提倡 </a:t>
                      </a:r>
                      <a:r>
                        <a:rPr kumimoji="0" lang="zh-CN" altLang="en-US" sz="2300" b="0" i="0" u="none" strike="noStrike" cap="none" normalizeH="0" baseline="0" dirty="0" smtClean="0">
                          <a:ln>
                            <a:noFill/>
                          </a:ln>
                          <a:solidFill>
                            <a:schemeClr val="bg1"/>
                          </a:solidFill>
                          <a:effectLst/>
                          <a:latin typeface="Arial" panose="020B0604020202020204"/>
                          <a:ea typeface="微软雅黑" panose="020B0503020204020204" pitchFamily="34" charset="-122"/>
                          <a:sym typeface="黑体" panose="02010600030101010101" pitchFamily="2" charset="-122"/>
                        </a:rPr>
                        <a:t>“</a:t>
                      </a:r>
                      <a:r>
                        <a:rPr kumimoji="0" lang="zh-CN" altLang="en-US" sz="23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sym typeface="黑体" panose="02010600030101010101" pitchFamily="2" charset="-122"/>
                        </a:rPr>
                        <a:t>普遍开花</a:t>
                      </a:r>
                      <a:r>
                        <a:rPr kumimoji="0" lang="zh-CN" altLang="en-US" sz="2300" b="0" i="0" u="none" strike="noStrike" cap="none" normalizeH="0" baseline="0" dirty="0" smtClean="0">
                          <a:ln>
                            <a:noFill/>
                          </a:ln>
                          <a:solidFill>
                            <a:schemeClr val="bg1"/>
                          </a:solidFill>
                          <a:effectLst/>
                          <a:latin typeface="Arial" panose="020B0604020202020204"/>
                          <a:ea typeface="微软雅黑" panose="020B0503020204020204" pitchFamily="34" charset="-122"/>
                          <a:sym typeface="黑体" panose="02010600030101010101" pitchFamily="2" charset="-122"/>
                        </a:rPr>
                        <a:t>”</a:t>
                      </a:r>
                      <a:endParaRPr kumimoji="0" lang="zh-CN" altLang="en-US" sz="23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sym typeface="黑体" panose="02010600030101010101" pitchFamily="2" charset="-122"/>
                      </a:endParaRPr>
                    </a:p>
                  </a:txBody>
                  <a:tcPr marL="99261" marR="99261"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273A3"/>
                    </a:solidFill>
                  </a:tcPr>
                </a:tc>
              </a:tr>
              <a:tr h="951669">
                <a:tc>
                  <a:txBody>
                    <a:bodyPr/>
                    <a:lstStyle/>
                    <a:p>
                      <a:pPr marL="0" marR="0" lvl="0" indent="0" algn="ctr" defTabSz="1033145"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23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sym typeface="黑体" panose="02010600030101010101" pitchFamily="2" charset="-122"/>
                        </a:rPr>
                        <a:t>测试评价</a:t>
                      </a:r>
                    </a:p>
                  </a:txBody>
                  <a:tcPr marL="99261" marR="99261"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0" marR="0" lvl="0" indent="0" algn="l" defTabSz="1033145"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23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sym typeface="黑体" panose="02010600030101010101" pitchFamily="2" charset="-122"/>
                        </a:rPr>
                        <a:t>强调发现问题，素养立意，反对</a:t>
                      </a:r>
                      <a:r>
                        <a:rPr kumimoji="0" lang="zh-CN" altLang="en-US" sz="2300" b="0" i="0" u="none" strike="noStrike" cap="none" normalizeH="0" baseline="0" dirty="0" smtClean="0">
                          <a:ln>
                            <a:noFill/>
                          </a:ln>
                          <a:solidFill>
                            <a:schemeClr val="bg1"/>
                          </a:solidFill>
                          <a:effectLst/>
                          <a:latin typeface="Arial" panose="020B0604020202020204"/>
                          <a:ea typeface="微软雅黑" panose="020B0503020204020204" pitchFamily="34" charset="-122"/>
                          <a:sym typeface="黑体" panose="02010600030101010101" pitchFamily="2" charset="-122"/>
                        </a:rPr>
                        <a:t>“</a:t>
                      </a:r>
                      <a:r>
                        <a:rPr kumimoji="0" lang="zh-CN" altLang="en-US" sz="23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sym typeface="黑体" panose="02010600030101010101" pitchFamily="2" charset="-122"/>
                        </a:rPr>
                        <a:t>突击训练</a:t>
                      </a:r>
                      <a:r>
                        <a:rPr kumimoji="0" lang="zh-CN" altLang="en-US" sz="2300" b="0" i="0" u="none" strike="noStrike" cap="none" normalizeH="0" baseline="0" dirty="0" smtClean="0">
                          <a:ln>
                            <a:noFill/>
                          </a:ln>
                          <a:solidFill>
                            <a:schemeClr val="bg1"/>
                          </a:solidFill>
                          <a:effectLst/>
                          <a:latin typeface="Arial" panose="020B0604020202020204"/>
                          <a:ea typeface="微软雅黑" panose="020B0503020204020204" pitchFamily="34" charset="-122"/>
                          <a:sym typeface="黑体" panose="02010600030101010101" pitchFamily="2" charset="-122"/>
                        </a:rPr>
                        <a:t>”</a:t>
                      </a:r>
                      <a:r>
                        <a:rPr kumimoji="0" lang="zh-CN" altLang="en-US" sz="23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sym typeface="黑体" panose="02010600030101010101" pitchFamily="2" charset="-122"/>
                        </a:rPr>
                        <a:t>、</a:t>
                      </a:r>
                      <a:r>
                        <a:rPr kumimoji="0" lang="zh-CN" altLang="en-US" sz="2300" b="0" i="0" u="none" strike="noStrike" cap="none" normalizeH="0" baseline="0" dirty="0" smtClean="0">
                          <a:ln>
                            <a:noFill/>
                          </a:ln>
                          <a:solidFill>
                            <a:schemeClr val="bg1"/>
                          </a:solidFill>
                          <a:effectLst/>
                          <a:latin typeface="Arial" panose="020B0604020202020204"/>
                          <a:ea typeface="微软雅黑" panose="020B0503020204020204" pitchFamily="34" charset="-122"/>
                          <a:sym typeface="黑体" panose="02010600030101010101" pitchFamily="2" charset="-122"/>
                        </a:rPr>
                        <a:t>“</a:t>
                      </a:r>
                      <a:r>
                        <a:rPr kumimoji="0" lang="zh-CN" altLang="en-US" sz="23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sym typeface="黑体" panose="02010600030101010101" pitchFamily="2" charset="-122"/>
                        </a:rPr>
                        <a:t>片面应试</a:t>
                      </a:r>
                      <a:r>
                        <a:rPr kumimoji="0" lang="zh-CN" altLang="en-US" sz="2300" b="0" i="0" u="none" strike="noStrike" cap="none" normalizeH="0" baseline="0" dirty="0" smtClean="0">
                          <a:ln>
                            <a:noFill/>
                          </a:ln>
                          <a:solidFill>
                            <a:schemeClr val="bg1"/>
                          </a:solidFill>
                          <a:effectLst/>
                          <a:latin typeface="Arial" panose="020B0604020202020204"/>
                          <a:ea typeface="微软雅黑" panose="020B0503020204020204" pitchFamily="34" charset="-122"/>
                          <a:sym typeface="黑体" panose="02010600030101010101" pitchFamily="2" charset="-122"/>
                        </a:rPr>
                        <a:t>”</a:t>
                      </a:r>
                      <a:endParaRPr kumimoji="0" lang="zh-CN" altLang="en-US" sz="23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sym typeface="黑体" panose="02010600030101010101" pitchFamily="2" charset="-122"/>
                      </a:endParaRPr>
                    </a:p>
                  </a:txBody>
                  <a:tcPr marL="99261" marR="99261"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75000"/>
                        <a:lumOff val="25000"/>
                      </a:schemeClr>
                    </a:solidFill>
                  </a:tcPr>
                </a:tc>
              </a:tr>
            </a:tbl>
          </a:graphicData>
        </a:graphic>
      </p:graphicFrame>
    </p:spTree>
  </p:cSld>
  <p:clrMapOvr>
    <a:masterClrMapping/>
  </p:clrMapOvr>
  <p:transition spd="slow"/>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b="9145"/>
          <a:stretch/>
        </p:blipFill>
        <p:spPr>
          <a:xfrm>
            <a:off x="1155700" y="1185863"/>
            <a:ext cx="9309100" cy="477043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6081" name="组合 4"/>
          <p:cNvGrpSpPr>
            <a:grpSpLocks/>
          </p:cNvGrpSpPr>
          <p:nvPr/>
        </p:nvGrpSpPr>
        <p:grpSpPr bwMode="auto">
          <a:xfrm>
            <a:off x="1657350" y="2909888"/>
            <a:ext cx="9215438" cy="992187"/>
            <a:chOff x="1221225" y="2400306"/>
            <a:chExt cx="9215548" cy="992376"/>
          </a:xfrm>
        </p:grpSpPr>
        <p:grpSp>
          <p:nvGrpSpPr>
            <p:cNvPr id="46082" name="组合 17"/>
            <p:cNvGrpSpPr>
              <a:grpSpLocks/>
            </p:cNvGrpSpPr>
            <p:nvPr/>
          </p:nvGrpSpPr>
          <p:grpSpPr bwMode="auto">
            <a:xfrm>
              <a:off x="1324305" y="2400306"/>
              <a:ext cx="9112468" cy="736573"/>
              <a:chOff x="6601643" y="1988840"/>
              <a:chExt cx="4104456" cy="736573"/>
            </a:xfrm>
          </p:grpSpPr>
          <p:sp>
            <p:nvSpPr>
              <p:cNvPr id="19" name="圆角矩形 18"/>
              <p:cNvSpPr/>
              <p:nvPr/>
            </p:nvSpPr>
            <p:spPr>
              <a:xfrm>
                <a:off x="6601692" y="2220659"/>
                <a:ext cx="4104407" cy="504921"/>
              </a:xfrm>
              <a:prstGeom prst="roundRect">
                <a:avLst/>
              </a:prstGeom>
              <a:noFill/>
              <a:ln>
                <a:solidFill>
                  <a:srgbClr val="1273A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323850" fontAlgn="auto">
                  <a:spcBef>
                    <a:spcPts val="0"/>
                  </a:spcBef>
                  <a:spcAft>
                    <a:spcPts val="0"/>
                  </a:spcAft>
                  <a:defRPr/>
                </a:pPr>
                <a:r>
                  <a:rPr lang="zh-CN" altLang="en-US" sz="2000" dirty="0">
                    <a:latin typeface="微软雅黑" panose="020B0503020204020204" charset="-122"/>
                    <a:ea typeface="微软雅黑" panose="020B0503020204020204" charset="-122"/>
                  </a:rPr>
                  <a:t>面试概述</a:t>
                </a:r>
              </a:p>
            </p:txBody>
          </p:sp>
          <p:sp>
            <p:nvSpPr>
              <p:cNvPr id="20" name="圆角矩形 19"/>
              <p:cNvSpPr/>
              <p:nvPr/>
            </p:nvSpPr>
            <p:spPr>
              <a:xfrm>
                <a:off x="9481927" y="1988840"/>
                <a:ext cx="1008225" cy="484279"/>
              </a:xfrm>
              <a:prstGeom prst="roundRect">
                <a:avLst>
                  <a:gd name="adj" fmla="val 972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b="1" dirty="0">
                    <a:solidFill>
                      <a:srgbClr val="1273A3"/>
                    </a:solidFill>
                    <a:latin typeface="微软雅黑" panose="020B0503020204020204" charset="-122"/>
                    <a:ea typeface="微软雅黑" panose="020B0503020204020204" charset="-122"/>
                  </a:rPr>
                  <a:t>第二部分</a:t>
                </a:r>
                <a:endParaRPr lang="zh-CN" altLang="en-US" b="1" dirty="0">
                  <a:solidFill>
                    <a:srgbClr val="1273A3"/>
                  </a:solidFill>
                  <a:latin typeface="微软雅黑" panose="020B0503020204020204" charset="-122"/>
                  <a:ea typeface="微软雅黑" panose="020B0503020204020204" charset="-122"/>
                </a:endParaRPr>
              </a:p>
            </p:txBody>
          </p:sp>
        </p:grpSp>
        <p:sp>
          <p:nvSpPr>
            <p:cNvPr id="46083" name="文本框 20"/>
            <p:cNvSpPr txBox="1">
              <a:spLocks noChangeArrowheads="1"/>
            </p:cNvSpPr>
            <p:nvPr/>
          </p:nvSpPr>
          <p:spPr bwMode="auto">
            <a:xfrm>
              <a:off x="1221225" y="2684796"/>
              <a:ext cx="5983831" cy="707886"/>
            </a:xfrm>
            <a:prstGeom prst="rect">
              <a:avLst/>
            </a:prstGeom>
            <a:noFill/>
            <a:ln w="9525">
              <a:noFill/>
              <a:miter lim="800000"/>
              <a:headEnd/>
              <a:tailEnd/>
            </a:ln>
          </p:spPr>
          <p:txBody>
            <a:bodyPr>
              <a:spAutoFit/>
            </a:bodyPr>
            <a:lstStyle/>
            <a:p>
              <a:pPr algn="ctr"/>
              <a:r>
                <a:rPr lang="zh-CN" altLang="en-US" sz="2000" b="1">
                  <a:latin typeface="微软雅黑"/>
                  <a:ea typeface="微软雅黑"/>
                  <a:cs typeface="微软雅黑"/>
                  <a:sym typeface="+mn-ea"/>
                </a:rPr>
                <a:t>二、</a:t>
              </a:r>
              <a:r>
                <a:rPr lang="zh-CN" altLang="en-US" sz="2000" b="1">
                  <a:latin typeface="微软雅黑"/>
                  <a:ea typeface="微软雅黑"/>
                  <a:cs typeface="微软雅黑"/>
                </a:rPr>
                <a:t>你是谁？为了谁？</a:t>
              </a:r>
            </a:p>
            <a:p>
              <a:pPr algn="ctr"/>
              <a:endParaRPr lang="zh-CN" altLang="en-US" sz="2000" b="1">
                <a:latin typeface="微软雅黑"/>
                <a:ea typeface="微软雅黑"/>
                <a:cs typeface="微软雅黑"/>
              </a:endParaRPr>
            </a:p>
          </p:txBody>
        </p:sp>
      </p:grpSp>
    </p:spTree>
  </p:cSld>
  <p:clrMapOvr>
    <a:masterClrMapping/>
  </p:clrMapOvr>
  <p:transition spd="slow"/>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4" name="圆角矩形 6"/>
          <p:cNvSpPr/>
          <p:nvPr/>
        </p:nvSpPr>
        <p:spPr>
          <a:xfrm>
            <a:off x="1022350" y="4308475"/>
            <a:ext cx="2474913" cy="1330325"/>
          </a:xfrm>
          <a:prstGeom prst="roundRect">
            <a:avLst>
              <a:gd name="adj" fmla="val 16667"/>
            </a:avLst>
          </a:prstGeom>
          <a:solidFill>
            <a:srgbClr val="1273A3"/>
          </a:solidFill>
          <a:ln w="9525" cap="flat" cmpd="sng">
            <a:noFill/>
            <a:prstDash val="solid"/>
            <a:headEnd type="none" w="med" len="med"/>
            <a:tailEnd type="none" w="med" len="med"/>
          </a:ln>
          <a:effectLst>
            <a:outerShdw dist="17961" dir="13499999" algn="ctr" rotWithShape="0">
              <a:srgbClr val="999999"/>
            </a:outerShdw>
          </a:effectLst>
        </p:spPr>
        <p:txBody>
          <a:bodyPr/>
          <a:lstStyle/>
          <a:p>
            <a:pPr algn="ctr" fontAlgn="auto">
              <a:spcBef>
                <a:spcPts val="0"/>
              </a:spcBef>
              <a:spcAft>
                <a:spcPts val="0"/>
              </a:spcAft>
              <a:buFont typeface="Arial" panose="020B0604020202020204" pitchFamily="34" charset="0"/>
              <a:buNone/>
              <a:defRPr/>
            </a:pPr>
            <a:r>
              <a:rPr lang="en-US" altLang="en-US" sz="2400" noProof="1">
                <a:solidFill>
                  <a:schemeClr val="bg1"/>
                </a:solidFill>
                <a:latin typeface="微软雅黑" panose="020B0503020204020204" pitchFamily="34" charset="-122"/>
                <a:ea typeface="微软雅黑" panose="020B0503020204020204" pitchFamily="34" charset="-122"/>
                <a:cs typeface="+mn-ea"/>
              </a:rPr>
              <a:t>不看不讲</a:t>
            </a:r>
            <a:endParaRPr lang="en-US" altLang="en-US" sz="2400" noProof="1">
              <a:solidFill>
                <a:schemeClr val="bg1"/>
              </a:solidFill>
              <a:latin typeface="微软雅黑" panose="020B0503020204020204" pitchFamily="34" charset="-122"/>
              <a:ea typeface="微软雅黑" panose="020B0503020204020204" pitchFamily="34" charset="-122"/>
            </a:endParaRPr>
          </a:p>
          <a:p>
            <a:pPr algn="ctr" fontAlgn="auto">
              <a:spcBef>
                <a:spcPts val="0"/>
              </a:spcBef>
              <a:spcAft>
                <a:spcPts val="0"/>
              </a:spcAft>
              <a:buFont typeface="Arial" panose="020B0604020202020204" pitchFamily="34" charset="0"/>
              <a:buNone/>
              <a:defRPr/>
            </a:pPr>
            <a:r>
              <a:rPr lang="en-US" altLang="en-US" sz="2400" noProof="1">
                <a:solidFill>
                  <a:schemeClr val="bg1"/>
                </a:solidFill>
                <a:latin typeface="微软雅黑" panose="020B0503020204020204" pitchFamily="34" charset="-122"/>
                <a:ea typeface="微软雅黑" panose="020B0503020204020204" pitchFamily="34" charset="-122"/>
                <a:cs typeface="+mn-ea"/>
              </a:rPr>
              <a:t>不议不讲</a:t>
            </a:r>
            <a:endParaRPr lang="en-US" altLang="en-US" sz="2400" noProof="1">
              <a:solidFill>
                <a:schemeClr val="bg1"/>
              </a:solidFill>
              <a:latin typeface="微软雅黑" panose="020B0503020204020204" pitchFamily="34" charset="-122"/>
              <a:ea typeface="微软雅黑" panose="020B0503020204020204" pitchFamily="34" charset="-122"/>
            </a:endParaRPr>
          </a:p>
          <a:p>
            <a:pPr algn="ctr" fontAlgn="auto">
              <a:spcBef>
                <a:spcPts val="0"/>
              </a:spcBef>
              <a:spcAft>
                <a:spcPts val="0"/>
              </a:spcAft>
              <a:buFont typeface="Arial" panose="020B0604020202020204" pitchFamily="34" charset="0"/>
              <a:buNone/>
              <a:defRPr/>
            </a:pPr>
            <a:r>
              <a:rPr lang="en-US" altLang="en-US" sz="2400" noProof="1">
                <a:solidFill>
                  <a:schemeClr val="bg1"/>
                </a:solidFill>
                <a:latin typeface="微软雅黑" panose="020B0503020204020204" pitchFamily="34" charset="-122"/>
                <a:ea typeface="微软雅黑" panose="020B0503020204020204" pitchFamily="34" charset="-122"/>
                <a:cs typeface="+mn-ea"/>
              </a:rPr>
              <a:t>不练不讲</a:t>
            </a:r>
            <a:endParaRPr lang="en-US" altLang="en-US" sz="2400" noProof="1">
              <a:solidFill>
                <a:schemeClr val="bg1"/>
              </a:solidFill>
              <a:latin typeface="微软雅黑" panose="020B0503020204020204" pitchFamily="34" charset="-122"/>
              <a:ea typeface="微软雅黑" panose="020B0503020204020204" pitchFamily="34" charset="-122"/>
            </a:endParaRPr>
          </a:p>
          <a:p>
            <a:pPr algn="ctr" fontAlgn="auto">
              <a:spcBef>
                <a:spcPts val="0"/>
              </a:spcBef>
              <a:spcAft>
                <a:spcPts val="0"/>
              </a:spcAft>
              <a:buFont typeface="Arial" panose="020B0604020202020204" pitchFamily="34" charset="0"/>
              <a:buNone/>
              <a:defRPr/>
            </a:pPr>
            <a:endParaRPr lang="en-US" altLang="zh-CN" sz="2400" noProof="1">
              <a:solidFill>
                <a:schemeClr val="bg1"/>
              </a:solidFill>
              <a:effectLst>
                <a:outerShdw blurRad="38100" dist="38100" dir="2700000">
                  <a:srgbClr val="C0C0C0"/>
                </a:outerShdw>
              </a:effectLst>
              <a:latin typeface="微软雅黑" panose="020B0503020204020204" pitchFamily="34" charset="-122"/>
              <a:ea typeface="微软雅黑" panose="020B0503020204020204" pitchFamily="34" charset="-122"/>
            </a:endParaRPr>
          </a:p>
        </p:txBody>
      </p:sp>
      <p:sp>
        <p:nvSpPr>
          <p:cNvPr id="145411" name="圆角矩形 8"/>
          <p:cNvSpPr>
            <a:spLocks noChangeArrowheads="1"/>
          </p:cNvSpPr>
          <p:nvPr/>
        </p:nvSpPr>
        <p:spPr bwMode="auto">
          <a:xfrm>
            <a:off x="5118100" y="4308475"/>
            <a:ext cx="3759200" cy="1330325"/>
          </a:xfrm>
          <a:prstGeom prst="roundRect">
            <a:avLst>
              <a:gd name="adj" fmla="val 16667"/>
            </a:avLst>
          </a:prstGeom>
          <a:solidFill>
            <a:srgbClr val="1273A3"/>
          </a:solidFill>
          <a:ln w="9525">
            <a:noFill/>
            <a:round/>
            <a:headEnd/>
            <a:tailEnd/>
          </a:ln>
          <a:effectLst>
            <a:outerShdw dist="17961" dir="13500000" algn="ctr" rotWithShape="0">
              <a:srgbClr val="999999"/>
            </a:outerShdw>
          </a:effectLst>
        </p:spPr>
        <p:txBody>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algn="ctr" fontAlgn="auto">
              <a:spcBef>
                <a:spcPts val="0"/>
              </a:spcBef>
              <a:spcAft>
                <a:spcPts val="0"/>
              </a:spcAft>
              <a:buFont typeface="Arial" panose="020B0604020202020204" pitchFamily="34" charset="0"/>
              <a:buNone/>
              <a:defRPr/>
            </a:pPr>
            <a:r>
              <a:rPr kumimoji="1" lang="zh-CN" altLang="en-US" sz="2400" dirty="0" smtClean="0">
                <a:solidFill>
                  <a:schemeClr val="bg1"/>
                </a:solidFill>
                <a:latin typeface="微软雅黑" panose="020B0503020204020204" pitchFamily="34" charset="-122"/>
                <a:ea typeface="微软雅黑" panose="020B0503020204020204" pitchFamily="34" charset="-122"/>
              </a:rPr>
              <a:t>做</a:t>
            </a:r>
            <a:r>
              <a:rPr kumimoji="1" lang="zh-CN" altLang="en-US" sz="2400" dirty="0">
                <a:solidFill>
                  <a:schemeClr val="bg1"/>
                </a:solidFill>
                <a:latin typeface="微软雅黑" panose="020B0503020204020204" pitchFamily="34" charset="-122"/>
                <a:ea typeface="微软雅黑" panose="020B0503020204020204" pitchFamily="34" charset="-122"/>
              </a:rPr>
              <a:t>一个研究者</a:t>
            </a:r>
          </a:p>
          <a:p>
            <a:pPr algn="ctr" fontAlgn="auto">
              <a:spcBef>
                <a:spcPts val="0"/>
              </a:spcBef>
              <a:spcAft>
                <a:spcPts val="0"/>
              </a:spcAft>
              <a:buFont typeface="Arial" panose="020B0604020202020204" pitchFamily="34" charset="0"/>
              <a:buNone/>
              <a:defRPr/>
            </a:pPr>
            <a:r>
              <a:rPr kumimoji="1" lang="zh-CN" altLang="en-US" sz="2400" dirty="0" smtClean="0">
                <a:solidFill>
                  <a:schemeClr val="bg1"/>
                </a:solidFill>
                <a:latin typeface="微软雅黑" panose="020B0503020204020204" pitchFamily="34" charset="-122"/>
                <a:ea typeface="微软雅黑" panose="020B0503020204020204" pitchFamily="34" charset="-122"/>
              </a:rPr>
              <a:t>做</a:t>
            </a:r>
            <a:r>
              <a:rPr kumimoji="1" lang="zh-CN" altLang="en-US" sz="2400" dirty="0">
                <a:solidFill>
                  <a:schemeClr val="bg1"/>
                </a:solidFill>
                <a:latin typeface="微软雅黑" panose="020B0503020204020204" pitchFamily="34" charset="-122"/>
                <a:ea typeface="微软雅黑" panose="020B0503020204020204" pitchFamily="34" charset="-122"/>
              </a:rPr>
              <a:t>一个诊断者</a:t>
            </a:r>
          </a:p>
          <a:p>
            <a:pPr algn="ctr" fontAlgn="auto">
              <a:spcBef>
                <a:spcPts val="0"/>
              </a:spcBef>
              <a:spcAft>
                <a:spcPts val="0"/>
              </a:spcAft>
              <a:buFont typeface="Arial" panose="020B0604020202020204" pitchFamily="34" charset="0"/>
              <a:buNone/>
              <a:defRPr/>
            </a:pPr>
            <a:r>
              <a:rPr kumimoji="1" lang="zh-CN" altLang="en-US" sz="2400" dirty="0" smtClean="0">
                <a:solidFill>
                  <a:schemeClr val="bg1"/>
                </a:solidFill>
                <a:latin typeface="微软雅黑" panose="020B0503020204020204" pitchFamily="34" charset="-122"/>
                <a:ea typeface="微软雅黑" panose="020B0503020204020204" pitchFamily="34" charset="-122"/>
              </a:rPr>
              <a:t>做</a:t>
            </a:r>
            <a:r>
              <a:rPr kumimoji="1" lang="zh-CN" altLang="en-US" sz="2400" dirty="0">
                <a:solidFill>
                  <a:schemeClr val="bg1"/>
                </a:solidFill>
                <a:latin typeface="微软雅黑" panose="020B0503020204020204" pitchFamily="34" charset="-122"/>
                <a:ea typeface="微软雅黑" panose="020B0503020204020204" pitchFamily="34" charset="-122"/>
              </a:rPr>
              <a:t>一个管理者</a:t>
            </a:r>
            <a:endParaRPr kumimoji="1" lang="en-US" altLang="zh-CN" sz="2400" dirty="0">
              <a:solidFill>
                <a:schemeClr val="bg1"/>
              </a:solidFill>
              <a:latin typeface="微软雅黑" panose="020B0503020204020204" pitchFamily="34" charset="-122"/>
              <a:ea typeface="微软雅黑" panose="020B0503020204020204" pitchFamily="34" charset="-122"/>
            </a:endParaRPr>
          </a:p>
        </p:txBody>
      </p:sp>
      <p:sp>
        <p:nvSpPr>
          <p:cNvPr id="145413" name="文本框 38917"/>
          <p:cNvSpPr txBox="1">
            <a:spLocks noChangeArrowheads="1"/>
          </p:cNvSpPr>
          <p:nvPr/>
        </p:nvSpPr>
        <p:spPr bwMode="auto">
          <a:xfrm>
            <a:off x="3576638" y="1697038"/>
            <a:ext cx="1420812" cy="500062"/>
          </a:xfrm>
          <a:prstGeom prst="rect">
            <a:avLst/>
          </a:prstGeom>
          <a:noFill/>
          <a:ln>
            <a:noFill/>
          </a:ln>
          <a:extLst>
            <a:ext uri="{909E8E84-426E-40DD-AFC4-6F175D3DCCD1}"/>
            <a:ext uri="{91240B29-F687-4F45-9708-019B960494DF}"/>
          </a:extLst>
        </p:spPr>
        <p:txBody>
          <a:bodyPr>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algn="ctr" fontAlgn="auto">
              <a:spcBef>
                <a:spcPts val="0"/>
              </a:spcBef>
              <a:spcAft>
                <a:spcPts val="0"/>
              </a:spcAft>
              <a:buFont typeface="Arial" panose="020B0604020202020204" pitchFamily="34" charset="0"/>
              <a:buNone/>
              <a:defRPr/>
            </a:pPr>
            <a:r>
              <a:rPr lang="zh-CN" altLang="en-US" sz="2653" dirty="0">
                <a:solidFill>
                  <a:schemeClr val="tx1"/>
                </a:solidFill>
                <a:latin typeface="微软雅黑" panose="020B0503020204020204" pitchFamily="34" charset="-122"/>
                <a:ea typeface="微软雅黑" panose="020B0503020204020204" pitchFamily="34" charset="-122"/>
              </a:rPr>
              <a:t>学生</a:t>
            </a:r>
            <a:endParaRPr lang="en-US" altLang="zh-CN" sz="2653" dirty="0">
              <a:solidFill>
                <a:schemeClr val="tx1"/>
              </a:solidFill>
              <a:latin typeface="微软雅黑" panose="020B0503020204020204" pitchFamily="34" charset="-122"/>
              <a:ea typeface="微软雅黑" panose="020B0503020204020204" pitchFamily="34" charset="-122"/>
            </a:endParaRPr>
          </a:p>
        </p:txBody>
      </p:sp>
      <p:sp>
        <p:nvSpPr>
          <p:cNvPr id="145414" name="矩形 38920"/>
          <p:cNvSpPr>
            <a:spLocks noChangeArrowheads="1"/>
          </p:cNvSpPr>
          <p:nvPr/>
        </p:nvSpPr>
        <p:spPr bwMode="auto">
          <a:xfrm>
            <a:off x="3852863" y="3978275"/>
            <a:ext cx="866775" cy="500063"/>
          </a:xfrm>
          <a:prstGeom prst="rect">
            <a:avLst/>
          </a:prstGeom>
          <a:noFill/>
          <a:ln>
            <a:noFill/>
          </a:ln>
          <a:extLst>
            <a:ext uri="{909E8E84-426E-40DD-AFC4-6F175D3DCCD1}"/>
            <a:ext uri="{91240B29-F687-4F45-9708-019B960494DF}"/>
          </a:extLst>
        </p:spPr>
        <p:txBody>
          <a:bodyPr wrap="none">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algn="ctr" fontAlgn="auto">
              <a:spcBef>
                <a:spcPts val="0"/>
              </a:spcBef>
              <a:spcAft>
                <a:spcPts val="0"/>
              </a:spcAft>
              <a:buFont typeface="Arial" panose="020B0604020202020204" pitchFamily="34" charset="0"/>
              <a:buNone/>
              <a:defRPr/>
            </a:pPr>
            <a:r>
              <a:rPr lang="zh-CN" altLang="en-US" sz="2653" dirty="0">
                <a:solidFill>
                  <a:schemeClr val="tx1"/>
                </a:solidFill>
                <a:latin typeface="微软雅黑" panose="020B0503020204020204" pitchFamily="34" charset="-122"/>
                <a:ea typeface="微软雅黑" panose="020B0503020204020204" pitchFamily="34" charset="-122"/>
              </a:rPr>
              <a:t>教师</a:t>
            </a:r>
          </a:p>
        </p:txBody>
      </p:sp>
      <p:sp>
        <p:nvSpPr>
          <p:cNvPr id="13" name="圆角矩形 6"/>
          <p:cNvSpPr/>
          <p:nvPr/>
        </p:nvSpPr>
        <p:spPr>
          <a:xfrm>
            <a:off x="1022350" y="2060575"/>
            <a:ext cx="2474913" cy="879475"/>
          </a:xfrm>
          <a:prstGeom prst="roundRect">
            <a:avLst>
              <a:gd name="adj" fmla="val 16667"/>
            </a:avLst>
          </a:prstGeom>
          <a:solidFill>
            <a:srgbClr val="1273A3"/>
          </a:solidFill>
          <a:ln w="9525" cap="flat" cmpd="sng">
            <a:noFill/>
            <a:prstDash val="solid"/>
            <a:headEnd type="none" w="med" len="med"/>
            <a:tailEnd type="none" w="med" len="med"/>
          </a:ln>
          <a:effectLst>
            <a:outerShdw dist="17961" dir="13499999" algn="ctr" rotWithShape="0">
              <a:srgbClr val="999999"/>
            </a:outerShdw>
          </a:effectLst>
        </p:spPr>
        <p:txBody>
          <a:bodyPr/>
          <a:lstStyle/>
          <a:p>
            <a:pPr algn="ctr" fontAlgn="auto">
              <a:spcBef>
                <a:spcPts val="0"/>
              </a:spcBef>
              <a:spcAft>
                <a:spcPts val="0"/>
              </a:spcAft>
              <a:buFont typeface="Arial" panose="020B0604020202020204" pitchFamily="34" charset="0"/>
              <a:buNone/>
              <a:defRPr/>
            </a:pPr>
            <a:r>
              <a:rPr kumimoji="1" lang="zh-CN" altLang="en-US" sz="2274" b="1" dirty="0">
                <a:solidFill>
                  <a:schemeClr val="bg1"/>
                </a:solidFill>
                <a:latin typeface="微软雅黑" panose="020B0503020204020204" pitchFamily="34" charset="-122"/>
                <a:ea typeface="微软雅黑" panose="020B0503020204020204" pitchFamily="34" charset="-122"/>
              </a:rPr>
              <a:t>强制学习</a:t>
            </a:r>
            <a:endParaRPr kumimoji="1" lang="en-US" altLang="zh-CN" sz="2274" b="1" dirty="0">
              <a:solidFill>
                <a:schemeClr val="bg1"/>
              </a:solidFill>
              <a:latin typeface="微软雅黑" panose="020B0503020204020204" pitchFamily="34" charset="-122"/>
              <a:ea typeface="微软雅黑" panose="020B0503020204020204" pitchFamily="34" charset="-122"/>
            </a:endParaRPr>
          </a:p>
          <a:p>
            <a:pPr algn="ctr" fontAlgn="auto">
              <a:spcBef>
                <a:spcPts val="0"/>
              </a:spcBef>
              <a:spcAft>
                <a:spcPts val="0"/>
              </a:spcAft>
              <a:buFont typeface="Arial" panose="020B0604020202020204" pitchFamily="34" charset="0"/>
              <a:buNone/>
              <a:defRPr/>
            </a:pPr>
            <a:r>
              <a:rPr kumimoji="1" lang="zh-CN" altLang="en-US" sz="2274" b="1" dirty="0">
                <a:solidFill>
                  <a:schemeClr val="bg1"/>
                </a:solidFill>
                <a:latin typeface="微软雅黑" panose="020B0503020204020204" pitchFamily="34" charset="-122"/>
                <a:ea typeface="微软雅黑" panose="020B0503020204020204" pitchFamily="34" charset="-122"/>
              </a:rPr>
              <a:t>复制学习</a:t>
            </a:r>
            <a:endParaRPr kumimoji="1" lang="zh-CN" altLang="en-US" sz="2274" b="1" noProof="1">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14" name="圆角矩形 8"/>
          <p:cNvSpPr>
            <a:spLocks noChangeArrowheads="1"/>
          </p:cNvSpPr>
          <p:nvPr/>
        </p:nvSpPr>
        <p:spPr bwMode="auto">
          <a:xfrm>
            <a:off x="5118100" y="2060575"/>
            <a:ext cx="3759200" cy="879475"/>
          </a:xfrm>
          <a:prstGeom prst="roundRect">
            <a:avLst>
              <a:gd name="adj" fmla="val 16667"/>
            </a:avLst>
          </a:prstGeom>
          <a:solidFill>
            <a:srgbClr val="1273A3"/>
          </a:solidFill>
          <a:ln w="9525">
            <a:noFill/>
            <a:round/>
          </a:ln>
          <a:effectLst>
            <a:outerShdw dist="17961" dir="13500000" algn="ctr" rotWithShape="0">
              <a:srgbClr val="999999"/>
            </a:outerShdw>
          </a:effectLst>
        </p:spPr>
        <p:txBody>
          <a:bodyPr/>
          <a:lstStyle/>
          <a:p>
            <a:pPr algn="ctr" fontAlgn="auto">
              <a:spcBef>
                <a:spcPts val="0"/>
              </a:spcBef>
              <a:spcAft>
                <a:spcPts val="0"/>
              </a:spcAft>
              <a:defRPr/>
            </a:pPr>
            <a:r>
              <a:rPr kumimoji="1" lang="zh-CN" altLang="en-US" sz="2274" b="1" dirty="0">
                <a:solidFill>
                  <a:schemeClr val="bg1"/>
                </a:solidFill>
                <a:latin typeface="微软雅黑" panose="020B0503020204020204" pitchFamily="34" charset="-122"/>
                <a:ea typeface="微软雅黑" panose="020B0503020204020204" pitchFamily="34" charset="-122"/>
              </a:rPr>
              <a:t>自主学习（做自己该做的）</a:t>
            </a:r>
            <a:endParaRPr kumimoji="1" lang="en-US" altLang="zh-CN" sz="2274" b="1" dirty="0">
              <a:solidFill>
                <a:schemeClr val="bg1"/>
              </a:solidFill>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kumimoji="1" lang="zh-CN" altLang="en-US" sz="2274" b="1" dirty="0">
                <a:solidFill>
                  <a:schemeClr val="bg1"/>
                </a:solidFill>
                <a:latin typeface="微软雅黑" panose="020B0503020204020204" pitchFamily="34" charset="-122"/>
                <a:ea typeface="微软雅黑" panose="020B0503020204020204" pitchFamily="34" charset="-122"/>
              </a:rPr>
              <a:t>疑问学习（做自己能做的</a:t>
            </a:r>
            <a:r>
              <a:rPr kumimoji="1" lang="zh-CN" altLang="en-US" sz="2274" b="1" dirty="0">
                <a:solidFill>
                  <a:schemeClr val="bg1"/>
                </a:solidFill>
                <a:latin typeface="微软雅黑" panose="020B0503020204020204" pitchFamily="34" charset="-122"/>
                <a:ea typeface="微软雅黑" panose="020B0503020204020204" pitchFamily="34" charset="-122"/>
              </a:rPr>
              <a:t>）</a:t>
            </a:r>
            <a:r>
              <a:rPr kumimoji="1" lang="zh-CN" altLang="en-US" sz="2653" b="1" dirty="0">
                <a:solidFill>
                  <a:schemeClr val="bg1"/>
                </a:solidFill>
                <a:latin typeface="微软雅黑" panose="020B0503020204020204" pitchFamily="34" charset="-122"/>
                <a:ea typeface="微软雅黑" panose="020B0503020204020204" pitchFamily="34" charset="-122"/>
              </a:rPr>
              <a:t> </a:t>
            </a:r>
            <a:endParaRPr kumimoji="1" lang="en-US" altLang="zh-CN" sz="2653" b="1" dirty="0">
              <a:solidFill>
                <a:schemeClr val="bg1"/>
              </a:solidFill>
              <a:latin typeface="微软雅黑" panose="020B0503020204020204" pitchFamily="34" charset="-122"/>
              <a:ea typeface="微软雅黑" panose="020B0503020204020204" pitchFamily="34" charset="-122"/>
            </a:endParaRPr>
          </a:p>
        </p:txBody>
      </p:sp>
      <p:sp>
        <p:nvSpPr>
          <p:cNvPr id="150535" name="内容占位符 2"/>
          <p:cNvSpPr>
            <a:spLocks noGrp="1"/>
          </p:cNvSpPr>
          <p:nvPr>
            <p:ph sz="quarter" idx="13"/>
          </p:nvPr>
        </p:nvSpPr>
        <p:spPr>
          <a:xfrm>
            <a:off x="1116013" y="477838"/>
            <a:ext cx="6383337" cy="581025"/>
          </a:xfrm>
        </p:spPr>
        <p:txBody>
          <a:bodyPr/>
          <a:lstStyle/>
          <a:p>
            <a:r>
              <a:rPr lang="zh-CN" altLang="en-US" sz="2400" smtClean="0">
                <a:latin typeface="微软雅黑"/>
                <a:ea typeface="微软雅黑"/>
              </a:rPr>
              <a:t>师生相互“解放”</a:t>
            </a:r>
          </a:p>
        </p:txBody>
      </p:sp>
      <p:sp>
        <p:nvSpPr>
          <p:cNvPr id="150536" name="右箭头 1"/>
          <p:cNvSpPr>
            <a:spLocks noChangeArrowheads="1"/>
          </p:cNvSpPr>
          <p:nvPr/>
        </p:nvSpPr>
        <p:spPr bwMode="auto">
          <a:xfrm>
            <a:off x="3852863" y="2197100"/>
            <a:ext cx="871537" cy="508000"/>
          </a:xfrm>
          <a:prstGeom prst="rightArrow">
            <a:avLst>
              <a:gd name="adj1" fmla="val 50000"/>
              <a:gd name="adj2" fmla="val 49991"/>
            </a:avLst>
          </a:prstGeom>
          <a:solidFill>
            <a:srgbClr val="1273A3"/>
          </a:solidFill>
          <a:ln w="9525">
            <a:noFill/>
            <a:miter lim="800000"/>
            <a:headEnd/>
            <a:tailEnd/>
          </a:ln>
        </p:spPr>
        <p:txBody>
          <a:bodyPr anchor="ctr">
            <a:spAutoFit/>
          </a:bodyPr>
          <a:lstStyle/>
          <a:p>
            <a:pPr algn="ctr">
              <a:lnSpc>
                <a:spcPct val="150000"/>
              </a:lnSpc>
            </a:pPr>
            <a:endParaRPr lang="zh-CN" altLang="en-US" sz="2000">
              <a:latin typeface="微软雅黑"/>
              <a:ea typeface="微软雅黑"/>
              <a:cs typeface="微软雅黑"/>
            </a:endParaRPr>
          </a:p>
        </p:txBody>
      </p:sp>
      <p:sp>
        <p:nvSpPr>
          <p:cNvPr id="150537" name="右箭头 11"/>
          <p:cNvSpPr>
            <a:spLocks noChangeArrowheads="1"/>
          </p:cNvSpPr>
          <p:nvPr/>
        </p:nvSpPr>
        <p:spPr bwMode="auto">
          <a:xfrm>
            <a:off x="3852863" y="4622800"/>
            <a:ext cx="871537" cy="508000"/>
          </a:xfrm>
          <a:prstGeom prst="rightArrow">
            <a:avLst>
              <a:gd name="adj1" fmla="val 50000"/>
              <a:gd name="adj2" fmla="val 49991"/>
            </a:avLst>
          </a:prstGeom>
          <a:solidFill>
            <a:srgbClr val="1273A3"/>
          </a:solidFill>
          <a:ln w="9525">
            <a:noFill/>
            <a:miter lim="800000"/>
            <a:headEnd/>
            <a:tailEnd/>
          </a:ln>
        </p:spPr>
        <p:txBody>
          <a:bodyPr anchor="ctr">
            <a:spAutoFit/>
          </a:bodyPr>
          <a:lstStyle/>
          <a:p>
            <a:pPr algn="ctr">
              <a:lnSpc>
                <a:spcPct val="150000"/>
              </a:lnSpc>
            </a:pPr>
            <a:endParaRPr lang="zh-CN" altLang="en-US" sz="2000">
              <a:latin typeface="微软雅黑"/>
              <a:ea typeface="微软雅黑"/>
              <a:cs typeface="微软雅黑"/>
            </a:endParaRPr>
          </a:p>
        </p:txBody>
      </p:sp>
    </p:spTree>
  </p:cSld>
  <p:clrMapOvr>
    <a:masterClrMapping/>
  </p:clrMapOvr>
  <p:transition spd="slow"/>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6437" name="Text Box 3"/>
          <p:cNvSpPr>
            <a:spLocks noChangeArrowheads="1"/>
          </p:cNvSpPr>
          <p:nvPr/>
        </p:nvSpPr>
        <p:spPr bwMode="auto">
          <a:xfrm>
            <a:off x="1347788" y="1609725"/>
            <a:ext cx="9140825" cy="622300"/>
          </a:xfrm>
          <a:prstGeom prst="rect">
            <a:avLst/>
          </a:prstGeom>
          <a:noFill/>
          <a:ln>
            <a:noFill/>
          </a:ln>
          <a:extLst>
            <a:ext uri="{909E8E84-426E-40DD-AFC4-6F175D3DCCD1}"/>
            <a:ext uri="{91240B29-F687-4F45-9708-019B960494DF}"/>
          </a:extLst>
        </p:spPr>
        <p:txBody>
          <a:bodyPr lIns="95905" tIns="47953" rIns="95905" bIns="47953">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algn="ctr" fontAlgn="auto">
              <a:spcBef>
                <a:spcPct val="50000"/>
              </a:spcBef>
              <a:spcAft>
                <a:spcPts val="0"/>
              </a:spcAft>
              <a:buFont typeface="Arial" panose="020B0604020202020204" pitchFamily="34" charset="0"/>
              <a:buNone/>
              <a:defRPr/>
            </a:pPr>
            <a:r>
              <a:rPr lang="zh-CN" altLang="en-US" sz="3411" b="0" dirty="0">
                <a:solidFill>
                  <a:schemeClr val="tx1"/>
                </a:solidFill>
                <a:latin typeface="微软雅黑" panose="020B0503020204020204" pitchFamily="34" charset="-122"/>
                <a:ea typeface="微软雅黑" panose="020B0503020204020204" pitchFamily="34" charset="-122"/>
                <a:sym typeface="黑体" panose="02010609060101010101" pitchFamily="49" charset="-122"/>
              </a:rPr>
              <a:t>通过学案导学</a:t>
            </a:r>
            <a:r>
              <a:rPr lang="zh-CN" altLang="en-US" sz="3411" dirty="0">
                <a:solidFill>
                  <a:srgbClr val="1273A3"/>
                </a:solidFill>
                <a:latin typeface="微软雅黑" panose="020B0503020204020204" pitchFamily="34" charset="-122"/>
                <a:ea typeface="微软雅黑" panose="020B0503020204020204" pitchFamily="34" charset="-122"/>
                <a:sym typeface="黑体" panose="02010609060101010101" pitchFamily="49" charset="-122"/>
              </a:rPr>
              <a:t>提高学生核心素养和解题技能</a:t>
            </a:r>
          </a:p>
        </p:txBody>
      </p:sp>
      <p:sp>
        <p:nvSpPr>
          <p:cNvPr id="3" name="内容占位符 2"/>
          <p:cNvSpPr>
            <a:spLocks noGrp="1"/>
          </p:cNvSpPr>
          <p:nvPr>
            <p:ph sz="quarter" idx="13"/>
          </p:nvPr>
        </p:nvSpPr>
        <p:spPr/>
        <p:txBody>
          <a:bodyPr rtlCol="0">
            <a:normAutofit/>
          </a:bodyPr>
          <a:lstStyle/>
          <a:p>
            <a:pPr fontAlgn="auto">
              <a:spcAft>
                <a:spcPts val="0"/>
              </a:spcAft>
              <a:buFont typeface="Arial" panose="020B0604020202020204" pitchFamily="34" charset="0"/>
              <a:buNone/>
              <a:defRPr/>
            </a:pPr>
            <a:r>
              <a:rPr kumimoji="1" lang="zh-CN" altLang="en-US" dirty="0">
                <a:ea typeface="微软雅黑" panose="020B0503020204020204" pitchFamily="34" charset="-122"/>
                <a:cs typeface="+mn-cs"/>
              </a:rPr>
              <a:t>课堂</a:t>
            </a:r>
            <a:r>
              <a:rPr kumimoji="1" lang="zh-CN" altLang="en-US" dirty="0" smtClean="0">
                <a:ea typeface="微软雅黑" panose="020B0503020204020204" pitchFamily="34" charset="-122"/>
                <a:cs typeface="+mn-cs"/>
              </a:rPr>
              <a:t>教学</a:t>
            </a:r>
            <a:endParaRPr kumimoji="1" lang="zh-CN" altLang="en-US" sz="2400" dirty="0">
              <a:solidFill>
                <a:schemeClr val="tx1">
                  <a:lumMod val="65000"/>
                  <a:lumOff val="35000"/>
                </a:schemeClr>
              </a:solidFill>
              <a:effectLst>
                <a:glow rad="101600">
                  <a:schemeClr val="bg2">
                    <a:alpha val="60000"/>
                  </a:schemeClr>
                </a:glow>
              </a:effectLst>
              <a:latin typeface="华文细黑" panose="02010600040101010101" pitchFamily="2" charset="-122"/>
              <a:ea typeface="华文细黑" panose="02010600040101010101" pitchFamily="2" charset="-122"/>
              <a:cs typeface="+mn-cs"/>
            </a:endParaRPr>
          </a:p>
        </p:txBody>
      </p:sp>
      <p:sp>
        <p:nvSpPr>
          <p:cNvPr id="2" name="圆角矩形 1"/>
          <p:cNvSpPr/>
          <p:nvPr/>
        </p:nvSpPr>
        <p:spPr>
          <a:xfrm>
            <a:off x="1689100" y="2819400"/>
            <a:ext cx="2286000" cy="1333500"/>
          </a:xfrm>
          <a:prstGeom prst="roundRect">
            <a:avLst>
              <a:gd name="adj" fmla="val 10000"/>
            </a:avLst>
          </a:prstGeom>
          <a:solidFill>
            <a:schemeClr val="tx1">
              <a:lumMod val="65000"/>
              <a:lumOff val="35000"/>
            </a:schemeClr>
          </a:solidFill>
        </p:spPr>
        <p:txBody>
          <a:bodyPr anchor="ctr">
            <a:spAutoFit/>
          </a:bodyPr>
          <a:lstStyle/>
          <a:p>
            <a:pPr algn="ctr" fontAlgn="auto">
              <a:lnSpc>
                <a:spcPct val="150000"/>
              </a:lnSpc>
              <a:spcBef>
                <a:spcPts val="0"/>
              </a:spcBef>
              <a:spcAft>
                <a:spcPts val="0"/>
              </a:spcAft>
              <a:defRPr/>
            </a:pPr>
            <a:endParaRPr lang="zh-CN" altLang="en-US" sz="2000" dirty="0">
              <a:latin typeface="微软雅黑" panose="020B0503020204020204" pitchFamily="34" charset="-122"/>
              <a:ea typeface="微软雅黑" panose="020B0503020204020204" pitchFamily="34" charset="-122"/>
            </a:endParaRPr>
          </a:p>
        </p:txBody>
      </p:sp>
      <p:sp>
        <p:nvSpPr>
          <p:cNvPr id="151556" name="文本框 3"/>
          <p:cNvSpPr txBox="1">
            <a:spLocks noChangeArrowheads="1"/>
          </p:cNvSpPr>
          <p:nvPr/>
        </p:nvSpPr>
        <p:spPr bwMode="auto">
          <a:xfrm>
            <a:off x="1924050" y="4562475"/>
            <a:ext cx="1816100" cy="708025"/>
          </a:xfrm>
          <a:prstGeom prst="rect">
            <a:avLst/>
          </a:prstGeom>
          <a:noFill/>
          <a:ln w="9525">
            <a:noFill/>
            <a:miter lim="800000"/>
            <a:headEnd/>
            <a:tailEnd/>
          </a:ln>
        </p:spPr>
        <p:txBody>
          <a:bodyPr>
            <a:spAutoFit/>
          </a:bodyPr>
          <a:lstStyle/>
          <a:p>
            <a:pPr algn="ctr"/>
            <a:r>
              <a:rPr lang="zh-CN" altLang="en-US" sz="4000" b="1">
                <a:solidFill>
                  <a:srgbClr val="1273A3"/>
                </a:solidFill>
                <a:latin typeface="微软雅黑"/>
                <a:ea typeface="微软雅黑"/>
                <a:cs typeface="微软雅黑"/>
              </a:rPr>
              <a:t>课前</a:t>
            </a:r>
          </a:p>
        </p:txBody>
      </p:sp>
      <p:sp>
        <p:nvSpPr>
          <p:cNvPr id="151557" name="文本框 4"/>
          <p:cNvSpPr txBox="1">
            <a:spLocks noChangeArrowheads="1"/>
          </p:cNvSpPr>
          <p:nvPr/>
        </p:nvSpPr>
        <p:spPr bwMode="auto">
          <a:xfrm>
            <a:off x="2139950" y="3101975"/>
            <a:ext cx="1384300" cy="768350"/>
          </a:xfrm>
          <a:prstGeom prst="rect">
            <a:avLst/>
          </a:prstGeom>
          <a:noFill/>
          <a:ln w="9525">
            <a:noFill/>
            <a:miter lim="800000"/>
            <a:headEnd/>
            <a:tailEnd/>
          </a:ln>
        </p:spPr>
        <p:txBody>
          <a:bodyPr>
            <a:spAutoFit/>
          </a:bodyPr>
          <a:lstStyle/>
          <a:p>
            <a:pPr algn="ctr"/>
            <a:r>
              <a:rPr lang="zh-CN" altLang="en-US" sz="4400">
                <a:solidFill>
                  <a:schemeClr val="bg1"/>
                </a:solidFill>
                <a:latin typeface="微软雅黑"/>
                <a:ea typeface="微软雅黑"/>
                <a:cs typeface="微软雅黑"/>
              </a:rPr>
              <a:t>勤</a:t>
            </a:r>
          </a:p>
        </p:txBody>
      </p:sp>
      <p:sp>
        <p:nvSpPr>
          <p:cNvPr id="51" name="圆角矩形 50"/>
          <p:cNvSpPr/>
          <p:nvPr/>
        </p:nvSpPr>
        <p:spPr>
          <a:xfrm>
            <a:off x="4775200" y="2819400"/>
            <a:ext cx="2286000" cy="1333500"/>
          </a:xfrm>
          <a:prstGeom prst="roundRect">
            <a:avLst>
              <a:gd name="adj" fmla="val 10000"/>
            </a:avLst>
          </a:prstGeom>
          <a:solidFill>
            <a:schemeClr val="tx1">
              <a:lumMod val="65000"/>
              <a:lumOff val="35000"/>
            </a:schemeClr>
          </a:solidFill>
        </p:spPr>
        <p:txBody>
          <a:bodyPr anchor="ctr">
            <a:spAutoFit/>
          </a:bodyPr>
          <a:lstStyle/>
          <a:p>
            <a:pPr algn="ctr" fontAlgn="auto">
              <a:lnSpc>
                <a:spcPct val="150000"/>
              </a:lnSpc>
              <a:spcBef>
                <a:spcPts val="0"/>
              </a:spcBef>
              <a:spcAft>
                <a:spcPts val="0"/>
              </a:spcAft>
              <a:defRPr/>
            </a:pPr>
            <a:endParaRPr lang="zh-CN" altLang="en-US" sz="2000" dirty="0">
              <a:latin typeface="微软雅黑" panose="020B0503020204020204" pitchFamily="34" charset="-122"/>
              <a:ea typeface="微软雅黑" panose="020B0503020204020204" pitchFamily="34" charset="-122"/>
            </a:endParaRPr>
          </a:p>
        </p:txBody>
      </p:sp>
      <p:sp>
        <p:nvSpPr>
          <p:cNvPr id="151559" name="文本框 51"/>
          <p:cNvSpPr txBox="1">
            <a:spLocks noChangeArrowheads="1"/>
          </p:cNvSpPr>
          <p:nvPr/>
        </p:nvSpPr>
        <p:spPr bwMode="auto">
          <a:xfrm>
            <a:off x="5010150" y="4562475"/>
            <a:ext cx="1816100" cy="708025"/>
          </a:xfrm>
          <a:prstGeom prst="rect">
            <a:avLst/>
          </a:prstGeom>
          <a:noFill/>
          <a:ln w="9525">
            <a:noFill/>
            <a:miter lim="800000"/>
            <a:headEnd/>
            <a:tailEnd/>
          </a:ln>
        </p:spPr>
        <p:txBody>
          <a:bodyPr>
            <a:spAutoFit/>
          </a:bodyPr>
          <a:lstStyle/>
          <a:p>
            <a:pPr algn="ctr"/>
            <a:r>
              <a:rPr lang="zh-CN" altLang="en-US" sz="4000" b="1">
                <a:solidFill>
                  <a:srgbClr val="1273A3"/>
                </a:solidFill>
                <a:latin typeface="微软雅黑"/>
                <a:ea typeface="微软雅黑"/>
                <a:cs typeface="微软雅黑"/>
              </a:rPr>
              <a:t>课堂</a:t>
            </a:r>
          </a:p>
        </p:txBody>
      </p:sp>
      <p:sp>
        <p:nvSpPr>
          <p:cNvPr id="151560" name="文本框 52"/>
          <p:cNvSpPr txBox="1">
            <a:spLocks noChangeArrowheads="1"/>
          </p:cNvSpPr>
          <p:nvPr/>
        </p:nvSpPr>
        <p:spPr bwMode="auto">
          <a:xfrm>
            <a:off x="5226050" y="3101975"/>
            <a:ext cx="1384300" cy="768350"/>
          </a:xfrm>
          <a:prstGeom prst="rect">
            <a:avLst/>
          </a:prstGeom>
          <a:noFill/>
          <a:ln w="9525">
            <a:noFill/>
            <a:miter lim="800000"/>
            <a:headEnd/>
            <a:tailEnd/>
          </a:ln>
        </p:spPr>
        <p:txBody>
          <a:bodyPr>
            <a:spAutoFit/>
          </a:bodyPr>
          <a:lstStyle/>
          <a:p>
            <a:pPr algn="ctr"/>
            <a:r>
              <a:rPr lang="zh-CN" altLang="en-US" sz="4400">
                <a:solidFill>
                  <a:schemeClr val="bg1"/>
                </a:solidFill>
                <a:latin typeface="微软雅黑"/>
                <a:ea typeface="微软雅黑"/>
                <a:cs typeface="微软雅黑"/>
              </a:rPr>
              <a:t>懒</a:t>
            </a:r>
          </a:p>
        </p:txBody>
      </p:sp>
      <p:sp>
        <p:nvSpPr>
          <p:cNvPr id="54" name="圆角矩形 53"/>
          <p:cNvSpPr/>
          <p:nvPr/>
        </p:nvSpPr>
        <p:spPr>
          <a:xfrm>
            <a:off x="7861300" y="2819400"/>
            <a:ext cx="2286000" cy="1333500"/>
          </a:xfrm>
          <a:prstGeom prst="roundRect">
            <a:avLst>
              <a:gd name="adj" fmla="val 10000"/>
            </a:avLst>
          </a:prstGeom>
          <a:solidFill>
            <a:schemeClr val="tx1">
              <a:lumMod val="65000"/>
              <a:lumOff val="35000"/>
            </a:schemeClr>
          </a:solidFill>
        </p:spPr>
        <p:txBody>
          <a:bodyPr anchor="ctr">
            <a:spAutoFit/>
          </a:bodyPr>
          <a:lstStyle/>
          <a:p>
            <a:pPr algn="ctr" fontAlgn="auto">
              <a:lnSpc>
                <a:spcPct val="150000"/>
              </a:lnSpc>
              <a:spcBef>
                <a:spcPts val="0"/>
              </a:spcBef>
              <a:spcAft>
                <a:spcPts val="0"/>
              </a:spcAft>
              <a:defRPr/>
            </a:pPr>
            <a:endParaRPr lang="zh-CN" altLang="en-US" sz="2000" dirty="0">
              <a:latin typeface="微软雅黑" panose="020B0503020204020204" pitchFamily="34" charset="-122"/>
              <a:ea typeface="微软雅黑" panose="020B0503020204020204" pitchFamily="34" charset="-122"/>
            </a:endParaRPr>
          </a:p>
        </p:txBody>
      </p:sp>
      <p:sp>
        <p:nvSpPr>
          <p:cNvPr id="151562" name="文本框 54"/>
          <p:cNvSpPr txBox="1">
            <a:spLocks noChangeArrowheads="1"/>
          </p:cNvSpPr>
          <p:nvPr/>
        </p:nvSpPr>
        <p:spPr bwMode="auto">
          <a:xfrm>
            <a:off x="8096250" y="4562475"/>
            <a:ext cx="1816100" cy="708025"/>
          </a:xfrm>
          <a:prstGeom prst="rect">
            <a:avLst/>
          </a:prstGeom>
          <a:noFill/>
          <a:ln w="9525">
            <a:noFill/>
            <a:miter lim="800000"/>
            <a:headEnd/>
            <a:tailEnd/>
          </a:ln>
        </p:spPr>
        <p:txBody>
          <a:bodyPr>
            <a:spAutoFit/>
          </a:bodyPr>
          <a:lstStyle/>
          <a:p>
            <a:pPr algn="ctr"/>
            <a:r>
              <a:rPr lang="zh-CN" altLang="en-US" sz="4000" b="1">
                <a:solidFill>
                  <a:srgbClr val="1273A3"/>
                </a:solidFill>
                <a:latin typeface="微软雅黑"/>
                <a:ea typeface="微软雅黑"/>
                <a:cs typeface="微软雅黑"/>
              </a:rPr>
              <a:t>课后</a:t>
            </a:r>
          </a:p>
        </p:txBody>
      </p:sp>
      <p:sp>
        <p:nvSpPr>
          <p:cNvPr id="151563" name="文本框 55"/>
          <p:cNvSpPr txBox="1">
            <a:spLocks noChangeArrowheads="1"/>
          </p:cNvSpPr>
          <p:nvPr/>
        </p:nvSpPr>
        <p:spPr bwMode="auto">
          <a:xfrm>
            <a:off x="8312150" y="3101975"/>
            <a:ext cx="1384300" cy="768350"/>
          </a:xfrm>
          <a:prstGeom prst="rect">
            <a:avLst/>
          </a:prstGeom>
          <a:noFill/>
          <a:ln w="9525">
            <a:noFill/>
            <a:miter lim="800000"/>
            <a:headEnd/>
            <a:tailEnd/>
          </a:ln>
        </p:spPr>
        <p:txBody>
          <a:bodyPr>
            <a:spAutoFit/>
          </a:bodyPr>
          <a:lstStyle/>
          <a:p>
            <a:pPr algn="ctr"/>
            <a:r>
              <a:rPr lang="zh-CN" altLang="en-US" sz="4400">
                <a:solidFill>
                  <a:schemeClr val="bg1"/>
                </a:solidFill>
                <a:latin typeface="微软雅黑"/>
                <a:ea typeface="微软雅黑"/>
                <a:cs typeface="微软雅黑"/>
              </a:rPr>
              <a:t>精</a:t>
            </a:r>
          </a:p>
        </p:txBody>
      </p:sp>
    </p:spTree>
  </p:cSld>
  <p:clrMapOvr>
    <a:masterClrMapping/>
  </p:clrMapOvr>
  <p:transition spd="slow"/>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6" name="Rectangle 2"/>
          <p:cNvSpPr>
            <a:spLocks noGrp="1" noChangeArrowheads="1"/>
          </p:cNvSpPr>
          <p:nvPr>
            <p:ph idx="1"/>
          </p:nvPr>
        </p:nvSpPr>
        <p:spPr>
          <a:xfrm>
            <a:off x="290513" y="1749425"/>
            <a:ext cx="11406187" cy="4351338"/>
          </a:xfrm>
        </p:spPr>
        <p:txBody>
          <a:bodyPr lIns="95905" tIns="47953" rIns="95905" bIns="47953"/>
          <a:lstStyle/>
          <a:p>
            <a:pPr>
              <a:lnSpc>
                <a:spcPct val="150000"/>
              </a:lnSpc>
            </a:pPr>
            <a:r>
              <a:rPr lang="zh-CN" altLang="en-US" sz="2400" smtClean="0">
                <a:latin typeface="微软雅黑"/>
                <a:ea typeface="微软雅黑"/>
              </a:rPr>
              <a:t>要充当课堂的组织者、引导者，做好导演而非主角工作。翻转课堂，充分利用微课资源。</a:t>
            </a:r>
            <a:endParaRPr lang="en-US" altLang="zh-CN" sz="2400" smtClean="0">
              <a:latin typeface="微软雅黑"/>
              <a:ea typeface="微软雅黑"/>
            </a:endParaRPr>
          </a:p>
          <a:p>
            <a:pPr>
              <a:lnSpc>
                <a:spcPct val="150000"/>
              </a:lnSpc>
            </a:pPr>
            <a:r>
              <a:rPr lang="zh-CN" altLang="en-US" sz="2400" smtClean="0">
                <a:latin typeface="微软雅黑"/>
                <a:ea typeface="微软雅黑"/>
              </a:rPr>
              <a:t>备课既要备教学内容 ，更要备学生的情况。真正做到因材施教。（</a:t>
            </a:r>
            <a:r>
              <a:rPr lang="zh-CN" altLang="en-US" sz="2400" b="1" smtClean="0">
                <a:solidFill>
                  <a:srgbClr val="1273A3"/>
                </a:solidFill>
                <a:latin typeface="微软雅黑"/>
                <a:ea typeface="微软雅黑"/>
              </a:rPr>
              <a:t>课前要勤</a:t>
            </a:r>
            <a:r>
              <a:rPr lang="zh-CN" altLang="en-US" sz="2400" smtClean="0">
                <a:latin typeface="微软雅黑"/>
                <a:ea typeface="微软雅黑"/>
              </a:rPr>
              <a:t>）</a:t>
            </a:r>
          </a:p>
          <a:p>
            <a:pPr>
              <a:lnSpc>
                <a:spcPct val="150000"/>
              </a:lnSpc>
            </a:pPr>
            <a:r>
              <a:rPr lang="zh-CN" altLang="en-US" sz="2400" smtClean="0">
                <a:latin typeface="微软雅黑"/>
                <a:ea typeface="微软雅黑"/>
              </a:rPr>
              <a:t>既要注重知识的传授，更要着重学生的能力培养和思维训练。（</a:t>
            </a:r>
            <a:r>
              <a:rPr lang="zh-CN" altLang="en-US" sz="2400" b="1" smtClean="0">
                <a:solidFill>
                  <a:srgbClr val="1273A3"/>
                </a:solidFill>
                <a:latin typeface="微软雅黑"/>
                <a:ea typeface="微软雅黑"/>
              </a:rPr>
              <a:t>课中要懒</a:t>
            </a:r>
            <a:r>
              <a:rPr lang="zh-CN" altLang="en-US" sz="2400" smtClean="0">
                <a:latin typeface="微软雅黑"/>
                <a:ea typeface="微软雅黑"/>
              </a:rPr>
              <a:t>）</a:t>
            </a:r>
          </a:p>
          <a:p>
            <a:pPr>
              <a:lnSpc>
                <a:spcPct val="150000"/>
              </a:lnSpc>
            </a:pPr>
            <a:r>
              <a:rPr lang="zh-CN" altLang="en-US" sz="2400" smtClean="0">
                <a:latin typeface="微软雅黑"/>
                <a:ea typeface="微软雅黑"/>
              </a:rPr>
              <a:t>不搞题海战术，选择经典试题。（</a:t>
            </a:r>
            <a:r>
              <a:rPr lang="zh-CN" altLang="en-US" sz="2400" b="1" smtClean="0">
                <a:solidFill>
                  <a:srgbClr val="1273A3"/>
                </a:solidFill>
                <a:latin typeface="微软雅黑"/>
                <a:ea typeface="微软雅黑"/>
              </a:rPr>
              <a:t>课后要精</a:t>
            </a:r>
            <a:r>
              <a:rPr lang="zh-CN" altLang="en-US" sz="2400" smtClean="0">
                <a:latin typeface="微软雅黑"/>
                <a:ea typeface="微软雅黑"/>
              </a:rPr>
              <a:t>）</a:t>
            </a:r>
          </a:p>
          <a:p>
            <a:pPr>
              <a:lnSpc>
                <a:spcPct val="150000"/>
              </a:lnSpc>
            </a:pPr>
            <a:r>
              <a:rPr lang="zh-CN" altLang="en-US" sz="2400" smtClean="0">
                <a:latin typeface="微软雅黑"/>
                <a:ea typeface="微软雅黑"/>
              </a:rPr>
              <a:t>对学生要多鼓励欣赏，形成学生学习的积极心态，但也要对学生不良的学习习惯、学习方法，不规范的答题过程进行纠正。</a:t>
            </a:r>
          </a:p>
        </p:txBody>
      </p:sp>
      <p:sp>
        <p:nvSpPr>
          <p:cNvPr id="152578" name="内容占位符 1"/>
          <p:cNvSpPr>
            <a:spLocks noGrp="1"/>
          </p:cNvSpPr>
          <p:nvPr>
            <p:ph sz="quarter" idx="13"/>
          </p:nvPr>
        </p:nvSpPr>
        <p:spPr>
          <a:xfrm>
            <a:off x="1116013" y="439738"/>
            <a:ext cx="6383337" cy="581025"/>
          </a:xfrm>
        </p:spPr>
        <p:txBody>
          <a:bodyPr/>
          <a:lstStyle/>
          <a:p>
            <a:r>
              <a:rPr lang="zh-CN" altLang="en-US" smtClean="0">
                <a:latin typeface="微软雅黑"/>
                <a:ea typeface="微软雅黑"/>
              </a:rPr>
              <a:t>课堂教学</a:t>
            </a:r>
          </a:p>
          <a:p>
            <a:endParaRPr lang="zh-CN" altLang="en-US" smtClean="0">
              <a:latin typeface="微软雅黑"/>
              <a:ea typeface="微软雅黑"/>
            </a:endParaRPr>
          </a:p>
        </p:txBody>
      </p:sp>
      <p:sp>
        <p:nvSpPr>
          <p:cNvPr id="152579" name="矩形 3"/>
          <p:cNvSpPr>
            <a:spLocks noChangeArrowheads="1"/>
          </p:cNvSpPr>
          <p:nvPr/>
        </p:nvSpPr>
        <p:spPr bwMode="auto">
          <a:xfrm>
            <a:off x="290513" y="1225550"/>
            <a:ext cx="10745787" cy="523875"/>
          </a:xfrm>
          <a:prstGeom prst="rect">
            <a:avLst/>
          </a:prstGeom>
          <a:noFill/>
          <a:ln w="9525">
            <a:noFill/>
            <a:miter lim="800000"/>
            <a:headEnd/>
            <a:tailEnd/>
          </a:ln>
        </p:spPr>
        <p:txBody>
          <a:bodyPr>
            <a:spAutoFit/>
          </a:bodyPr>
          <a:lstStyle/>
          <a:p>
            <a:pPr>
              <a:buFont typeface="Wingdings" pitchFamily="2" charset="2"/>
              <a:buNone/>
            </a:pPr>
            <a:r>
              <a:rPr lang="zh-CN" altLang="en-US" sz="2800" b="1">
                <a:solidFill>
                  <a:srgbClr val="1273A3"/>
                </a:solidFill>
                <a:latin typeface="微软雅黑"/>
                <a:ea typeface="微软雅黑"/>
                <a:cs typeface="微软雅黑"/>
              </a:rPr>
              <a:t>教师：由主体向主导，实现由多教到少教到“导而不教”的转变</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7826">
                                            <p:txEl>
                                              <p:pRg st="0" end="0"/>
                                            </p:txEl>
                                          </p:spTgt>
                                        </p:tgtEl>
                                        <p:attrNameLst>
                                          <p:attrName>style.visibility</p:attrName>
                                        </p:attrNameLst>
                                      </p:cBhvr>
                                      <p:to>
                                        <p:strVal val="visible"/>
                                      </p:to>
                                    </p:set>
                                    <p:animEffect transition="in" filter="blinds(horizontal)">
                                      <p:cBhvr>
                                        <p:cTn id="7" dur="500"/>
                                        <p:tgtEl>
                                          <p:spTgt spid="778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7826">
                                            <p:txEl>
                                              <p:pRg st="1" end="1"/>
                                            </p:txEl>
                                          </p:spTgt>
                                        </p:tgtEl>
                                        <p:attrNameLst>
                                          <p:attrName>style.visibility</p:attrName>
                                        </p:attrNameLst>
                                      </p:cBhvr>
                                      <p:to>
                                        <p:strVal val="visible"/>
                                      </p:to>
                                    </p:set>
                                    <p:animEffect transition="in" filter="blinds(horizontal)">
                                      <p:cBhvr>
                                        <p:cTn id="12" dur="500"/>
                                        <p:tgtEl>
                                          <p:spTgt spid="7782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77826">
                                            <p:txEl>
                                              <p:pRg st="2" end="2"/>
                                            </p:txEl>
                                          </p:spTgt>
                                        </p:tgtEl>
                                        <p:attrNameLst>
                                          <p:attrName>style.visibility</p:attrName>
                                        </p:attrNameLst>
                                      </p:cBhvr>
                                      <p:to>
                                        <p:strVal val="visible"/>
                                      </p:to>
                                    </p:set>
                                    <p:animEffect transition="in" filter="blinds(horizontal)">
                                      <p:cBhvr>
                                        <p:cTn id="17" dur="500"/>
                                        <p:tgtEl>
                                          <p:spTgt spid="7782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77826">
                                            <p:txEl>
                                              <p:pRg st="3" end="3"/>
                                            </p:txEl>
                                          </p:spTgt>
                                        </p:tgtEl>
                                        <p:attrNameLst>
                                          <p:attrName>style.visibility</p:attrName>
                                        </p:attrNameLst>
                                      </p:cBhvr>
                                      <p:to>
                                        <p:strVal val="visible"/>
                                      </p:to>
                                    </p:set>
                                    <p:animEffect transition="in" filter="blinds(horizontal)">
                                      <p:cBhvr>
                                        <p:cTn id="22" dur="500"/>
                                        <p:tgtEl>
                                          <p:spTgt spid="7782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77826">
                                            <p:txEl>
                                              <p:pRg st="4" end="4"/>
                                            </p:txEl>
                                          </p:spTgt>
                                        </p:tgtEl>
                                        <p:attrNameLst>
                                          <p:attrName>style.visibility</p:attrName>
                                        </p:attrNameLst>
                                      </p:cBhvr>
                                      <p:to>
                                        <p:strVal val="visible"/>
                                      </p:to>
                                    </p:set>
                                    <p:animEffect transition="in" filter="blinds(horizontal)">
                                      <p:cBhvr>
                                        <p:cTn id="27" dur="500"/>
                                        <p:tgtEl>
                                          <p:spTgt spid="7782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01" name="图片 31"/>
          <p:cNvPicPr>
            <a:picLocks noChangeAspect="1" noChangeArrowheads="1"/>
          </p:cNvPicPr>
          <p:nvPr/>
        </p:nvPicPr>
        <p:blipFill>
          <a:blip r:embed="rId2"/>
          <a:srcRect/>
          <a:stretch>
            <a:fillRect/>
          </a:stretch>
        </p:blipFill>
        <p:spPr bwMode="auto">
          <a:xfrm>
            <a:off x="992188" y="1217613"/>
            <a:ext cx="9272587" cy="5100637"/>
          </a:xfrm>
          <a:prstGeom prst="rect">
            <a:avLst/>
          </a:prstGeom>
          <a:noFill/>
          <a:ln w="9525">
            <a:noFill/>
            <a:miter lim="800000"/>
            <a:headEnd/>
            <a:tailEnd/>
          </a:ln>
        </p:spPr>
      </p:pic>
      <p:sp>
        <p:nvSpPr>
          <p:cNvPr id="153602"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课堂教学</a:t>
            </a:r>
          </a:p>
          <a:p>
            <a:endParaRPr lang="zh-CN" altLang="en-US" smtClean="0">
              <a:latin typeface="微软雅黑"/>
              <a:ea typeface="微软雅黑"/>
            </a:endParaRPr>
          </a:p>
        </p:txBody>
      </p:sp>
    </p:spTree>
  </p:cSld>
  <p:clrMapOvr>
    <a:masterClrMapping/>
  </p:clrMapOvr>
  <p:transition spd="slow"/>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p:cNvSpPr>
            <a:spLocks noGrp="1" noChangeArrowheads="1"/>
          </p:cNvSpPr>
          <p:nvPr>
            <p:ph idx="1"/>
          </p:nvPr>
        </p:nvSpPr>
        <p:spPr>
          <a:xfrm>
            <a:off x="942975" y="1458913"/>
            <a:ext cx="10515600" cy="1508125"/>
          </a:xfrm>
          <a:extLst>
            <a:ext uri="{909E8E84-426E-40DD-AFC4-6F175D3DCCD1}"/>
            <a:ext uri="{91240B29-F687-4F45-9708-019B960494DF}"/>
          </a:extLst>
        </p:spPr>
        <p:txBody>
          <a:bodyPr lIns="95905" tIns="47953" rIns="95905" bIns="47953" rtlCol="0"/>
          <a:lstStyle/>
          <a:p>
            <a:pPr fontAlgn="auto">
              <a:lnSpc>
                <a:spcPct val="110000"/>
              </a:lnSpc>
              <a:spcAft>
                <a:spcPts val="0"/>
              </a:spcAft>
              <a:buFont typeface="Wingdings" panose="05000000000000000000" pitchFamily="2" charset="2"/>
              <a:buNone/>
              <a:defRPr/>
            </a:pPr>
            <a:r>
              <a:rPr lang="zh-CN" altLang="en-US" sz="2800" b="1" dirty="0" smtClean="0">
                <a:solidFill>
                  <a:srgbClr val="1273A3"/>
                </a:solidFill>
                <a:latin typeface="微软雅黑" panose="020B0503020204020204" pitchFamily="34" charset="-122"/>
                <a:ea typeface="微软雅黑" panose="020B0503020204020204" pitchFamily="34" charset="-122"/>
                <a:cs typeface="+mn-cs"/>
              </a:rPr>
              <a:t>复习</a:t>
            </a:r>
            <a:r>
              <a:rPr lang="zh-CN" altLang="en-US" sz="2800" b="1" dirty="0">
                <a:solidFill>
                  <a:srgbClr val="1273A3"/>
                </a:solidFill>
                <a:latin typeface="微软雅黑" panose="020B0503020204020204" pitchFamily="34" charset="-122"/>
                <a:ea typeface="微软雅黑" panose="020B0503020204020204" pitchFamily="34" charset="-122"/>
                <a:cs typeface="+mn-cs"/>
              </a:rPr>
              <a:t>课：</a:t>
            </a:r>
          </a:p>
          <a:p>
            <a:pPr fontAlgn="auto">
              <a:spcAft>
                <a:spcPts val="0"/>
              </a:spcAft>
              <a:buFont typeface="Times New Roman" panose="02020603050405020304" pitchFamily="18" charset="0"/>
              <a:buNone/>
              <a:defRPr/>
            </a:pPr>
            <a:r>
              <a:rPr lang="zh-CN" altLang="en-US" sz="2084" dirty="0">
                <a:latin typeface="微软雅黑" panose="020B0503020204020204" pitchFamily="34" charset="-122"/>
                <a:cs typeface="+mn-cs"/>
              </a:rPr>
              <a:t>      目标导入——真题引路——课中导学——变式训练——纠错</a:t>
            </a:r>
            <a:r>
              <a:rPr lang="zh-CN" altLang="en-US" sz="2084" dirty="0" smtClean="0">
                <a:latin typeface="微软雅黑" panose="020B0503020204020204" pitchFamily="34" charset="-122"/>
                <a:cs typeface="+mn-cs"/>
              </a:rPr>
              <a:t>小结</a:t>
            </a:r>
            <a:endParaRPr lang="en-US" altLang="zh-CN" sz="2084" dirty="0">
              <a:latin typeface="微软雅黑" panose="020B0503020204020204" pitchFamily="34" charset="-122"/>
              <a:ea typeface="微软雅黑" panose="020B0503020204020204" pitchFamily="34" charset="-122"/>
              <a:cs typeface="+mn-cs"/>
            </a:endParaRPr>
          </a:p>
          <a:p>
            <a:pPr fontAlgn="auto">
              <a:spcAft>
                <a:spcPts val="0"/>
              </a:spcAft>
              <a:buFont typeface="Times New Roman" panose="02020603050405020304" pitchFamily="18" charset="0"/>
              <a:buNone/>
              <a:defRPr/>
            </a:pPr>
            <a:r>
              <a:rPr lang="zh-CN" altLang="en-US" sz="2800" b="1" dirty="0" smtClean="0">
                <a:solidFill>
                  <a:srgbClr val="1273A3"/>
                </a:solidFill>
                <a:latin typeface="微软雅黑" panose="020B0503020204020204" pitchFamily="34" charset="-122"/>
                <a:ea typeface="微软雅黑" panose="020B0503020204020204" pitchFamily="34" charset="-122"/>
                <a:cs typeface="+mn-cs"/>
              </a:rPr>
              <a:t>试卷</a:t>
            </a:r>
            <a:r>
              <a:rPr lang="zh-CN" altLang="en-US" sz="2800" b="1" dirty="0">
                <a:solidFill>
                  <a:srgbClr val="1273A3"/>
                </a:solidFill>
                <a:latin typeface="微软雅黑" panose="020B0503020204020204" pitchFamily="34" charset="-122"/>
                <a:ea typeface="微软雅黑" panose="020B0503020204020204" pitchFamily="34" charset="-122"/>
                <a:cs typeface="+mn-cs"/>
              </a:rPr>
              <a:t>讲评课</a:t>
            </a:r>
          </a:p>
          <a:p>
            <a:pPr fontAlgn="auto">
              <a:spcAft>
                <a:spcPts val="0"/>
              </a:spcAft>
              <a:buFont typeface="Times New Roman" panose="02020603050405020304" pitchFamily="18" charset="0"/>
              <a:buNone/>
              <a:defRPr/>
            </a:pPr>
            <a:endParaRPr lang="zh-CN" altLang="en-US" sz="2558" dirty="0">
              <a:cs typeface="+mn-cs"/>
            </a:endParaRPr>
          </a:p>
        </p:txBody>
      </p:sp>
      <p:sp>
        <p:nvSpPr>
          <p:cNvPr id="154626" name="内容占位符 1"/>
          <p:cNvSpPr>
            <a:spLocks noGrp="1"/>
          </p:cNvSpPr>
          <p:nvPr>
            <p:ph sz="quarter" idx="13"/>
          </p:nvPr>
        </p:nvSpPr>
        <p:spPr>
          <a:xfrm>
            <a:off x="1116013" y="439738"/>
            <a:ext cx="6383337" cy="581025"/>
          </a:xfrm>
        </p:spPr>
        <p:txBody>
          <a:bodyPr/>
          <a:lstStyle/>
          <a:p>
            <a:pPr>
              <a:lnSpc>
                <a:spcPct val="110000"/>
              </a:lnSpc>
            </a:pPr>
            <a:r>
              <a:rPr lang="zh-CN" altLang="en-US" smtClean="0">
                <a:latin typeface="微软雅黑"/>
                <a:ea typeface="微软雅黑"/>
              </a:rPr>
              <a:t>复习课怎么上？</a:t>
            </a:r>
          </a:p>
        </p:txBody>
      </p:sp>
      <p:sp>
        <p:nvSpPr>
          <p:cNvPr id="39940" name="Rectangle 4"/>
          <p:cNvSpPr>
            <a:spLocks noChangeArrowheads="1"/>
          </p:cNvSpPr>
          <p:nvPr/>
        </p:nvSpPr>
        <p:spPr bwMode="auto">
          <a:xfrm>
            <a:off x="1585913" y="2967038"/>
            <a:ext cx="2271712" cy="466725"/>
          </a:xfrm>
          <a:prstGeom prst="rect">
            <a:avLst/>
          </a:prstGeom>
          <a:noFill/>
          <a:ln w="9525">
            <a:noFill/>
            <a:miter lim="800000"/>
            <a:headEnd/>
            <a:tailEnd/>
          </a:ln>
        </p:spPr>
        <p:txBody>
          <a:bodyPr wrap="none" lIns="95905" tIns="47953" rIns="95905" bIns="47953">
            <a:spAutoFit/>
          </a:bodyPr>
          <a:lstStyle/>
          <a:p>
            <a:pPr>
              <a:buFont typeface="Arial" charset="0"/>
              <a:buNone/>
            </a:pPr>
            <a:r>
              <a:rPr lang="zh-CN" altLang="en-US" sz="2400">
                <a:latin typeface="微软雅黑"/>
                <a:ea typeface="微软雅黑"/>
                <a:cs typeface="微软雅黑"/>
              </a:rPr>
              <a:t>A、逐题讲解式</a:t>
            </a:r>
          </a:p>
        </p:txBody>
      </p:sp>
      <p:sp>
        <p:nvSpPr>
          <p:cNvPr id="39941" name="Rectangle 5"/>
          <p:cNvSpPr>
            <a:spLocks noChangeArrowheads="1"/>
          </p:cNvSpPr>
          <p:nvPr/>
        </p:nvSpPr>
        <p:spPr bwMode="auto">
          <a:xfrm>
            <a:off x="1585913" y="3373438"/>
            <a:ext cx="2251075" cy="466725"/>
          </a:xfrm>
          <a:prstGeom prst="rect">
            <a:avLst/>
          </a:prstGeom>
          <a:noFill/>
          <a:ln w="9525">
            <a:noFill/>
            <a:miter lim="800000"/>
            <a:headEnd/>
            <a:tailEnd/>
          </a:ln>
        </p:spPr>
        <p:txBody>
          <a:bodyPr wrap="none" lIns="95905" tIns="47953" rIns="95905" bIns="47953">
            <a:spAutoFit/>
          </a:bodyPr>
          <a:lstStyle/>
          <a:p>
            <a:pPr>
              <a:buFont typeface="Arial" charset="0"/>
              <a:buNone/>
            </a:pPr>
            <a:r>
              <a:rPr lang="zh-CN" altLang="en-US" sz="2400">
                <a:latin typeface="微软雅黑"/>
                <a:ea typeface="微软雅黑"/>
                <a:cs typeface="微软雅黑"/>
              </a:rPr>
              <a:t>B、重点突破式</a:t>
            </a:r>
          </a:p>
        </p:txBody>
      </p:sp>
      <p:sp>
        <p:nvSpPr>
          <p:cNvPr id="39942" name="Rectangle 6"/>
          <p:cNvSpPr>
            <a:spLocks noChangeArrowheads="1"/>
          </p:cNvSpPr>
          <p:nvPr/>
        </p:nvSpPr>
        <p:spPr bwMode="auto">
          <a:xfrm>
            <a:off x="1585913" y="3779838"/>
            <a:ext cx="2247900" cy="466725"/>
          </a:xfrm>
          <a:prstGeom prst="rect">
            <a:avLst/>
          </a:prstGeom>
          <a:noFill/>
          <a:ln w="9525">
            <a:noFill/>
            <a:miter lim="800000"/>
            <a:headEnd/>
            <a:tailEnd/>
          </a:ln>
        </p:spPr>
        <p:txBody>
          <a:bodyPr wrap="none" lIns="95905" tIns="47953" rIns="95905" bIns="47953">
            <a:spAutoFit/>
          </a:bodyPr>
          <a:lstStyle/>
          <a:p>
            <a:pPr>
              <a:buFont typeface="Arial" charset="0"/>
              <a:buNone/>
            </a:pPr>
            <a:r>
              <a:rPr lang="zh-CN" altLang="en-US" sz="2400">
                <a:latin typeface="微软雅黑"/>
                <a:ea typeface="微软雅黑"/>
                <a:cs typeface="微软雅黑"/>
              </a:rPr>
              <a:t>C、归类分析式</a:t>
            </a:r>
          </a:p>
        </p:txBody>
      </p:sp>
      <p:sp>
        <p:nvSpPr>
          <p:cNvPr id="39943" name="Rectangle 7"/>
          <p:cNvSpPr>
            <a:spLocks noChangeArrowheads="1"/>
          </p:cNvSpPr>
          <p:nvPr/>
        </p:nvSpPr>
        <p:spPr bwMode="auto">
          <a:xfrm>
            <a:off x="1585913" y="4186238"/>
            <a:ext cx="2284412" cy="465137"/>
          </a:xfrm>
          <a:prstGeom prst="rect">
            <a:avLst/>
          </a:prstGeom>
          <a:noFill/>
          <a:ln w="9525">
            <a:noFill/>
            <a:miter lim="800000"/>
            <a:headEnd/>
            <a:tailEnd/>
          </a:ln>
        </p:spPr>
        <p:txBody>
          <a:bodyPr wrap="none" lIns="95905" tIns="47953" rIns="95905" bIns="47953">
            <a:spAutoFit/>
          </a:bodyPr>
          <a:lstStyle/>
          <a:p>
            <a:pPr>
              <a:buFont typeface="Arial" charset="0"/>
              <a:buNone/>
            </a:pPr>
            <a:r>
              <a:rPr lang="zh-CN" altLang="en-US" sz="2400">
                <a:latin typeface="微软雅黑"/>
                <a:ea typeface="微软雅黑"/>
                <a:cs typeface="微软雅黑"/>
              </a:rPr>
              <a:t>D、变式讲评式</a:t>
            </a:r>
          </a:p>
        </p:txBody>
      </p:sp>
      <p:sp>
        <p:nvSpPr>
          <p:cNvPr id="39944" name="Rectangle 8"/>
          <p:cNvSpPr>
            <a:spLocks noChangeArrowheads="1"/>
          </p:cNvSpPr>
          <p:nvPr/>
        </p:nvSpPr>
        <p:spPr bwMode="auto">
          <a:xfrm>
            <a:off x="1585913" y="4659313"/>
            <a:ext cx="2217737" cy="466725"/>
          </a:xfrm>
          <a:prstGeom prst="rect">
            <a:avLst/>
          </a:prstGeom>
          <a:noFill/>
          <a:ln w="9525">
            <a:noFill/>
            <a:miter lim="800000"/>
            <a:headEnd/>
            <a:tailEnd/>
          </a:ln>
        </p:spPr>
        <p:txBody>
          <a:bodyPr wrap="none" lIns="95905" tIns="47953" rIns="95905" bIns="47953">
            <a:spAutoFit/>
          </a:bodyPr>
          <a:lstStyle/>
          <a:p>
            <a:pPr>
              <a:buFont typeface="Arial" charset="0"/>
              <a:buNone/>
            </a:pPr>
            <a:r>
              <a:rPr lang="zh-CN" altLang="en-US" sz="2400">
                <a:latin typeface="微软雅黑"/>
                <a:ea typeface="微软雅黑"/>
                <a:cs typeface="微软雅黑"/>
              </a:rPr>
              <a:t>E、学生评题式</a:t>
            </a:r>
          </a:p>
        </p:txBody>
      </p:sp>
      <p:sp>
        <p:nvSpPr>
          <p:cNvPr id="39945" name="Text Box 9"/>
          <p:cNvSpPr txBox="1">
            <a:spLocks noChangeArrowheads="1"/>
          </p:cNvSpPr>
          <p:nvPr/>
        </p:nvSpPr>
        <p:spPr bwMode="auto">
          <a:xfrm>
            <a:off x="4776788" y="3176588"/>
            <a:ext cx="4467225" cy="1758950"/>
          </a:xfrm>
          <a:prstGeom prst="rect">
            <a:avLst/>
          </a:prstGeom>
          <a:noFill/>
          <a:ln w="9525">
            <a:noFill/>
            <a:miter lim="800000"/>
            <a:headEnd/>
            <a:tailEnd/>
          </a:ln>
        </p:spPr>
        <p:txBody>
          <a:bodyPr lIns="95905" tIns="47953" rIns="95905" bIns="47953">
            <a:spAutoFit/>
          </a:bodyPr>
          <a:lstStyle/>
          <a:p>
            <a:pPr>
              <a:lnSpc>
                <a:spcPct val="135000"/>
              </a:lnSpc>
              <a:buFont typeface="Arial" charset="0"/>
              <a:buNone/>
            </a:pPr>
            <a:r>
              <a:rPr lang="zh-CN" altLang="en-US" sz="2000">
                <a:latin typeface="微软雅黑"/>
                <a:ea typeface="微软雅黑"/>
                <a:cs typeface="微软雅黑"/>
              </a:rPr>
              <a:t>给一个空间</a:t>
            </a:r>
            <a:r>
              <a:rPr lang="zh-CN" altLang="zh-CN" sz="2000">
                <a:latin typeface="微软雅黑"/>
                <a:ea typeface="微软雅黑"/>
                <a:cs typeface="微软雅黑"/>
              </a:rPr>
              <a:t>——</a:t>
            </a:r>
            <a:r>
              <a:rPr lang="zh-CN" altLang="en-US" sz="2000">
                <a:latin typeface="微软雅黑"/>
                <a:ea typeface="微软雅黑"/>
                <a:cs typeface="微软雅黑"/>
              </a:rPr>
              <a:t>让学生自己去填充</a:t>
            </a:r>
          </a:p>
          <a:p>
            <a:pPr>
              <a:lnSpc>
                <a:spcPct val="135000"/>
              </a:lnSpc>
              <a:buFont typeface="Arial" charset="0"/>
              <a:buNone/>
            </a:pPr>
            <a:r>
              <a:rPr lang="zh-CN" altLang="en-US" sz="2000">
                <a:latin typeface="微软雅黑"/>
                <a:ea typeface="微软雅黑"/>
                <a:cs typeface="微软雅黑"/>
              </a:rPr>
              <a:t>给一段时间</a:t>
            </a:r>
            <a:r>
              <a:rPr lang="zh-CN" altLang="zh-CN" sz="2000">
                <a:latin typeface="微软雅黑"/>
                <a:ea typeface="微软雅黑"/>
                <a:cs typeface="微软雅黑"/>
              </a:rPr>
              <a:t>——</a:t>
            </a:r>
            <a:r>
              <a:rPr lang="zh-CN" altLang="en-US" sz="2000">
                <a:latin typeface="微软雅黑"/>
                <a:ea typeface="微软雅黑"/>
                <a:cs typeface="微软雅黑"/>
              </a:rPr>
              <a:t>让学生自己去安排</a:t>
            </a:r>
          </a:p>
          <a:p>
            <a:pPr>
              <a:lnSpc>
                <a:spcPct val="135000"/>
              </a:lnSpc>
              <a:buFont typeface="Arial" charset="0"/>
              <a:buNone/>
            </a:pPr>
            <a:r>
              <a:rPr lang="zh-CN" altLang="en-US" sz="2000">
                <a:latin typeface="微软雅黑"/>
                <a:ea typeface="微软雅黑"/>
                <a:cs typeface="微软雅黑"/>
              </a:rPr>
              <a:t>给一个问题</a:t>
            </a:r>
            <a:r>
              <a:rPr lang="zh-CN" altLang="zh-CN" sz="2000">
                <a:latin typeface="微软雅黑"/>
                <a:ea typeface="微软雅黑"/>
                <a:cs typeface="微软雅黑"/>
              </a:rPr>
              <a:t>——</a:t>
            </a:r>
            <a:r>
              <a:rPr lang="zh-CN" altLang="en-US" sz="2000">
                <a:latin typeface="微软雅黑"/>
                <a:ea typeface="微软雅黑"/>
                <a:cs typeface="微软雅黑"/>
              </a:rPr>
              <a:t>让学生自己去探索 </a:t>
            </a:r>
            <a:endParaRPr lang="en-US" altLang="zh-CN" sz="2000">
              <a:latin typeface="微软雅黑"/>
              <a:ea typeface="微软雅黑"/>
              <a:cs typeface="微软雅黑"/>
            </a:endParaRPr>
          </a:p>
          <a:p>
            <a:pPr>
              <a:lnSpc>
                <a:spcPct val="135000"/>
              </a:lnSpc>
              <a:buFont typeface="Arial" charset="0"/>
              <a:buNone/>
            </a:pPr>
            <a:r>
              <a:rPr lang="zh-CN" altLang="en-US" sz="2000">
                <a:latin typeface="微软雅黑"/>
                <a:ea typeface="微软雅黑"/>
                <a:cs typeface="微软雅黑"/>
              </a:rPr>
              <a:t>给一个困难</a:t>
            </a:r>
            <a:r>
              <a:rPr lang="zh-CN" altLang="zh-CN" sz="2000">
                <a:latin typeface="微软雅黑"/>
                <a:ea typeface="微软雅黑"/>
                <a:cs typeface="微软雅黑"/>
              </a:rPr>
              <a:t>——</a:t>
            </a:r>
            <a:r>
              <a:rPr lang="zh-CN" altLang="en-US" sz="2000">
                <a:latin typeface="微软雅黑"/>
                <a:ea typeface="微软雅黑"/>
                <a:cs typeface="微软雅黑"/>
              </a:rPr>
              <a:t>让学生自己去解决</a:t>
            </a:r>
          </a:p>
        </p:txBody>
      </p:sp>
      <p:sp>
        <p:nvSpPr>
          <p:cNvPr id="39946" name="Text Box 12"/>
          <p:cNvSpPr txBox="1">
            <a:spLocks noChangeArrowheads="1"/>
          </p:cNvSpPr>
          <p:nvPr/>
        </p:nvSpPr>
        <p:spPr bwMode="auto">
          <a:xfrm>
            <a:off x="942975" y="5103813"/>
            <a:ext cx="10234613" cy="1204912"/>
          </a:xfrm>
          <a:prstGeom prst="rect">
            <a:avLst/>
          </a:prstGeom>
          <a:noFill/>
          <a:ln w="9525">
            <a:noFill/>
            <a:miter lim="800000"/>
            <a:headEnd/>
            <a:tailEnd/>
          </a:ln>
        </p:spPr>
        <p:txBody>
          <a:bodyPr lIns="95905" tIns="47953" rIns="95905" bIns="47953">
            <a:spAutoFit/>
          </a:bodyPr>
          <a:lstStyle/>
          <a:p>
            <a:pPr>
              <a:lnSpc>
                <a:spcPct val="150000"/>
              </a:lnSpc>
              <a:buFont typeface="Arial" charset="0"/>
              <a:buNone/>
            </a:pPr>
            <a:r>
              <a:rPr lang="zh-CN" altLang="en-US" sz="2400" b="1">
                <a:solidFill>
                  <a:srgbClr val="1273A3"/>
                </a:solidFill>
                <a:latin typeface="微软雅黑"/>
                <a:ea typeface="微软雅黑"/>
                <a:cs typeface="微软雅黑"/>
              </a:rPr>
              <a:t>总体理念：复习的最高境界是使学生自省自悟自得。</a:t>
            </a:r>
            <a:endParaRPr lang="en-US" altLang="zh-CN" sz="2400" b="1">
              <a:solidFill>
                <a:srgbClr val="1273A3"/>
              </a:solidFill>
              <a:latin typeface="微软雅黑"/>
              <a:ea typeface="微软雅黑"/>
              <a:cs typeface="微软雅黑"/>
            </a:endParaRPr>
          </a:p>
          <a:p>
            <a:pPr>
              <a:lnSpc>
                <a:spcPct val="150000"/>
              </a:lnSpc>
              <a:buFont typeface="Arial" charset="0"/>
              <a:buNone/>
            </a:pPr>
            <a:r>
              <a:rPr lang="zh-CN" altLang="en-US" sz="2400" b="1">
                <a:solidFill>
                  <a:srgbClr val="1273A3"/>
                </a:solidFill>
                <a:latin typeface="微软雅黑"/>
                <a:ea typeface="微软雅黑"/>
                <a:cs typeface="微软雅黑"/>
              </a:rPr>
              <a:t>总体要求：教师勤在课前，导在课堂，忙在课后。</a:t>
            </a:r>
            <a:endParaRPr lang="en-US" altLang="zh-CN" sz="2400" b="1">
              <a:solidFill>
                <a:srgbClr val="1273A3"/>
              </a:solidFill>
              <a:latin typeface="微软雅黑"/>
              <a:ea typeface="微软雅黑"/>
              <a:cs typeface="微软雅黑"/>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3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93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993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9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9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94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9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94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94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9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0" grpId="0" bldLvl="0"/>
      <p:bldP spid="39941" grpId="0" bldLvl="0"/>
      <p:bldP spid="39942" grpId="0" bldLvl="0"/>
      <p:bldP spid="39943" grpId="0" bldLvl="0"/>
      <p:bldP spid="39944" grpId="0" bldLvl="0"/>
      <p:bldP spid="39945" grpId="0" bldLvl="0"/>
      <p:bldP spid="39946" grpId="0" bldLvl="0"/>
    </p:bld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0531" name="Picture 2"/>
          <p:cNvPicPr>
            <a:picLocks noChangeAspect="1" noChangeArrowheads="1"/>
          </p:cNvPicPr>
          <p:nvPr/>
        </p:nvPicPr>
        <p:blipFill>
          <a:blip r:embed="rId2"/>
          <a:srcRect/>
          <a:stretch>
            <a:fillRect/>
          </a:stretch>
        </p:blipFill>
        <p:spPr bwMode="auto">
          <a:xfrm>
            <a:off x="1739900" y="1162050"/>
            <a:ext cx="7975600" cy="4905375"/>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Tree>
  </p:cSld>
  <p:clrMapOvr>
    <a:masterClrMapping/>
  </p:clrMapOvr>
  <p:transition spd="slow"/>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0" name="Text Box 2"/>
          <p:cNvSpPr txBox="1"/>
          <p:nvPr/>
        </p:nvSpPr>
        <p:spPr>
          <a:xfrm>
            <a:off x="1933575" y="4946650"/>
            <a:ext cx="7766050" cy="844550"/>
          </a:xfrm>
          <a:prstGeom prst="rect">
            <a:avLst/>
          </a:prstGeom>
          <a:solidFill>
            <a:srgbClr val="2B2E30"/>
          </a:solidFill>
          <a:ln w="9525">
            <a:noFill/>
          </a:ln>
        </p:spPr>
        <p:txBody>
          <a:bodyPr>
            <a:spAutoFit/>
          </a:bodyPr>
          <a:lstStyle/>
          <a:p>
            <a:pPr algn="ctr" fontAlgn="auto">
              <a:spcBef>
                <a:spcPct val="50000"/>
              </a:spcBef>
              <a:spcAft>
                <a:spcPts val="0"/>
              </a:spcAft>
              <a:defRPr/>
            </a:pPr>
            <a:r>
              <a:rPr lang="zh-CN" altLang="en-US" sz="1954" dirty="0">
                <a:solidFill>
                  <a:schemeClr val="bg1"/>
                </a:solidFill>
                <a:latin typeface="微软雅黑" panose="020B0503020204020204" charset="-122"/>
                <a:ea typeface="微软雅黑" panose="020B0503020204020204" charset="-122"/>
              </a:rPr>
              <a:t>方法比知识更重要；方向比努力更重要；</a:t>
            </a:r>
          </a:p>
          <a:p>
            <a:pPr algn="ctr" fontAlgn="auto">
              <a:spcBef>
                <a:spcPct val="50000"/>
              </a:spcBef>
              <a:spcAft>
                <a:spcPts val="0"/>
              </a:spcAft>
              <a:defRPr/>
            </a:pPr>
            <a:r>
              <a:rPr lang="zh-CN" altLang="en-US" sz="1954" dirty="0">
                <a:solidFill>
                  <a:schemeClr val="bg1"/>
                </a:solidFill>
                <a:latin typeface="微软雅黑" panose="020B0503020204020204" charset="-122"/>
                <a:ea typeface="微软雅黑" panose="020B0503020204020204" charset="-122"/>
              </a:rPr>
              <a:t>落实比讲过更重要；规范比做过更重要。</a:t>
            </a:r>
          </a:p>
        </p:txBody>
      </p:sp>
      <p:sp>
        <p:nvSpPr>
          <p:cNvPr id="2" name="内容占位符 1"/>
          <p:cNvSpPr>
            <a:spLocks noGrp="1"/>
          </p:cNvSpPr>
          <p:nvPr>
            <p:ph idx="1"/>
          </p:nvPr>
        </p:nvSpPr>
        <p:spPr>
          <a:xfrm>
            <a:off x="1138238" y="1630363"/>
            <a:ext cx="8561387" cy="2759075"/>
          </a:xfrm>
        </p:spPr>
        <p:txBody>
          <a:bodyPr rtlCol="0"/>
          <a:lstStyle/>
          <a:p>
            <a:pPr fontAlgn="auto">
              <a:lnSpc>
                <a:spcPct val="150000"/>
              </a:lnSpc>
              <a:spcAft>
                <a:spcPts val="0"/>
              </a:spcAft>
              <a:defRPr/>
            </a:pPr>
            <a:r>
              <a:rPr lang="zh-CN" altLang="en-US" sz="2279" dirty="0">
                <a:cs typeface="+mn-cs"/>
              </a:rPr>
              <a:t>全面强化重点知识理解；</a:t>
            </a:r>
          </a:p>
          <a:p>
            <a:pPr fontAlgn="auto">
              <a:lnSpc>
                <a:spcPct val="150000"/>
              </a:lnSpc>
              <a:spcAft>
                <a:spcPts val="0"/>
              </a:spcAft>
              <a:defRPr/>
            </a:pPr>
            <a:r>
              <a:rPr lang="zh-CN" altLang="en-US" sz="2279" dirty="0">
                <a:cs typeface="+mn-cs"/>
              </a:rPr>
              <a:t>全面强化核心素养提升；</a:t>
            </a:r>
          </a:p>
          <a:p>
            <a:pPr fontAlgn="auto">
              <a:lnSpc>
                <a:spcPct val="150000"/>
              </a:lnSpc>
              <a:spcAft>
                <a:spcPts val="0"/>
              </a:spcAft>
              <a:defRPr/>
            </a:pPr>
            <a:r>
              <a:rPr lang="zh-CN" altLang="en-US" sz="2279" dirty="0">
                <a:cs typeface="+mn-cs"/>
              </a:rPr>
              <a:t>全面强化限时准确训练；</a:t>
            </a:r>
          </a:p>
          <a:p>
            <a:pPr fontAlgn="auto">
              <a:lnSpc>
                <a:spcPct val="150000"/>
              </a:lnSpc>
              <a:spcAft>
                <a:spcPts val="0"/>
              </a:spcAft>
              <a:defRPr/>
            </a:pPr>
            <a:r>
              <a:rPr lang="zh-CN" altLang="en-US" sz="2279" dirty="0">
                <a:cs typeface="+mn-cs"/>
              </a:rPr>
              <a:t>全面强化过程规范答题。</a:t>
            </a:r>
          </a:p>
        </p:txBody>
      </p:sp>
      <p:sp>
        <p:nvSpPr>
          <p:cNvPr id="156675" name="内容占位符 2"/>
          <p:cNvSpPr>
            <a:spLocks noGrp="1"/>
          </p:cNvSpPr>
          <p:nvPr>
            <p:ph sz="quarter" idx="13"/>
          </p:nvPr>
        </p:nvSpPr>
        <p:spPr>
          <a:xfrm>
            <a:off x="1287463" y="384175"/>
            <a:ext cx="5199062" cy="581025"/>
          </a:xfrm>
        </p:spPr>
        <p:txBody>
          <a:bodyPr lIns="86627" tIns="43314" rIns="86627" bIns="43314"/>
          <a:lstStyle/>
          <a:p>
            <a:r>
              <a:rPr lang="zh-CN" altLang="en-US" smtClean="0">
                <a:latin typeface="微软雅黑"/>
                <a:ea typeface="微软雅黑"/>
              </a:rPr>
              <a:t>努力推进“四个全面”</a:t>
            </a:r>
          </a:p>
        </p:txBody>
      </p:sp>
      <p:pic>
        <p:nvPicPr>
          <p:cNvPr id="5122" name="Picture 2" descr="https://ss2.bdstatic.com/70cFvnSh_Q1YnxGkpoWK1HF6hhy/it/u=3900587954,1489161562&amp;fm=200&amp;gp=0.jpg"/>
          <p:cNvPicPr>
            <a:picLocks noChangeAspect="1" noChangeArrowheads="1"/>
          </p:cNvPicPr>
          <p:nvPr/>
        </p:nvPicPr>
        <p:blipFill rotWithShape="1">
          <a:blip r:embed="rId2"/>
          <a:srcRect l="4961" b="10545"/>
          <a:stretch>
            <a:fillRect/>
          </a:stretch>
        </p:blipFill>
        <p:spPr bwMode="auto">
          <a:xfrm>
            <a:off x="6613525" y="1719263"/>
            <a:ext cx="3686175" cy="2309812"/>
          </a:xfrm>
          <a:prstGeom prst="rect">
            <a:avLst/>
          </a:prstGeom>
          <a:ln>
            <a:noFill/>
          </a:ln>
          <a:effectLst>
            <a:outerShdw blurRad="292100" dist="139700" dir="2700000" algn="tl" rotWithShape="0">
              <a:srgbClr val="333333">
                <a:alpha val="65000"/>
              </a:srgbClr>
            </a:outerShdw>
          </a:effectLst>
          <a:extLst>
            <a:ext uri="{909E8E84-426E-40DD-AFC4-6F175D3DCCD1}"/>
          </a:extLst>
        </p:spPr>
      </p:pic>
    </p:spTree>
  </p:cSld>
  <p:clrMapOvr>
    <a:masterClrMapping/>
  </p:clrMapOvr>
  <p:transition spd="slow"/>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10" name="Line 73"/>
          <p:cNvSpPr>
            <a:spLocks noChangeShapeType="1"/>
          </p:cNvSpPr>
          <p:nvPr/>
        </p:nvSpPr>
        <p:spPr bwMode="auto">
          <a:xfrm>
            <a:off x="4776788" y="2951163"/>
            <a:ext cx="0" cy="0"/>
          </a:xfrm>
          <a:prstGeom prst="line">
            <a:avLst/>
          </a:prstGeom>
          <a:noFill/>
          <a:ln w="12700" cap="rnd">
            <a:solidFill>
              <a:srgbClr val="000000"/>
            </a:solidFill>
            <a:round/>
            <a:headEnd/>
            <a:tailEnd/>
          </a:ln>
          <a:extLst>
            <a:ext uri="{909E8E84-426E-40DD-AFC4-6F175D3DCCD1}"/>
          </a:extLst>
        </p:spPr>
        <p:txBody>
          <a:bodyPr/>
          <a:lstStyle/>
          <a:p>
            <a:pPr fontAlgn="auto">
              <a:spcBef>
                <a:spcPts val="0"/>
              </a:spcBef>
              <a:spcAft>
                <a:spcPts val="0"/>
              </a:spcAft>
              <a:defRPr/>
            </a:pPr>
            <a:endParaRPr lang="zh-CN" altLang="en-US" sz="1705" dirty="0">
              <a:latin typeface="+mn-lt"/>
              <a:ea typeface="微软雅黑" panose="020B0503020204020204" pitchFamily="34" charset="-122"/>
            </a:endParaRPr>
          </a:p>
        </p:txBody>
      </p:sp>
      <p:graphicFrame>
        <p:nvGraphicFramePr>
          <p:cNvPr id="1171459" name="表格 1171458"/>
          <p:cNvGraphicFramePr/>
          <p:nvPr/>
        </p:nvGraphicFramePr>
        <p:xfrm>
          <a:off x="639763" y="1727200"/>
          <a:ext cx="10790237" cy="4435475"/>
        </p:xfrm>
        <a:graphic>
          <a:graphicData uri="http://schemas.openxmlformats.org/drawingml/2006/table">
            <a:tbl>
              <a:tblPr/>
              <a:tblGrid>
                <a:gridCol w="1895938"/>
                <a:gridCol w="2175155"/>
                <a:gridCol w="2340437"/>
                <a:gridCol w="2240144"/>
                <a:gridCol w="2138246"/>
              </a:tblGrid>
              <a:tr h="1545218">
                <a:tc>
                  <a:txBody>
                    <a:bodyPr/>
                    <a:lstStyle>
                      <a:lvl1pPr marL="342900" lvl="0" indent="-342900" algn="l" defTabSz="914400" rtl="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tx2"/>
                        </a:buClr>
                        <a:buSzPct val="85000"/>
                        <a:buFont typeface="Wingdings" panose="05000000000000000000" pitchFamily="2" charset="2"/>
                        <a:buChar char="Ø"/>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95000"/>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Char char="Ø"/>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Font typeface="Wingdings 2" panose="05020102010507070707" pitchFamily="18"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Font typeface="Wingdings" panose="05000000000000000000" pitchFamily="2" charset="2"/>
                        <a:buNone/>
                      </a:pPr>
                      <a:r>
                        <a:rPr lang="zh-CN" altLang="en-US" sz="2400" b="1" dirty="0">
                          <a:solidFill>
                            <a:schemeClr val="bg1"/>
                          </a:solidFill>
                          <a:latin typeface="微软雅黑" panose="020B0503020204020204" pitchFamily="34" charset="-122"/>
                          <a:ea typeface="微软雅黑" panose="020B0503020204020204" pitchFamily="34" charset="-122"/>
                        </a:rPr>
                        <a:t>一轮复习</a:t>
                      </a:r>
                    </a:p>
                  </a:txBody>
                  <a:tcPr marL="91436" marR="91436" marT="45729" marB="45729"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1273A3"/>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tx2"/>
                        </a:buClr>
                        <a:buSzPct val="85000"/>
                        <a:buFont typeface="Wingdings" panose="05000000000000000000" pitchFamily="2" charset="2"/>
                        <a:buChar char="Ø"/>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95000"/>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Char char="Ø"/>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Font typeface="Wingdings 2" panose="05020102010507070707" pitchFamily="18"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Font typeface="Wingdings" panose="05000000000000000000" pitchFamily="2" charset="2"/>
                        <a:buNone/>
                      </a:pPr>
                      <a:r>
                        <a:rPr lang="zh-CN" altLang="en-US" sz="2400" b="1" dirty="0">
                          <a:solidFill>
                            <a:schemeClr val="bg1"/>
                          </a:solidFill>
                          <a:latin typeface="微软雅黑" panose="020B0503020204020204" pitchFamily="34" charset="-122"/>
                          <a:ea typeface="微软雅黑" panose="020B0503020204020204" pitchFamily="34" charset="-122"/>
                        </a:rPr>
                        <a:t>单元复习</a:t>
                      </a:r>
                    </a:p>
                  </a:txBody>
                  <a:tcPr marL="91436" marR="91436" marT="45729" marB="45729"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1273A3"/>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tx2"/>
                        </a:buClr>
                        <a:buSzPct val="85000"/>
                        <a:buFont typeface="Wingdings" panose="05000000000000000000" pitchFamily="2" charset="2"/>
                        <a:buChar char="Ø"/>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95000"/>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Char char="Ø"/>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Font typeface="Wingdings 2" panose="05020102010507070707" pitchFamily="18"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Font typeface="Wingdings" panose="05000000000000000000" pitchFamily="2" charset="2"/>
                        <a:buNone/>
                      </a:pPr>
                      <a:r>
                        <a:rPr lang="zh-CN" altLang="en-US" sz="2400" b="1" dirty="0">
                          <a:solidFill>
                            <a:schemeClr val="bg1"/>
                          </a:solidFill>
                          <a:latin typeface="微软雅黑" panose="020B0503020204020204" pitchFamily="34" charset="-122"/>
                          <a:ea typeface="微软雅黑" panose="020B0503020204020204" pitchFamily="34" charset="-122"/>
                        </a:rPr>
                        <a:t>考点入手</a:t>
                      </a:r>
                    </a:p>
                  </a:txBody>
                  <a:tcPr marL="91436" marR="91436" marT="45729" marB="45729"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1273A3"/>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tx2"/>
                        </a:buClr>
                        <a:buSzPct val="85000"/>
                        <a:buFont typeface="Wingdings" panose="05000000000000000000" pitchFamily="2" charset="2"/>
                        <a:buChar char="Ø"/>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95000"/>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Char char="Ø"/>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Font typeface="Wingdings 2" panose="05020102010507070707" pitchFamily="18"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Font typeface="Wingdings" panose="05000000000000000000" pitchFamily="2" charset="2"/>
                        <a:buNone/>
                      </a:pPr>
                      <a:r>
                        <a:rPr lang="zh-CN" altLang="en-US" sz="2400" b="1" dirty="0">
                          <a:solidFill>
                            <a:schemeClr val="bg1"/>
                          </a:solidFill>
                          <a:latin typeface="微软雅黑" panose="020B0503020204020204" pitchFamily="34" charset="-122"/>
                          <a:ea typeface="微软雅黑" panose="020B0503020204020204" pitchFamily="34" charset="-122"/>
                        </a:rPr>
                        <a:t>构建知识结构</a:t>
                      </a:r>
                    </a:p>
                  </a:txBody>
                  <a:tcPr marL="91436" marR="91436" marT="45729" marB="45729"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1273A3"/>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tx2"/>
                        </a:buClr>
                        <a:buSzPct val="85000"/>
                        <a:buFont typeface="Wingdings" panose="05000000000000000000" pitchFamily="2" charset="2"/>
                        <a:buChar char="Ø"/>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95000"/>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Char char="Ø"/>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Font typeface="Wingdings 2" panose="05020102010507070707" pitchFamily="18"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Font typeface="Wingdings" panose="05000000000000000000" pitchFamily="2" charset="2"/>
                        <a:buNone/>
                      </a:pPr>
                      <a:r>
                        <a:rPr lang="zh-CN" altLang="en-US" sz="2400" b="1" dirty="0">
                          <a:solidFill>
                            <a:schemeClr val="bg1"/>
                          </a:solidFill>
                          <a:latin typeface="微软雅黑" panose="020B0503020204020204" pitchFamily="34" charset="-122"/>
                          <a:ea typeface="微软雅黑" panose="020B0503020204020204" pitchFamily="34" charset="-122"/>
                        </a:rPr>
                        <a:t>强调技能训练</a:t>
                      </a:r>
                    </a:p>
                  </a:txBody>
                  <a:tcPr marL="91436" marR="91436" marT="45729" marB="45729" anchor="ct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1273A3"/>
                    </a:solidFill>
                  </a:tcPr>
                </a:tc>
              </a:tr>
              <a:tr h="1352270">
                <a:tc>
                  <a:txBody>
                    <a:bodyPr/>
                    <a:lstStyle>
                      <a:lvl1pPr marL="342900" lvl="0" indent="-342900" algn="l" defTabSz="914400" rtl="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tx2"/>
                        </a:buClr>
                        <a:buSzPct val="85000"/>
                        <a:buFont typeface="Wingdings" panose="05000000000000000000" pitchFamily="2" charset="2"/>
                        <a:buChar char="Ø"/>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95000"/>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Char char="Ø"/>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Font typeface="Wingdings 2" panose="05020102010507070707" pitchFamily="18"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Font typeface="Wingdings" panose="05000000000000000000" pitchFamily="2" charset="2"/>
                        <a:buNone/>
                      </a:pPr>
                      <a:r>
                        <a:rPr lang="zh-CN" altLang="en-US" sz="2400" b="1" dirty="0">
                          <a:solidFill>
                            <a:schemeClr val="bg1"/>
                          </a:solidFill>
                          <a:latin typeface="微软雅黑" panose="020B0503020204020204" pitchFamily="34" charset="-122"/>
                          <a:ea typeface="微软雅黑" panose="020B0503020204020204" pitchFamily="34" charset="-122"/>
                        </a:rPr>
                        <a:t>二轮提升</a:t>
                      </a:r>
                    </a:p>
                  </a:txBody>
                  <a:tcPr marL="91436" marR="91436" marT="45729" marB="45729"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tx1">
                        <a:lumMod val="65000"/>
                        <a:lumOff val="35000"/>
                      </a:schemeClr>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tx2"/>
                        </a:buClr>
                        <a:buSzPct val="85000"/>
                        <a:buFont typeface="Wingdings" panose="05000000000000000000" pitchFamily="2" charset="2"/>
                        <a:buChar char="Ø"/>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95000"/>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Char char="Ø"/>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Font typeface="Wingdings 2" panose="05020102010507070707" pitchFamily="18"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Font typeface="Wingdings" panose="05000000000000000000" pitchFamily="2" charset="2"/>
                        <a:buNone/>
                      </a:pPr>
                      <a:r>
                        <a:rPr lang="zh-CN" altLang="en-US" sz="2400" b="1" dirty="0">
                          <a:solidFill>
                            <a:schemeClr val="bg1"/>
                          </a:solidFill>
                          <a:latin typeface="微软雅黑" panose="020B0503020204020204" pitchFamily="34" charset="-122"/>
                          <a:ea typeface="微软雅黑" panose="020B0503020204020204" pitchFamily="34" charset="-122"/>
                        </a:rPr>
                        <a:t>专题复习</a:t>
                      </a:r>
                    </a:p>
                  </a:txBody>
                  <a:tcPr marL="91436" marR="91436" marT="45729" marB="45729"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tx1">
                        <a:lumMod val="65000"/>
                        <a:lumOff val="35000"/>
                      </a:schemeClr>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tx2"/>
                        </a:buClr>
                        <a:buSzPct val="85000"/>
                        <a:buFont typeface="Wingdings" panose="05000000000000000000" pitchFamily="2" charset="2"/>
                        <a:buChar char="Ø"/>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95000"/>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Char char="Ø"/>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Font typeface="Wingdings 2" panose="05020102010507070707" pitchFamily="18"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Font typeface="Wingdings" panose="05000000000000000000" pitchFamily="2" charset="2"/>
                        <a:buNone/>
                      </a:pPr>
                      <a:r>
                        <a:rPr lang="zh-CN" altLang="en-US" sz="2400" b="1" dirty="0">
                          <a:solidFill>
                            <a:schemeClr val="bg1"/>
                          </a:solidFill>
                          <a:latin typeface="微软雅黑" panose="020B0503020204020204" pitchFamily="34" charset="-122"/>
                          <a:ea typeface="微软雅黑" panose="020B0503020204020204" pitchFamily="34" charset="-122"/>
                        </a:rPr>
                        <a:t>专题入手</a:t>
                      </a:r>
                    </a:p>
                  </a:txBody>
                  <a:tcPr marL="91436" marR="91436" marT="45729" marB="45729"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tx1">
                        <a:lumMod val="65000"/>
                        <a:lumOff val="35000"/>
                      </a:schemeClr>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tx2"/>
                        </a:buClr>
                        <a:buSzPct val="85000"/>
                        <a:buFont typeface="Wingdings" panose="05000000000000000000" pitchFamily="2" charset="2"/>
                        <a:buChar char="Ø"/>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95000"/>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Char char="Ø"/>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Font typeface="Wingdings 2" panose="05020102010507070707" pitchFamily="18"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Font typeface="Wingdings" panose="05000000000000000000" pitchFamily="2" charset="2"/>
                        <a:buNone/>
                      </a:pPr>
                      <a:r>
                        <a:rPr lang="zh-CN" altLang="en-US" sz="2400" b="1" dirty="0">
                          <a:solidFill>
                            <a:schemeClr val="bg1"/>
                          </a:solidFill>
                          <a:latin typeface="微软雅黑" panose="020B0503020204020204" pitchFamily="34" charset="-122"/>
                          <a:ea typeface="微软雅黑" panose="020B0503020204020204" pitchFamily="34" charset="-122"/>
                        </a:rPr>
                        <a:t>构建技能结构</a:t>
                      </a:r>
                    </a:p>
                  </a:txBody>
                  <a:tcPr marL="91436" marR="91436" marT="45729" marB="45729"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tx1">
                        <a:lumMod val="65000"/>
                        <a:lumOff val="35000"/>
                      </a:schemeClr>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tx2"/>
                        </a:buClr>
                        <a:buSzPct val="85000"/>
                        <a:buFont typeface="Wingdings" panose="05000000000000000000" pitchFamily="2" charset="2"/>
                        <a:buChar char="Ø"/>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95000"/>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Char char="Ø"/>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Font typeface="Wingdings 2" panose="05020102010507070707" pitchFamily="18"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Font typeface="Wingdings" panose="05000000000000000000" pitchFamily="2" charset="2"/>
                        <a:buNone/>
                      </a:pPr>
                      <a:r>
                        <a:rPr lang="zh-CN" altLang="en-US" sz="2400" b="1" dirty="0">
                          <a:solidFill>
                            <a:schemeClr val="bg1"/>
                          </a:solidFill>
                          <a:latin typeface="微软雅黑" panose="020B0503020204020204" pitchFamily="34" charset="-122"/>
                          <a:ea typeface="微软雅黑" panose="020B0503020204020204" pitchFamily="34" charset="-122"/>
                        </a:rPr>
                        <a:t>强调能力训练</a:t>
                      </a:r>
                    </a:p>
                  </a:txBody>
                  <a:tcPr marL="91436" marR="91436" marT="45729" marB="45729" anchor="ct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tx1">
                        <a:lumMod val="65000"/>
                        <a:lumOff val="35000"/>
                      </a:schemeClr>
                    </a:solidFill>
                  </a:tcPr>
                </a:tc>
              </a:tr>
              <a:tr h="1537953">
                <a:tc>
                  <a:txBody>
                    <a:bodyPr/>
                    <a:lstStyle>
                      <a:lvl1pPr marL="342900" lvl="0" indent="-342900" algn="l" defTabSz="914400" rtl="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tx2"/>
                        </a:buClr>
                        <a:buSzPct val="85000"/>
                        <a:buFont typeface="Wingdings" panose="05000000000000000000" pitchFamily="2" charset="2"/>
                        <a:buChar char="Ø"/>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95000"/>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Char char="Ø"/>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Font typeface="Wingdings 2" panose="05020102010507070707" pitchFamily="18"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Font typeface="Wingdings" panose="05000000000000000000" pitchFamily="2" charset="2"/>
                        <a:buNone/>
                      </a:pPr>
                      <a:r>
                        <a:rPr lang="zh-CN" altLang="en-US" sz="2400" b="1" dirty="0">
                          <a:solidFill>
                            <a:schemeClr val="bg1"/>
                          </a:solidFill>
                          <a:latin typeface="微软雅黑" panose="020B0503020204020204" pitchFamily="34" charset="-122"/>
                          <a:ea typeface="微软雅黑" panose="020B0503020204020204" pitchFamily="34" charset="-122"/>
                        </a:rPr>
                        <a:t>三轮冲刺 </a:t>
                      </a:r>
                    </a:p>
                  </a:txBody>
                  <a:tcPr marL="91436" marR="91436" marT="45729" marB="45729"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rgbClr val="1273A3"/>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tx2"/>
                        </a:buClr>
                        <a:buSzPct val="85000"/>
                        <a:buFont typeface="Wingdings" panose="05000000000000000000" pitchFamily="2" charset="2"/>
                        <a:buChar char="Ø"/>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95000"/>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Char char="Ø"/>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Font typeface="Wingdings 2" panose="05020102010507070707" pitchFamily="18"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Font typeface="Wingdings" panose="05000000000000000000" pitchFamily="2" charset="2"/>
                        <a:buNone/>
                      </a:pPr>
                      <a:r>
                        <a:rPr lang="zh-CN" altLang="en-US" sz="2400" b="1" dirty="0">
                          <a:solidFill>
                            <a:schemeClr val="bg1"/>
                          </a:solidFill>
                          <a:latin typeface="微软雅黑" panose="020B0503020204020204" pitchFamily="34" charset="-122"/>
                          <a:ea typeface="微软雅黑" panose="020B0503020204020204" pitchFamily="34" charset="-122"/>
                        </a:rPr>
                        <a:t>仿真训练</a:t>
                      </a:r>
                    </a:p>
                  </a:txBody>
                  <a:tcPr marL="91436" marR="91436" marT="45729" marB="45729"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rgbClr val="1273A3"/>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tx2"/>
                        </a:buClr>
                        <a:buSzPct val="85000"/>
                        <a:buFont typeface="Wingdings" panose="05000000000000000000" pitchFamily="2" charset="2"/>
                        <a:buChar char="Ø"/>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95000"/>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Char char="Ø"/>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Font typeface="Wingdings 2" panose="05020102010507070707" pitchFamily="18"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Font typeface="Wingdings" panose="05000000000000000000" pitchFamily="2" charset="2"/>
                        <a:buNone/>
                      </a:pPr>
                      <a:r>
                        <a:rPr lang="zh-CN" altLang="en-US" sz="2400" b="1" dirty="0">
                          <a:solidFill>
                            <a:schemeClr val="bg1"/>
                          </a:solidFill>
                          <a:latin typeface="微软雅黑" panose="020B0503020204020204" pitchFamily="34" charset="-122"/>
                          <a:ea typeface="微软雅黑" panose="020B0503020204020204" pitchFamily="34" charset="-122"/>
                        </a:rPr>
                        <a:t>错误入手</a:t>
                      </a:r>
                    </a:p>
                  </a:txBody>
                  <a:tcPr marL="91436" marR="91436" marT="45729" marB="45729"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rgbClr val="1273A3"/>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tx2"/>
                        </a:buClr>
                        <a:buSzPct val="85000"/>
                        <a:buFont typeface="Wingdings" panose="05000000000000000000" pitchFamily="2" charset="2"/>
                        <a:buChar char="Ø"/>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95000"/>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Char char="Ø"/>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Font typeface="Wingdings 2" panose="05020102010507070707" pitchFamily="18"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Font typeface="Wingdings" panose="05000000000000000000" pitchFamily="2" charset="2"/>
                        <a:buNone/>
                      </a:pPr>
                      <a:r>
                        <a:rPr lang="zh-CN" altLang="en-US" sz="2400" b="1" dirty="0">
                          <a:solidFill>
                            <a:schemeClr val="bg1"/>
                          </a:solidFill>
                          <a:latin typeface="微软雅黑" panose="020B0503020204020204" pitchFamily="34" charset="-122"/>
                          <a:ea typeface="微软雅黑" panose="020B0503020204020204" pitchFamily="34" charset="-122"/>
                        </a:rPr>
                        <a:t>构建能力结构</a:t>
                      </a:r>
                    </a:p>
                  </a:txBody>
                  <a:tcPr marL="91436" marR="91436" marT="45729" marB="45729"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rgbClr val="1273A3"/>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tx2"/>
                        </a:buClr>
                        <a:buSzPct val="85000"/>
                        <a:buFont typeface="Wingdings" panose="05000000000000000000" pitchFamily="2" charset="2"/>
                        <a:buChar char="Ø"/>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95000"/>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Char char="Ø"/>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Font typeface="Wingdings 2" panose="05020102010507070707" pitchFamily="18"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Font typeface="Wingdings" panose="05000000000000000000" pitchFamily="2" charset="2"/>
                        <a:buNone/>
                      </a:pPr>
                      <a:r>
                        <a:rPr lang="zh-CN" altLang="en-US" sz="2400" b="1" dirty="0">
                          <a:solidFill>
                            <a:schemeClr val="bg1"/>
                          </a:solidFill>
                          <a:latin typeface="微软雅黑" panose="020B0503020204020204" pitchFamily="34" charset="-122"/>
                          <a:ea typeface="微软雅黑" panose="020B0503020204020204" pitchFamily="34" charset="-122"/>
                        </a:rPr>
                        <a:t>强调综合应用</a:t>
                      </a:r>
                    </a:p>
                  </a:txBody>
                  <a:tcPr marL="91436" marR="91436" marT="45729" marB="45729" anchor="ct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rgbClr val="1273A3"/>
                    </a:solidFill>
                  </a:tcPr>
                </a:tc>
              </a:tr>
            </a:tbl>
          </a:graphicData>
        </a:graphic>
      </p:graphicFrame>
      <p:sp>
        <p:nvSpPr>
          <p:cNvPr id="157724" name="Text Box 231"/>
          <p:cNvSpPr txBox="1">
            <a:spLocks noChangeArrowheads="1"/>
          </p:cNvSpPr>
          <p:nvPr/>
        </p:nvSpPr>
        <p:spPr bwMode="auto">
          <a:xfrm>
            <a:off x="2735263" y="1112838"/>
            <a:ext cx="6300787" cy="523875"/>
          </a:xfrm>
          <a:prstGeom prst="rect">
            <a:avLst/>
          </a:prstGeom>
          <a:noFill/>
          <a:ln w="9525">
            <a:noFill/>
            <a:miter lim="800000"/>
            <a:headEnd/>
            <a:tailEnd/>
          </a:ln>
        </p:spPr>
        <p:txBody>
          <a:bodyPr>
            <a:spAutoFit/>
          </a:bodyPr>
          <a:lstStyle/>
          <a:p>
            <a:pPr algn="ctr">
              <a:spcBef>
                <a:spcPct val="50000"/>
              </a:spcBef>
              <a:buFont typeface="Arial" charset="0"/>
              <a:buNone/>
            </a:pPr>
            <a:r>
              <a:rPr lang="zh-CN" altLang="en-US" sz="2800" noProof="1">
                <a:latin typeface="Calibri" pitchFamily="34" charset="0"/>
                <a:ea typeface="微软雅黑"/>
                <a:cs typeface="微软雅黑"/>
              </a:rPr>
              <a:t>二轮备考课堂类型及操作</a:t>
            </a:r>
          </a:p>
        </p:txBody>
      </p:sp>
      <p:sp>
        <p:nvSpPr>
          <p:cNvPr id="4" name="内容占位符 3"/>
          <p:cNvSpPr>
            <a:spLocks noGrp="1"/>
          </p:cNvSpPr>
          <p:nvPr>
            <p:ph sz="quarter" idx="13"/>
          </p:nvPr>
        </p:nvSpPr>
        <p:spPr/>
        <p:txBody>
          <a:bodyPr rtlCol="0">
            <a:normAutofit/>
          </a:bodyPr>
          <a:lstStyle/>
          <a:p>
            <a:pPr fontAlgn="auto">
              <a:spcAft>
                <a:spcPts val="0"/>
              </a:spcAft>
              <a:buFont typeface="Arial" panose="020B0604020202020204" pitchFamily="34" charset="0"/>
              <a:buNone/>
              <a:defRPr/>
            </a:pPr>
            <a:r>
              <a:rPr kumimoji="1" lang="zh-CN" altLang="en-US" dirty="0">
                <a:ea typeface="微软雅黑" panose="020B0503020204020204" pitchFamily="34" charset="-122"/>
                <a:cs typeface="+mn-cs"/>
              </a:rPr>
              <a:t>教材</a:t>
            </a:r>
            <a:r>
              <a:rPr kumimoji="1" lang="zh-CN" altLang="en-US" dirty="0" smtClean="0">
                <a:ea typeface="微软雅黑" panose="020B0503020204020204" pitchFamily="34" charset="-122"/>
                <a:cs typeface="+mn-cs"/>
              </a:rPr>
              <a:t>处理</a:t>
            </a:r>
            <a:endParaRPr kumimoji="1" lang="zh-CN" altLang="en-US" sz="2400" dirty="0">
              <a:solidFill>
                <a:schemeClr val="tx1">
                  <a:lumMod val="65000"/>
                  <a:lumOff val="35000"/>
                </a:schemeClr>
              </a:solidFill>
              <a:effectLst>
                <a:glow rad="101600">
                  <a:schemeClr val="bg2">
                    <a:alpha val="60000"/>
                  </a:schemeClr>
                </a:glow>
              </a:effectLst>
              <a:latin typeface="华文细黑" panose="02010600040101010101" pitchFamily="2" charset="-122"/>
              <a:ea typeface="华文细黑" panose="02010600040101010101" pitchFamily="2" charset="-122"/>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171459"/>
                                        </p:tgtEl>
                                        <p:attrNameLst>
                                          <p:attrName>style.visibility</p:attrName>
                                        </p:attrNameLst>
                                      </p:cBhvr>
                                      <p:to>
                                        <p:strVal val="visible"/>
                                      </p:to>
                                    </p:set>
                                    <p:anim calcmode="lin" valueType="num">
                                      <p:cBhvr>
                                        <p:cTn id="7" dur="500" fill="hold"/>
                                        <p:tgtEl>
                                          <p:spTgt spid="1171459"/>
                                        </p:tgtEl>
                                        <p:attrNameLst>
                                          <p:attrName>ppt_w</p:attrName>
                                        </p:attrNameLst>
                                      </p:cBhvr>
                                      <p:tavLst>
                                        <p:tav tm="0">
                                          <p:val>
                                            <p:fltVal val="0"/>
                                          </p:val>
                                        </p:tav>
                                        <p:tav tm="100000">
                                          <p:val>
                                            <p:strVal val="#ppt_w"/>
                                          </p:val>
                                        </p:tav>
                                      </p:tavLst>
                                    </p:anim>
                                    <p:anim calcmode="lin" valueType="num">
                                      <p:cBhvr>
                                        <p:cTn id="8" dur="500" fill="hold"/>
                                        <p:tgtEl>
                                          <p:spTgt spid="117145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4" name="Line 73"/>
          <p:cNvSpPr>
            <a:spLocks noChangeShapeType="1"/>
          </p:cNvSpPr>
          <p:nvPr/>
        </p:nvSpPr>
        <p:spPr bwMode="auto">
          <a:xfrm>
            <a:off x="4705350" y="2408238"/>
            <a:ext cx="0" cy="0"/>
          </a:xfrm>
          <a:prstGeom prst="line">
            <a:avLst/>
          </a:prstGeom>
          <a:noFill/>
          <a:ln w="12700" cap="rnd">
            <a:solidFill>
              <a:srgbClr val="000000"/>
            </a:solidFill>
            <a:round/>
            <a:headEnd/>
            <a:tailEnd/>
          </a:ln>
          <a:extLst>
            <a:ext uri="{909E8E84-426E-40DD-AFC4-6F175D3DCCD1}"/>
          </a:extLst>
        </p:spPr>
        <p:txBody>
          <a:bodyPr/>
          <a:lstStyle/>
          <a:p>
            <a:pPr fontAlgn="auto">
              <a:spcBef>
                <a:spcPts val="0"/>
              </a:spcBef>
              <a:spcAft>
                <a:spcPts val="0"/>
              </a:spcAft>
              <a:defRPr/>
            </a:pPr>
            <a:endParaRPr lang="zh-CN" altLang="en-US" sz="1705" dirty="0">
              <a:latin typeface="+mn-lt"/>
              <a:ea typeface="微软雅黑" panose="020B0503020204020204" pitchFamily="34" charset="-122"/>
            </a:endParaRPr>
          </a:p>
        </p:txBody>
      </p:sp>
      <p:graphicFrame>
        <p:nvGraphicFramePr>
          <p:cNvPr id="1172483" name="表格 1172482"/>
          <p:cNvGraphicFramePr/>
          <p:nvPr/>
        </p:nvGraphicFramePr>
        <p:xfrm>
          <a:off x="495300" y="1703388"/>
          <a:ext cx="10323513" cy="4127500"/>
        </p:xfrm>
        <a:graphic>
          <a:graphicData uri="http://schemas.openxmlformats.org/drawingml/2006/table">
            <a:tbl>
              <a:tblPr/>
              <a:tblGrid>
                <a:gridCol w="1189879"/>
                <a:gridCol w="3675792"/>
                <a:gridCol w="3135329"/>
                <a:gridCol w="2322930"/>
              </a:tblGrid>
              <a:tr h="455241">
                <a:tc>
                  <a:txBody>
                    <a:bodyPr/>
                    <a:lstStyle>
                      <a:lvl1pPr marL="342900" lvl="0" indent="-342900" algn="l" defTabSz="914400" rtl="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tx2"/>
                        </a:buClr>
                        <a:buSzPct val="85000"/>
                        <a:buFont typeface="Wingdings" panose="05000000000000000000" pitchFamily="2" charset="2"/>
                        <a:buChar char="Ø"/>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95000"/>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Char char="Ø"/>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Font typeface="Wingdings 2" panose="05020102010507070707" pitchFamily="18"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90000"/>
                        </a:lnSpc>
                        <a:buNone/>
                      </a:pPr>
                      <a:r>
                        <a:rPr lang="zh-CN" altLang="en-US" sz="2800" b="1" dirty="0">
                          <a:solidFill>
                            <a:schemeClr val="bg1"/>
                          </a:solidFill>
                          <a:latin typeface="微软雅黑" panose="020B0503020204020204" pitchFamily="34" charset="-122"/>
                          <a:ea typeface="微软雅黑" panose="020B0503020204020204" pitchFamily="34" charset="-122"/>
                        </a:rPr>
                        <a:t>轮次</a:t>
                      </a:r>
                    </a:p>
                  </a:txBody>
                  <a:tcPr marL="91434" marR="91434" marT="45703" marB="45703"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1273A3"/>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tx2"/>
                        </a:buClr>
                        <a:buSzPct val="85000"/>
                        <a:buFont typeface="Wingdings" panose="05000000000000000000" pitchFamily="2" charset="2"/>
                        <a:buChar char="Ø"/>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95000"/>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Char char="Ø"/>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Font typeface="Wingdings 2" panose="05020102010507070707" pitchFamily="18"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90000"/>
                        </a:lnSpc>
                        <a:spcBef>
                          <a:spcPct val="0"/>
                        </a:spcBef>
                        <a:buNone/>
                      </a:pPr>
                      <a:r>
                        <a:rPr lang="zh-CN" altLang="en-US" sz="2800" b="1" dirty="0">
                          <a:solidFill>
                            <a:schemeClr val="bg1"/>
                          </a:solidFill>
                          <a:latin typeface="微软雅黑" panose="020B0503020204020204" pitchFamily="34" charset="-122"/>
                          <a:ea typeface="微软雅黑" panose="020B0503020204020204" pitchFamily="34" charset="-122"/>
                        </a:rPr>
                        <a:t>一轮</a:t>
                      </a:r>
                    </a:p>
                  </a:txBody>
                  <a:tcPr marL="91434" marR="91434" marT="45703" marB="45703"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tx1">
                        <a:lumMod val="75000"/>
                        <a:lumOff val="25000"/>
                      </a:schemeClr>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tx2"/>
                        </a:buClr>
                        <a:buSzPct val="85000"/>
                        <a:buFont typeface="Wingdings" panose="05000000000000000000" pitchFamily="2" charset="2"/>
                        <a:buChar char="Ø"/>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95000"/>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Char char="Ø"/>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Font typeface="Wingdings 2" panose="05020102010507070707" pitchFamily="18"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90000"/>
                        </a:lnSpc>
                        <a:spcBef>
                          <a:spcPct val="0"/>
                        </a:spcBef>
                        <a:buNone/>
                      </a:pPr>
                      <a:r>
                        <a:rPr lang="zh-CN" altLang="en-US" sz="2800" b="1" dirty="0">
                          <a:solidFill>
                            <a:schemeClr val="bg1"/>
                          </a:solidFill>
                          <a:latin typeface="微软雅黑" panose="020B0503020204020204" pitchFamily="34" charset="-122"/>
                          <a:ea typeface="微软雅黑" panose="020B0503020204020204" pitchFamily="34" charset="-122"/>
                        </a:rPr>
                        <a:t>二轮</a:t>
                      </a:r>
                    </a:p>
                  </a:txBody>
                  <a:tcPr marL="91434" marR="91434" marT="45703" marB="45703"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1273A3"/>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tx2"/>
                        </a:buClr>
                        <a:buSzPct val="85000"/>
                        <a:buFont typeface="Wingdings" panose="05000000000000000000" pitchFamily="2" charset="2"/>
                        <a:buChar char="Ø"/>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95000"/>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Char char="Ø"/>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Font typeface="Wingdings 2" panose="05020102010507070707" pitchFamily="18"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90000"/>
                        </a:lnSpc>
                        <a:spcBef>
                          <a:spcPct val="0"/>
                        </a:spcBef>
                        <a:buNone/>
                      </a:pPr>
                      <a:r>
                        <a:rPr lang="zh-CN" altLang="en-US" sz="2800" b="1" dirty="0">
                          <a:solidFill>
                            <a:schemeClr val="bg1"/>
                          </a:solidFill>
                          <a:latin typeface="微软雅黑" panose="020B0503020204020204" pitchFamily="34" charset="-122"/>
                          <a:ea typeface="微软雅黑" panose="020B0503020204020204" pitchFamily="34" charset="-122"/>
                        </a:rPr>
                        <a:t>三轮</a:t>
                      </a:r>
                    </a:p>
                  </a:txBody>
                  <a:tcPr marL="91434" marR="91434" marT="45703" marB="45703"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tx1">
                        <a:lumMod val="75000"/>
                        <a:lumOff val="25000"/>
                      </a:schemeClr>
                    </a:solidFill>
                  </a:tcPr>
                </a:tc>
              </a:tr>
              <a:tr h="819076">
                <a:tc>
                  <a:txBody>
                    <a:bodyPr/>
                    <a:lstStyle>
                      <a:lvl1pPr marL="342900" lvl="0" indent="-342900" algn="l" defTabSz="914400" rtl="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tx2"/>
                        </a:buClr>
                        <a:buSzPct val="85000"/>
                        <a:buFont typeface="Wingdings" panose="05000000000000000000" pitchFamily="2" charset="2"/>
                        <a:buChar char="Ø"/>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95000"/>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Char char="Ø"/>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Font typeface="Wingdings 2" panose="05020102010507070707" pitchFamily="18"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90000"/>
                        </a:lnSpc>
                        <a:buNone/>
                      </a:pPr>
                      <a:r>
                        <a:rPr lang="zh-CN" altLang="en-US" sz="2800" b="1" dirty="0">
                          <a:solidFill>
                            <a:schemeClr val="bg1"/>
                          </a:solidFill>
                          <a:latin typeface="微软雅黑" panose="020B0503020204020204" pitchFamily="34" charset="-122"/>
                          <a:ea typeface="微软雅黑" panose="020B0503020204020204" pitchFamily="34" charset="-122"/>
                        </a:rPr>
                        <a:t>课型</a:t>
                      </a:r>
                    </a:p>
                  </a:txBody>
                  <a:tcPr marL="91434" marR="91434" marT="45703" marB="45703"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1273A3"/>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tx2"/>
                        </a:buClr>
                        <a:buSzPct val="85000"/>
                        <a:buFont typeface="Wingdings" panose="05000000000000000000" pitchFamily="2" charset="2"/>
                        <a:buChar char="Ø"/>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95000"/>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Char char="Ø"/>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Font typeface="Wingdings 2" panose="05020102010507070707" pitchFamily="18"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90000"/>
                        </a:lnSpc>
                        <a:spcBef>
                          <a:spcPct val="0"/>
                        </a:spcBef>
                        <a:buNone/>
                      </a:pPr>
                      <a:r>
                        <a:rPr lang="zh-CN" altLang="en-US" sz="2800" b="1" dirty="0">
                          <a:solidFill>
                            <a:schemeClr val="bg1"/>
                          </a:solidFill>
                          <a:latin typeface="微软雅黑" panose="020B0503020204020204" pitchFamily="34" charset="-122"/>
                          <a:ea typeface="微软雅黑" panose="020B0503020204020204" pitchFamily="34" charset="-122"/>
                        </a:rPr>
                        <a:t>单元整合课</a:t>
                      </a:r>
                    </a:p>
                  </a:txBody>
                  <a:tcPr marL="91434" marR="91434" marT="45703" marB="45703"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tx1">
                        <a:lumMod val="75000"/>
                        <a:lumOff val="25000"/>
                      </a:schemeClr>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tx2"/>
                        </a:buClr>
                        <a:buSzPct val="85000"/>
                        <a:buFont typeface="Wingdings" panose="05000000000000000000" pitchFamily="2" charset="2"/>
                        <a:buChar char="Ø"/>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95000"/>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Char char="Ø"/>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Font typeface="Wingdings 2" panose="05020102010507070707" pitchFamily="18"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90000"/>
                        </a:lnSpc>
                        <a:spcBef>
                          <a:spcPct val="0"/>
                        </a:spcBef>
                        <a:buNone/>
                      </a:pPr>
                      <a:r>
                        <a:rPr lang="zh-CN" altLang="en-US" sz="2800" b="1" dirty="0">
                          <a:solidFill>
                            <a:schemeClr val="bg1"/>
                          </a:solidFill>
                          <a:latin typeface="微软雅黑" panose="020B0503020204020204" pitchFamily="34" charset="-122"/>
                          <a:ea typeface="微软雅黑" panose="020B0503020204020204" pitchFamily="34" charset="-122"/>
                        </a:rPr>
                        <a:t>专题突破课</a:t>
                      </a:r>
                    </a:p>
                  </a:txBody>
                  <a:tcPr marL="91434" marR="91434" marT="45703" marB="45703"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1273A3"/>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tx2"/>
                        </a:buClr>
                        <a:buSzPct val="85000"/>
                        <a:buFont typeface="Wingdings" panose="05000000000000000000" pitchFamily="2" charset="2"/>
                        <a:buChar char="Ø"/>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95000"/>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Char char="Ø"/>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Font typeface="Wingdings 2" panose="05020102010507070707" pitchFamily="18"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90000"/>
                        </a:lnSpc>
                        <a:spcBef>
                          <a:spcPct val="0"/>
                        </a:spcBef>
                        <a:buNone/>
                      </a:pPr>
                      <a:r>
                        <a:rPr lang="zh-CN" altLang="en-US" sz="2800" b="1" dirty="0">
                          <a:solidFill>
                            <a:schemeClr val="bg1"/>
                          </a:solidFill>
                          <a:latin typeface="微软雅黑" panose="020B0503020204020204" pitchFamily="34" charset="-122"/>
                          <a:ea typeface="微软雅黑" panose="020B0503020204020204" pitchFamily="34" charset="-122"/>
                        </a:rPr>
                        <a:t>仿真实战课</a:t>
                      </a:r>
                    </a:p>
                  </a:txBody>
                  <a:tcPr marL="91434" marR="91434" marT="45703" marB="45703"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tx1">
                        <a:lumMod val="75000"/>
                        <a:lumOff val="25000"/>
                      </a:schemeClr>
                    </a:solidFill>
                  </a:tcPr>
                </a:tc>
              </a:tr>
              <a:tr h="909243">
                <a:tc>
                  <a:txBody>
                    <a:bodyPr/>
                    <a:lstStyle>
                      <a:lvl1pPr marL="342900" lvl="0" indent="-342900" algn="l" defTabSz="914400" rtl="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tx2"/>
                        </a:buClr>
                        <a:buSzPct val="85000"/>
                        <a:buFont typeface="Wingdings" panose="05000000000000000000" pitchFamily="2" charset="2"/>
                        <a:buChar char="Ø"/>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95000"/>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Char char="Ø"/>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Font typeface="Wingdings 2" panose="05020102010507070707" pitchFamily="18"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90000"/>
                        </a:lnSpc>
                        <a:spcBef>
                          <a:spcPct val="0"/>
                        </a:spcBef>
                        <a:buNone/>
                      </a:pPr>
                      <a:r>
                        <a:rPr lang="zh-CN" altLang="en-US" sz="2800" b="1" dirty="0">
                          <a:solidFill>
                            <a:schemeClr val="bg1"/>
                          </a:solidFill>
                          <a:latin typeface="微软雅黑" panose="020B0503020204020204" pitchFamily="34" charset="-122"/>
                          <a:ea typeface="微软雅黑" panose="020B0503020204020204" pitchFamily="34" charset="-122"/>
                        </a:rPr>
                        <a:t>基础梳理</a:t>
                      </a:r>
                    </a:p>
                  </a:txBody>
                  <a:tcPr marL="91434" marR="91434" marT="45703" marB="45703"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1273A3"/>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tx2"/>
                        </a:buClr>
                        <a:buSzPct val="85000"/>
                        <a:buFont typeface="Wingdings" panose="05000000000000000000" pitchFamily="2" charset="2"/>
                        <a:buChar char="Ø"/>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95000"/>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Char char="Ø"/>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Font typeface="Wingdings 2" panose="05020102010507070707" pitchFamily="18"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100000"/>
                        </a:lnSpc>
                        <a:spcBef>
                          <a:spcPct val="0"/>
                        </a:spcBef>
                        <a:buNone/>
                      </a:pPr>
                      <a:r>
                        <a:rPr lang="zh-CN" altLang="en-US" sz="2800" b="1" dirty="0">
                          <a:solidFill>
                            <a:schemeClr val="bg1"/>
                          </a:solidFill>
                          <a:latin typeface="微软雅黑" panose="020B0503020204020204" pitchFamily="34" charset="-122"/>
                          <a:ea typeface="微软雅黑" panose="020B0503020204020204" pitchFamily="34" charset="-122"/>
                        </a:rPr>
                        <a:t>系统梳理整合</a:t>
                      </a:r>
                    </a:p>
                  </a:txBody>
                  <a:tcPr marL="91434" marR="91434" marT="45703" marB="45703"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tx1">
                        <a:lumMod val="75000"/>
                        <a:lumOff val="25000"/>
                      </a:schemeClr>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tx2"/>
                        </a:buClr>
                        <a:buSzPct val="85000"/>
                        <a:buFont typeface="Wingdings" panose="05000000000000000000" pitchFamily="2" charset="2"/>
                        <a:buChar char="Ø"/>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95000"/>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Char char="Ø"/>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Font typeface="Wingdings 2" panose="05020102010507070707" pitchFamily="18"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70000"/>
                        </a:lnSpc>
                        <a:spcBef>
                          <a:spcPct val="0"/>
                        </a:spcBef>
                        <a:buNone/>
                      </a:pPr>
                      <a:r>
                        <a:rPr lang="zh-CN" altLang="en-US" sz="2800" b="1" dirty="0">
                          <a:solidFill>
                            <a:schemeClr val="bg1"/>
                          </a:solidFill>
                          <a:latin typeface="微软雅黑" panose="020B0503020204020204" pitchFamily="34" charset="-122"/>
                          <a:ea typeface="微软雅黑" panose="020B0503020204020204" pitchFamily="34" charset="-122"/>
                        </a:rPr>
                        <a:t>探究</a:t>
                      </a:r>
                      <a:r>
                        <a:rPr lang="zh-CN" altLang="en-US" sz="2800" b="1" dirty="0">
                          <a:solidFill>
                            <a:schemeClr val="bg1"/>
                          </a:solidFill>
                          <a:latin typeface="微软雅黑" panose="020B0503020204020204" pitchFamily="34" charset="-122"/>
                          <a:ea typeface="微软雅黑" panose="020B0503020204020204" pitchFamily="34" charset="-122"/>
                          <a:sym typeface="+mn-ea"/>
                        </a:rPr>
                        <a:t>分析</a:t>
                      </a:r>
                      <a:endParaRPr lang="zh-CN" altLang="en-US" sz="2800" b="1" dirty="0">
                        <a:solidFill>
                          <a:schemeClr val="bg1"/>
                        </a:solidFill>
                        <a:latin typeface="微软雅黑" panose="020B0503020204020204" pitchFamily="34" charset="-122"/>
                        <a:ea typeface="微软雅黑" panose="020B0503020204020204" pitchFamily="34" charset="-122"/>
                      </a:endParaRPr>
                    </a:p>
                  </a:txBody>
                  <a:tcPr marL="91434" marR="91434" marT="45703" marB="45703"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1273A3"/>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tx2"/>
                        </a:buClr>
                        <a:buSzPct val="85000"/>
                        <a:buFont typeface="Wingdings" panose="05000000000000000000" pitchFamily="2" charset="2"/>
                        <a:buChar char="Ø"/>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95000"/>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Char char="Ø"/>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Font typeface="Wingdings 2" panose="05020102010507070707" pitchFamily="18"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90000"/>
                        </a:lnSpc>
                        <a:spcBef>
                          <a:spcPct val="0"/>
                        </a:spcBef>
                        <a:buNone/>
                      </a:pPr>
                      <a:r>
                        <a:rPr lang="zh-CN" altLang="en-US" sz="2800" b="1" dirty="0">
                          <a:solidFill>
                            <a:schemeClr val="bg1"/>
                          </a:solidFill>
                          <a:latin typeface="微软雅黑" panose="020B0503020204020204" pitchFamily="34" charset="-122"/>
                          <a:ea typeface="微软雅黑" panose="020B0503020204020204" pitchFamily="34" charset="-122"/>
                        </a:rPr>
                        <a:t>自主纠错</a:t>
                      </a:r>
                    </a:p>
                  </a:txBody>
                  <a:tcPr marL="91434" marR="91434" marT="45703" marB="45703"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tx1">
                        <a:lumMod val="75000"/>
                        <a:lumOff val="25000"/>
                      </a:schemeClr>
                    </a:solidFill>
                  </a:tcPr>
                </a:tc>
              </a:tr>
              <a:tr h="909243">
                <a:tc>
                  <a:txBody>
                    <a:bodyPr/>
                    <a:lstStyle>
                      <a:lvl1pPr marL="342900" lvl="0" indent="-342900" algn="l" defTabSz="914400" rtl="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tx2"/>
                        </a:buClr>
                        <a:buSzPct val="85000"/>
                        <a:buFont typeface="Wingdings" panose="05000000000000000000" pitchFamily="2" charset="2"/>
                        <a:buChar char="Ø"/>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95000"/>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Char char="Ø"/>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Font typeface="Wingdings 2" panose="05020102010507070707" pitchFamily="18"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90000"/>
                        </a:lnSpc>
                        <a:spcBef>
                          <a:spcPct val="0"/>
                        </a:spcBef>
                        <a:buNone/>
                      </a:pPr>
                      <a:r>
                        <a:rPr lang="zh-CN" altLang="en-US" sz="2800" b="1" dirty="0">
                          <a:solidFill>
                            <a:schemeClr val="bg1"/>
                          </a:solidFill>
                          <a:latin typeface="微软雅黑" panose="020B0503020204020204" pitchFamily="34" charset="-122"/>
                          <a:ea typeface="微软雅黑" panose="020B0503020204020204" pitchFamily="34" charset="-122"/>
                        </a:rPr>
                        <a:t>技能落实</a:t>
                      </a:r>
                    </a:p>
                  </a:txBody>
                  <a:tcPr marL="91434" marR="91434" marT="45703" marB="45703"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1273A3"/>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tx2"/>
                        </a:buClr>
                        <a:buSzPct val="85000"/>
                        <a:buFont typeface="Wingdings" panose="05000000000000000000" pitchFamily="2" charset="2"/>
                        <a:buChar char="Ø"/>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95000"/>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Char char="Ø"/>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Font typeface="Wingdings 2" panose="05020102010507070707" pitchFamily="18"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90000"/>
                        </a:lnSpc>
                        <a:spcBef>
                          <a:spcPct val="0"/>
                        </a:spcBef>
                        <a:buNone/>
                      </a:pPr>
                      <a:r>
                        <a:rPr lang="zh-CN" altLang="en-US" sz="2800" b="1" dirty="0">
                          <a:solidFill>
                            <a:schemeClr val="bg1"/>
                          </a:solidFill>
                          <a:latin typeface="微软雅黑" panose="020B0503020204020204" pitchFamily="34" charset="-122"/>
                          <a:ea typeface="微软雅黑" panose="020B0503020204020204" pitchFamily="34" charset="-122"/>
                        </a:rPr>
                        <a:t>方法</a:t>
                      </a:r>
                      <a:r>
                        <a:rPr lang="zh-CN" altLang="en-US" sz="2800" b="1" dirty="0">
                          <a:solidFill>
                            <a:schemeClr val="bg1"/>
                          </a:solidFill>
                          <a:latin typeface="微软雅黑" panose="020B0503020204020204" pitchFamily="34" charset="-122"/>
                          <a:ea typeface="微软雅黑" panose="020B0503020204020204" pitchFamily="34" charset="-122"/>
                          <a:sym typeface="+mn-ea"/>
                        </a:rPr>
                        <a:t>规律总结</a:t>
                      </a:r>
                      <a:endParaRPr lang="zh-CN" altLang="en-US" sz="2800" b="1" dirty="0">
                        <a:solidFill>
                          <a:schemeClr val="bg1"/>
                        </a:solidFill>
                        <a:latin typeface="微软雅黑" panose="020B0503020204020204" pitchFamily="34" charset="-122"/>
                        <a:ea typeface="微软雅黑" panose="020B0503020204020204" pitchFamily="34" charset="-122"/>
                      </a:endParaRPr>
                    </a:p>
                  </a:txBody>
                  <a:tcPr marL="91434" marR="91434" marT="45703" marB="45703"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tx1">
                        <a:lumMod val="75000"/>
                        <a:lumOff val="25000"/>
                      </a:schemeClr>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tx2"/>
                        </a:buClr>
                        <a:buSzPct val="85000"/>
                        <a:buFont typeface="Wingdings" panose="05000000000000000000" pitchFamily="2" charset="2"/>
                        <a:buChar char="Ø"/>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95000"/>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Char char="Ø"/>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Font typeface="Wingdings 2" panose="05020102010507070707" pitchFamily="18"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90000"/>
                        </a:lnSpc>
                        <a:spcBef>
                          <a:spcPct val="0"/>
                        </a:spcBef>
                        <a:buNone/>
                      </a:pPr>
                      <a:r>
                        <a:rPr lang="zh-CN" altLang="en-US" sz="2800" b="1" dirty="0">
                          <a:solidFill>
                            <a:schemeClr val="bg1"/>
                          </a:solidFill>
                          <a:latin typeface="微软雅黑" panose="020B0503020204020204" pitchFamily="34" charset="-122"/>
                          <a:ea typeface="微软雅黑" panose="020B0503020204020204" pitchFamily="34" charset="-122"/>
                        </a:rPr>
                        <a:t>拓展探究</a:t>
                      </a:r>
                    </a:p>
                    <a:p>
                      <a:pPr marL="0" lvl="0" indent="0" algn="ctr">
                        <a:lnSpc>
                          <a:spcPct val="90000"/>
                        </a:lnSpc>
                        <a:spcBef>
                          <a:spcPct val="0"/>
                        </a:spcBef>
                        <a:buNone/>
                      </a:pPr>
                      <a:r>
                        <a:rPr lang="zh-CN" altLang="en-US" sz="2800" b="1" dirty="0">
                          <a:solidFill>
                            <a:schemeClr val="bg1"/>
                          </a:solidFill>
                          <a:latin typeface="微软雅黑" panose="020B0503020204020204" pitchFamily="34" charset="-122"/>
                          <a:ea typeface="微软雅黑" panose="020B0503020204020204" pitchFamily="34" charset="-122"/>
                          <a:sym typeface="+mn-ea"/>
                        </a:rPr>
                        <a:t>方法应用</a:t>
                      </a:r>
                      <a:endParaRPr lang="zh-CN" altLang="en-US" sz="2800" b="1" dirty="0">
                        <a:solidFill>
                          <a:schemeClr val="bg1"/>
                        </a:solidFill>
                        <a:latin typeface="微软雅黑" panose="020B0503020204020204" pitchFamily="34" charset="-122"/>
                        <a:ea typeface="微软雅黑" panose="020B0503020204020204" pitchFamily="34" charset="-122"/>
                      </a:endParaRPr>
                    </a:p>
                  </a:txBody>
                  <a:tcPr marL="91434" marR="91434" marT="45703" marB="45703"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1273A3"/>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tx2"/>
                        </a:buClr>
                        <a:buSzPct val="85000"/>
                        <a:buFont typeface="Wingdings" panose="05000000000000000000" pitchFamily="2" charset="2"/>
                        <a:buChar char="Ø"/>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95000"/>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Char char="Ø"/>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Font typeface="Wingdings 2" panose="05020102010507070707" pitchFamily="18"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90000"/>
                        </a:lnSpc>
                        <a:spcBef>
                          <a:spcPct val="0"/>
                        </a:spcBef>
                        <a:buNone/>
                      </a:pPr>
                      <a:r>
                        <a:rPr lang="zh-CN" altLang="en-US" sz="2800" b="1" dirty="0">
                          <a:solidFill>
                            <a:schemeClr val="bg1"/>
                          </a:solidFill>
                          <a:latin typeface="微软雅黑" panose="020B0503020204020204" pitchFamily="34" charset="-122"/>
                          <a:ea typeface="微软雅黑" panose="020B0503020204020204" pitchFamily="34" charset="-122"/>
                        </a:rPr>
                        <a:t>错误分析</a:t>
                      </a:r>
                    </a:p>
                  </a:txBody>
                  <a:tcPr marL="91434" marR="91434" marT="45703" marB="45703"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tx1">
                        <a:lumMod val="75000"/>
                        <a:lumOff val="25000"/>
                      </a:schemeClr>
                    </a:solidFill>
                  </a:tcPr>
                </a:tc>
              </a:tr>
              <a:tr h="1014479">
                <a:tc>
                  <a:txBody>
                    <a:bodyPr/>
                    <a:lstStyle>
                      <a:lvl1pPr marL="342900" lvl="0" indent="-342900" algn="l" defTabSz="914400" rtl="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tx2"/>
                        </a:buClr>
                        <a:buSzPct val="85000"/>
                        <a:buFont typeface="Wingdings" panose="05000000000000000000" pitchFamily="2" charset="2"/>
                        <a:buChar char="Ø"/>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95000"/>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Char char="Ø"/>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Font typeface="Wingdings 2" panose="05020102010507070707" pitchFamily="18"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90000"/>
                        </a:lnSpc>
                        <a:spcBef>
                          <a:spcPct val="0"/>
                        </a:spcBef>
                        <a:buNone/>
                      </a:pPr>
                      <a:r>
                        <a:rPr lang="zh-CN" altLang="en-US" sz="2800" b="1" dirty="0">
                          <a:solidFill>
                            <a:schemeClr val="bg1"/>
                          </a:solidFill>
                          <a:latin typeface="微软雅黑" panose="020B0503020204020204" pitchFamily="34" charset="-122"/>
                          <a:ea typeface="微软雅黑" panose="020B0503020204020204" pitchFamily="34" charset="-122"/>
                        </a:rPr>
                        <a:t>能力提升</a:t>
                      </a:r>
                    </a:p>
                  </a:txBody>
                  <a:tcPr marL="91434" marR="91434" marT="45703" marB="45703"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1273A3"/>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tx2"/>
                        </a:buClr>
                        <a:buSzPct val="85000"/>
                        <a:buFont typeface="Wingdings" panose="05000000000000000000" pitchFamily="2" charset="2"/>
                        <a:buChar char="Ø"/>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95000"/>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Char char="Ø"/>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Font typeface="Wingdings 2" panose="05020102010507070707" pitchFamily="18"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90000"/>
                        </a:lnSpc>
                        <a:spcBef>
                          <a:spcPct val="0"/>
                        </a:spcBef>
                        <a:buNone/>
                      </a:pPr>
                      <a:r>
                        <a:rPr lang="zh-CN" altLang="en-US" sz="2800" b="1" dirty="0">
                          <a:solidFill>
                            <a:schemeClr val="bg1"/>
                          </a:solidFill>
                          <a:latin typeface="微软雅黑" panose="020B0503020204020204" pitchFamily="34" charset="-122"/>
                          <a:ea typeface="微软雅黑" panose="020B0503020204020204" pitchFamily="34" charset="-122"/>
                          <a:sym typeface="+mn-ea"/>
                        </a:rPr>
                        <a:t>突破难点训练</a:t>
                      </a:r>
                      <a:endParaRPr lang="zh-CN" altLang="en-US" sz="2800" b="1" dirty="0">
                        <a:solidFill>
                          <a:schemeClr val="bg1"/>
                        </a:solidFill>
                        <a:latin typeface="微软雅黑" panose="020B0503020204020204" pitchFamily="34" charset="-122"/>
                        <a:ea typeface="微软雅黑" panose="020B0503020204020204" pitchFamily="34" charset="-122"/>
                      </a:endParaRPr>
                    </a:p>
                  </a:txBody>
                  <a:tcPr marL="91434" marR="91434" marT="45703" marB="45703"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tx1">
                        <a:lumMod val="75000"/>
                        <a:lumOff val="25000"/>
                      </a:schemeClr>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tx2"/>
                        </a:buClr>
                        <a:buSzPct val="85000"/>
                        <a:buFont typeface="Wingdings" panose="05000000000000000000" pitchFamily="2" charset="2"/>
                        <a:buChar char="Ø"/>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95000"/>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Char char="Ø"/>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Font typeface="Wingdings 2" panose="05020102010507070707" pitchFamily="18"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90000"/>
                        </a:lnSpc>
                        <a:spcBef>
                          <a:spcPct val="0"/>
                        </a:spcBef>
                        <a:buNone/>
                      </a:pPr>
                      <a:r>
                        <a:rPr lang="zh-CN" altLang="en-US" sz="2800" b="1" dirty="0">
                          <a:solidFill>
                            <a:schemeClr val="bg1"/>
                          </a:solidFill>
                          <a:latin typeface="微软雅黑" panose="020B0503020204020204" pitchFamily="34" charset="-122"/>
                          <a:ea typeface="微软雅黑" panose="020B0503020204020204" pitchFamily="34" charset="-122"/>
                          <a:sym typeface="+mn-ea"/>
                        </a:rPr>
                        <a:t>规避错误训练</a:t>
                      </a:r>
                    </a:p>
                  </a:txBody>
                  <a:tcPr marL="91434" marR="91434" marT="45703" marB="45703"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1273A3"/>
                    </a:solid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tx2"/>
                        </a:buClr>
                        <a:buSzPct val="85000"/>
                        <a:buFont typeface="Wingdings" panose="05000000000000000000" pitchFamily="2" charset="2"/>
                        <a:buChar char="Ø"/>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95000"/>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tx2"/>
                        </a:buClr>
                        <a:buSzPct val="90000"/>
                        <a:buFont typeface="Wingdings" panose="05000000000000000000" pitchFamily="2" charset="2"/>
                        <a:buChar char="Ø"/>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Font typeface="Wingdings 2" panose="05020102010507070707" pitchFamily="18" charset="2"/>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90000"/>
                        </a:lnSpc>
                        <a:spcBef>
                          <a:spcPct val="0"/>
                        </a:spcBef>
                        <a:buNone/>
                      </a:pPr>
                      <a:r>
                        <a:rPr lang="zh-CN" altLang="en-US" sz="2800" b="1" dirty="0">
                          <a:solidFill>
                            <a:schemeClr val="bg1"/>
                          </a:solidFill>
                          <a:latin typeface="微软雅黑" panose="020B0503020204020204" pitchFamily="34" charset="-122"/>
                          <a:ea typeface="微软雅黑" panose="020B0503020204020204" pitchFamily="34" charset="-122"/>
                        </a:rPr>
                        <a:t>仿真训练</a:t>
                      </a:r>
                    </a:p>
                  </a:txBody>
                  <a:tcPr marL="91434" marR="91434" marT="45703" marB="45703"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tx1">
                        <a:lumMod val="75000"/>
                        <a:lumOff val="25000"/>
                      </a:schemeClr>
                    </a:solidFill>
                  </a:tcPr>
                </a:tc>
              </a:tr>
            </a:tbl>
          </a:graphicData>
        </a:graphic>
      </p:graphicFrame>
      <p:sp>
        <p:nvSpPr>
          <p:cNvPr id="4" name="内容占位符 3"/>
          <p:cNvSpPr>
            <a:spLocks noGrp="1"/>
          </p:cNvSpPr>
          <p:nvPr>
            <p:ph sz="quarter" idx="13"/>
          </p:nvPr>
        </p:nvSpPr>
        <p:spPr/>
        <p:txBody>
          <a:bodyPr rtlCol="0">
            <a:normAutofit/>
          </a:bodyPr>
          <a:lstStyle/>
          <a:p>
            <a:pPr fontAlgn="auto">
              <a:spcAft>
                <a:spcPts val="0"/>
              </a:spcAft>
              <a:buFont typeface="Arial" panose="020B0604020202020204" pitchFamily="34" charset="0"/>
              <a:buNone/>
              <a:defRPr/>
            </a:pPr>
            <a:r>
              <a:rPr kumimoji="1" lang="zh-CN" altLang="en-US" dirty="0">
                <a:ea typeface="微软雅黑" panose="020B0503020204020204" pitchFamily="34" charset="-122"/>
                <a:cs typeface="+mn-cs"/>
              </a:rPr>
              <a:t>教材</a:t>
            </a:r>
            <a:r>
              <a:rPr kumimoji="1" lang="zh-CN" altLang="en-US" dirty="0" smtClean="0">
                <a:ea typeface="微软雅黑" panose="020B0503020204020204" pitchFamily="34" charset="-122"/>
                <a:cs typeface="+mn-cs"/>
              </a:rPr>
              <a:t>处理</a:t>
            </a:r>
            <a:endParaRPr kumimoji="1" lang="zh-CN" altLang="en-US" sz="2400" dirty="0">
              <a:solidFill>
                <a:schemeClr val="tx1">
                  <a:lumMod val="65000"/>
                  <a:lumOff val="35000"/>
                </a:schemeClr>
              </a:solidFill>
              <a:effectLst>
                <a:glow rad="101600">
                  <a:schemeClr val="bg2">
                    <a:alpha val="60000"/>
                  </a:schemeClr>
                </a:glow>
              </a:effectLst>
              <a:latin typeface="华文细黑" panose="02010600040101010101" pitchFamily="2" charset="-122"/>
              <a:ea typeface="华文细黑" panose="02010600040101010101" pitchFamily="2" charset="-122"/>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724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0769" name="文本占位符 1174530"/>
          <p:cNvSpPr>
            <a:spLocks noGrp="1" noRot="1"/>
          </p:cNvSpPr>
          <p:nvPr>
            <p:ph idx="1"/>
          </p:nvPr>
        </p:nvSpPr>
        <p:spPr>
          <a:xfrm>
            <a:off x="479425" y="1239838"/>
            <a:ext cx="10515600" cy="5249862"/>
          </a:xfrm>
        </p:spPr>
        <p:txBody>
          <a:bodyPr/>
          <a:lstStyle/>
          <a:p>
            <a:pPr algn="ctr">
              <a:buFont typeface="Wingdings" panose="05000000000000000000" pitchFamily="2" charset="2"/>
              <a:buNone/>
            </a:pPr>
            <a:r>
              <a:rPr lang="zh-CN" altLang="en-US" sz="3200" b="1" noProof="1" smtClean="0">
                <a:solidFill>
                  <a:srgbClr val="1273A3"/>
                </a:solidFill>
                <a:latin typeface="微软雅黑"/>
                <a:ea typeface="微软雅黑"/>
              </a:rPr>
              <a:t>课例分享：二轮专题课堂教学策略</a:t>
            </a:r>
          </a:p>
          <a:p>
            <a:pPr algn="ctr">
              <a:buFont typeface="Wingdings" panose="05000000000000000000" pitchFamily="2" charset="2"/>
              <a:buNone/>
            </a:pPr>
            <a:r>
              <a:rPr lang="zh-CN" altLang="en-US" sz="3200" noProof="1" smtClean="0">
                <a:latin typeface="微软雅黑"/>
                <a:ea typeface="微软雅黑"/>
              </a:rPr>
              <a:t>课堂流程</a:t>
            </a:r>
          </a:p>
          <a:p>
            <a:pPr algn="ctr">
              <a:lnSpc>
                <a:spcPct val="150000"/>
              </a:lnSpc>
              <a:buFont typeface="Wingdings" panose="05000000000000000000" pitchFamily="2" charset="2"/>
              <a:buNone/>
            </a:pPr>
            <a:r>
              <a:rPr lang="zh-CN" altLang="en-US" noProof="1" smtClean="0">
                <a:latin typeface="微软雅黑"/>
                <a:ea typeface="微软雅黑"/>
              </a:rPr>
              <a:t>科学设计专题</a:t>
            </a:r>
            <a:r>
              <a:rPr lang="zh-CN" altLang="zh-CN" noProof="1" smtClean="0">
                <a:latin typeface="微软雅黑"/>
                <a:ea typeface="微软雅黑"/>
              </a:rPr>
              <a:t>——</a:t>
            </a:r>
            <a:r>
              <a:rPr lang="zh-CN" altLang="en-US" noProof="1" smtClean="0">
                <a:latin typeface="微软雅黑"/>
                <a:ea typeface="微软雅黑"/>
              </a:rPr>
              <a:t>构建体系、详简适当</a:t>
            </a:r>
          </a:p>
          <a:p>
            <a:pPr algn="ctr">
              <a:lnSpc>
                <a:spcPct val="150000"/>
              </a:lnSpc>
              <a:buFont typeface="Wingdings" panose="05000000000000000000" pitchFamily="2" charset="2"/>
              <a:buNone/>
            </a:pPr>
            <a:r>
              <a:rPr lang="zh-CN" altLang="en-US" noProof="1" smtClean="0">
                <a:latin typeface="微软雅黑"/>
                <a:ea typeface="微软雅黑"/>
              </a:rPr>
              <a:t>目标引领课堂</a:t>
            </a:r>
            <a:r>
              <a:rPr lang="zh-CN" altLang="zh-CN" noProof="1" smtClean="0">
                <a:latin typeface="微软雅黑"/>
                <a:ea typeface="微软雅黑"/>
              </a:rPr>
              <a:t>——</a:t>
            </a:r>
            <a:r>
              <a:rPr lang="zh-CN" altLang="en-US" noProof="1" smtClean="0">
                <a:latin typeface="微软雅黑"/>
                <a:ea typeface="微软雅黑"/>
              </a:rPr>
              <a:t>明确目标、依据考纲</a:t>
            </a:r>
          </a:p>
          <a:p>
            <a:pPr algn="ctr">
              <a:lnSpc>
                <a:spcPct val="150000"/>
              </a:lnSpc>
              <a:buFont typeface="Wingdings" panose="05000000000000000000" pitchFamily="2" charset="2"/>
              <a:buNone/>
            </a:pPr>
            <a:r>
              <a:rPr lang="zh-CN" altLang="en-US" noProof="1" smtClean="0">
                <a:latin typeface="微软雅黑"/>
                <a:ea typeface="微软雅黑"/>
              </a:rPr>
              <a:t>创设问题情境</a:t>
            </a:r>
            <a:r>
              <a:rPr lang="zh-CN" altLang="zh-CN" noProof="1" smtClean="0">
                <a:latin typeface="微软雅黑"/>
                <a:ea typeface="微软雅黑"/>
              </a:rPr>
              <a:t>——</a:t>
            </a:r>
            <a:r>
              <a:rPr lang="zh-CN" altLang="en-US" noProof="1" smtClean="0">
                <a:latin typeface="微软雅黑"/>
                <a:ea typeface="微软雅黑"/>
              </a:rPr>
              <a:t>素材典型、问题科学</a:t>
            </a:r>
          </a:p>
          <a:p>
            <a:pPr algn="ctr">
              <a:lnSpc>
                <a:spcPct val="150000"/>
              </a:lnSpc>
              <a:buFont typeface="Wingdings" panose="05000000000000000000" pitchFamily="2" charset="2"/>
              <a:buNone/>
            </a:pPr>
            <a:r>
              <a:rPr lang="zh-CN" altLang="en-US" noProof="1" smtClean="0">
                <a:latin typeface="微软雅黑"/>
                <a:ea typeface="微软雅黑"/>
              </a:rPr>
              <a:t>课堂</a:t>
            </a:r>
            <a:r>
              <a:rPr lang="zh-CN" altLang="en-US" b="1" noProof="1" smtClean="0">
                <a:solidFill>
                  <a:srgbClr val="1273A3"/>
                </a:solidFill>
                <a:latin typeface="微软雅黑"/>
                <a:ea typeface="微软雅黑"/>
              </a:rPr>
              <a:t>讨论探究</a:t>
            </a:r>
            <a:r>
              <a:rPr lang="zh-CN" altLang="zh-CN" noProof="1" smtClean="0">
                <a:latin typeface="微软雅黑"/>
                <a:ea typeface="微软雅黑"/>
              </a:rPr>
              <a:t>——</a:t>
            </a:r>
            <a:r>
              <a:rPr lang="zh-CN" altLang="en-US" noProof="1" smtClean="0">
                <a:latin typeface="微软雅黑"/>
                <a:ea typeface="微软雅黑"/>
              </a:rPr>
              <a:t>学生学习、</a:t>
            </a:r>
            <a:r>
              <a:rPr lang="zh-CN" altLang="en-US" b="1" noProof="1" smtClean="0">
                <a:solidFill>
                  <a:srgbClr val="1273A3"/>
                </a:solidFill>
                <a:latin typeface="微软雅黑"/>
                <a:ea typeface="微软雅黑"/>
              </a:rPr>
              <a:t>多维互动</a:t>
            </a:r>
          </a:p>
          <a:p>
            <a:pPr algn="ctr">
              <a:lnSpc>
                <a:spcPct val="150000"/>
              </a:lnSpc>
              <a:buFont typeface="Wingdings" panose="05000000000000000000" pitchFamily="2" charset="2"/>
              <a:buNone/>
            </a:pPr>
            <a:r>
              <a:rPr lang="zh-CN" altLang="en-US" noProof="1" smtClean="0">
                <a:latin typeface="微软雅黑"/>
                <a:ea typeface="微软雅黑"/>
              </a:rPr>
              <a:t>归纳基本观点</a:t>
            </a:r>
            <a:r>
              <a:rPr lang="zh-CN" altLang="zh-CN" noProof="1" smtClean="0">
                <a:latin typeface="微软雅黑"/>
                <a:ea typeface="微软雅黑"/>
              </a:rPr>
              <a:t>——</a:t>
            </a:r>
            <a:r>
              <a:rPr lang="zh-CN" altLang="en-US" noProof="1" smtClean="0">
                <a:latin typeface="微软雅黑"/>
                <a:ea typeface="微软雅黑"/>
              </a:rPr>
              <a:t>解剖分析、提升能力</a:t>
            </a:r>
          </a:p>
          <a:p>
            <a:pPr algn="ctr">
              <a:lnSpc>
                <a:spcPct val="150000"/>
              </a:lnSpc>
              <a:buFont typeface="Wingdings" panose="05000000000000000000" pitchFamily="2" charset="2"/>
              <a:buNone/>
            </a:pPr>
            <a:r>
              <a:rPr lang="zh-CN" altLang="en-US" noProof="1" smtClean="0">
                <a:latin typeface="微软雅黑"/>
                <a:ea typeface="微软雅黑"/>
              </a:rPr>
              <a:t>强化专题检测</a:t>
            </a:r>
            <a:r>
              <a:rPr lang="zh-CN" altLang="zh-CN" noProof="1" smtClean="0">
                <a:latin typeface="微软雅黑"/>
                <a:ea typeface="微软雅黑"/>
              </a:rPr>
              <a:t>——</a:t>
            </a:r>
            <a:r>
              <a:rPr lang="zh-CN" altLang="en-US" noProof="1" smtClean="0">
                <a:latin typeface="微软雅黑"/>
                <a:ea typeface="微软雅黑"/>
              </a:rPr>
              <a:t>熟炼运用、巩固所学</a:t>
            </a:r>
          </a:p>
        </p:txBody>
      </p:sp>
      <p:sp>
        <p:nvSpPr>
          <p:cNvPr id="3" name="内容占位符 2"/>
          <p:cNvSpPr>
            <a:spLocks noGrp="1"/>
          </p:cNvSpPr>
          <p:nvPr>
            <p:ph sz="quarter" idx="13"/>
          </p:nvPr>
        </p:nvSpPr>
        <p:spPr/>
        <p:txBody>
          <a:bodyPr rtlCol="0">
            <a:normAutofit/>
          </a:bodyPr>
          <a:lstStyle/>
          <a:p>
            <a:pPr fontAlgn="auto">
              <a:spcAft>
                <a:spcPts val="0"/>
              </a:spcAft>
              <a:buFont typeface="Arial" panose="020B0604020202020204" pitchFamily="34" charset="0"/>
              <a:buNone/>
              <a:defRPr/>
            </a:pPr>
            <a:r>
              <a:rPr kumimoji="1" lang="zh-CN" altLang="en-US" dirty="0">
                <a:ea typeface="微软雅黑" panose="020B0503020204020204" pitchFamily="34" charset="-122"/>
                <a:cs typeface="+mn-cs"/>
              </a:rPr>
              <a:t>教材处理</a:t>
            </a:r>
            <a:endParaRPr kumimoji="1" lang="zh-CN" altLang="en-US" sz="2400" dirty="0">
              <a:solidFill>
                <a:schemeClr val="tx1">
                  <a:lumMod val="65000"/>
                  <a:lumOff val="35000"/>
                </a:schemeClr>
              </a:solidFill>
              <a:effectLst>
                <a:glow rad="101600">
                  <a:schemeClr val="bg2">
                    <a:alpha val="60000"/>
                  </a:schemeClr>
                </a:glow>
              </a:effectLst>
              <a:latin typeface="华文细黑" panose="02010600040101010101" pitchFamily="2" charset="-122"/>
              <a:ea typeface="华文细黑" panose="02010600040101010101" pitchFamily="2" charset="-122"/>
              <a:cs typeface="+mn-cs"/>
            </a:endParaRPr>
          </a:p>
          <a:p>
            <a:pPr fontAlgn="auto">
              <a:spcAft>
                <a:spcPts val="0"/>
              </a:spcAft>
              <a:buFont typeface="Arial" panose="020B0604020202020204" pitchFamily="34" charset="0"/>
              <a:buNone/>
              <a:defRPr/>
            </a:pPr>
            <a:endParaRPr lang="zh-CN" altLang="en-US" dirty="0">
              <a:cs typeface="+mn-cs"/>
            </a:endParaRP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5" name="内容占位符 1"/>
          <p:cNvSpPr>
            <a:spLocks noGrp="1"/>
          </p:cNvSpPr>
          <p:nvPr>
            <p:ph idx="1"/>
          </p:nvPr>
        </p:nvSpPr>
        <p:spPr>
          <a:xfrm>
            <a:off x="603250" y="1328738"/>
            <a:ext cx="8561388" cy="4351337"/>
          </a:xfrm>
        </p:spPr>
        <p:txBody>
          <a:bodyPr/>
          <a:lstStyle/>
          <a:p>
            <a:r>
              <a:rPr lang="zh-CN" altLang="en-US" smtClean="0">
                <a:solidFill>
                  <a:srgbClr val="1273A3"/>
                </a:solidFill>
                <a:latin typeface="微软雅黑"/>
                <a:ea typeface="微软雅黑"/>
              </a:rPr>
              <a:t>你们剪断了我的翅膀，却怪我不会飞翔！</a:t>
            </a:r>
          </a:p>
        </p:txBody>
      </p:sp>
      <p:sp>
        <p:nvSpPr>
          <p:cNvPr id="47106" name="内容占位符 2"/>
          <p:cNvSpPr>
            <a:spLocks noGrp="1"/>
          </p:cNvSpPr>
          <p:nvPr>
            <p:ph sz="quarter" idx="13"/>
          </p:nvPr>
        </p:nvSpPr>
        <p:spPr>
          <a:xfrm>
            <a:off x="1279525" y="415925"/>
            <a:ext cx="5197475" cy="581025"/>
          </a:xfrm>
        </p:spPr>
        <p:txBody>
          <a:bodyPr lIns="86627" tIns="43314" rIns="86627" bIns="43314"/>
          <a:lstStyle/>
          <a:p>
            <a:r>
              <a:rPr lang="zh-CN" altLang="en-US" smtClean="0">
                <a:latin typeface="微软雅黑"/>
                <a:ea typeface="微软雅黑"/>
              </a:rPr>
              <a:t>你是谁？为了谁？</a:t>
            </a:r>
          </a:p>
        </p:txBody>
      </p:sp>
      <p:pic>
        <p:nvPicPr>
          <p:cNvPr id="47107" name="图片 3"/>
          <p:cNvPicPr>
            <a:picLocks noChangeAspect="1"/>
          </p:cNvPicPr>
          <p:nvPr/>
        </p:nvPicPr>
        <p:blipFill>
          <a:blip r:embed="rId2"/>
          <a:srcRect/>
          <a:stretch>
            <a:fillRect/>
          </a:stretch>
        </p:blipFill>
        <p:spPr bwMode="auto">
          <a:xfrm>
            <a:off x="912813" y="1995488"/>
            <a:ext cx="3970337" cy="3970337"/>
          </a:xfrm>
          <a:prstGeom prst="rect">
            <a:avLst/>
          </a:prstGeom>
          <a:noFill/>
          <a:ln w="9525">
            <a:noFill/>
            <a:miter lim="800000"/>
            <a:headEnd/>
            <a:tailEnd/>
          </a:ln>
        </p:spPr>
      </p:pic>
      <p:sp>
        <p:nvSpPr>
          <p:cNvPr id="47108" name="矩形 2"/>
          <p:cNvSpPr>
            <a:spLocks noChangeArrowheads="1"/>
          </p:cNvSpPr>
          <p:nvPr/>
        </p:nvSpPr>
        <p:spPr bwMode="auto">
          <a:xfrm>
            <a:off x="5448300" y="5764213"/>
            <a:ext cx="6372225" cy="460375"/>
          </a:xfrm>
          <a:prstGeom prst="rect">
            <a:avLst/>
          </a:prstGeom>
          <a:noFill/>
          <a:ln w="9525">
            <a:noFill/>
            <a:miter lim="800000"/>
            <a:headEnd/>
            <a:tailEnd/>
          </a:ln>
        </p:spPr>
        <p:txBody>
          <a:bodyPr wrap="none">
            <a:spAutoFit/>
          </a:bodyPr>
          <a:lstStyle/>
          <a:p>
            <a:r>
              <a:rPr lang="zh-CN" altLang="en-US" sz="2400" b="1">
                <a:solidFill>
                  <a:srgbClr val="1273A3"/>
                </a:solidFill>
                <a:latin typeface="Calibri" pitchFamily="34" charset="0"/>
                <a:ea typeface="微软雅黑"/>
                <a:cs typeface="微软雅黑"/>
              </a:rPr>
              <a:t>一个人只能为别人引路，不能代替他们走路。</a:t>
            </a:r>
          </a:p>
        </p:txBody>
      </p:sp>
      <p:pic>
        <p:nvPicPr>
          <p:cNvPr id="47109" name="图片 4"/>
          <p:cNvPicPr>
            <a:picLocks noChangeAspect="1"/>
          </p:cNvPicPr>
          <p:nvPr/>
        </p:nvPicPr>
        <p:blipFill>
          <a:blip r:embed="rId3"/>
          <a:srcRect/>
          <a:stretch>
            <a:fillRect/>
          </a:stretch>
        </p:blipFill>
        <p:spPr bwMode="auto">
          <a:xfrm>
            <a:off x="6129338" y="1020763"/>
            <a:ext cx="5224462" cy="457517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Box 6"/>
          <p:cNvSpPr txBox="1">
            <a:spLocks noChangeArrowheads="1"/>
          </p:cNvSpPr>
          <p:nvPr/>
        </p:nvSpPr>
        <p:spPr bwMode="auto">
          <a:xfrm>
            <a:off x="3268663" y="2201863"/>
            <a:ext cx="4619625" cy="631825"/>
          </a:xfrm>
          <a:prstGeom prst="rect">
            <a:avLst/>
          </a:prstGeom>
          <a:solidFill>
            <a:srgbClr val="1273A3"/>
          </a:solidFill>
          <a:ln w="9525">
            <a:noFill/>
            <a:miter lim="800000"/>
            <a:headEnd/>
            <a:tailEnd/>
          </a:ln>
        </p:spPr>
        <p:txBody>
          <a:bodyPr>
            <a:spAutoFit/>
          </a:bodyPr>
          <a:lstStyle/>
          <a:p>
            <a:pPr algn="ctr">
              <a:lnSpc>
                <a:spcPct val="120000"/>
              </a:lnSpc>
              <a:buFont typeface="Arial" charset="0"/>
              <a:buNone/>
            </a:pPr>
            <a:r>
              <a:rPr lang="zh-CN" altLang="en-US" sz="3200" noProof="1">
                <a:solidFill>
                  <a:schemeClr val="bg1"/>
                </a:solidFill>
                <a:latin typeface="Calibri" pitchFamily="34" charset="0"/>
                <a:ea typeface="微软雅黑"/>
                <a:cs typeface="微软雅黑"/>
              </a:rPr>
              <a:t>一是找容易拿到的分</a:t>
            </a:r>
            <a:endParaRPr lang="zh-CN" altLang="en-US" sz="3200">
              <a:solidFill>
                <a:schemeClr val="bg1"/>
              </a:solidFill>
              <a:latin typeface="微软雅黑"/>
              <a:ea typeface="微软雅黑"/>
              <a:cs typeface="Roboto Light"/>
              <a:sym typeface="微软雅黑"/>
            </a:endParaRPr>
          </a:p>
        </p:txBody>
      </p:sp>
      <p:sp>
        <p:nvSpPr>
          <p:cNvPr id="3" name="TextBox 6"/>
          <p:cNvSpPr txBox="1"/>
          <p:nvPr/>
        </p:nvSpPr>
        <p:spPr>
          <a:xfrm>
            <a:off x="3357563" y="4167188"/>
            <a:ext cx="4619625" cy="604837"/>
          </a:xfrm>
          <a:prstGeom prst="rect">
            <a:avLst/>
          </a:prstGeom>
          <a:solidFill>
            <a:schemeClr val="tx1">
              <a:lumMod val="65000"/>
              <a:lumOff val="35000"/>
            </a:schemeClr>
          </a:solidFill>
        </p:spPr>
        <p:txBody>
          <a:bodyPr>
            <a:spAutoFit/>
          </a:bodyPr>
          <a:lstStyle/>
          <a:p>
            <a:pPr algn="ctr" fontAlgn="auto">
              <a:lnSpc>
                <a:spcPct val="120000"/>
              </a:lnSpc>
              <a:spcBef>
                <a:spcPts val="0"/>
              </a:spcBef>
              <a:spcAft>
                <a:spcPts val="0"/>
              </a:spcAft>
              <a:buFont typeface="Arial" panose="020B0604020202020204" pitchFamily="34" charset="0"/>
              <a:buNone/>
              <a:defRPr/>
            </a:pPr>
            <a:r>
              <a:rPr lang="zh-CN" altLang="en-US" sz="3032" noProof="1">
                <a:solidFill>
                  <a:schemeClr val="bg1"/>
                </a:solidFill>
                <a:latin typeface="+mn-lt"/>
                <a:ea typeface="微软雅黑" panose="020B0503020204020204" pitchFamily="34" charset="-122"/>
              </a:rPr>
              <a:t>一是攻容易丢失的分</a:t>
            </a:r>
            <a:endParaRPr lang="zh-CN" altLang="en-US" sz="3032" dirty="0">
              <a:solidFill>
                <a:schemeClr val="bg1"/>
              </a:solidFill>
              <a:latin typeface="微软雅黑" panose="020B0503020204020204" pitchFamily="34" charset="-122"/>
              <a:ea typeface="微软雅黑" panose="020B0503020204020204" pitchFamily="34" charset="-122"/>
              <a:cs typeface="Roboto Light" charset="0"/>
              <a:sym typeface="微软雅黑" panose="020B0503020204020204" pitchFamily="34" charset="-122"/>
            </a:endParaRPr>
          </a:p>
        </p:txBody>
      </p:sp>
      <p:sp>
        <p:nvSpPr>
          <p:cNvPr id="161795" name="内容占位符 4"/>
          <p:cNvSpPr>
            <a:spLocks noGrp="1"/>
          </p:cNvSpPr>
          <p:nvPr>
            <p:ph sz="quarter" idx="13"/>
          </p:nvPr>
        </p:nvSpPr>
        <p:spPr>
          <a:xfrm>
            <a:off x="1116013" y="439738"/>
            <a:ext cx="8370887" cy="581025"/>
          </a:xfrm>
        </p:spPr>
        <p:txBody>
          <a:bodyPr/>
          <a:lstStyle/>
          <a:p>
            <a:r>
              <a:rPr lang="zh-CN" altLang="en-US" smtClean="0">
                <a:latin typeface="微软雅黑"/>
                <a:ea typeface="微软雅黑"/>
              </a:rPr>
              <a:t>根据学生整体情况，确定二轮复习侧重点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ppt_x</p:attrName>
                                        </p:attrNameLst>
                                      </p:cBhvr>
                                      <p:tavLst>
                                        <p:tav tm="0">
                                          <p:val>
                                            <p:strVal val="#ppt_x"/>
                                          </p:val>
                                        </p:tav>
                                        <p:tav tm="100000">
                                          <p:val>
                                            <p:strVal val="#ppt_x"/>
                                          </p:val>
                                        </p:tav>
                                      </p:tavLst>
                                    </p:anim>
                                    <p:anim calcmode="lin" valueType="num">
                                      <p:cBhvr>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3" grpId="0" bldLvl="0" animBg="1"/>
    </p:bldLst>
  </p:timing>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1" name="矩形 58"/>
          <p:cNvSpPr>
            <a:spLocks noChangeArrowheads="1"/>
          </p:cNvSpPr>
          <p:nvPr/>
        </p:nvSpPr>
        <p:spPr bwMode="auto">
          <a:xfrm>
            <a:off x="3436938" y="2595563"/>
            <a:ext cx="4832350" cy="1141412"/>
          </a:xfrm>
          <a:prstGeom prst="rect">
            <a:avLst/>
          </a:prstGeom>
          <a:noFill/>
          <a:ln>
            <a:noFill/>
          </a:ln>
          <a:extLst>
            <a:ext uri="{909E8E84-426E-40DD-AFC4-6F175D3DCCD1}"/>
            <a:ext uri="{91240B29-F687-4F45-9708-019B960494DF}"/>
          </a:extLst>
        </p:spPr>
        <p:txBody>
          <a:bodyPr>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algn="ctr" fontAlgn="auto">
              <a:spcBef>
                <a:spcPts val="0"/>
              </a:spcBef>
              <a:spcAft>
                <a:spcPts val="0"/>
              </a:spcAft>
              <a:buFont typeface="Arial" panose="020B0604020202020204" pitchFamily="34" charset="0"/>
              <a:buNone/>
              <a:defRPr/>
            </a:pPr>
            <a:r>
              <a:rPr lang="zh-CN" altLang="en-US" sz="6821" dirty="0" smtClean="0">
                <a:solidFill>
                  <a:srgbClr val="1273A3"/>
                </a:solidFill>
                <a:latin typeface="Times New Roman" panose="02020603050405020304" pitchFamily="18" charset="0"/>
                <a:ea typeface="微软雅黑" panose="020B0503020204020204" pitchFamily="34" charset="-122"/>
                <a:sym typeface="Palatino Linotype" panose="02040502050505030304" pitchFamily="18" charset="0"/>
              </a:rPr>
              <a:t>诊  断</a:t>
            </a:r>
            <a:endParaRPr lang="zh-CN" altLang="en-US" sz="6821" dirty="0">
              <a:solidFill>
                <a:srgbClr val="1273A3"/>
              </a:solidFill>
              <a:latin typeface="Times New Roman" panose="02020603050405020304" pitchFamily="18" charset="0"/>
              <a:ea typeface="微软雅黑" panose="020B0503020204020204" pitchFamily="34" charset="-122"/>
              <a:sym typeface="Palatino Linotype" panose="02040502050505030304" pitchFamily="18" charset="0"/>
            </a:endParaRPr>
          </a:p>
        </p:txBody>
      </p:sp>
      <p:sp>
        <p:nvSpPr>
          <p:cNvPr id="162818"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教材处理</a:t>
            </a:r>
          </a:p>
          <a:p>
            <a:endParaRPr lang="zh-CN" altLang="en-US" smtClean="0">
              <a:latin typeface="微软雅黑"/>
              <a:ea typeface="微软雅黑"/>
            </a:endParaRPr>
          </a:p>
        </p:txBody>
      </p:sp>
    </p:spTree>
  </p:cSld>
  <p:clrMapOvr>
    <a:masterClrMapping/>
  </p:clrMapOvr>
  <p:transition spd="slow"/>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5972" name="Text Box 19"/>
          <p:cNvSpPr txBox="1">
            <a:spLocks noChangeArrowheads="1"/>
          </p:cNvSpPr>
          <p:nvPr/>
        </p:nvSpPr>
        <p:spPr bwMode="auto">
          <a:xfrm>
            <a:off x="1831975" y="2201863"/>
            <a:ext cx="2838450" cy="1652587"/>
          </a:xfrm>
          <a:prstGeom prst="rect">
            <a:avLst/>
          </a:prstGeom>
          <a:solidFill>
            <a:schemeClr val="tx1">
              <a:lumMod val="65000"/>
              <a:lumOff val="35000"/>
            </a:schemeClr>
          </a:solidFill>
          <a:ln>
            <a:noFill/>
          </a:ln>
          <a:extLst/>
        </p:spPr>
        <p:txBody>
          <a:bodyPr anchor="ctr"/>
          <a:lstStyle>
            <a:lvl1pPr defTabSz="544513">
              <a:defRPr sz="7200" b="1">
                <a:solidFill>
                  <a:schemeClr val="tx2"/>
                </a:solidFill>
                <a:latin typeface="Palatino Linotype" panose="02040502050505030304" pitchFamily="18" charset="0"/>
                <a:ea typeface="隶书" panose="02010509060101010101" pitchFamily="49" charset="-122"/>
              </a:defRPr>
            </a:lvl1pPr>
            <a:lvl2pPr marL="742950" indent="-285750" defTabSz="544513">
              <a:defRPr sz="7200" b="1">
                <a:solidFill>
                  <a:schemeClr val="tx2"/>
                </a:solidFill>
                <a:latin typeface="Palatino Linotype" panose="02040502050505030304" pitchFamily="18" charset="0"/>
                <a:ea typeface="隶书" panose="02010509060101010101" pitchFamily="49" charset="-122"/>
              </a:defRPr>
            </a:lvl2pPr>
            <a:lvl3pPr marL="1143000" indent="-228600" defTabSz="544513">
              <a:defRPr sz="7200" b="1">
                <a:solidFill>
                  <a:schemeClr val="tx2"/>
                </a:solidFill>
                <a:latin typeface="Palatino Linotype" panose="02040502050505030304" pitchFamily="18" charset="0"/>
                <a:ea typeface="隶书" panose="02010509060101010101" pitchFamily="49" charset="-122"/>
              </a:defRPr>
            </a:lvl3pPr>
            <a:lvl4pPr marL="1600200" indent="-228600" defTabSz="544513">
              <a:defRPr sz="7200" b="1">
                <a:solidFill>
                  <a:schemeClr val="tx2"/>
                </a:solidFill>
                <a:latin typeface="Palatino Linotype" panose="02040502050505030304" pitchFamily="18" charset="0"/>
                <a:ea typeface="隶书" panose="02010509060101010101" pitchFamily="49" charset="-122"/>
              </a:defRPr>
            </a:lvl4pPr>
            <a:lvl5pPr marL="2057400" indent="-228600" defTabSz="544513">
              <a:defRPr sz="7200" b="1">
                <a:solidFill>
                  <a:schemeClr val="tx2"/>
                </a:solidFill>
                <a:latin typeface="Palatino Linotype" panose="02040502050505030304" pitchFamily="18" charset="0"/>
                <a:ea typeface="隶书" panose="02010509060101010101" pitchFamily="49" charset="-122"/>
              </a:defRPr>
            </a:lvl5pPr>
            <a:lvl6pPr marL="2514600" indent="-228600" defTabSz="544513"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defTabSz="544513"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defTabSz="544513"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defTabSz="544513"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algn="ctr" fontAlgn="auto">
              <a:spcBef>
                <a:spcPts val="0"/>
              </a:spcBef>
              <a:spcAft>
                <a:spcPts val="0"/>
              </a:spcAft>
              <a:buFont typeface="Arial" panose="020B0604020202020204" pitchFamily="34" charset="0"/>
              <a:buNone/>
              <a:defRPr/>
            </a:pPr>
            <a:r>
              <a:rPr lang="zh-CN" altLang="en-US" sz="2747" dirty="0" smtClean="0">
                <a:solidFill>
                  <a:schemeClr val="bg1"/>
                </a:solidFill>
                <a:latin typeface="Corbel" panose="020B0503020204020204" pitchFamily="34" charset="0"/>
                <a:ea typeface="微软雅黑" panose="020B0503020204020204" pitchFamily="34" charset="-122"/>
              </a:rPr>
              <a:t>全国及各地</a:t>
            </a:r>
          </a:p>
          <a:p>
            <a:pPr algn="ctr" fontAlgn="auto">
              <a:spcBef>
                <a:spcPts val="0"/>
              </a:spcBef>
              <a:spcAft>
                <a:spcPts val="0"/>
              </a:spcAft>
              <a:buFont typeface="Arial" panose="020B0604020202020204" pitchFamily="34" charset="0"/>
              <a:buNone/>
              <a:defRPr/>
            </a:pPr>
            <a:r>
              <a:rPr lang="zh-CN" altLang="en-US" sz="2747" dirty="0" smtClean="0">
                <a:solidFill>
                  <a:schemeClr val="bg1"/>
                </a:solidFill>
                <a:latin typeface="Corbel" panose="020B0503020204020204" pitchFamily="34" charset="0"/>
                <a:ea typeface="微软雅黑" panose="020B0503020204020204" pitchFamily="34" charset="-122"/>
              </a:rPr>
              <a:t>近几年高考真题</a:t>
            </a:r>
            <a:endParaRPr lang="zh-CN" altLang="en-US" sz="2747" dirty="0">
              <a:solidFill>
                <a:schemeClr val="bg1"/>
              </a:solidFill>
              <a:latin typeface="Corbel" panose="020B0503020204020204" pitchFamily="34" charset="0"/>
              <a:ea typeface="微软雅黑" panose="020B0503020204020204" pitchFamily="34" charset="-122"/>
            </a:endParaRPr>
          </a:p>
        </p:txBody>
      </p:sp>
      <p:sp>
        <p:nvSpPr>
          <p:cNvPr id="125968" name="Text Box 25"/>
          <p:cNvSpPr txBox="1">
            <a:spLocks noChangeArrowheads="1"/>
          </p:cNvSpPr>
          <p:nvPr/>
        </p:nvSpPr>
        <p:spPr bwMode="auto">
          <a:xfrm>
            <a:off x="6456363" y="2178050"/>
            <a:ext cx="2959100" cy="1676400"/>
          </a:xfrm>
          <a:prstGeom prst="rect">
            <a:avLst/>
          </a:prstGeom>
          <a:solidFill>
            <a:schemeClr val="tx1">
              <a:lumMod val="65000"/>
              <a:lumOff val="35000"/>
            </a:schemeClr>
          </a:solidFill>
          <a:ln>
            <a:noFill/>
          </a:ln>
          <a:extLst/>
        </p:spPr>
        <p:txBody>
          <a:bodyPr anchor="ctr"/>
          <a:lstStyle>
            <a:lvl1pPr defTabSz="544513">
              <a:defRPr sz="7200" b="1">
                <a:solidFill>
                  <a:schemeClr val="tx2"/>
                </a:solidFill>
                <a:latin typeface="Palatino Linotype" panose="02040502050505030304" pitchFamily="18" charset="0"/>
                <a:ea typeface="隶书" panose="02010509060101010101" pitchFamily="49" charset="-122"/>
              </a:defRPr>
            </a:lvl1pPr>
            <a:lvl2pPr marL="742950" indent="-285750" defTabSz="544513">
              <a:defRPr sz="7200" b="1">
                <a:solidFill>
                  <a:schemeClr val="tx2"/>
                </a:solidFill>
                <a:latin typeface="Palatino Linotype" panose="02040502050505030304" pitchFamily="18" charset="0"/>
                <a:ea typeface="隶书" panose="02010509060101010101" pitchFamily="49" charset="-122"/>
              </a:defRPr>
            </a:lvl2pPr>
            <a:lvl3pPr marL="1143000" indent="-228600" defTabSz="544513">
              <a:defRPr sz="7200" b="1">
                <a:solidFill>
                  <a:schemeClr val="tx2"/>
                </a:solidFill>
                <a:latin typeface="Palatino Linotype" panose="02040502050505030304" pitchFamily="18" charset="0"/>
                <a:ea typeface="隶书" panose="02010509060101010101" pitchFamily="49" charset="-122"/>
              </a:defRPr>
            </a:lvl3pPr>
            <a:lvl4pPr marL="1600200" indent="-228600" defTabSz="544513">
              <a:defRPr sz="7200" b="1">
                <a:solidFill>
                  <a:schemeClr val="tx2"/>
                </a:solidFill>
                <a:latin typeface="Palatino Linotype" panose="02040502050505030304" pitchFamily="18" charset="0"/>
                <a:ea typeface="隶书" panose="02010509060101010101" pitchFamily="49" charset="-122"/>
              </a:defRPr>
            </a:lvl4pPr>
            <a:lvl5pPr marL="2057400" indent="-228600" defTabSz="544513">
              <a:defRPr sz="7200" b="1">
                <a:solidFill>
                  <a:schemeClr val="tx2"/>
                </a:solidFill>
                <a:latin typeface="Palatino Linotype" panose="02040502050505030304" pitchFamily="18" charset="0"/>
                <a:ea typeface="隶书" panose="02010509060101010101" pitchFamily="49" charset="-122"/>
              </a:defRPr>
            </a:lvl5pPr>
            <a:lvl6pPr marL="2514600" indent="-228600" defTabSz="544513"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defTabSz="544513"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defTabSz="544513"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defTabSz="544513"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algn="ctr" fontAlgn="auto">
              <a:spcBef>
                <a:spcPts val="0"/>
              </a:spcBef>
              <a:spcAft>
                <a:spcPts val="0"/>
              </a:spcAft>
              <a:buFont typeface="Arial" panose="020B0604020202020204" pitchFamily="34" charset="0"/>
              <a:buNone/>
              <a:defRPr/>
            </a:pPr>
            <a:r>
              <a:rPr lang="zh-CN" altLang="en-US" sz="2747" dirty="0">
                <a:solidFill>
                  <a:schemeClr val="bg1"/>
                </a:solidFill>
                <a:latin typeface="Corbel" panose="020B0503020204020204" pitchFamily="34" charset="0"/>
                <a:ea typeface="微软雅黑" panose="020B0503020204020204" pitchFamily="34" charset="-122"/>
              </a:rPr>
              <a:t>全国各地</a:t>
            </a:r>
          </a:p>
          <a:p>
            <a:pPr algn="ctr" fontAlgn="auto">
              <a:spcBef>
                <a:spcPts val="0"/>
              </a:spcBef>
              <a:spcAft>
                <a:spcPts val="0"/>
              </a:spcAft>
              <a:buFont typeface="Arial" panose="020B0604020202020204" pitchFamily="34" charset="0"/>
              <a:buNone/>
              <a:defRPr/>
            </a:pPr>
            <a:r>
              <a:rPr lang="zh-CN" altLang="en-US" sz="2747" dirty="0">
                <a:solidFill>
                  <a:schemeClr val="bg1"/>
                </a:solidFill>
                <a:latin typeface="Corbel" panose="020B0503020204020204" pitchFamily="34" charset="0"/>
                <a:ea typeface="微软雅黑" panose="020B0503020204020204" pitchFamily="34" charset="-122"/>
              </a:rPr>
              <a:t>近几年仿真模拟</a:t>
            </a:r>
          </a:p>
        </p:txBody>
      </p:sp>
      <p:sp>
        <p:nvSpPr>
          <p:cNvPr id="125966" name="Text Box 28"/>
          <p:cNvSpPr txBox="1">
            <a:spLocks noChangeArrowheads="1"/>
          </p:cNvSpPr>
          <p:nvPr/>
        </p:nvSpPr>
        <p:spPr bwMode="auto">
          <a:xfrm>
            <a:off x="4497388" y="4125913"/>
            <a:ext cx="2249487" cy="439737"/>
          </a:xfrm>
          <a:prstGeom prst="rect">
            <a:avLst/>
          </a:prstGeom>
          <a:solidFill>
            <a:srgbClr val="1273A3"/>
          </a:solidFill>
          <a:ln>
            <a:noFill/>
          </a:ln>
          <a:extLst/>
        </p:spPr>
        <p:txBody>
          <a:bodyPr anchor="ctr"/>
          <a:lstStyle>
            <a:lvl1pPr defTabSz="544513">
              <a:defRPr sz="7200" b="1">
                <a:solidFill>
                  <a:schemeClr val="tx2"/>
                </a:solidFill>
                <a:latin typeface="Palatino Linotype" panose="02040502050505030304" pitchFamily="18" charset="0"/>
                <a:ea typeface="隶书" panose="02010509060101010101" pitchFamily="49" charset="-122"/>
              </a:defRPr>
            </a:lvl1pPr>
            <a:lvl2pPr marL="742950" indent="-285750" defTabSz="544513">
              <a:defRPr sz="7200" b="1">
                <a:solidFill>
                  <a:schemeClr val="tx2"/>
                </a:solidFill>
                <a:latin typeface="Palatino Linotype" panose="02040502050505030304" pitchFamily="18" charset="0"/>
                <a:ea typeface="隶书" panose="02010509060101010101" pitchFamily="49" charset="-122"/>
              </a:defRPr>
            </a:lvl2pPr>
            <a:lvl3pPr marL="1143000" indent="-228600" defTabSz="544513">
              <a:defRPr sz="7200" b="1">
                <a:solidFill>
                  <a:schemeClr val="tx2"/>
                </a:solidFill>
                <a:latin typeface="Palatino Linotype" panose="02040502050505030304" pitchFamily="18" charset="0"/>
                <a:ea typeface="隶书" panose="02010509060101010101" pitchFamily="49" charset="-122"/>
              </a:defRPr>
            </a:lvl3pPr>
            <a:lvl4pPr marL="1600200" indent="-228600" defTabSz="544513">
              <a:defRPr sz="7200" b="1">
                <a:solidFill>
                  <a:schemeClr val="tx2"/>
                </a:solidFill>
                <a:latin typeface="Palatino Linotype" panose="02040502050505030304" pitchFamily="18" charset="0"/>
                <a:ea typeface="隶书" panose="02010509060101010101" pitchFamily="49" charset="-122"/>
              </a:defRPr>
            </a:lvl4pPr>
            <a:lvl5pPr marL="2057400" indent="-228600" defTabSz="544513">
              <a:defRPr sz="7200" b="1">
                <a:solidFill>
                  <a:schemeClr val="tx2"/>
                </a:solidFill>
                <a:latin typeface="Palatino Linotype" panose="02040502050505030304" pitchFamily="18" charset="0"/>
                <a:ea typeface="隶书" panose="02010509060101010101" pitchFamily="49" charset="-122"/>
              </a:defRPr>
            </a:lvl5pPr>
            <a:lvl6pPr marL="2514600" indent="-228600" defTabSz="544513"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defTabSz="544513"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defTabSz="544513"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defTabSz="544513"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algn="ctr" fontAlgn="auto">
              <a:spcBef>
                <a:spcPts val="0"/>
              </a:spcBef>
              <a:spcAft>
                <a:spcPts val="0"/>
              </a:spcAft>
              <a:buFont typeface="Arial" panose="020B0604020202020204" pitchFamily="34" charset="0"/>
              <a:buNone/>
              <a:defRPr/>
            </a:pPr>
            <a:r>
              <a:rPr lang="zh-CN" altLang="en-US" sz="2747" dirty="0">
                <a:solidFill>
                  <a:srgbClr val="FFFFFF"/>
                </a:solidFill>
                <a:latin typeface="Corbel" panose="020B0503020204020204" pitchFamily="34" charset="0"/>
                <a:ea typeface="微软雅黑" panose="020B0503020204020204" pitchFamily="34" charset="-122"/>
              </a:rPr>
              <a:t>课前做题</a:t>
            </a:r>
          </a:p>
        </p:txBody>
      </p:sp>
      <p:sp>
        <p:nvSpPr>
          <p:cNvPr id="125964" name="Text Box 32"/>
          <p:cNvSpPr txBox="1">
            <a:spLocks noChangeArrowheads="1"/>
          </p:cNvSpPr>
          <p:nvPr/>
        </p:nvSpPr>
        <p:spPr bwMode="auto">
          <a:xfrm>
            <a:off x="3867150" y="4837113"/>
            <a:ext cx="3508375" cy="581025"/>
          </a:xfrm>
          <a:prstGeom prst="rect">
            <a:avLst/>
          </a:prstGeom>
          <a:solidFill>
            <a:srgbClr val="1273A3"/>
          </a:solidFill>
          <a:ln>
            <a:noFill/>
          </a:ln>
          <a:extLst/>
        </p:spPr>
        <p:txBody>
          <a:bodyPr anchor="ctr"/>
          <a:lstStyle>
            <a:lvl1pPr defTabSz="544513">
              <a:defRPr sz="7200" b="1">
                <a:solidFill>
                  <a:schemeClr val="tx2"/>
                </a:solidFill>
                <a:latin typeface="Palatino Linotype" panose="02040502050505030304" pitchFamily="18" charset="0"/>
                <a:ea typeface="隶书" panose="02010509060101010101" pitchFamily="49" charset="-122"/>
              </a:defRPr>
            </a:lvl1pPr>
            <a:lvl2pPr marL="742950" indent="-285750" defTabSz="544513">
              <a:defRPr sz="7200" b="1">
                <a:solidFill>
                  <a:schemeClr val="tx2"/>
                </a:solidFill>
                <a:latin typeface="Palatino Linotype" panose="02040502050505030304" pitchFamily="18" charset="0"/>
                <a:ea typeface="隶书" panose="02010509060101010101" pitchFamily="49" charset="-122"/>
              </a:defRPr>
            </a:lvl2pPr>
            <a:lvl3pPr marL="1143000" indent="-228600" defTabSz="544513">
              <a:defRPr sz="7200" b="1">
                <a:solidFill>
                  <a:schemeClr val="tx2"/>
                </a:solidFill>
                <a:latin typeface="Palatino Linotype" panose="02040502050505030304" pitchFamily="18" charset="0"/>
                <a:ea typeface="隶书" panose="02010509060101010101" pitchFamily="49" charset="-122"/>
              </a:defRPr>
            </a:lvl3pPr>
            <a:lvl4pPr marL="1600200" indent="-228600" defTabSz="544513">
              <a:defRPr sz="7200" b="1">
                <a:solidFill>
                  <a:schemeClr val="tx2"/>
                </a:solidFill>
                <a:latin typeface="Palatino Linotype" panose="02040502050505030304" pitchFamily="18" charset="0"/>
                <a:ea typeface="隶书" panose="02010509060101010101" pitchFamily="49" charset="-122"/>
              </a:defRPr>
            </a:lvl4pPr>
            <a:lvl5pPr marL="2057400" indent="-228600" defTabSz="544513">
              <a:defRPr sz="7200" b="1">
                <a:solidFill>
                  <a:schemeClr val="tx2"/>
                </a:solidFill>
                <a:latin typeface="Palatino Linotype" panose="02040502050505030304" pitchFamily="18" charset="0"/>
                <a:ea typeface="隶书" panose="02010509060101010101" pitchFamily="49" charset="-122"/>
              </a:defRPr>
            </a:lvl5pPr>
            <a:lvl6pPr marL="2514600" indent="-228600" defTabSz="544513"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defTabSz="544513"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defTabSz="544513"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defTabSz="544513"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algn="ctr" fontAlgn="auto">
              <a:spcBef>
                <a:spcPts val="0"/>
              </a:spcBef>
              <a:spcAft>
                <a:spcPts val="0"/>
              </a:spcAft>
              <a:buFont typeface="Arial" panose="020B0604020202020204" pitchFamily="34" charset="0"/>
              <a:buNone/>
              <a:defRPr/>
            </a:pPr>
            <a:r>
              <a:rPr lang="zh-CN" altLang="en-US" sz="2747" dirty="0">
                <a:solidFill>
                  <a:srgbClr val="FFFFFF"/>
                </a:solidFill>
                <a:latin typeface="Corbel" panose="020B0503020204020204" pitchFamily="34" charset="0"/>
                <a:ea typeface="微软雅黑" panose="020B0503020204020204" pitchFamily="34" charset="-122"/>
              </a:rPr>
              <a:t>对照答案找出问题</a:t>
            </a:r>
          </a:p>
        </p:txBody>
      </p:sp>
      <p:sp>
        <p:nvSpPr>
          <p:cNvPr id="125962" name="Text Box 38"/>
          <p:cNvSpPr txBox="1">
            <a:spLocks noChangeArrowheads="1"/>
          </p:cNvSpPr>
          <p:nvPr/>
        </p:nvSpPr>
        <p:spPr bwMode="auto">
          <a:xfrm>
            <a:off x="4498975" y="5689600"/>
            <a:ext cx="2247900" cy="514350"/>
          </a:xfrm>
          <a:prstGeom prst="rect">
            <a:avLst/>
          </a:prstGeom>
          <a:solidFill>
            <a:srgbClr val="1273A3"/>
          </a:solidFill>
          <a:ln>
            <a:noFill/>
          </a:ln>
          <a:extLst/>
        </p:spPr>
        <p:txBody>
          <a:bodyPr anchor="ctr"/>
          <a:lstStyle>
            <a:lvl1pPr defTabSz="544513">
              <a:defRPr sz="7200" b="1">
                <a:solidFill>
                  <a:schemeClr val="tx2"/>
                </a:solidFill>
                <a:latin typeface="Palatino Linotype" panose="02040502050505030304" pitchFamily="18" charset="0"/>
                <a:ea typeface="隶书" panose="02010509060101010101" pitchFamily="49" charset="-122"/>
              </a:defRPr>
            </a:lvl1pPr>
            <a:lvl2pPr marL="742950" indent="-285750" defTabSz="544513">
              <a:defRPr sz="7200" b="1">
                <a:solidFill>
                  <a:schemeClr val="tx2"/>
                </a:solidFill>
                <a:latin typeface="Palatino Linotype" panose="02040502050505030304" pitchFamily="18" charset="0"/>
                <a:ea typeface="隶书" panose="02010509060101010101" pitchFamily="49" charset="-122"/>
              </a:defRPr>
            </a:lvl2pPr>
            <a:lvl3pPr marL="1143000" indent="-228600" defTabSz="544513">
              <a:defRPr sz="7200" b="1">
                <a:solidFill>
                  <a:schemeClr val="tx2"/>
                </a:solidFill>
                <a:latin typeface="Palatino Linotype" panose="02040502050505030304" pitchFamily="18" charset="0"/>
                <a:ea typeface="隶书" panose="02010509060101010101" pitchFamily="49" charset="-122"/>
              </a:defRPr>
            </a:lvl3pPr>
            <a:lvl4pPr marL="1600200" indent="-228600" defTabSz="544513">
              <a:defRPr sz="7200" b="1">
                <a:solidFill>
                  <a:schemeClr val="tx2"/>
                </a:solidFill>
                <a:latin typeface="Palatino Linotype" panose="02040502050505030304" pitchFamily="18" charset="0"/>
                <a:ea typeface="隶书" panose="02010509060101010101" pitchFamily="49" charset="-122"/>
              </a:defRPr>
            </a:lvl4pPr>
            <a:lvl5pPr marL="2057400" indent="-228600" defTabSz="544513">
              <a:defRPr sz="7200" b="1">
                <a:solidFill>
                  <a:schemeClr val="tx2"/>
                </a:solidFill>
                <a:latin typeface="Palatino Linotype" panose="02040502050505030304" pitchFamily="18" charset="0"/>
                <a:ea typeface="隶书" panose="02010509060101010101" pitchFamily="49" charset="-122"/>
              </a:defRPr>
            </a:lvl5pPr>
            <a:lvl6pPr marL="2514600" indent="-228600" defTabSz="544513"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defTabSz="544513"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defTabSz="544513"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defTabSz="544513"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algn="ctr" fontAlgn="auto">
              <a:spcBef>
                <a:spcPts val="0"/>
              </a:spcBef>
              <a:spcAft>
                <a:spcPts val="0"/>
              </a:spcAft>
              <a:buFont typeface="Arial" panose="020B0604020202020204" pitchFamily="34" charset="0"/>
              <a:buNone/>
              <a:defRPr/>
            </a:pPr>
            <a:r>
              <a:rPr lang="zh-CN" altLang="en-US" sz="2747" dirty="0">
                <a:solidFill>
                  <a:srgbClr val="FFFFFF"/>
                </a:solidFill>
                <a:latin typeface="Corbel" panose="020B0503020204020204" pitchFamily="34" charset="0"/>
                <a:ea typeface="微软雅黑" panose="020B0503020204020204" pitchFamily="34" charset="-122"/>
              </a:rPr>
              <a:t>生成学情单</a:t>
            </a:r>
          </a:p>
        </p:txBody>
      </p:sp>
      <p:sp>
        <p:nvSpPr>
          <p:cNvPr id="163846" name="圆角矩形 1"/>
          <p:cNvSpPr>
            <a:spLocks noChangeArrowheads="1"/>
          </p:cNvSpPr>
          <p:nvPr/>
        </p:nvSpPr>
        <p:spPr bwMode="auto">
          <a:xfrm>
            <a:off x="4386263" y="1217613"/>
            <a:ext cx="2360612" cy="715962"/>
          </a:xfrm>
          <a:prstGeom prst="roundRect">
            <a:avLst>
              <a:gd name="adj" fmla="val 16667"/>
            </a:avLst>
          </a:prstGeom>
          <a:solidFill>
            <a:srgbClr val="1273A3"/>
          </a:solidFill>
          <a:ln w="9525">
            <a:noFill/>
            <a:round/>
            <a:headEnd/>
            <a:tailEnd/>
          </a:ln>
        </p:spPr>
        <p:txBody>
          <a:bodyPr anchor="ctr">
            <a:spAutoFit/>
          </a:bodyPr>
          <a:lstStyle/>
          <a:p>
            <a:pPr algn="ctr">
              <a:lnSpc>
                <a:spcPct val="150000"/>
              </a:lnSpc>
            </a:pPr>
            <a:r>
              <a:rPr lang="zh-CN" altLang="en-US" sz="2400" b="1">
                <a:solidFill>
                  <a:schemeClr val="bg1"/>
                </a:solidFill>
                <a:latin typeface="微软雅黑"/>
                <a:ea typeface="微软雅黑"/>
                <a:cs typeface="微软雅黑"/>
              </a:rPr>
              <a:t>精选改编</a:t>
            </a:r>
          </a:p>
        </p:txBody>
      </p:sp>
    </p:spTree>
  </p:cSld>
  <p:clrMapOvr>
    <a:masterClrMapping/>
  </p:clrMapOvr>
  <p:transition spd="slow"/>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4865" name="矩形 58"/>
          <p:cNvSpPr>
            <a:spLocks noChangeArrowheads="1"/>
          </p:cNvSpPr>
          <p:nvPr/>
        </p:nvSpPr>
        <p:spPr bwMode="auto">
          <a:xfrm>
            <a:off x="3449638" y="2408238"/>
            <a:ext cx="4832350" cy="1200150"/>
          </a:xfrm>
          <a:prstGeom prst="rect">
            <a:avLst/>
          </a:prstGeom>
          <a:noFill/>
          <a:ln w="9525">
            <a:noFill/>
            <a:miter lim="800000"/>
            <a:headEnd/>
            <a:tailEnd/>
          </a:ln>
        </p:spPr>
        <p:txBody>
          <a:bodyPr>
            <a:spAutoFit/>
          </a:bodyPr>
          <a:lstStyle/>
          <a:p>
            <a:pPr algn="ctr">
              <a:buFont typeface="Arial" charset="0"/>
              <a:buNone/>
            </a:pPr>
            <a:r>
              <a:rPr lang="zh-CN" altLang="en-US" sz="7200" b="1">
                <a:solidFill>
                  <a:srgbClr val="1273A3"/>
                </a:solidFill>
                <a:latin typeface="Times New Roman" pitchFamily="18" charset="0"/>
                <a:ea typeface="微软雅黑"/>
                <a:cs typeface="微软雅黑"/>
                <a:sym typeface="Palatino Linotype"/>
              </a:rPr>
              <a:t>整  合</a:t>
            </a:r>
          </a:p>
        </p:txBody>
      </p:sp>
      <p:sp>
        <p:nvSpPr>
          <p:cNvPr id="4" name="内容占位符 3"/>
          <p:cNvSpPr>
            <a:spLocks noGrp="1"/>
          </p:cNvSpPr>
          <p:nvPr>
            <p:ph sz="quarter" idx="13"/>
          </p:nvPr>
        </p:nvSpPr>
        <p:spPr/>
        <p:txBody>
          <a:bodyPr rtlCol="0">
            <a:normAutofit/>
          </a:bodyPr>
          <a:lstStyle/>
          <a:p>
            <a:pPr fontAlgn="auto">
              <a:spcAft>
                <a:spcPts val="0"/>
              </a:spcAft>
              <a:buFont typeface="Arial" panose="020B0604020202020204" pitchFamily="34" charset="0"/>
              <a:buNone/>
              <a:defRPr/>
            </a:pPr>
            <a:r>
              <a:rPr kumimoji="1" lang="zh-CN" altLang="en-US" dirty="0">
                <a:ea typeface="微软雅黑" panose="020B0503020204020204" pitchFamily="34" charset="-122"/>
                <a:cs typeface="+mn-cs"/>
              </a:rPr>
              <a:t>教材</a:t>
            </a:r>
            <a:r>
              <a:rPr kumimoji="1" lang="zh-CN" altLang="en-US" dirty="0" smtClean="0">
                <a:ea typeface="微软雅黑" panose="020B0503020204020204" pitchFamily="34" charset="-122"/>
                <a:cs typeface="+mn-cs"/>
              </a:rPr>
              <a:t>处理</a:t>
            </a:r>
            <a:endParaRPr kumimoji="1" lang="zh-CN" altLang="en-US" sz="2400" dirty="0">
              <a:solidFill>
                <a:schemeClr val="tx1">
                  <a:lumMod val="65000"/>
                  <a:lumOff val="35000"/>
                </a:schemeClr>
              </a:solidFill>
              <a:effectLst>
                <a:glow rad="101600">
                  <a:schemeClr val="bg2">
                    <a:alpha val="60000"/>
                  </a:schemeClr>
                </a:glow>
              </a:effectLst>
              <a:latin typeface="华文细黑" panose="02010600040101010101" pitchFamily="2" charset="-122"/>
              <a:ea typeface="华文细黑" panose="02010600040101010101" pitchFamily="2" charset="-122"/>
              <a:cs typeface="+mn-cs"/>
            </a:endParaRPr>
          </a:p>
        </p:txBody>
      </p:sp>
    </p:spTree>
  </p:cSld>
  <p:clrMapOvr>
    <a:masterClrMapping/>
  </p:clrMapOvr>
  <p:transition spd="slow"/>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5889" name="组合 4"/>
          <p:cNvGrpSpPr>
            <a:grpSpLocks/>
          </p:cNvGrpSpPr>
          <p:nvPr/>
        </p:nvGrpSpPr>
        <p:grpSpPr bwMode="auto">
          <a:xfrm>
            <a:off x="2044700" y="0"/>
            <a:ext cx="9144000" cy="6864350"/>
            <a:chOff x="1524000" y="0"/>
            <a:chExt cx="9144000" cy="6864016"/>
          </a:xfrm>
        </p:grpSpPr>
        <p:pic>
          <p:nvPicPr>
            <p:cNvPr id="165891" name="图片 1187841" descr="image002"/>
            <p:cNvPicPr>
              <a:picLocks noChangeAspect="1" noChangeArrowheads="1"/>
            </p:cNvPicPr>
            <p:nvPr/>
          </p:nvPicPr>
          <p:blipFill>
            <a:blip r:embed="rId2"/>
            <a:srcRect/>
            <a:stretch>
              <a:fillRect/>
            </a:stretch>
          </p:blipFill>
          <p:spPr bwMode="auto">
            <a:xfrm>
              <a:off x="5331995" y="2795839"/>
              <a:ext cx="1512971" cy="938463"/>
            </a:xfrm>
            <a:prstGeom prst="rect">
              <a:avLst/>
            </a:prstGeom>
            <a:noFill/>
            <a:ln w="9525">
              <a:noFill/>
              <a:miter lim="800000"/>
              <a:headEnd/>
              <a:tailEnd/>
            </a:ln>
          </p:spPr>
        </p:pic>
        <p:pic>
          <p:nvPicPr>
            <p:cNvPr id="165892" name="图片 1187842" descr="image003"/>
            <p:cNvPicPr>
              <a:picLocks noChangeAspect="1" noChangeArrowheads="1"/>
            </p:cNvPicPr>
            <p:nvPr/>
          </p:nvPicPr>
          <p:blipFill>
            <a:blip r:embed="rId3"/>
            <a:srcRect/>
            <a:stretch>
              <a:fillRect/>
            </a:stretch>
          </p:blipFill>
          <p:spPr bwMode="auto">
            <a:xfrm>
              <a:off x="4204035" y="120316"/>
              <a:ext cx="1494924" cy="3173329"/>
            </a:xfrm>
            <a:prstGeom prst="rect">
              <a:avLst/>
            </a:prstGeom>
            <a:noFill/>
            <a:ln w="9525">
              <a:noFill/>
              <a:miter lim="800000"/>
              <a:headEnd/>
              <a:tailEnd/>
            </a:ln>
          </p:spPr>
        </p:pic>
        <p:pic>
          <p:nvPicPr>
            <p:cNvPr id="165893" name="图片 1187843" descr="image004"/>
            <p:cNvPicPr>
              <a:picLocks noChangeAspect="1" noChangeArrowheads="1"/>
            </p:cNvPicPr>
            <p:nvPr/>
          </p:nvPicPr>
          <p:blipFill>
            <a:blip r:embed="rId4"/>
            <a:srcRect/>
            <a:stretch>
              <a:fillRect/>
            </a:stretch>
          </p:blipFill>
          <p:spPr bwMode="auto">
            <a:xfrm>
              <a:off x="3357313" y="0"/>
              <a:ext cx="1176087" cy="571500"/>
            </a:xfrm>
            <a:prstGeom prst="rect">
              <a:avLst/>
            </a:prstGeom>
            <a:noFill/>
            <a:ln w="9525">
              <a:noFill/>
              <a:miter lim="800000"/>
              <a:headEnd/>
              <a:tailEnd/>
            </a:ln>
          </p:spPr>
        </p:pic>
        <p:pic>
          <p:nvPicPr>
            <p:cNvPr id="165894" name="图片 1187844" descr="image005"/>
            <p:cNvPicPr>
              <a:picLocks noChangeAspect="1" noChangeArrowheads="1"/>
            </p:cNvPicPr>
            <p:nvPr/>
          </p:nvPicPr>
          <p:blipFill>
            <a:blip r:embed="rId5"/>
            <a:srcRect/>
            <a:stretch>
              <a:fillRect/>
            </a:stretch>
          </p:blipFill>
          <p:spPr bwMode="auto">
            <a:xfrm>
              <a:off x="3351297" y="145884"/>
              <a:ext cx="1188118" cy="589547"/>
            </a:xfrm>
            <a:prstGeom prst="rect">
              <a:avLst/>
            </a:prstGeom>
            <a:noFill/>
            <a:ln w="9525">
              <a:noFill/>
              <a:miter lim="800000"/>
              <a:headEnd/>
              <a:tailEnd/>
            </a:ln>
          </p:spPr>
        </p:pic>
        <p:pic>
          <p:nvPicPr>
            <p:cNvPr id="165895" name="图片 1187845" descr="image006"/>
            <p:cNvPicPr>
              <a:picLocks noChangeAspect="1" noChangeArrowheads="1"/>
            </p:cNvPicPr>
            <p:nvPr/>
          </p:nvPicPr>
          <p:blipFill>
            <a:blip r:embed="rId6"/>
            <a:srcRect/>
            <a:stretch>
              <a:fillRect/>
            </a:stretch>
          </p:blipFill>
          <p:spPr bwMode="auto">
            <a:xfrm>
              <a:off x="4204035" y="711368"/>
              <a:ext cx="1494924" cy="2582277"/>
            </a:xfrm>
            <a:prstGeom prst="rect">
              <a:avLst/>
            </a:prstGeom>
            <a:noFill/>
            <a:ln w="9525">
              <a:noFill/>
              <a:miter lim="800000"/>
              <a:headEnd/>
              <a:tailEnd/>
            </a:ln>
          </p:spPr>
        </p:pic>
        <p:pic>
          <p:nvPicPr>
            <p:cNvPr id="165896" name="图片 1187846" descr="image007"/>
            <p:cNvPicPr>
              <a:picLocks noChangeAspect="1" noChangeArrowheads="1"/>
            </p:cNvPicPr>
            <p:nvPr/>
          </p:nvPicPr>
          <p:blipFill>
            <a:blip r:embed="rId7"/>
            <a:srcRect/>
            <a:stretch>
              <a:fillRect/>
            </a:stretch>
          </p:blipFill>
          <p:spPr bwMode="auto">
            <a:xfrm>
              <a:off x="2888081" y="582029"/>
              <a:ext cx="1651334" cy="591051"/>
            </a:xfrm>
            <a:prstGeom prst="rect">
              <a:avLst/>
            </a:prstGeom>
            <a:noFill/>
            <a:ln w="9525">
              <a:noFill/>
              <a:miter lim="800000"/>
              <a:headEnd/>
              <a:tailEnd/>
            </a:ln>
          </p:spPr>
        </p:pic>
        <p:pic>
          <p:nvPicPr>
            <p:cNvPr id="165897" name="图片 1187847" descr="image008"/>
            <p:cNvPicPr>
              <a:picLocks noChangeAspect="1" noChangeArrowheads="1"/>
            </p:cNvPicPr>
            <p:nvPr/>
          </p:nvPicPr>
          <p:blipFill>
            <a:blip r:embed="rId8"/>
            <a:srcRect/>
            <a:stretch>
              <a:fillRect/>
            </a:stretch>
          </p:blipFill>
          <p:spPr bwMode="auto">
            <a:xfrm>
              <a:off x="2888081" y="741447"/>
              <a:ext cx="1651334" cy="595563"/>
            </a:xfrm>
            <a:prstGeom prst="rect">
              <a:avLst/>
            </a:prstGeom>
            <a:noFill/>
            <a:ln w="9525">
              <a:noFill/>
              <a:miter lim="800000"/>
              <a:headEnd/>
              <a:tailEnd/>
            </a:ln>
          </p:spPr>
        </p:pic>
        <p:pic>
          <p:nvPicPr>
            <p:cNvPr id="165898" name="图片 1187848" descr="image009"/>
            <p:cNvPicPr>
              <a:picLocks noChangeAspect="1" noChangeArrowheads="1"/>
            </p:cNvPicPr>
            <p:nvPr/>
          </p:nvPicPr>
          <p:blipFill>
            <a:blip r:embed="rId9"/>
            <a:srcRect/>
            <a:stretch>
              <a:fillRect/>
            </a:stretch>
          </p:blipFill>
          <p:spPr bwMode="auto">
            <a:xfrm>
              <a:off x="4204035" y="1604713"/>
              <a:ext cx="1494924" cy="1688932"/>
            </a:xfrm>
            <a:prstGeom prst="rect">
              <a:avLst/>
            </a:prstGeom>
            <a:noFill/>
            <a:ln w="9525">
              <a:noFill/>
              <a:miter lim="800000"/>
              <a:headEnd/>
              <a:tailEnd/>
            </a:ln>
          </p:spPr>
        </p:pic>
        <p:pic>
          <p:nvPicPr>
            <p:cNvPr id="165899" name="图片 1187849" descr="image010"/>
            <p:cNvPicPr>
              <a:picLocks noChangeAspect="1" noChangeArrowheads="1"/>
            </p:cNvPicPr>
            <p:nvPr/>
          </p:nvPicPr>
          <p:blipFill>
            <a:blip r:embed="rId10"/>
            <a:srcRect/>
            <a:stretch>
              <a:fillRect/>
            </a:stretch>
          </p:blipFill>
          <p:spPr bwMode="auto">
            <a:xfrm>
              <a:off x="2743702" y="1167063"/>
              <a:ext cx="1795713" cy="899361"/>
            </a:xfrm>
            <a:prstGeom prst="rect">
              <a:avLst/>
            </a:prstGeom>
            <a:noFill/>
            <a:ln w="9525">
              <a:noFill/>
              <a:miter lim="800000"/>
              <a:headEnd/>
              <a:tailEnd/>
            </a:ln>
          </p:spPr>
        </p:pic>
        <p:pic>
          <p:nvPicPr>
            <p:cNvPr id="165900" name="图片 1187850" descr="image011"/>
            <p:cNvPicPr>
              <a:picLocks noChangeAspect="1" noChangeArrowheads="1"/>
            </p:cNvPicPr>
            <p:nvPr/>
          </p:nvPicPr>
          <p:blipFill>
            <a:blip r:embed="rId11"/>
            <a:srcRect/>
            <a:stretch>
              <a:fillRect/>
            </a:stretch>
          </p:blipFill>
          <p:spPr bwMode="auto">
            <a:xfrm>
              <a:off x="2743702" y="1472365"/>
              <a:ext cx="1795713" cy="594059"/>
            </a:xfrm>
            <a:prstGeom prst="rect">
              <a:avLst/>
            </a:prstGeom>
            <a:noFill/>
            <a:ln w="9525">
              <a:noFill/>
              <a:miter lim="800000"/>
              <a:headEnd/>
              <a:tailEnd/>
            </a:ln>
          </p:spPr>
        </p:pic>
        <p:pic>
          <p:nvPicPr>
            <p:cNvPr id="165901" name="图片 1187851" descr="image012"/>
            <p:cNvPicPr>
              <a:picLocks noChangeAspect="1" noChangeArrowheads="1"/>
            </p:cNvPicPr>
            <p:nvPr/>
          </p:nvPicPr>
          <p:blipFill>
            <a:blip r:embed="rId12"/>
            <a:srcRect/>
            <a:stretch>
              <a:fillRect/>
            </a:stretch>
          </p:blipFill>
          <p:spPr bwMode="auto">
            <a:xfrm>
              <a:off x="2743702" y="1634791"/>
              <a:ext cx="1795713" cy="601579"/>
            </a:xfrm>
            <a:prstGeom prst="rect">
              <a:avLst/>
            </a:prstGeom>
            <a:noFill/>
            <a:ln w="9525">
              <a:noFill/>
              <a:miter lim="800000"/>
              <a:headEnd/>
              <a:tailEnd/>
            </a:ln>
          </p:spPr>
        </p:pic>
        <p:pic>
          <p:nvPicPr>
            <p:cNvPr id="165902" name="图片 1187852" descr="image013"/>
            <p:cNvPicPr>
              <a:picLocks noChangeAspect="1" noChangeArrowheads="1"/>
            </p:cNvPicPr>
            <p:nvPr/>
          </p:nvPicPr>
          <p:blipFill>
            <a:blip r:embed="rId13"/>
            <a:srcRect/>
            <a:stretch>
              <a:fillRect/>
            </a:stretch>
          </p:blipFill>
          <p:spPr bwMode="auto">
            <a:xfrm>
              <a:off x="2787316" y="1628775"/>
              <a:ext cx="1795713" cy="906880"/>
            </a:xfrm>
            <a:prstGeom prst="rect">
              <a:avLst/>
            </a:prstGeom>
            <a:noFill/>
            <a:ln w="9525">
              <a:noFill/>
              <a:miter lim="800000"/>
              <a:headEnd/>
              <a:tailEnd/>
            </a:ln>
          </p:spPr>
        </p:pic>
        <p:pic>
          <p:nvPicPr>
            <p:cNvPr id="165903" name="图片 1187853" descr="image014"/>
            <p:cNvPicPr>
              <a:picLocks noChangeAspect="1" noChangeArrowheads="1"/>
            </p:cNvPicPr>
            <p:nvPr/>
          </p:nvPicPr>
          <p:blipFill>
            <a:blip r:embed="rId14"/>
            <a:srcRect/>
            <a:stretch>
              <a:fillRect/>
            </a:stretch>
          </p:blipFill>
          <p:spPr bwMode="auto">
            <a:xfrm>
              <a:off x="4201027" y="2857501"/>
              <a:ext cx="1502444" cy="1482892"/>
            </a:xfrm>
            <a:prstGeom prst="rect">
              <a:avLst/>
            </a:prstGeom>
            <a:noFill/>
            <a:ln w="9525">
              <a:noFill/>
              <a:miter lim="800000"/>
              <a:headEnd/>
              <a:tailEnd/>
            </a:ln>
          </p:spPr>
        </p:pic>
        <p:pic>
          <p:nvPicPr>
            <p:cNvPr id="165904" name="图片 1187854" descr="image015"/>
            <p:cNvPicPr>
              <a:picLocks noChangeAspect="1" noChangeArrowheads="1"/>
            </p:cNvPicPr>
            <p:nvPr/>
          </p:nvPicPr>
          <p:blipFill>
            <a:blip r:embed="rId15"/>
            <a:srcRect/>
            <a:stretch>
              <a:fillRect/>
            </a:stretch>
          </p:blipFill>
          <p:spPr bwMode="auto">
            <a:xfrm>
              <a:off x="2554204" y="3253039"/>
              <a:ext cx="1985211" cy="1052763"/>
            </a:xfrm>
            <a:prstGeom prst="rect">
              <a:avLst/>
            </a:prstGeom>
            <a:noFill/>
            <a:ln w="9525">
              <a:noFill/>
              <a:miter lim="800000"/>
              <a:headEnd/>
              <a:tailEnd/>
            </a:ln>
          </p:spPr>
        </p:pic>
        <p:pic>
          <p:nvPicPr>
            <p:cNvPr id="165905" name="图片 1187855" descr="image016"/>
            <p:cNvPicPr>
              <a:picLocks noChangeAspect="1" noChangeArrowheads="1"/>
            </p:cNvPicPr>
            <p:nvPr/>
          </p:nvPicPr>
          <p:blipFill>
            <a:blip r:embed="rId16"/>
            <a:srcRect/>
            <a:stretch>
              <a:fillRect/>
            </a:stretch>
          </p:blipFill>
          <p:spPr bwMode="auto">
            <a:xfrm>
              <a:off x="2554204" y="3558340"/>
              <a:ext cx="1985211" cy="747462"/>
            </a:xfrm>
            <a:prstGeom prst="rect">
              <a:avLst/>
            </a:prstGeom>
            <a:noFill/>
            <a:ln w="9525">
              <a:noFill/>
              <a:miter lim="800000"/>
              <a:headEnd/>
              <a:tailEnd/>
            </a:ln>
          </p:spPr>
        </p:pic>
        <p:pic>
          <p:nvPicPr>
            <p:cNvPr id="165906" name="图片 1187856" descr="image017"/>
            <p:cNvPicPr>
              <a:picLocks noChangeAspect="1" noChangeArrowheads="1"/>
            </p:cNvPicPr>
            <p:nvPr/>
          </p:nvPicPr>
          <p:blipFill>
            <a:blip r:embed="rId17"/>
            <a:srcRect/>
            <a:stretch>
              <a:fillRect/>
            </a:stretch>
          </p:blipFill>
          <p:spPr bwMode="auto">
            <a:xfrm>
              <a:off x="2554204" y="3865145"/>
              <a:ext cx="1985211" cy="457200"/>
            </a:xfrm>
            <a:prstGeom prst="rect">
              <a:avLst/>
            </a:prstGeom>
            <a:noFill/>
            <a:ln w="9525">
              <a:noFill/>
              <a:miter lim="800000"/>
              <a:headEnd/>
              <a:tailEnd/>
            </a:ln>
          </p:spPr>
        </p:pic>
        <p:pic>
          <p:nvPicPr>
            <p:cNvPr id="165907" name="图片 1187857" descr="image018"/>
            <p:cNvPicPr>
              <a:picLocks noChangeAspect="1" noChangeArrowheads="1"/>
            </p:cNvPicPr>
            <p:nvPr/>
          </p:nvPicPr>
          <p:blipFill>
            <a:blip r:embed="rId18"/>
            <a:srcRect/>
            <a:stretch>
              <a:fillRect/>
            </a:stretch>
          </p:blipFill>
          <p:spPr bwMode="auto">
            <a:xfrm>
              <a:off x="2424865" y="3860633"/>
              <a:ext cx="2101014" cy="756485"/>
            </a:xfrm>
            <a:prstGeom prst="rect">
              <a:avLst/>
            </a:prstGeom>
            <a:noFill/>
            <a:ln w="9525">
              <a:noFill/>
              <a:miter lim="800000"/>
              <a:headEnd/>
              <a:tailEnd/>
            </a:ln>
          </p:spPr>
        </p:pic>
        <p:pic>
          <p:nvPicPr>
            <p:cNvPr id="165908" name="图片 1187858" descr="image019"/>
            <p:cNvPicPr>
              <a:picLocks noChangeAspect="1" noChangeArrowheads="1"/>
            </p:cNvPicPr>
            <p:nvPr/>
          </p:nvPicPr>
          <p:blipFill>
            <a:blip r:embed="rId19"/>
            <a:srcRect/>
            <a:stretch>
              <a:fillRect/>
            </a:stretch>
          </p:blipFill>
          <p:spPr bwMode="auto">
            <a:xfrm>
              <a:off x="2278982" y="3860634"/>
              <a:ext cx="2209299" cy="1046747"/>
            </a:xfrm>
            <a:prstGeom prst="rect">
              <a:avLst/>
            </a:prstGeom>
            <a:noFill/>
            <a:ln w="9525">
              <a:noFill/>
              <a:miter lim="800000"/>
              <a:headEnd/>
              <a:tailEnd/>
            </a:ln>
          </p:spPr>
        </p:pic>
        <p:pic>
          <p:nvPicPr>
            <p:cNvPr id="165909" name="图片 1187859" descr="image020"/>
            <p:cNvPicPr>
              <a:picLocks noChangeAspect="1" noChangeArrowheads="1"/>
            </p:cNvPicPr>
            <p:nvPr/>
          </p:nvPicPr>
          <p:blipFill>
            <a:blip r:embed="rId20"/>
            <a:srcRect/>
            <a:stretch>
              <a:fillRect/>
            </a:stretch>
          </p:blipFill>
          <p:spPr bwMode="auto">
            <a:xfrm>
              <a:off x="4225090" y="2852989"/>
              <a:ext cx="1494924" cy="3179345"/>
            </a:xfrm>
            <a:prstGeom prst="rect">
              <a:avLst/>
            </a:prstGeom>
            <a:noFill/>
            <a:ln w="9525">
              <a:noFill/>
              <a:miter lim="800000"/>
              <a:headEnd/>
              <a:tailEnd/>
            </a:ln>
          </p:spPr>
        </p:pic>
        <p:pic>
          <p:nvPicPr>
            <p:cNvPr id="165910" name="图片 1187860" descr="image021"/>
            <p:cNvPicPr>
              <a:picLocks noChangeAspect="1" noChangeArrowheads="1"/>
            </p:cNvPicPr>
            <p:nvPr/>
          </p:nvPicPr>
          <p:blipFill>
            <a:blip r:embed="rId21"/>
            <a:srcRect/>
            <a:stretch>
              <a:fillRect/>
            </a:stretch>
          </p:blipFill>
          <p:spPr bwMode="auto">
            <a:xfrm>
              <a:off x="2856498" y="4723900"/>
              <a:ext cx="1678405" cy="1272339"/>
            </a:xfrm>
            <a:prstGeom prst="rect">
              <a:avLst/>
            </a:prstGeom>
            <a:noFill/>
            <a:ln w="9525">
              <a:noFill/>
              <a:miter lim="800000"/>
              <a:headEnd/>
              <a:tailEnd/>
            </a:ln>
          </p:spPr>
        </p:pic>
        <p:pic>
          <p:nvPicPr>
            <p:cNvPr id="165911" name="图片 1187861" descr="image022"/>
            <p:cNvPicPr>
              <a:picLocks noChangeAspect="1" noChangeArrowheads="1"/>
            </p:cNvPicPr>
            <p:nvPr/>
          </p:nvPicPr>
          <p:blipFill>
            <a:blip r:embed="rId22"/>
            <a:srcRect/>
            <a:stretch>
              <a:fillRect/>
            </a:stretch>
          </p:blipFill>
          <p:spPr bwMode="auto">
            <a:xfrm>
              <a:off x="2728663" y="5272839"/>
              <a:ext cx="1854367" cy="759494"/>
            </a:xfrm>
            <a:prstGeom prst="rect">
              <a:avLst/>
            </a:prstGeom>
            <a:noFill/>
            <a:ln w="9525">
              <a:noFill/>
              <a:miter lim="800000"/>
              <a:headEnd/>
              <a:tailEnd/>
            </a:ln>
          </p:spPr>
        </p:pic>
        <p:pic>
          <p:nvPicPr>
            <p:cNvPr id="165912" name="图片 1187862" descr="image023"/>
            <p:cNvPicPr>
              <a:picLocks noChangeAspect="1" noChangeArrowheads="1"/>
            </p:cNvPicPr>
            <p:nvPr/>
          </p:nvPicPr>
          <p:blipFill>
            <a:blip r:embed="rId23"/>
            <a:srcRect/>
            <a:stretch>
              <a:fillRect/>
            </a:stretch>
          </p:blipFill>
          <p:spPr bwMode="auto">
            <a:xfrm>
              <a:off x="1684923" y="5059279"/>
              <a:ext cx="1352048" cy="637674"/>
            </a:xfrm>
            <a:prstGeom prst="rect">
              <a:avLst/>
            </a:prstGeom>
            <a:noFill/>
            <a:ln w="9525">
              <a:noFill/>
              <a:miter lim="800000"/>
              <a:headEnd/>
              <a:tailEnd/>
            </a:ln>
          </p:spPr>
        </p:pic>
        <p:pic>
          <p:nvPicPr>
            <p:cNvPr id="165913" name="图片 1187863" descr="image024"/>
            <p:cNvPicPr>
              <a:picLocks noChangeAspect="1" noChangeArrowheads="1"/>
            </p:cNvPicPr>
            <p:nvPr/>
          </p:nvPicPr>
          <p:blipFill>
            <a:blip r:embed="rId24"/>
            <a:srcRect/>
            <a:stretch>
              <a:fillRect/>
            </a:stretch>
          </p:blipFill>
          <p:spPr bwMode="auto">
            <a:xfrm>
              <a:off x="1684923" y="5334502"/>
              <a:ext cx="1352048" cy="374482"/>
            </a:xfrm>
            <a:prstGeom prst="rect">
              <a:avLst/>
            </a:prstGeom>
            <a:noFill/>
            <a:ln w="9525">
              <a:noFill/>
              <a:miter lim="800000"/>
              <a:headEnd/>
              <a:tailEnd/>
            </a:ln>
          </p:spPr>
        </p:pic>
        <p:pic>
          <p:nvPicPr>
            <p:cNvPr id="165914" name="图片 1187864" descr="image025"/>
            <p:cNvPicPr>
              <a:picLocks noChangeAspect="1" noChangeArrowheads="1"/>
            </p:cNvPicPr>
            <p:nvPr/>
          </p:nvPicPr>
          <p:blipFill>
            <a:blip r:embed="rId25"/>
            <a:srcRect/>
            <a:stretch>
              <a:fillRect/>
            </a:stretch>
          </p:blipFill>
          <p:spPr bwMode="auto">
            <a:xfrm>
              <a:off x="1684923" y="5334502"/>
              <a:ext cx="1352048" cy="642185"/>
            </a:xfrm>
            <a:prstGeom prst="rect">
              <a:avLst/>
            </a:prstGeom>
            <a:noFill/>
            <a:ln w="9525">
              <a:noFill/>
              <a:miter lim="800000"/>
              <a:headEnd/>
              <a:tailEnd/>
            </a:ln>
          </p:spPr>
        </p:pic>
        <p:pic>
          <p:nvPicPr>
            <p:cNvPr id="165915" name="图片 1187865" descr="image026"/>
            <p:cNvPicPr>
              <a:picLocks noChangeAspect="1" noChangeArrowheads="1"/>
            </p:cNvPicPr>
            <p:nvPr/>
          </p:nvPicPr>
          <p:blipFill>
            <a:blip r:embed="rId26"/>
            <a:srcRect/>
            <a:stretch>
              <a:fillRect/>
            </a:stretch>
          </p:blipFill>
          <p:spPr bwMode="auto">
            <a:xfrm>
              <a:off x="2495550" y="5590173"/>
              <a:ext cx="2055897" cy="857250"/>
            </a:xfrm>
            <a:prstGeom prst="rect">
              <a:avLst/>
            </a:prstGeom>
            <a:noFill/>
            <a:ln w="9525">
              <a:noFill/>
              <a:miter lim="800000"/>
              <a:headEnd/>
              <a:tailEnd/>
            </a:ln>
          </p:spPr>
        </p:pic>
        <p:pic>
          <p:nvPicPr>
            <p:cNvPr id="165916" name="图片 1187866" descr="image027"/>
            <p:cNvPicPr>
              <a:picLocks noChangeAspect="1" noChangeArrowheads="1"/>
            </p:cNvPicPr>
            <p:nvPr/>
          </p:nvPicPr>
          <p:blipFill>
            <a:blip r:embed="rId27"/>
            <a:srcRect/>
            <a:stretch>
              <a:fillRect/>
            </a:stretch>
          </p:blipFill>
          <p:spPr bwMode="auto">
            <a:xfrm>
              <a:off x="1575134" y="5877427"/>
              <a:ext cx="1281363" cy="503823"/>
            </a:xfrm>
            <a:prstGeom prst="rect">
              <a:avLst/>
            </a:prstGeom>
            <a:noFill/>
            <a:ln w="9525">
              <a:noFill/>
              <a:miter lim="800000"/>
              <a:headEnd/>
              <a:tailEnd/>
            </a:ln>
          </p:spPr>
        </p:pic>
        <p:pic>
          <p:nvPicPr>
            <p:cNvPr id="165917" name="图片 1187867" descr="image028"/>
            <p:cNvPicPr>
              <a:picLocks noChangeAspect="1" noChangeArrowheads="1"/>
            </p:cNvPicPr>
            <p:nvPr/>
          </p:nvPicPr>
          <p:blipFill>
            <a:blip r:embed="rId28"/>
            <a:srcRect/>
            <a:stretch>
              <a:fillRect/>
            </a:stretch>
          </p:blipFill>
          <p:spPr bwMode="auto">
            <a:xfrm>
              <a:off x="1524000" y="6021806"/>
              <a:ext cx="1281363" cy="509839"/>
            </a:xfrm>
            <a:prstGeom prst="rect">
              <a:avLst/>
            </a:prstGeom>
            <a:noFill/>
            <a:ln w="9525">
              <a:noFill/>
              <a:miter lim="800000"/>
              <a:headEnd/>
              <a:tailEnd/>
            </a:ln>
          </p:spPr>
        </p:pic>
        <p:pic>
          <p:nvPicPr>
            <p:cNvPr id="165918" name="图片 1187868" descr="image029"/>
            <p:cNvPicPr>
              <a:picLocks noChangeAspect="1" noChangeArrowheads="1"/>
            </p:cNvPicPr>
            <p:nvPr/>
          </p:nvPicPr>
          <p:blipFill>
            <a:blip r:embed="rId29"/>
            <a:srcRect/>
            <a:stretch>
              <a:fillRect/>
            </a:stretch>
          </p:blipFill>
          <p:spPr bwMode="auto">
            <a:xfrm>
              <a:off x="1847350" y="5590173"/>
              <a:ext cx="2726656" cy="1273843"/>
            </a:xfrm>
            <a:prstGeom prst="rect">
              <a:avLst/>
            </a:prstGeom>
            <a:noFill/>
            <a:ln w="9525">
              <a:noFill/>
              <a:miter lim="800000"/>
              <a:headEnd/>
              <a:tailEnd/>
            </a:ln>
          </p:spPr>
        </p:pic>
        <p:pic>
          <p:nvPicPr>
            <p:cNvPr id="165919" name="图片 1187869" descr="image030"/>
            <p:cNvPicPr>
              <a:picLocks noChangeAspect="1" noChangeArrowheads="1"/>
            </p:cNvPicPr>
            <p:nvPr/>
          </p:nvPicPr>
          <p:blipFill>
            <a:blip r:embed="rId30"/>
            <a:srcRect/>
            <a:stretch>
              <a:fillRect/>
            </a:stretch>
          </p:blipFill>
          <p:spPr bwMode="auto">
            <a:xfrm>
              <a:off x="4204035" y="2663492"/>
              <a:ext cx="1494924" cy="630153"/>
            </a:xfrm>
            <a:prstGeom prst="rect">
              <a:avLst/>
            </a:prstGeom>
            <a:noFill/>
            <a:ln w="9525">
              <a:noFill/>
              <a:miter lim="800000"/>
              <a:headEnd/>
              <a:tailEnd/>
            </a:ln>
          </p:spPr>
        </p:pic>
        <p:pic>
          <p:nvPicPr>
            <p:cNvPr id="165920" name="图片 1187870" descr="image031"/>
            <p:cNvPicPr>
              <a:picLocks noChangeAspect="1" noChangeArrowheads="1"/>
            </p:cNvPicPr>
            <p:nvPr/>
          </p:nvPicPr>
          <p:blipFill>
            <a:blip r:embed="rId31"/>
            <a:srcRect/>
            <a:stretch>
              <a:fillRect/>
            </a:stretch>
          </p:blipFill>
          <p:spPr bwMode="auto">
            <a:xfrm>
              <a:off x="3047499" y="2370222"/>
              <a:ext cx="1491916" cy="742950"/>
            </a:xfrm>
            <a:prstGeom prst="rect">
              <a:avLst/>
            </a:prstGeom>
            <a:noFill/>
            <a:ln w="9525">
              <a:noFill/>
              <a:miter lim="800000"/>
              <a:headEnd/>
              <a:tailEnd/>
            </a:ln>
          </p:spPr>
        </p:pic>
        <p:pic>
          <p:nvPicPr>
            <p:cNvPr id="165921" name="图片 1187871" descr="image032"/>
            <p:cNvPicPr>
              <a:picLocks noChangeAspect="1" noChangeArrowheads="1"/>
            </p:cNvPicPr>
            <p:nvPr/>
          </p:nvPicPr>
          <p:blipFill>
            <a:blip r:embed="rId32"/>
            <a:srcRect/>
            <a:stretch>
              <a:fillRect/>
            </a:stretch>
          </p:blipFill>
          <p:spPr bwMode="auto">
            <a:xfrm>
              <a:off x="3047499" y="2675523"/>
              <a:ext cx="1491916" cy="448176"/>
            </a:xfrm>
            <a:prstGeom prst="rect">
              <a:avLst/>
            </a:prstGeom>
            <a:noFill/>
            <a:ln w="9525">
              <a:noFill/>
              <a:miter lim="800000"/>
              <a:headEnd/>
              <a:tailEnd/>
            </a:ln>
          </p:spPr>
        </p:pic>
        <p:pic>
          <p:nvPicPr>
            <p:cNvPr id="165922" name="图片 1187872" descr="image033"/>
            <p:cNvPicPr>
              <a:picLocks noChangeAspect="1" noChangeArrowheads="1"/>
            </p:cNvPicPr>
            <p:nvPr/>
          </p:nvPicPr>
          <p:blipFill>
            <a:blip r:embed="rId33"/>
            <a:srcRect/>
            <a:stretch>
              <a:fillRect/>
            </a:stretch>
          </p:blipFill>
          <p:spPr bwMode="auto">
            <a:xfrm>
              <a:off x="3020428" y="2681539"/>
              <a:ext cx="1491916" cy="747461"/>
            </a:xfrm>
            <a:prstGeom prst="rect">
              <a:avLst/>
            </a:prstGeom>
            <a:noFill/>
            <a:ln w="9525">
              <a:noFill/>
              <a:miter lim="800000"/>
              <a:headEnd/>
              <a:tailEnd/>
            </a:ln>
          </p:spPr>
        </p:pic>
        <p:pic>
          <p:nvPicPr>
            <p:cNvPr id="165923" name="图片 1187873" descr="image034"/>
            <p:cNvPicPr>
              <a:picLocks noChangeAspect="1" noChangeArrowheads="1"/>
            </p:cNvPicPr>
            <p:nvPr/>
          </p:nvPicPr>
          <p:blipFill>
            <a:blip r:embed="rId34"/>
            <a:srcRect/>
            <a:stretch>
              <a:fillRect/>
            </a:stretch>
          </p:blipFill>
          <p:spPr bwMode="auto">
            <a:xfrm>
              <a:off x="6401303" y="1854368"/>
              <a:ext cx="1601703" cy="1800225"/>
            </a:xfrm>
            <a:prstGeom prst="rect">
              <a:avLst/>
            </a:prstGeom>
            <a:noFill/>
            <a:ln w="9525">
              <a:noFill/>
              <a:miter lim="800000"/>
              <a:headEnd/>
              <a:tailEnd/>
            </a:ln>
          </p:spPr>
        </p:pic>
        <p:pic>
          <p:nvPicPr>
            <p:cNvPr id="165924" name="图片 1187874" descr="image035"/>
            <p:cNvPicPr>
              <a:picLocks noChangeAspect="1" noChangeArrowheads="1"/>
            </p:cNvPicPr>
            <p:nvPr/>
          </p:nvPicPr>
          <p:blipFill>
            <a:blip r:embed="rId35"/>
            <a:srcRect/>
            <a:stretch>
              <a:fillRect/>
            </a:stretch>
          </p:blipFill>
          <p:spPr bwMode="auto">
            <a:xfrm>
              <a:off x="7649578" y="1149016"/>
              <a:ext cx="1708484" cy="1203158"/>
            </a:xfrm>
            <a:prstGeom prst="rect">
              <a:avLst/>
            </a:prstGeom>
            <a:noFill/>
            <a:ln w="9525">
              <a:noFill/>
              <a:miter lim="800000"/>
              <a:headEnd/>
              <a:tailEnd/>
            </a:ln>
          </p:spPr>
        </p:pic>
        <p:pic>
          <p:nvPicPr>
            <p:cNvPr id="165925" name="图片 1187875" descr="image036"/>
            <p:cNvPicPr>
              <a:picLocks noChangeAspect="1" noChangeArrowheads="1"/>
            </p:cNvPicPr>
            <p:nvPr/>
          </p:nvPicPr>
          <p:blipFill>
            <a:blip r:embed="rId36"/>
            <a:srcRect/>
            <a:stretch>
              <a:fillRect/>
            </a:stretch>
          </p:blipFill>
          <p:spPr bwMode="auto">
            <a:xfrm>
              <a:off x="7649578" y="1452813"/>
              <a:ext cx="1824288" cy="899361"/>
            </a:xfrm>
            <a:prstGeom prst="rect">
              <a:avLst/>
            </a:prstGeom>
            <a:noFill/>
            <a:ln w="9525">
              <a:noFill/>
              <a:miter lim="800000"/>
              <a:headEnd/>
              <a:tailEnd/>
            </a:ln>
          </p:spPr>
        </p:pic>
        <p:pic>
          <p:nvPicPr>
            <p:cNvPr id="165926" name="图片 1187876" descr="image037"/>
            <p:cNvPicPr>
              <a:picLocks noChangeAspect="1" noChangeArrowheads="1"/>
            </p:cNvPicPr>
            <p:nvPr/>
          </p:nvPicPr>
          <p:blipFill>
            <a:blip r:embed="rId37"/>
            <a:srcRect/>
            <a:stretch>
              <a:fillRect/>
            </a:stretch>
          </p:blipFill>
          <p:spPr bwMode="auto">
            <a:xfrm>
              <a:off x="7649578" y="1755107"/>
              <a:ext cx="1708484" cy="597067"/>
            </a:xfrm>
            <a:prstGeom prst="rect">
              <a:avLst/>
            </a:prstGeom>
            <a:noFill/>
            <a:ln w="9525">
              <a:noFill/>
              <a:miter lim="800000"/>
              <a:headEnd/>
              <a:tailEnd/>
            </a:ln>
          </p:spPr>
        </p:pic>
        <p:pic>
          <p:nvPicPr>
            <p:cNvPr id="165927" name="图片 1187877" descr="image038"/>
            <p:cNvPicPr>
              <a:picLocks noChangeAspect="1" noChangeArrowheads="1"/>
            </p:cNvPicPr>
            <p:nvPr/>
          </p:nvPicPr>
          <p:blipFill>
            <a:blip r:embed="rId38"/>
            <a:srcRect/>
            <a:stretch>
              <a:fillRect/>
            </a:stretch>
          </p:blipFill>
          <p:spPr bwMode="auto">
            <a:xfrm>
              <a:off x="7654090" y="1922045"/>
              <a:ext cx="1699461" cy="589547"/>
            </a:xfrm>
            <a:prstGeom prst="rect">
              <a:avLst/>
            </a:prstGeom>
            <a:noFill/>
            <a:ln w="9525">
              <a:noFill/>
              <a:miter lim="800000"/>
              <a:headEnd/>
              <a:tailEnd/>
            </a:ln>
          </p:spPr>
        </p:pic>
        <p:pic>
          <p:nvPicPr>
            <p:cNvPr id="165928" name="图片 1187878" descr="image039"/>
            <p:cNvPicPr>
              <a:picLocks noChangeAspect="1" noChangeArrowheads="1"/>
            </p:cNvPicPr>
            <p:nvPr/>
          </p:nvPicPr>
          <p:blipFill>
            <a:blip r:embed="rId39"/>
            <a:srcRect/>
            <a:stretch>
              <a:fillRect/>
            </a:stretch>
          </p:blipFill>
          <p:spPr bwMode="auto">
            <a:xfrm>
              <a:off x="7649578" y="1914526"/>
              <a:ext cx="1708484" cy="905376"/>
            </a:xfrm>
            <a:prstGeom prst="rect">
              <a:avLst/>
            </a:prstGeom>
            <a:noFill/>
            <a:ln w="9525">
              <a:noFill/>
              <a:miter lim="800000"/>
              <a:headEnd/>
              <a:tailEnd/>
            </a:ln>
          </p:spPr>
        </p:pic>
        <p:pic>
          <p:nvPicPr>
            <p:cNvPr id="165929" name="图片 1187880" descr="image041"/>
            <p:cNvPicPr>
              <a:picLocks noChangeAspect="1" noChangeArrowheads="1"/>
            </p:cNvPicPr>
            <p:nvPr/>
          </p:nvPicPr>
          <p:blipFill>
            <a:blip r:embed="rId40"/>
            <a:srcRect/>
            <a:stretch>
              <a:fillRect/>
            </a:stretch>
          </p:blipFill>
          <p:spPr bwMode="auto">
            <a:xfrm>
              <a:off x="6459955" y="3101139"/>
              <a:ext cx="1528011" cy="1606216"/>
            </a:xfrm>
            <a:prstGeom prst="rect">
              <a:avLst/>
            </a:prstGeom>
            <a:noFill/>
            <a:ln w="9525">
              <a:noFill/>
              <a:miter lim="800000"/>
              <a:headEnd/>
              <a:tailEnd/>
            </a:ln>
          </p:spPr>
        </p:pic>
        <p:pic>
          <p:nvPicPr>
            <p:cNvPr id="165930" name="图片 1187881" descr="image042"/>
            <p:cNvPicPr>
              <a:picLocks noChangeAspect="1" noChangeArrowheads="1"/>
            </p:cNvPicPr>
            <p:nvPr/>
          </p:nvPicPr>
          <p:blipFill>
            <a:blip r:embed="rId41"/>
            <a:srcRect/>
            <a:stretch>
              <a:fillRect/>
            </a:stretch>
          </p:blipFill>
          <p:spPr bwMode="auto">
            <a:xfrm>
              <a:off x="7634539" y="3162802"/>
              <a:ext cx="1708484" cy="1475372"/>
            </a:xfrm>
            <a:prstGeom prst="rect">
              <a:avLst/>
            </a:prstGeom>
            <a:noFill/>
            <a:ln w="9525">
              <a:noFill/>
              <a:miter lim="800000"/>
              <a:headEnd/>
              <a:tailEnd/>
            </a:ln>
          </p:spPr>
        </p:pic>
        <p:pic>
          <p:nvPicPr>
            <p:cNvPr id="165931" name="图片 1187882" descr="image043"/>
            <p:cNvPicPr>
              <a:picLocks noChangeAspect="1" noChangeArrowheads="1"/>
            </p:cNvPicPr>
            <p:nvPr/>
          </p:nvPicPr>
          <p:blipFill>
            <a:blip r:embed="rId42"/>
            <a:srcRect/>
            <a:stretch>
              <a:fillRect/>
            </a:stretch>
          </p:blipFill>
          <p:spPr bwMode="auto">
            <a:xfrm>
              <a:off x="7619499" y="3719262"/>
              <a:ext cx="1738563" cy="926432"/>
            </a:xfrm>
            <a:prstGeom prst="rect">
              <a:avLst/>
            </a:prstGeom>
            <a:noFill/>
            <a:ln w="9525">
              <a:noFill/>
              <a:miter lim="800000"/>
              <a:headEnd/>
              <a:tailEnd/>
            </a:ln>
          </p:spPr>
        </p:pic>
        <p:pic>
          <p:nvPicPr>
            <p:cNvPr id="165932" name="图片 1187883" descr="image044"/>
            <p:cNvPicPr>
              <a:picLocks noChangeAspect="1" noChangeArrowheads="1"/>
            </p:cNvPicPr>
            <p:nvPr/>
          </p:nvPicPr>
          <p:blipFill>
            <a:blip r:embed="rId43"/>
            <a:srcRect/>
            <a:stretch>
              <a:fillRect/>
            </a:stretch>
          </p:blipFill>
          <p:spPr bwMode="auto">
            <a:xfrm>
              <a:off x="9033210" y="3478631"/>
              <a:ext cx="1634790" cy="685800"/>
            </a:xfrm>
            <a:prstGeom prst="rect">
              <a:avLst/>
            </a:prstGeom>
            <a:noFill/>
            <a:ln w="9525">
              <a:noFill/>
              <a:miter lim="800000"/>
              <a:headEnd/>
              <a:tailEnd/>
            </a:ln>
          </p:spPr>
        </p:pic>
        <p:pic>
          <p:nvPicPr>
            <p:cNvPr id="165933" name="图片 1187884" descr="image045"/>
            <p:cNvPicPr>
              <a:picLocks noChangeAspect="1" noChangeArrowheads="1"/>
            </p:cNvPicPr>
            <p:nvPr/>
          </p:nvPicPr>
          <p:blipFill>
            <a:blip r:embed="rId44"/>
            <a:srcRect/>
            <a:stretch>
              <a:fillRect/>
            </a:stretch>
          </p:blipFill>
          <p:spPr bwMode="auto">
            <a:xfrm>
              <a:off x="9033210" y="3764381"/>
              <a:ext cx="1634790" cy="412082"/>
            </a:xfrm>
            <a:prstGeom prst="rect">
              <a:avLst/>
            </a:prstGeom>
            <a:noFill/>
            <a:ln w="9525">
              <a:noFill/>
              <a:miter lim="800000"/>
              <a:headEnd/>
              <a:tailEnd/>
            </a:ln>
          </p:spPr>
        </p:pic>
        <p:pic>
          <p:nvPicPr>
            <p:cNvPr id="165934" name="图片 1187885" descr="image046"/>
            <p:cNvPicPr>
              <a:picLocks noChangeAspect="1" noChangeArrowheads="1"/>
            </p:cNvPicPr>
            <p:nvPr/>
          </p:nvPicPr>
          <p:blipFill>
            <a:blip r:embed="rId45"/>
            <a:srcRect/>
            <a:stretch>
              <a:fillRect/>
            </a:stretch>
          </p:blipFill>
          <p:spPr bwMode="auto">
            <a:xfrm>
              <a:off x="9033210" y="3764381"/>
              <a:ext cx="1634790" cy="693319"/>
            </a:xfrm>
            <a:prstGeom prst="rect">
              <a:avLst/>
            </a:prstGeom>
            <a:noFill/>
            <a:ln w="9525">
              <a:noFill/>
              <a:miter lim="800000"/>
              <a:headEnd/>
              <a:tailEnd/>
            </a:ln>
          </p:spPr>
        </p:pic>
        <p:pic>
          <p:nvPicPr>
            <p:cNvPr id="165935" name="图片 1187886" descr="image047"/>
            <p:cNvPicPr>
              <a:picLocks noChangeAspect="1" noChangeArrowheads="1"/>
            </p:cNvPicPr>
            <p:nvPr/>
          </p:nvPicPr>
          <p:blipFill>
            <a:blip r:embed="rId46"/>
            <a:srcRect/>
            <a:stretch>
              <a:fillRect/>
            </a:stretch>
          </p:blipFill>
          <p:spPr bwMode="auto">
            <a:xfrm>
              <a:off x="7634539" y="4200525"/>
              <a:ext cx="1708484" cy="571500"/>
            </a:xfrm>
            <a:prstGeom prst="rect">
              <a:avLst/>
            </a:prstGeom>
            <a:noFill/>
            <a:ln w="9525">
              <a:noFill/>
              <a:miter lim="800000"/>
              <a:headEnd/>
              <a:tailEnd/>
            </a:ln>
          </p:spPr>
        </p:pic>
        <p:pic>
          <p:nvPicPr>
            <p:cNvPr id="165936" name="图片 1187887" descr="image048"/>
            <p:cNvPicPr>
              <a:picLocks noChangeAspect="1" noChangeArrowheads="1"/>
            </p:cNvPicPr>
            <p:nvPr/>
          </p:nvPicPr>
          <p:blipFill>
            <a:blip r:embed="rId47"/>
            <a:srcRect/>
            <a:stretch>
              <a:fillRect/>
            </a:stretch>
          </p:blipFill>
          <p:spPr bwMode="auto">
            <a:xfrm>
              <a:off x="7639050" y="4208045"/>
              <a:ext cx="1700965" cy="861762"/>
            </a:xfrm>
            <a:prstGeom prst="rect">
              <a:avLst/>
            </a:prstGeom>
            <a:noFill/>
            <a:ln w="9525">
              <a:noFill/>
              <a:miter lim="800000"/>
              <a:headEnd/>
              <a:tailEnd/>
            </a:ln>
          </p:spPr>
        </p:pic>
        <p:pic>
          <p:nvPicPr>
            <p:cNvPr id="165937" name="图片 1187888" descr="image049"/>
            <p:cNvPicPr>
              <a:picLocks noChangeAspect="1" noChangeArrowheads="1"/>
            </p:cNvPicPr>
            <p:nvPr/>
          </p:nvPicPr>
          <p:blipFill>
            <a:blip r:embed="rId48"/>
            <a:srcRect/>
            <a:stretch>
              <a:fillRect/>
            </a:stretch>
          </p:blipFill>
          <p:spPr bwMode="auto">
            <a:xfrm>
              <a:off x="7634539" y="4200526"/>
              <a:ext cx="1708484" cy="1180598"/>
            </a:xfrm>
            <a:prstGeom prst="rect">
              <a:avLst/>
            </a:prstGeom>
            <a:noFill/>
            <a:ln w="9525">
              <a:noFill/>
              <a:miter lim="800000"/>
              <a:headEnd/>
              <a:tailEnd/>
            </a:ln>
          </p:spPr>
        </p:pic>
        <p:pic>
          <p:nvPicPr>
            <p:cNvPr id="165938" name="图片 1187889" descr="image050"/>
            <p:cNvPicPr>
              <a:picLocks noChangeAspect="1" noChangeArrowheads="1"/>
            </p:cNvPicPr>
            <p:nvPr/>
          </p:nvPicPr>
          <p:blipFill>
            <a:blip r:embed="rId49"/>
            <a:srcRect/>
            <a:stretch>
              <a:fillRect/>
            </a:stretch>
          </p:blipFill>
          <p:spPr bwMode="auto">
            <a:xfrm>
              <a:off x="7634539" y="4200526"/>
              <a:ext cx="1708484" cy="1479884"/>
            </a:xfrm>
            <a:prstGeom prst="rect">
              <a:avLst/>
            </a:prstGeom>
            <a:noFill/>
            <a:ln w="9525">
              <a:noFill/>
              <a:miter lim="800000"/>
              <a:headEnd/>
              <a:tailEnd/>
            </a:ln>
          </p:spPr>
        </p:pic>
        <p:pic>
          <p:nvPicPr>
            <p:cNvPr id="165939" name="图片 1187890" descr="image001"/>
            <p:cNvPicPr>
              <a:picLocks noChangeAspect="1" noChangeArrowheads="1"/>
            </p:cNvPicPr>
            <p:nvPr/>
          </p:nvPicPr>
          <p:blipFill>
            <a:blip r:embed="rId50"/>
            <a:srcRect/>
            <a:stretch>
              <a:fillRect/>
            </a:stretch>
          </p:blipFill>
          <p:spPr bwMode="auto">
            <a:xfrm>
              <a:off x="6308057" y="3083092"/>
              <a:ext cx="688808" cy="667753"/>
            </a:xfrm>
            <a:prstGeom prst="rect">
              <a:avLst/>
            </a:prstGeom>
            <a:noFill/>
            <a:ln w="9525">
              <a:noFill/>
              <a:miter lim="800000"/>
              <a:headEnd/>
              <a:tailEnd/>
            </a:ln>
          </p:spPr>
        </p:pic>
        <p:pic>
          <p:nvPicPr>
            <p:cNvPr id="165940" name="图片 1187879" descr="image040"/>
            <p:cNvPicPr>
              <a:picLocks noChangeAspect="1" noChangeArrowheads="1"/>
            </p:cNvPicPr>
            <p:nvPr/>
          </p:nvPicPr>
          <p:blipFill>
            <a:blip r:embed="rId51"/>
            <a:srcRect l="52635" t="50987"/>
            <a:stretch>
              <a:fillRect/>
            </a:stretch>
          </p:blipFill>
          <p:spPr bwMode="auto">
            <a:xfrm>
              <a:off x="7205913" y="2066424"/>
              <a:ext cx="1203158" cy="800100"/>
            </a:xfrm>
            <a:prstGeom prst="rect">
              <a:avLst/>
            </a:prstGeom>
            <a:noFill/>
            <a:ln w="9525">
              <a:noFill/>
              <a:miter lim="800000"/>
              <a:headEnd/>
              <a:tailEnd/>
            </a:ln>
          </p:spPr>
        </p:pic>
      </p:grpSp>
      <p:sp>
        <p:nvSpPr>
          <p:cNvPr id="165890" name="内容占位符 5"/>
          <p:cNvSpPr>
            <a:spLocks noGrp="1"/>
          </p:cNvSpPr>
          <p:nvPr>
            <p:ph sz="quarter" idx="4294967295"/>
          </p:nvPr>
        </p:nvSpPr>
        <p:spPr>
          <a:xfrm>
            <a:off x="1116013" y="439738"/>
            <a:ext cx="6383337" cy="581025"/>
          </a:xfrm>
        </p:spPr>
        <p:txBody>
          <a:bodyPr/>
          <a:lstStyle/>
          <a:p>
            <a:pPr marL="0" indent="0">
              <a:buFont typeface="Arial" charset="0"/>
              <a:buNone/>
            </a:pPr>
            <a:r>
              <a:rPr lang="zh-CN" altLang="en-US" b="1" smtClean="0">
                <a:solidFill>
                  <a:srgbClr val="1273A3"/>
                </a:solidFill>
                <a:latin typeface="微软雅黑"/>
                <a:ea typeface="微软雅黑"/>
              </a:rPr>
              <a:t>教材处理</a:t>
            </a:r>
          </a:p>
        </p:txBody>
      </p:sp>
    </p:spTree>
  </p:cSld>
  <p:clrMapOvr>
    <a:masterClrMapping/>
  </p:clrMapOvr>
  <p:transition spd="slow"/>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Rectangle 31"/>
          <p:cNvSpPr>
            <a:spLocks noChangeArrowheads="1"/>
          </p:cNvSpPr>
          <p:nvPr/>
        </p:nvSpPr>
        <p:spPr bwMode="auto">
          <a:xfrm>
            <a:off x="2144713" y="1687513"/>
            <a:ext cx="0" cy="0"/>
          </a:xfrm>
          <a:prstGeom prst="rect">
            <a:avLst/>
          </a:prstGeom>
          <a:solidFill>
            <a:schemeClr val="accent1"/>
          </a:solidFill>
          <a:ln w="9525">
            <a:solidFill>
              <a:srgbClr val="1273A3"/>
            </a:solidFill>
            <a:miter lim="800000"/>
            <a:headEnd/>
            <a:tailEnd/>
          </a:ln>
        </p:spPr>
        <p:txBody>
          <a:bodyPr lIns="95905" tIns="47953" rIns="95905" bIns="47953"/>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endParaRPr lang="zh-CN" altLang="en-US" sz="2842" dirty="0">
              <a:solidFill>
                <a:srgbClr val="FFFFFF"/>
              </a:solidFill>
              <a:latin typeface="微软雅黑" panose="020B0503020204020204" pitchFamily="34" charset="-122"/>
              <a:ea typeface="微软雅黑" panose="020B0503020204020204" pitchFamily="34" charset="-122"/>
            </a:endParaRPr>
          </a:p>
        </p:txBody>
      </p:sp>
      <p:cxnSp>
        <p:nvCxnSpPr>
          <p:cNvPr id="166914" name="AutoShape 7"/>
          <p:cNvCxnSpPr>
            <a:cxnSpLocks noChangeShapeType="1"/>
          </p:cNvCxnSpPr>
          <p:nvPr/>
        </p:nvCxnSpPr>
        <p:spPr bwMode="auto">
          <a:xfrm flipV="1">
            <a:off x="2373313" y="6858000"/>
            <a:ext cx="6886575" cy="3175"/>
          </a:xfrm>
          <a:prstGeom prst="straightConnector1">
            <a:avLst/>
          </a:prstGeom>
          <a:noFill/>
          <a:ln w="9525">
            <a:solidFill>
              <a:srgbClr val="66CCFF"/>
            </a:solidFill>
            <a:round/>
            <a:headEnd/>
            <a:tailEnd/>
          </a:ln>
        </p:spPr>
      </p:cxnSp>
      <p:sp>
        <p:nvSpPr>
          <p:cNvPr id="130052" name="Text Box 19"/>
          <p:cNvSpPr txBox="1">
            <a:spLocks noChangeArrowheads="1"/>
          </p:cNvSpPr>
          <p:nvPr/>
        </p:nvSpPr>
        <p:spPr bwMode="auto">
          <a:xfrm>
            <a:off x="5397500" y="1519238"/>
            <a:ext cx="2544763" cy="344487"/>
          </a:xfrm>
          <a:prstGeom prst="rect">
            <a:avLst/>
          </a:prstGeom>
          <a:noFill/>
          <a:ln w="9525">
            <a:solidFill>
              <a:srgbClr val="1273A3"/>
            </a:solidFill>
            <a:miter lim="800000"/>
            <a:headEnd/>
            <a:tailEnd/>
          </a:ln>
          <a:extLst>
            <a:ext uri="{909E8E84-426E-40DD-AFC4-6F175D3DCCD1}"/>
          </a:extLst>
        </p:spPr>
        <p:txBody>
          <a:bodyPr lIns="95905" tIns="47953" rIns="95905" bIns="47953">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r>
              <a:rPr lang="zh-CN" altLang="en-US" sz="1611" dirty="0">
                <a:solidFill>
                  <a:schemeClr val="tx1"/>
                </a:solidFill>
                <a:latin typeface="微软雅黑" panose="020B0503020204020204" pitchFamily="34" charset="-122"/>
                <a:ea typeface="微软雅黑" panose="020B0503020204020204" pitchFamily="34" charset="-122"/>
              </a:rPr>
              <a:t>古代史：农业文明</a:t>
            </a:r>
          </a:p>
        </p:txBody>
      </p:sp>
      <p:sp>
        <p:nvSpPr>
          <p:cNvPr id="130053" name="Text Box 18"/>
          <p:cNvSpPr txBox="1">
            <a:spLocks noChangeArrowheads="1"/>
          </p:cNvSpPr>
          <p:nvPr/>
        </p:nvSpPr>
        <p:spPr bwMode="auto">
          <a:xfrm>
            <a:off x="4929188" y="2922588"/>
            <a:ext cx="822325" cy="344487"/>
          </a:xfrm>
          <a:prstGeom prst="rect">
            <a:avLst/>
          </a:prstGeom>
          <a:noFill/>
          <a:ln w="9525">
            <a:solidFill>
              <a:srgbClr val="1273A3"/>
            </a:solidFill>
            <a:miter lim="800000"/>
            <a:headEnd/>
            <a:tailEnd/>
          </a:ln>
          <a:extLst>
            <a:ext uri="{909E8E84-426E-40DD-AFC4-6F175D3DCCD1}"/>
          </a:extLst>
        </p:spPr>
        <p:txBody>
          <a:bodyPr lIns="95905" tIns="47953" rIns="95905" bIns="47953">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r>
              <a:rPr lang="zh-CN" altLang="en-US" sz="1611" dirty="0">
                <a:solidFill>
                  <a:schemeClr val="tx1"/>
                </a:solidFill>
                <a:latin typeface="微软雅黑" panose="020B0503020204020204" pitchFamily="34" charset="-122"/>
                <a:ea typeface="微软雅黑" panose="020B0503020204020204" pitchFamily="34" charset="-122"/>
              </a:rPr>
              <a:t>近代史</a:t>
            </a:r>
          </a:p>
        </p:txBody>
      </p:sp>
      <p:sp>
        <p:nvSpPr>
          <p:cNvPr id="130054" name="Text Box 16"/>
          <p:cNvSpPr txBox="1">
            <a:spLocks noChangeArrowheads="1"/>
          </p:cNvSpPr>
          <p:nvPr/>
        </p:nvSpPr>
        <p:spPr bwMode="auto">
          <a:xfrm>
            <a:off x="5397500" y="1895475"/>
            <a:ext cx="2463800" cy="320675"/>
          </a:xfrm>
          <a:prstGeom prst="rect">
            <a:avLst/>
          </a:prstGeom>
          <a:noFill/>
          <a:ln w="9525">
            <a:solidFill>
              <a:srgbClr val="1273A3"/>
            </a:solidFill>
            <a:miter lim="800000"/>
            <a:headEnd/>
            <a:tailEnd/>
          </a:ln>
          <a:extLst>
            <a:ext uri="{909E8E84-426E-40DD-AFC4-6F175D3DCCD1}"/>
          </a:extLst>
        </p:spPr>
        <p:txBody>
          <a:bodyPr lIns="95905" tIns="47953" rIns="95905" bIns="47953">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lnSpc>
                <a:spcPct val="90000"/>
              </a:lnSpc>
              <a:spcBef>
                <a:spcPts val="0"/>
              </a:spcBef>
              <a:spcAft>
                <a:spcPts val="0"/>
              </a:spcAft>
              <a:buFont typeface="Arial" panose="020B0604020202020204" pitchFamily="34" charset="0"/>
              <a:buNone/>
              <a:defRPr/>
            </a:pPr>
            <a:r>
              <a:rPr lang="zh-CN" altLang="en-US" sz="1611" dirty="0">
                <a:solidFill>
                  <a:schemeClr val="tx1"/>
                </a:solidFill>
                <a:latin typeface="微软雅黑" panose="020B0503020204020204" pitchFamily="34" charset="-122"/>
                <a:ea typeface="微软雅黑" panose="020B0503020204020204" pitchFamily="34" charset="-122"/>
              </a:rPr>
              <a:t>近代史：工业文明兴起</a:t>
            </a:r>
            <a:endParaRPr lang="zh-CN" altLang="en-US" sz="1895" dirty="0">
              <a:solidFill>
                <a:schemeClr val="tx1"/>
              </a:solidFill>
              <a:latin typeface="微软雅黑" panose="020B0503020204020204" pitchFamily="34" charset="-122"/>
              <a:ea typeface="微软雅黑" panose="020B0503020204020204" pitchFamily="34" charset="-122"/>
            </a:endParaRPr>
          </a:p>
        </p:txBody>
      </p:sp>
      <p:sp>
        <p:nvSpPr>
          <p:cNvPr id="130055" name="Text Box 15"/>
          <p:cNvSpPr txBox="1">
            <a:spLocks noChangeArrowheads="1"/>
          </p:cNvSpPr>
          <p:nvPr/>
        </p:nvSpPr>
        <p:spPr bwMode="auto">
          <a:xfrm>
            <a:off x="9237663" y="2974975"/>
            <a:ext cx="1260475" cy="627063"/>
          </a:xfrm>
          <a:prstGeom prst="rect">
            <a:avLst/>
          </a:prstGeom>
          <a:noFill/>
          <a:ln w="9525">
            <a:solidFill>
              <a:srgbClr val="1273A3"/>
            </a:solidFill>
            <a:miter lim="800000"/>
            <a:headEnd/>
            <a:tailEnd/>
          </a:ln>
          <a:extLst>
            <a:ext uri="{909E8E84-426E-40DD-AFC4-6F175D3DCCD1}"/>
          </a:extLst>
        </p:spPr>
        <p:txBody>
          <a:bodyPr lIns="95905" tIns="47953" rIns="95905" bIns="47953"/>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r>
              <a:rPr lang="zh-CN" altLang="en-US" sz="1611" dirty="0">
                <a:solidFill>
                  <a:schemeClr val="tx1"/>
                </a:solidFill>
                <a:latin typeface="微软雅黑" panose="020B0503020204020204" pitchFamily="34" charset="-122"/>
                <a:ea typeface="微软雅黑" panose="020B0503020204020204" pitchFamily="34" charset="-122"/>
              </a:rPr>
              <a:t>侧重生产力发展</a:t>
            </a:r>
          </a:p>
        </p:txBody>
      </p:sp>
      <p:sp>
        <p:nvSpPr>
          <p:cNvPr id="130056" name="AutoShape 14"/>
          <p:cNvSpPr>
            <a:spLocks/>
          </p:cNvSpPr>
          <p:nvPr/>
        </p:nvSpPr>
        <p:spPr bwMode="auto">
          <a:xfrm flipH="1">
            <a:off x="9031288" y="2574925"/>
            <a:ext cx="61912" cy="1296988"/>
          </a:xfrm>
          <a:prstGeom prst="leftBrace">
            <a:avLst>
              <a:gd name="adj1" fmla="val 187466"/>
              <a:gd name="adj2" fmla="val 50000"/>
            </a:avLst>
          </a:prstGeom>
          <a:noFill/>
          <a:ln w="9525">
            <a:solidFill>
              <a:srgbClr val="1273A3"/>
            </a:solidFill>
            <a:round/>
            <a:headEnd/>
            <a:tailEnd/>
          </a:ln>
          <a:extLst>
            <a:ext uri="{909E8E84-426E-40DD-AFC4-6F175D3DCCD1}"/>
          </a:extLst>
        </p:spPr>
        <p:txBody>
          <a:bodyPr lIns="95905" tIns="47953" rIns="95905" bIns="47953"/>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endParaRPr lang="zh-CN" altLang="en-US" sz="2842" dirty="0">
              <a:solidFill>
                <a:srgbClr val="FFFFFF"/>
              </a:solidFill>
              <a:latin typeface="微软雅黑" panose="020B0503020204020204" pitchFamily="34" charset="-122"/>
              <a:ea typeface="微软雅黑" panose="020B0503020204020204" pitchFamily="34" charset="-122"/>
            </a:endParaRPr>
          </a:p>
        </p:txBody>
      </p:sp>
      <p:sp>
        <p:nvSpPr>
          <p:cNvPr id="130057" name="Text Box 20"/>
          <p:cNvSpPr txBox="1">
            <a:spLocks noChangeArrowheads="1"/>
          </p:cNvSpPr>
          <p:nvPr/>
        </p:nvSpPr>
        <p:spPr bwMode="auto">
          <a:xfrm>
            <a:off x="5048250" y="4219575"/>
            <a:ext cx="819150" cy="344488"/>
          </a:xfrm>
          <a:prstGeom prst="rect">
            <a:avLst/>
          </a:prstGeom>
          <a:noFill/>
          <a:ln w="9525">
            <a:solidFill>
              <a:srgbClr val="1273A3"/>
            </a:solidFill>
            <a:miter lim="800000"/>
            <a:headEnd/>
            <a:tailEnd/>
          </a:ln>
          <a:extLst>
            <a:ext uri="{909E8E84-426E-40DD-AFC4-6F175D3DCCD1}"/>
          </a:extLst>
        </p:spPr>
        <p:txBody>
          <a:bodyPr lIns="95905" tIns="47953" rIns="95905" bIns="47953">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r>
              <a:rPr lang="zh-CN" altLang="en-US" sz="1611" dirty="0">
                <a:solidFill>
                  <a:schemeClr val="tx1"/>
                </a:solidFill>
                <a:latin typeface="微软雅黑" panose="020B0503020204020204" pitchFamily="34" charset="-122"/>
                <a:ea typeface="微软雅黑" panose="020B0503020204020204" pitchFamily="34" charset="-122"/>
              </a:rPr>
              <a:t>近代史</a:t>
            </a:r>
          </a:p>
        </p:txBody>
      </p:sp>
      <p:sp>
        <p:nvSpPr>
          <p:cNvPr id="130058" name="Text Box 18"/>
          <p:cNvSpPr txBox="1">
            <a:spLocks noChangeArrowheads="1"/>
          </p:cNvSpPr>
          <p:nvPr/>
        </p:nvSpPr>
        <p:spPr bwMode="auto">
          <a:xfrm>
            <a:off x="6280150" y="2652713"/>
            <a:ext cx="2544763" cy="344487"/>
          </a:xfrm>
          <a:prstGeom prst="rect">
            <a:avLst/>
          </a:prstGeom>
          <a:noFill/>
          <a:ln w="9525">
            <a:solidFill>
              <a:srgbClr val="1273A3"/>
            </a:solidFill>
            <a:miter lim="800000"/>
            <a:headEnd/>
            <a:tailEnd/>
          </a:ln>
          <a:extLst>
            <a:ext uri="{909E8E84-426E-40DD-AFC4-6F175D3DCCD1}"/>
          </a:extLst>
        </p:spPr>
        <p:txBody>
          <a:bodyPr lIns="95905" tIns="47953" rIns="95905" bIns="47953">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r>
              <a:rPr lang="zh-CN" altLang="en-US" sz="1611" dirty="0">
                <a:solidFill>
                  <a:schemeClr val="tx1"/>
                </a:solidFill>
                <a:latin typeface="微软雅黑" panose="020B0503020204020204" pitchFamily="34" charset="-122"/>
                <a:ea typeface="微软雅黑" panose="020B0503020204020204" pitchFamily="34" charset="-122"/>
              </a:rPr>
              <a:t>工业革命（蒸汽时代）</a:t>
            </a:r>
          </a:p>
        </p:txBody>
      </p:sp>
      <p:sp>
        <p:nvSpPr>
          <p:cNvPr id="130059" name="Text Box 17"/>
          <p:cNvSpPr txBox="1">
            <a:spLocks noChangeArrowheads="1"/>
          </p:cNvSpPr>
          <p:nvPr/>
        </p:nvSpPr>
        <p:spPr bwMode="auto">
          <a:xfrm>
            <a:off x="3405188" y="1895475"/>
            <a:ext cx="1466850" cy="385763"/>
          </a:xfrm>
          <a:prstGeom prst="rect">
            <a:avLst/>
          </a:prstGeom>
          <a:noFill/>
          <a:ln w="9525">
            <a:solidFill>
              <a:srgbClr val="1273A3"/>
            </a:solidFill>
            <a:miter lim="800000"/>
            <a:headEnd/>
            <a:tailEnd/>
          </a:ln>
          <a:extLst>
            <a:ext uri="{909E8E84-426E-40DD-AFC4-6F175D3DCCD1}"/>
          </a:extLst>
        </p:spPr>
        <p:txBody>
          <a:bodyPr lIns="95905" tIns="47953" rIns="95905" bIns="47953">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lnSpc>
                <a:spcPct val="90000"/>
              </a:lnSpc>
              <a:spcBef>
                <a:spcPts val="0"/>
              </a:spcBef>
              <a:spcAft>
                <a:spcPts val="0"/>
              </a:spcAft>
              <a:buFont typeface="Arial" panose="020B0604020202020204" pitchFamily="34" charset="0"/>
              <a:buNone/>
              <a:defRPr/>
            </a:pPr>
            <a:r>
              <a:rPr lang="zh-CN" altLang="en-US" sz="2084" dirty="0">
                <a:solidFill>
                  <a:schemeClr val="tx1"/>
                </a:solidFill>
                <a:latin typeface="微软雅黑" panose="020B0503020204020204" pitchFamily="34" charset="-122"/>
                <a:ea typeface="微软雅黑" panose="020B0503020204020204" pitchFamily="34" charset="-122"/>
              </a:rPr>
              <a:t>文明史观</a:t>
            </a:r>
            <a:endParaRPr lang="zh-CN" altLang="en-US" sz="1611" dirty="0">
              <a:solidFill>
                <a:schemeClr val="tx1"/>
              </a:solidFill>
              <a:latin typeface="微软雅黑" panose="020B0503020204020204" pitchFamily="34" charset="-122"/>
              <a:ea typeface="微软雅黑" panose="020B0503020204020204" pitchFamily="34" charset="-122"/>
            </a:endParaRPr>
          </a:p>
        </p:txBody>
      </p:sp>
      <p:sp>
        <p:nvSpPr>
          <p:cNvPr id="130060" name="AutoShape 14"/>
          <p:cNvSpPr>
            <a:spLocks/>
          </p:cNvSpPr>
          <p:nvPr/>
        </p:nvSpPr>
        <p:spPr bwMode="auto">
          <a:xfrm>
            <a:off x="3052763" y="2166938"/>
            <a:ext cx="176212" cy="2994025"/>
          </a:xfrm>
          <a:prstGeom prst="leftBrace">
            <a:avLst>
              <a:gd name="adj1" fmla="val 152760"/>
              <a:gd name="adj2" fmla="val 50000"/>
            </a:avLst>
          </a:prstGeom>
          <a:noFill/>
          <a:ln w="9525">
            <a:solidFill>
              <a:srgbClr val="1273A3"/>
            </a:solidFill>
            <a:round/>
            <a:headEnd/>
            <a:tailEnd/>
          </a:ln>
          <a:extLst>
            <a:ext uri="{909E8E84-426E-40DD-AFC4-6F175D3DCCD1}"/>
          </a:extLst>
        </p:spPr>
        <p:txBody>
          <a:bodyPr lIns="95905" tIns="47953" rIns="95905" bIns="47953"/>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endParaRPr lang="zh-CN" altLang="en-US" sz="2842" dirty="0">
              <a:solidFill>
                <a:srgbClr val="FFFFFF"/>
              </a:solidFill>
              <a:latin typeface="微软雅黑" panose="020B0503020204020204" pitchFamily="34" charset="-122"/>
              <a:ea typeface="微软雅黑" panose="020B0503020204020204" pitchFamily="34" charset="-122"/>
            </a:endParaRPr>
          </a:p>
        </p:txBody>
      </p:sp>
      <p:sp>
        <p:nvSpPr>
          <p:cNvPr id="130061" name="Text Box 16"/>
          <p:cNvSpPr txBox="1">
            <a:spLocks noChangeArrowheads="1"/>
          </p:cNvSpPr>
          <p:nvPr/>
        </p:nvSpPr>
        <p:spPr bwMode="auto">
          <a:xfrm>
            <a:off x="5397500" y="2274888"/>
            <a:ext cx="3427413" cy="319087"/>
          </a:xfrm>
          <a:prstGeom prst="rect">
            <a:avLst/>
          </a:prstGeom>
          <a:noFill/>
          <a:ln w="9525">
            <a:solidFill>
              <a:srgbClr val="1273A3"/>
            </a:solidFill>
            <a:miter lim="800000"/>
            <a:headEnd/>
            <a:tailEnd/>
          </a:ln>
          <a:extLst>
            <a:ext uri="{909E8E84-426E-40DD-AFC4-6F175D3DCCD1}"/>
          </a:extLst>
        </p:spPr>
        <p:txBody>
          <a:bodyPr lIns="95905" tIns="47953" rIns="95905" bIns="47953">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lnSpc>
                <a:spcPct val="90000"/>
              </a:lnSpc>
              <a:spcBef>
                <a:spcPts val="0"/>
              </a:spcBef>
              <a:spcAft>
                <a:spcPts val="0"/>
              </a:spcAft>
              <a:buFont typeface="Arial" panose="020B0604020202020204" pitchFamily="34" charset="0"/>
              <a:buNone/>
              <a:defRPr/>
            </a:pPr>
            <a:r>
              <a:rPr lang="zh-CN" altLang="en-US" sz="1611" dirty="0">
                <a:solidFill>
                  <a:schemeClr val="tx1"/>
                </a:solidFill>
                <a:latin typeface="微软雅黑" panose="020B0503020204020204" pitchFamily="34" charset="-122"/>
                <a:ea typeface="微软雅黑" panose="020B0503020204020204" pitchFamily="34" charset="-122"/>
              </a:rPr>
              <a:t>现代史：工业文明向全球扩展</a:t>
            </a:r>
            <a:endParaRPr lang="zh-CN" altLang="en-US" sz="1895" dirty="0">
              <a:solidFill>
                <a:schemeClr val="tx1"/>
              </a:solidFill>
              <a:latin typeface="微软雅黑" panose="020B0503020204020204" pitchFamily="34" charset="-122"/>
              <a:ea typeface="微软雅黑" panose="020B0503020204020204" pitchFamily="34" charset="-122"/>
            </a:endParaRPr>
          </a:p>
        </p:txBody>
      </p:sp>
      <p:sp>
        <p:nvSpPr>
          <p:cNvPr id="130062" name="AutoShape 14"/>
          <p:cNvSpPr>
            <a:spLocks/>
          </p:cNvSpPr>
          <p:nvPr/>
        </p:nvSpPr>
        <p:spPr bwMode="auto">
          <a:xfrm>
            <a:off x="4989513" y="1625600"/>
            <a:ext cx="292100" cy="865188"/>
          </a:xfrm>
          <a:prstGeom prst="leftBrace">
            <a:avLst>
              <a:gd name="adj1" fmla="val 26483"/>
              <a:gd name="adj2" fmla="val 50000"/>
            </a:avLst>
          </a:prstGeom>
          <a:noFill/>
          <a:ln w="9525">
            <a:solidFill>
              <a:srgbClr val="1273A3"/>
            </a:solidFill>
            <a:round/>
            <a:headEnd/>
            <a:tailEnd/>
          </a:ln>
          <a:extLst>
            <a:ext uri="{909E8E84-426E-40DD-AFC4-6F175D3DCCD1}"/>
          </a:extLst>
        </p:spPr>
        <p:txBody>
          <a:bodyPr lIns="95905" tIns="47953" rIns="95905" bIns="47953"/>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endParaRPr lang="zh-CN" altLang="en-US" sz="2842" dirty="0">
              <a:solidFill>
                <a:srgbClr val="FFFFFF"/>
              </a:solidFill>
              <a:latin typeface="微软雅黑" panose="020B0503020204020204" pitchFamily="34" charset="-122"/>
              <a:ea typeface="微软雅黑" panose="020B0503020204020204" pitchFamily="34" charset="-122"/>
            </a:endParaRPr>
          </a:p>
        </p:txBody>
      </p:sp>
      <p:sp>
        <p:nvSpPr>
          <p:cNvPr id="130063" name="Text Box 17"/>
          <p:cNvSpPr txBox="1">
            <a:spLocks noChangeArrowheads="1"/>
          </p:cNvSpPr>
          <p:nvPr/>
        </p:nvSpPr>
        <p:spPr bwMode="auto">
          <a:xfrm>
            <a:off x="3287713" y="3246438"/>
            <a:ext cx="1408112" cy="358775"/>
          </a:xfrm>
          <a:prstGeom prst="rect">
            <a:avLst/>
          </a:prstGeom>
          <a:noFill/>
          <a:ln w="9525">
            <a:solidFill>
              <a:srgbClr val="1273A3"/>
            </a:solidFill>
            <a:miter lim="800000"/>
            <a:headEnd/>
            <a:tailEnd/>
          </a:ln>
          <a:extLst>
            <a:ext uri="{909E8E84-426E-40DD-AFC4-6F175D3DCCD1}"/>
          </a:extLst>
        </p:spPr>
        <p:txBody>
          <a:bodyPr lIns="95905" tIns="47953" rIns="95905" bIns="47953">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lnSpc>
                <a:spcPct val="90000"/>
              </a:lnSpc>
              <a:spcBef>
                <a:spcPts val="0"/>
              </a:spcBef>
              <a:spcAft>
                <a:spcPts val="0"/>
              </a:spcAft>
              <a:buFont typeface="Arial" panose="020B0604020202020204" pitchFamily="34" charset="0"/>
              <a:buNone/>
              <a:defRPr/>
            </a:pPr>
            <a:r>
              <a:rPr lang="zh-CN" altLang="en-US" sz="1895" dirty="0">
                <a:solidFill>
                  <a:schemeClr val="tx1"/>
                </a:solidFill>
                <a:latin typeface="微软雅黑" panose="020B0503020204020204" pitchFamily="34" charset="-122"/>
                <a:ea typeface="微软雅黑" panose="020B0503020204020204" pitchFamily="34" charset="-122"/>
              </a:rPr>
              <a:t>现代化史观</a:t>
            </a:r>
          </a:p>
        </p:txBody>
      </p:sp>
      <p:sp>
        <p:nvSpPr>
          <p:cNvPr id="130064" name="Text Box 18"/>
          <p:cNvSpPr txBox="1">
            <a:spLocks noChangeArrowheads="1"/>
          </p:cNvSpPr>
          <p:nvPr/>
        </p:nvSpPr>
        <p:spPr bwMode="auto">
          <a:xfrm>
            <a:off x="4989513" y="3570288"/>
            <a:ext cx="820737" cy="344487"/>
          </a:xfrm>
          <a:prstGeom prst="rect">
            <a:avLst/>
          </a:prstGeom>
          <a:noFill/>
          <a:ln w="9525">
            <a:solidFill>
              <a:srgbClr val="1273A3"/>
            </a:solidFill>
            <a:miter lim="800000"/>
            <a:headEnd/>
            <a:tailEnd/>
          </a:ln>
          <a:extLst>
            <a:ext uri="{909E8E84-426E-40DD-AFC4-6F175D3DCCD1}"/>
          </a:extLst>
        </p:spPr>
        <p:txBody>
          <a:bodyPr lIns="95905" tIns="47953" rIns="95905" bIns="47953">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r>
              <a:rPr lang="zh-CN" altLang="en-US" sz="1611" dirty="0">
                <a:solidFill>
                  <a:schemeClr val="tx1"/>
                </a:solidFill>
                <a:latin typeface="微软雅黑" panose="020B0503020204020204" pitchFamily="34" charset="-122"/>
                <a:ea typeface="微软雅黑" panose="020B0503020204020204" pitchFamily="34" charset="-122"/>
              </a:rPr>
              <a:t>现代史</a:t>
            </a:r>
          </a:p>
        </p:txBody>
      </p:sp>
      <p:sp>
        <p:nvSpPr>
          <p:cNvPr id="130065" name="Text Box 18"/>
          <p:cNvSpPr txBox="1">
            <a:spLocks noChangeArrowheads="1"/>
          </p:cNvSpPr>
          <p:nvPr/>
        </p:nvSpPr>
        <p:spPr bwMode="auto">
          <a:xfrm>
            <a:off x="5103813" y="5407025"/>
            <a:ext cx="823912" cy="344488"/>
          </a:xfrm>
          <a:prstGeom prst="rect">
            <a:avLst/>
          </a:prstGeom>
          <a:noFill/>
          <a:ln w="9525">
            <a:solidFill>
              <a:srgbClr val="1273A3"/>
            </a:solidFill>
            <a:miter lim="800000"/>
            <a:headEnd/>
            <a:tailEnd/>
          </a:ln>
          <a:extLst>
            <a:ext uri="{909E8E84-426E-40DD-AFC4-6F175D3DCCD1}"/>
          </a:extLst>
        </p:spPr>
        <p:txBody>
          <a:bodyPr lIns="95905" tIns="47953" rIns="95905" bIns="47953">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r>
              <a:rPr lang="zh-CN" altLang="en-US" sz="1611" dirty="0">
                <a:solidFill>
                  <a:schemeClr val="tx1"/>
                </a:solidFill>
                <a:latin typeface="微软雅黑" panose="020B0503020204020204" pitchFamily="34" charset="-122"/>
                <a:ea typeface="微软雅黑" panose="020B0503020204020204" pitchFamily="34" charset="-122"/>
              </a:rPr>
              <a:t>现代史</a:t>
            </a:r>
          </a:p>
        </p:txBody>
      </p:sp>
      <p:sp>
        <p:nvSpPr>
          <p:cNvPr id="130066" name="AutoShape 14"/>
          <p:cNvSpPr>
            <a:spLocks/>
          </p:cNvSpPr>
          <p:nvPr/>
        </p:nvSpPr>
        <p:spPr bwMode="auto">
          <a:xfrm>
            <a:off x="4695825" y="3030538"/>
            <a:ext cx="117475" cy="809625"/>
          </a:xfrm>
          <a:prstGeom prst="leftBrace">
            <a:avLst>
              <a:gd name="adj1" fmla="val 61981"/>
              <a:gd name="adj2" fmla="val 50000"/>
            </a:avLst>
          </a:prstGeom>
          <a:noFill/>
          <a:ln w="9525">
            <a:solidFill>
              <a:srgbClr val="1273A3"/>
            </a:solidFill>
            <a:round/>
            <a:headEnd/>
            <a:tailEnd/>
          </a:ln>
          <a:extLst>
            <a:ext uri="{909E8E84-426E-40DD-AFC4-6F175D3DCCD1}"/>
          </a:extLst>
        </p:spPr>
        <p:txBody>
          <a:bodyPr lIns="95905" tIns="47953" rIns="95905" bIns="47953"/>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endParaRPr lang="zh-CN" altLang="en-US" sz="2842" dirty="0">
              <a:solidFill>
                <a:srgbClr val="FFFFFF"/>
              </a:solidFill>
              <a:latin typeface="微软雅黑" panose="020B0503020204020204" pitchFamily="34" charset="-122"/>
              <a:ea typeface="微软雅黑" panose="020B0503020204020204" pitchFamily="34" charset="-122"/>
            </a:endParaRPr>
          </a:p>
        </p:txBody>
      </p:sp>
      <p:sp>
        <p:nvSpPr>
          <p:cNvPr id="130067" name="Text Box 17"/>
          <p:cNvSpPr txBox="1">
            <a:spLocks noChangeArrowheads="1"/>
          </p:cNvSpPr>
          <p:nvPr/>
        </p:nvSpPr>
        <p:spPr bwMode="auto">
          <a:xfrm>
            <a:off x="3287713" y="4975225"/>
            <a:ext cx="1290637" cy="384175"/>
          </a:xfrm>
          <a:prstGeom prst="rect">
            <a:avLst/>
          </a:prstGeom>
          <a:noFill/>
          <a:ln w="9525">
            <a:solidFill>
              <a:srgbClr val="1273A3"/>
            </a:solidFill>
            <a:miter lim="800000"/>
            <a:headEnd/>
            <a:tailEnd/>
          </a:ln>
          <a:extLst>
            <a:ext uri="{909E8E84-426E-40DD-AFC4-6F175D3DCCD1}"/>
          </a:extLst>
        </p:spPr>
        <p:txBody>
          <a:bodyPr lIns="95905" tIns="47953" rIns="95905" bIns="47953">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lnSpc>
                <a:spcPct val="90000"/>
              </a:lnSpc>
              <a:spcBef>
                <a:spcPts val="0"/>
              </a:spcBef>
              <a:spcAft>
                <a:spcPts val="0"/>
              </a:spcAft>
              <a:buFont typeface="Arial" panose="020B0604020202020204" pitchFamily="34" charset="0"/>
              <a:buNone/>
              <a:defRPr/>
            </a:pPr>
            <a:r>
              <a:rPr lang="zh-CN" altLang="en-US" sz="2084" dirty="0">
                <a:solidFill>
                  <a:schemeClr val="tx1"/>
                </a:solidFill>
                <a:latin typeface="微软雅黑" panose="020B0503020204020204" pitchFamily="34" charset="-122"/>
                <a:ea typeface="微软雅黑" panose="020B0503020204020204" pitchFamily="34" charset="-122"/>
              </a:rPr>
              <a:t>全球史观</a:t>
            </a:r>
            <a:endParaRPr lang="zh-CN" altLang="en-US" sz="1611" dirty="0">
              <a:solidFill>
                <a:schemeClr val="tx1"/>
              </a:solidFill>
              <a:latin typeface="微软雅黑" panose="020B0503020204020204" pitchFamily="34" charset="-122"/>
              <a:ea typeface="微软雅黑" panose="020B0503020204020204" pitchFamily="34" charset="-122"/>
            </a:endParaRPr>
          </a:p>
        </p:txBody>
      </p:sp>
      <p:sp>
        <p:nvSpPr>
          <p:cNvPr id="130068" name="AutoShape 14"/>
          <p:cNvSpPr>
            <a:spLocks/>
          </p:cNvSpPr>
          <p:nvPr/>
        </p:nvSpPr>
        <p:spPr bwMode="auto">
          <a:xfrm>
            <a:off x="4635500" y="4651375"/>
            <a:ext cx="176213" cy="1079500"/>
          </a:xfrm>
          <a:prstGeom prst="leftBrace">
            <a:avLst>
              <a:gd name="adj1" fmla="val 55089"/>
              <a:gd name="adj2" fmla="val 50000"/>
            </a:avLst>
          </a:prstGeom>
          <a:noFill/>
          <a:ln w="9525">
            <a:solidFill>
              <a:srgbClr val="1273A3"/>
            </a:solidFill>
            <a:round/>
            <a:headEnd/>
            <a:tailEnd/>
          </a:ln>
          <a:extLst>
            <a:ext uri="{909E8E84-426E-40DD-AFC4-6F175D3DCCD1}"/>
          </a:extLst>
        </p:spPr>
        <p:txBody>
          <a:bodyPr lIns="95905" tIns="47953" rIns="95905" bIns="47953"/>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endParaRPr lang="zh-CN" altLang="en-US" sz="2842" dirty="0">
              <a:solidFill>
                <a:srgbClr val="FFFFFF"/>
              </a:solidFill>
              <a:latin typeface="微软雅黑" panose="020B0503020204020204" pitchFamily="34" charset="-122"/>
              <a:ea typeface="微软雅黑" panose="020B0503020204020204" pitchFamily="34" charset="-122"/>
            </a:endParaRPr>
          </a:p>
        </p:txBody>
      </p:sp>
      <p:sp>
        <p:nvSpPr>
          <p:cNvPr id="130069" name="AutoShape 14"/>
          <p:cNvSpPr>
            <a:spLocks/>
          </p:cNvSpPr>
          <p:nvPr/>
        </p:nvSpPr>
        <p:spPr bwMode="auto">
          <a:xfrm>
            <a:off x="5808663" y="2706688"/>
            <a:ext cx="176212" cy="755650"/>
          </a:xfrm>
          <a:prstGeom prst="leftBrace">
            <a:avLst>
              <a:gd name="adj1" fmla="val 38556"/>
              <a:gd name="adj2" fmla="val 50000"/>
            </a:avLst>
          </a:prstGeom>
          <a:noFill/>
          <a:ln w="9525">
            <a:solidFill>
              <a:srgbClr val="1273A3"/>
            </a:solidFill>
            <a:round/>
            <a:headEnd/>
            <a:tailEnd/>
          </a:ln>
          <a:extLst>
            <a:ext uri="{909E8E84-426E-40DD-AFC4-6F175D3DCCD1}"/>
          </a:extLst>
        </p:spPr>
        <p:txBody>
          <a:bodyPr lIns="95905" tIns="47953" rIns="95905" bIns="47953"/>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endParaRPr lang="zh-CN" altLang="en-US" sz="2842" dirty="0">
              <a:solidFill>
                <a:srgbClr val="FFFFFF"/>
              </a:solidFill>
              <a:latin typeface="微软雅黑" panose="020B0503020204020204" pitchFamily="34" charset="-122"/>
              <a:ea typeface="微软雅黑" panose="020B0503020204020204" pitchFamily="34" charset="-122"/>
            </a:endParaRPr>
          </a:p>
        </p:txBody>
      </p:sp>
      <p:sp>
        <p:nvSpPr>
          <p:cNvPr id="130070" name="Text Box 18"/>
          <p:cNvSpPr txBox="1">
            <a:spLocks noChangeArrowheads="1"/>
          </p:cNvSpPr>
          <p:nvPr/>
        </p:nvSpPr>
        <p:spPr bwMode="auto">
          <a:xfrm>
            <a:off x="6337300" y="3084513"/>
            <a:ext cx="2051050" cy="344487"/>
          </a:xfrm>
          <a:prstGeom prst="rect">
            <a:avLst/>
          </a:prstGeom>
          <a:noFill/>
          <a:ln w="9525">
            <a:solidFill>
              <a:srgbClr val="1273A3"/>
            </a:solidFill>
            <a:miter lim="800000"/>
            <a:headEnd/>
            <a:tailEnd/>
          </a:ln>
          <a:extLst>
            <a:ext uri="{909E8E84-426E-40DD-AFC4-6F175D3DCCD1}"/>
          </a:extLst>
        </p:spPr>
        <p:txBody>
          <a:bodyPr lIns="95905" tIns="47953" rIns="95905" bIns="47953">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r>
              <a:rPr lang="zh-CN" altLang="en-US" sz="1611" dirty="0">
                <a:solidFill>
                  <a:schemeClr val="tx1"/>
                </a:solidFill>
                <a:latin typeface="微软雅黑" panose="020B0503020204020204" pitchFamily="34" charset="-122"/>
                <a:ea typeface="微软雅黑" panose="020B0503020204020204" pitchFamily="34" charset="-122"/>
              </a:rPr>
              <a:t>二工（电气时代）</a:t>
            </a:r>
          </a:p>
        </p:txBody>
      </p:sp>
      <p:sp>
        <p:nvSpPr>
          <p:cNvPr id="130071" name="Text Box 18"/>
          <p:cNvSpPr txBox="1">
            <a:spLocks noChangeArrowheads="1"/>
          </p:cNvSpPr>
          <p:nvPr/>
        </p:nvSpPr>
        <p:spPr bwMode="auto">
          <a:xfrm>
            <a:off x="5867400" y="3516313"/>
            <a:ext cx="2754313" cy="344487"/>
          </a:xfrm>
          <a:prstGeom prst="rect">
            <a:avLst/>
          </a:prstGeom>
          <a:noFill/>
          <a:ln w="9525">
            <a:solidFill>
              <a:srgbClr val="1273A3"/>
            </a:solidFill>
            <a:miter lim="800000"/>
            <a:headEnd/>
            <a:tailEnd/>
          </a:ln>
          <a:extLst>
            <a:ext uri="{909E8E84-426E-40DD-AFC4-6F175D3DCCD1}"/>
          </a:extLst>
        </p:spPr>
        <p:txBody>
          <a:bodyPr lIns="95905" tIns="47953" rIns="95905" bIns="47953">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r>
              <a:rPr lang="zh-CN" altLang="en-US" sz="1611" dirty="0">
                <a:solidFill>
                  <a:schemeClr val="tx1"/>
                </a:solidFill>
                <a:latin typeface="微软雅黑" panose="020B0503020204020204" pitchFamily="34" charset="-122"/>
                <a:ea typeface="微软雅黑" panose="020B0503020204020204" pitchFamily="34" charset="-122"/>
              </a:rPr>
              <a:t>第三次科技革命（信息时代）</a:t>
            </a:r>
          </a:p>
        </p:txBody>
      </p:sp>
      <p:sp>
        <p:nvSpPr>
          <p:cNvPr id="130072" name="AutoShape 14"/>
          <p:cNvSpPr>
            <a:spLocks/>
          </p:cNvSpPr>
          <p:nvPr/>
        </p:nvSpPr>
        <p:spPr bwMode="auto">
          <a:xfrm>
            <a:off x="5984875" y="3948113"/>
            <a:ext cx="176213" cy="863600"/>
          </a:xfrm>
          <a:prstGeom prst="leftBrace">
            <a:avLst>
              <a:gd name="adj1" fmla="val 44063"/>
              <a:gd name="adj2" fmla="val 50000"/>
            </a:avLst>
          </a:prstGeom>
          <a:noFill/>
          <a:ln w="9525">
            <a:solidFill>
              <a:srgbClr val="1273A3"/>
            </a:solidFill>
            <a:round/>
            <a:headEnd/>
            <a:tailEnd/>
          </a:ln>
          <a:extLst>
            <a:ext uri="{909E8E84-426E-40DD-AFC4-6F175D3DCCD1}"/>
          </a:extLst>
        </p:spPr>
        <p:txBody>
          <a:bodyPr lIns="95905" tIns="47953" rIns="95905" bIns="47953"/>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endParaRPr lang="zh-CN" altLang="en-US" sz="2842" dirty="0">
              <a:solidFill>
                <a:srgbClr val="FFFFFF"/>
              </a:solidFill>
              <a:latin typeface="微软雅黑" panose="020B0503020204020204" pitchFamily="34" charset="-122"/>
              <a:ea typeface="微软雅黑" panose="020B0503020204020204" pitchFamily="34" charset="-122"/>
            </a:endParaRPr>
          </a:p>
        </p:txBody>
      </p:sp>
      <p:sp>
        <p:nvSpPr>
          <p:cNvPr id="130073" name="Text Box 20"/>
          <p:cNvSpPr txBox="1">
            <a:spLocks noChangeArrowheads="1"/>
          </p:cNvSpPr>
          <p:nvPr/>
        </p:nvSpPr>
        <p:spPr bwMode="auto">
          <a:xfrm>
            <a:off x="6280150" y="3895725"/>
            <a:ext cx="1931988" cy="344488"/>
          </a:xfrm>
          <a:prstGeom prst="rect">
            <a:avLst/>
          </a:prstGeom>
          <a:noFill/>
          <a:ln w="9525">
            <a:solidFill>
              <a:srgbClr val="1273A3"/>
            </a:solidFill>
            <a:miter lim="800000"/>
            <a:headEnd/>
            <a:tailEnd/>
          </a:ln>
          <a:extLst>
            <a:ext uri="{909E8E84-426E-40DD-AFC4-6F175D3DCCD1}"/>
          </a:extLst>
        </p:spPr>
        <p:txBody>
          <a:bodyPr lIns="95905" tIns="47953" rIns="95905" bIns="47953">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r>
              <a:rPr lang="zh-CN" altLang="en-US" sz="1611" dirty="0">
                <a:solidFill>
                  <a:schemeClr val="tx1"/>
                </a:solidFill>
                <a:latin typeface="微软雅黑" panose="020B0503020204020204" pitchFamily="34" charset="-122"/>
                <a:ea typeface="微软雅黑" panose="020B0503020204020204" pitchFamily="34" charset="-122"/>
              </a:rPr>
              <a:t>新航路开辟</a:t>
            </a:r>
          </a:p>
        </p:txBody>
      </p:sp>
      <p:sp>
        <p:nvSpPr>
          <p:cNvPr id="130074" name="Text Box 20"/>
          <p:cNvSpPr txBox="1">
            <a:spLocks noChangeArrowheads="1"/>
          </p:cNvSpPr>
          <p:nvPr/>
        </p:nvSpPr>
        <p:spPr bwMode="auto">
          <a:xfrm>
            <a:off x="6280150" y="4271963"/>
            <a:ext cx="1757363" cy="344487"/>
          </a:xfrm>
          <a:prstGeom prst="rect">
            <a:avLst/>
          </a:prstGeom>
          <a:noFill/>
          <a:ln w="9525">
            <a:solidFill>
              <a:srgbClr val="1273A3"/>
            </a:solidFill>
            <a:miter lim="800000"/>
            <a:headEnd/>
            <a:tailEnd/>
          </a:ln>
          <a:extLst>
            <a:ext uri="{909E8E84-426E-40DD-AFC4-6F175D3DCCD1}"/>
          </a:extLst>
        </p:spPr>
        <p:txBody>
          <a:bodyPr lIns="95905" tIns="47953" rIns="95905" bIns="47953">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r>
              <a:rPr lang="zh-CN" altLang="en-US" sz="1611" dirty="0">
                <a:solidFill>
                  <a:schemeClr val="tx1"/>
                </a:solidFill>
                <a:latin typeface="微软雅黑" panose="020B0503020204020204" pitchFamily="34" charset="-122"/>
                <a:ea typeface="微软雅黑" panose="020B0503020204020204" pitchFamily="34" charset="-122"/>
              </a:rPr>
              <a:t>殖民扩张</a:t>
            </a:r>
          </a:p>
        </p:txBody>
      </p:sp>
      <p:sp>
        <p:nvSpPr>
          <p:cNvPr id="130075" name="Text Box 20"/>
          <p:cNvSpPr txBox="1">
            <a:spLocks noChangeArrowheads="1"/>
          </p:cNvSpPr>
          <p:nvPr/>
        </p:nvSpPr>
        <p:spPr bwMode="auto">
          <a:xfrm>
            <a:off x="6280150" y="4595813"/>
            <a:ext cx="1874838" cy="344487"/>
          </a:xfrm>
          <a:prstGeom prst="rect">
            <a:avLst/>
          </a:prstGeom>
          <a:noFill/>
          <a:ln w="9525">
            <a:solidFill>
              <a:srgbClr val="1273A3"/>
            </a:solidFill>
            <a:miter lim="800000"/>
            <a:headEnd/>
            <a:tailEnd/>
          </a:ln>
          <a:extLst>
            <a:ext uri="{909E8E84-426E-40DD-AFC4-6F175D3DCCD1}"/>
          </a:extLst>
        </p:spPr>
        <p:txBody>
          <a:bodyPr lIns="95905" tIns="47953" rIns="95905" bIns="47953">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r>
              <a:rPr lang="zh-CN" altLang="en-US" sz="1611" dirty="0">
                <a:solidFill>
                  <a:schemeClr val="tx1"/>
                </a:solidFill>
                <a:latin typeface="微软雅黑" panose="020B0503020204020204" pitchFamily="34" charset="-122"/>
                <a:ea typeface="微软雅黑" panose="020B0503020204020204" pitchFamily="34" charset="-122"/>
              </a:rPr>
              <a:t>世界市场的形成</a:t>
            </a:r>
          </a:p>
        </p:txBody>
      </p:sp>
      <p:sp>
        <p:nvSpPr>
          <p:cNvPr id="130076" name="AutoShape 14"/>
          <p:cNvSpPr>
            <a:spLocks/>
          </p:cNvSpPr>
          <p:nvPr/>
        </p:nvSpPr>
        <p:spPr bwMode="auto">
          <a:xfrm>
            <a:off x="6043613" y="5029200"/>
            <a:ext cx="176212" cy="862013"/>
          </a:xfrm>
          <a:prstGeom prst="leftBrace">
            <a:avLst>
              <a:gd name="adj1" fmla="val 43986"/>
              <a:gd name="adj2" fmla="val 50000"/>
            </a:avLst>
          </a:prstGeom>
          <a:noFill/>
          <a:ln w="9525">
            <a:solidFill>
              <a:srgbClr val="1273A3"/>
            </a:solidFill>
            <a:round/>
            <a:headEnd/>
            <a:tailEnd/>
          </a:ln>
          <a:extLst>
            <a:ext uri="{909E8E84-426E-40DD-AFC4-6F175D3DCCD1}"/>
          </a:extLst>
        </p:spPr>
        <p:txBody>
          <a:bodyPr lIns="95905" tIns="47953" rIns="95905" bIns="47953"/>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endParaRPr lang="zh-CN" altLang="en-US" sz="2842" dirty="0">
              <a:solidFill>
                <a:srgbClr val="FFFFFF"/>
              </a:solidFill>
              <a:latin typeface="微软雅黑" panose="020B0503020204020204" pitchFamily="34" charset="-122"/>
              <a:ea typeface="微软雅黑" panose="020B0503020204020204" pitchFamily="34" charset="-122"/>
            </a:endParaRPr>
          </a:p>
        </p:txBody>
      </p:sp>
      <p:sp>
        <p:nvSpPr>
          <p:cNvPr id="130077" name="Text Box 20"/>
          <p:cNvSpPr txBox="1">
            <a:spLocks noChangeArrowheads="1"/>
          </p:cNvSpPr>
          <p:nvPr/>
        </p:nvSpPr>
        <p:spPr bwMode="auto">
          <a:xfrm>
            <a:off x="6280150" y="4975225"/>
            <a:ext cx="1931988" cy="344488"/>
          </a:xfrm>
          <a:prstGeom prst="rect">
            <a:avLst/>
          </a:prstGeom>
          <a:noFill/>
          <a:ln w="9525">
            <a:solidFill>
              <a:srgbClr val="1273A3"/>
            </a:solidFill>
            <a:miter lim="800000"/>
            <a:headEnd/>
            <a:tailEnd/>
          </a:ln>
          <a:extLst>
            <a:ext uri="{909E8E84-426E-40DD-AFC4-6F175D3DCCD1}"/>
          </a:extLst>
        </p:spPr>
        <p:txBody>
          <a:bodyPr lIns="95905" tIns="47953" rIns="95905" bIns="47953">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r>
              <a:rPr lang="zh-CN" altLang="en-US" sz="1611" dirty="0">
                <a:solidFill>
                  <a:schemeClr val="tx1"/>
                </a:solidFill>
                <a:latin typeface="微软雅黑" panose="020B0503020204020204" pitchFamily="34" charset="-122"/>
                <a:ea typeface="微软雅黑" panose="020B0503020204020204" pitchFamily="34" charset="-122"/>
              </a:rPr>
              <a:t>世界政治格局</a:t>
            </a:r>
          </a:p>
        </p:txBody>
      </p:sp>
      <p:sp>
        <p:nvSpPr>
          <p:cNvPr id="130078" name="Text Box 20"/>
          <p:cNvSpPr txBox="1">
            <a:spLocks noChangeArrowheads="1"/>
          </p:cNvSpPr>
          <p:nvPr/>
        </p:nvSpPr>
        <p:spPr bwMode="auto">
          <a:xfrm>
            <a:off x="6280150" y="5353050"/>
            <a:ext cx="1931988" cy="344488"/>
          </a:xfrm>
          <a:prstGeom prst="rect">
            <a:avLst/>
          </a:prstGeom>
          <a:noFill/>
          <a:ln w="9525">
            <a:solidFill>
              <a:srgbClr val="1273A3"/>
            </a:solidFill>
            <a:miter lim="800000"/>
            <a:headEnd/>
            <a:tailEnd/>
          </a:ln>
          <a:extLst>
            <a:ext uri="{909E8E84-426E-40DD-AFC4-6F175D3DCCD1}"/>
          </a:extLst>
        </p:spPr>
        <p:txBody>
          <a:bodyPr lIns="95905" tIns="47953" rIns="95905" bIns="47953">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r>
              <a:rPr lang="zh-CN" altLang="en-US" sz="1611" dirty="0">
                <a:solidFill>
                  <a:schemeClr val="tx1"/>
                </a:solidFill>
                <a:latin typeface="微软雅黑" panose="020B0503020204020204" pitchFamily="34" charset="-122"/>
                <a:ea typeface="微软雅黑" panose="020B0503020204020204" pitchFamily="34" charset="-122"/>
              </a:rPr>
              <a:t>经济全球化</a:t>
            </a:r>
          </a:p>
        </p:txBody>
      </p:sp>
      <p:sp>
        <p:nvSpPr>
          <p:cNvPr id="130079" name="Text Box 20"/>
          <p:cNvSpPr txBox="1">
            <a:spLocks noChangeArrowheads="1"/>
          </p:cNvSpPr>
          <p:nvPr/>
        </p:nvSpPr>
        <p:spPr bwMode="auto">
          <a:xfrm>
            <a:off x="6337300" y="5676900"/>
            <a:ext cx="1931988" cy="344488"/>
          </a:xfrm>
          <a:prstGeom prst="rect">
            <a:avLst/>
          </a:prstGeom>
          <a:noFill/>
          <a:ln w="9525">
            <a:solidFill>
              <a:srgbClr val="1273A3"/>
            </a:solidFill>
            <a:miter lim="800000"/>
            <a:headEnd/>
            <a:tailEnd/>
          </a:ln>
          <a:extLst>
            <a:ext uri="{909E8E84-426E-40DD-AFC4-6F175D3DCCD1}"/>
          </a:extLst>
        </p:spPr>
        <p:txBody>
          <a:bodyPr lIns="95905" tIns="47953" rIns="95905" bIns="47953">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r>
              <a:rPr lang="zh-CN" altLang="en-US" sz="1611" dirty="0">
                <a:solidFill>
                  <a:schemeClr val="tx1"/>
                </a:solidFill>
                <a:latin typeface="微软雅黑" panose="020B0503020204020204" pitchFamily="34" charset="-122"/>
                <a:ea typeface="微软雅黑" panose="020B0503020204020204" pitchFamily="34" charset="-122"/>
              </a:rPr>
              <a:t>思想文化多元化</a:t>
            </a:r>
          </a:p>
        </p:txBody>
      </p:sp>
      <p:sp>
        <p:nvSpPr>
          <p:cNvPr id="130080" name="AutoShape 14"/>
          <p:cNvSpPr>
            <a:spLocks/>
          </p:cNvSpPr>
          <p:nvPr/>
        </p:nvSpPr>
        <p:spPr bwMode="auto">
          <a:xfrm flipH="1">
            <a:off x="8447088" y="4002088"/>
            <a:ext cx="60325" cy="1836737"/>
          </a:xfrm>
          <a:prstGeom prst="leftBrace">
            <a:avLst>
              <a:gd name="adj1" fmla="val 273170"/>
              <a:gd name="adj2" fmla="val 50000"/>
            </a:avLst>
          </a:prstGeom>
          <a:noFill/>
          <a:ln w="9525">
            <a:solidFill>
              <a:srgbClr val="1273A3"/>
            </a:solidFill>
            <a:round/>
            <a:headEnd/>
            <a:tailEnd/>
          </a:ln>
          <a:extLst>
            <a:ext uri="{909E8E84-426E-40DD-AFC4-6F175D3DCCD1}"/>
          </a:extLst>
        </p:spPr>
        <p:txBody>
          <a:bodyPr lIns="95905" tIns="47953" rIns="95905" bIns="47953"/>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endParaRPr lang="zh-CN" altLang="en-US" sz="2842" dirty="0">
              <a:solidFill>
                <a:srgbClr val="FFFFFF"/>
              </a:solidFill>
              <a:latin typeface="微软雅黑" panose="020B0503020204020204" pitchFamily="34" charset="-122"/>
              <a:ea typeface="微软雅黑" panose="020B0503020204020204" pitchFamily="34" charset="-122"/>
            </a:endParaRPr>
          </a:p>
        </p:txBody>
      </p:sp>
      <p:sp>
        <p:nvSpPr>
          <p:cNvPr id="130081" name="Text Box 15"/>
          <p:cNvSpPr txBox="1">
            <a:spLocks noChangeArrowheads="1"/>
          </p:cNvSpPr>
          <p:nvPr/>
        </p:nvSpPr>
        <p:spPr bwMode="auto">
          <a:xfrm>
            <a:off x="8564563" y="4543425"/>
            <a:ext cx="1295400" cy="596900"/>
          </a:xfrm>
          <a:prstGeom prst="rect">
            <a:avLst/>
          </a:prstGeom>
          <a:noFill/>
          <a:ln w="9525">
            <a:solidFill>
              <a:srgbClr val="1273A3"/>
            </a:solidFill>
            <a:miter lim="800000"/>
            <a:headEnd/>
            <a:tailEnd/>
          </a:ln>
          <a:extLst>
            <a:ext uri="{909E8E84-426E-40DD-AFC4-6F175D3DCCD1}"/>
          </a:extLst>
        </p:spPr>
        <p:txBody>
          <a:bodyPr lIns="95905" tIns="47953" rIns="95905" bIns="47953"/>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r>
              <a:rPr lang="zh-CN" altLang="en-US" sz="1611" dirty="0">
                <a:solidFill>
                  <a:schemeClr val="tx1"/>
                </a:solidFill>
                <a:latin typeface="微软雅黑" panose="020B0503020204020204" pitchFamily="34" charset="-122"/>
                <a:ea typeface="微软雅黑" panose="020B0503020204020204" pitchFamily="34" charset="-122"/>
              </a:rPr>
              <a:t>侧重人类交往的发展</a:t>
            </a:r>
          </a:p>
        </p:txBody>
      </p:sp>
      <p:sp>
        <p:nvSpPr>
          <p:cNvPr id="130082" name="Text Box 17"/>
          <p:cNvSpPr txBox="1">
            <a:spLocks noChangeArrowheads="1"/>
          </p:cNvSpPr>
          <p:nvPr/>
        </p:nvSpPr>
        <p:spPr bwMode="auto">
          <a:xfrm>
            <a:off x="2551113" y="2974975"/>
            <a:ext cx="473075" cy="1250950"/>
          </a:xfrm>
          <a:prstGeom prst="rect">
            <a:avLst/>
          </a:prstGeom>
          <a:noFill/>
          <a:ln w="9525">
            <a:solidFill>
              <a:srgbClr val="1273A3"/>
            </a:solidFill>
            <a:miter lim="800000"/>
            <a:headEnd/>
            <a:tailEnd/>
          </a:ln>
          <a:extLst>
            <a:ext uri="{909E8E84-426E-40DD-AFC4-6F175D3DCCD1}"/>
          </a:extLst>
        </p:spPr>
        <p:txBody>
          <a:bodyPr lIns="95905" tIns="47953" rIns="95905" bIns="47953">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lnSpc>
                <a:spcPct val="90000"/>
              </a:lnSpc>
              <a:spcBef>
                <a:spcPts val="0"/>
              </a:spcBef>
              <a:spcAft>
                <a:spcPts val="0"/>
              </a:spcAft>
              <a:buFont typeface="Arial" panose="020B0604020202020204" pitchFamily="34" charset="0"/>
              <a:buNone/>
              <a:defRPr/>
            </a:pPr>
            <a:r>
              <a:rPr lang="zh-CN" altLang="en-US" sz="2084" dirty="0">
                <a:solidFill>
                  <a:schemeClr val="tx1"/>
                </a:solidFill>
                <a:latin typeface="微软雅黑" panose="020B0503020204020204" pitchFamily="34" charset="-122"/>
                <a:ea typeface="微软雅黑" panose="020B0503020204020204" pitchFamily="34" charset="-122"/>
              </a:rPr>
              <a:t>唯物史观</a:t>
            </a:r>
            <a:endParaRPr lang="zh-CN" altLang="en-US" sz="1611" dirty="0">
              <a:solidFill>
                <a:schemeClr val="tx1"/>
              </a:solidFill>
              <a:latin typeface="微软雅黑" panose="020B0503020204020204" pitchFamily="34" charset="-122"/>
              <a:ea typeface="微软雅黑" panose="020B0503020204020204" pitchFamily="34" charset="-122"/>
            </a:endParaRPr>
          </a:p>
        </p:txBody>
      </p:sp>
      <p:sp>
        <p:nvSpPr>
          <p:cNvPr id="130083" name="Text Box 17"/>
          <p:cNvSpPr txBox="1">
            <a:spLocks noChangeArrowheads="1"/>
          </p:cNvSpPr>
          <p:nvPr/>
        </p:nvSpPr>
        <p:spPr bwMode="auto">
          <a:xfrm>
            <a:off x="527050" y="1501775"/>
            <a:ext cx="2300288" cy="831850"/>
          </a:xfrm>
          <a:prstGeom prst="rect">
            <a:avLst/>
          </a:prstGeom>
          <a:solidFill>
            <a:srgbClr val="1273A3"/>
          </a:solidFill>
          <a:ln w="9525">
            <a:solidFill>
              <a:srgbClr val="66CCFF"/>
            </a:solidFill>
            <a:miter lim="800000"/>
            <a:headEnd/>
            <a:tailEnd/>
          </a:ln>
          <a:extLst/>
        </p:spPr>
        <p:txBody>
          <a:bodyPr lIns="95905" tIns="47953" rIns="95905" bIns="47953">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algn="ctr" fontAlgn="auto">
              <a:lnSpc>
                <a:spcPct val="90000"/>
              </a:lnSpc>
              <a:spcBef>
                <a:spcPts val="0"/>
              </a:spcBef>
              <a:spcAft>
                <a:spcPts val="0"/>
              </a:spcAft>
              <a:buFont typeface="Arial" panose="020B0604020202020204" pitchFamily="34" charset="0"/>
              <a:buNone/>
              <a:defRPr/>
            </a:pPr>
            <a:r>
              <a:rPr lang="zh-CN" altLang="en-US" sz="2653" dirty="0">
                <a:solidFill>
                  <a:schemeClr val="bg1"/>
                </a:solidFill>
                <a:latin typeface="微软雅黑" panose="020B0503020204020204" pitchFamily="34" charset="-122"/>
                <a:ea typeface="微软雅黑" panose="020B0503020204020204" pitchFamily="34" charset="-122"/>
              </a:rPr>
              <a:t>多元史观</a:t>
            </a:r>
            <a:endParaRPr lang="en-US" altLang="zh-CN" sz="2653" dirty="0">
              <a:solidFill>
                <a:schemeClr val="bg1"/>
              </a:solidFill>
              <a:latin typeface="微软雅黑" panose="020B0503020204020204" pitchFamily="34" charset="-122"/>
              <a:ea typeface="微软雅黑" panose="020B0503020204020204" pitchFamily="34" charset="-122"/>
            </a:endParaRPr>
          </a:p>
          <a:p>
            <a:pPr algn="ctr" fontAlgn="auto">
              <a:lnSpc>
                <a:spcPct val="90000"/>
              </a:lnSpc>
              <a:spcBef>
                <a:spcPts val="0"/>
              </a:spcBef>
              <a:spcAft>
                <a:spcPts val="0"/>
              </a:spcAft>
              <a:buFont typeface="Arial" panose="020B0604020202020204" pitchFamily="34" charset="0"/>
              <a:buNone/>
              <a:defRPr/>
            </a:pPr>
            <a:r>
              <a:rPr lang="en-US" altLang="en-US" sz="2653" dirty="0" err="1">
                <a:solidFill>
                  <a:schemeClr val="bg1"/>
                </a:solidFill>
                <a:latin typeface="微软雅黑" panose="020B0503020204020204" pitchFamily="34" charset="-122"/>
                <a:ea typeface="微软雅黑" panose="020B0503020204020204" pitchFamily="34" charset="-122"/>
              </a:rPr>
              <a:t>整合历史知识</a:t>
            </a:r>
            <a:endParaRPr lang="zh-CN" altLang="en-US" sz="2653" dirty="0">
              <a:solidFill>
                <a:schemeClr val="bg1"/>
              </a:solidFill>
              <a:latin typeface="微软雅黑" panose="020B0503020204020204" pitchFamily="34" charset="-122"/>
              <a:ea typeface="微软雅黑" panose="020B0503020204020204" pitchFamily="34" charset="-122"/>
            </a:endParaRPr>
          </a:p>
        </p:txBody>
      </p:sp>
      <p:sp>
        <p:nvSpPr>
          <p:cNvPr id="4" name="内容占位符 3"/>
          <p:cNvSpPr>
            <a:spLocks noGrp="1"/>
          </p:cNvSpPr>
          <p:nvPr>
            <p:ph sz="quarter" idx="13"/>
          </p:nvPr>
        </p:nvSpPr>
        <p:spPr/>
        <p:txBody>
          <a:bodyPr rtlCol="0">
            <a:normAutofit/>
          </a:bodyPr>
          <a:lstStyle/>
          <a:p>
            <a:pPr fontAlgn="auto">
              <a:spcAft>
                <a:spcPts val="0"/>
              </a:spcAft>
              <a:buFont typeface="Arial" panose="020B0604020202020204" pitchFamily="34" charset="0"/>
              <a:buNone/>
              <a:defRPr/>
            </a:pPr>
            <a:r>
              <a:rPr kumimoji="1" lang="zh-CN" altLang="en-US" dirty="0">
                <a:ea typeface="微软雅黑" panose="020B0503020204020204" pitchFamily="34" charset="-122"/>
                <a:cs typeface="+mn-cs"/>
              </a:rPr>
              <a:t>教材处理</a:t>
            </a:r>
            <a:endParaRPr kumimoji="1" lang="zh-CN" altLang="en-US" sz="2400" dirty="0">
              <a:solidFill>
                <a:schemeClr val="tx1">
                  <a:lumMod val="65000"/>
                  <a:lumOff val="35000"/>
                </a:schemeClr>
              </a:solidFill>
              <a:effectLst>
                <a:glow rad="101600">
                  <a:schemeClr val="bg2">
                    <a:alpha val="60000"/>
                  </a:schemeClr>
                </a:glow>
              </a:effectLst>
              <a:latin typeface="华文细黑" panose="02010600040101010101" pitchFamily="2" charset="-122"/>
              <a:ea typeface="华文细黑" panose="02010600040101010101" pitchFamily="2" charset="-122"/>
              <a:cs typeface="+mn-cs"/>
            </a:endParaRPr>
          </a:p>
          <a:p>
            <a:pPr fontAlgn="auto">
              <a:spcAft>
                <a:spcPts val="0"/>
              </a:spcAft>
              <a:buFont typeface="Arial" panose="020B0604020202020204" pitchFamily="34" charset="0"/>
              <a:buNone/>
              <a:defRPr/>
            </a:pPr>
            <a:endParaRPr lang="zh-CN" altLang="en-US" dirty="0">
              <a:cs typeface="+mn-cs"/>
            </a:endParaRPr>
          </a:p>
        </p:txBody>
      </p:sp>
    </p:spTree>
  </p:cSld>
  <p:clrMapOvr>
    <a:masterClrMapping/>
  </p:clrMapOvr>
  <p:transition spd="slow"/>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5" name="Rectangle 31"/>
          <p:cNvSpPr>
            <a:spLocks noChangeArrowheads="1"/>
          </p:cNvSpPr>
          <p:nvPr/>
        </p:nvSpPr>
        <p:spPr bwMode="auto">
          <a:xfrm>
            <a:off x="2716213" y="1978025"/>
            <a:ext cx="0" cy="0"/>
          </a:xfrm>
          <a:prstGeom prst="rect">
            <a:avLst/>
          </a:prstGeom>
          <a:solidFill>
            <a:schemeClr val="accent1"/>
          </a:solidFill>
          <a:ln w="9525">
            <a:solidFill>
              <a:srgbClr val="1273A3"/>
            </a:solidFill>
            <a:miter lim="800000"/>
            <a:headEnd/>
            <a:tailEnd/>
          </a:ln>
        </p:spPr>
        <p:txBody>
          <a:bodyPr lIns="95905" tIns="47953" rIns="95905" bIns="47953"/>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endParaRPr lang="zh-CN" altLang="en-US" sz="2842" dirty="0">
              <a:solidFill>
                <a:schemeClr val="tx1"/>
              </a:solidFill>
              <a:latin typeface="微软雅黑" panose="020B0503020204020204" pitchFamily="34" charset="-122"/>
              <a:ea typeface="微软雅黑" panose="020B0503020204020204" pitchFamily="34" charset="-122"/>
            </a:endParaRPr>
          </a:p>
        </p:txBody>
      </p:sp>
      <p:cxnSp>
        <p:nvCxnSpPr>
          <p:cNvPr id="167938" name="AutoShape 7"/>
          <p:cNvCxnSpPr>
            <a:cxnSpLocks noChangeShapeType="1"/>
          </p:cNvCxnSpPr>
          <p:nvPr/>
        </p:nvCxnSpPr>
        <p:spPr bwMode="auto">
          <a:xfrm flipV="1">
            <a:off x="2373313" y="6858000"/>
            <a:ext cx="6886575" cy="3175"/>
          </a:xfrm>
          <a:prstGeom prst="straightConnector1">
            <a:avLst/>
          </a:prstGeom>
          <a:noFill/>
          <a:ln w="9525">
            <a:solidFill>
              <a:srgbClr val="FF0000"/>
            </a:solidFill>
            <a:round/>
            <a:headEnd/>
            <a:tailEnd/>
          </a:ln>
        </p:spPr>
      </p:cxnSp>
      <p:sp>
        <p:nvSpPr>
          <p:cNvPr id="131077" name="Text Box 22"/>
          <p:cNvSpPr txBox="1">
            <a:spLocks noChangeArrowheads="1"/>
          </p:cNvSpPr>
          <p:nvPr/>
        </p:nvSpPr>
        <p:spPr bwMode="auto">
          <a:xfrm>
            <a:off x="3275013" y="2720975"/>
            <a:ext cx="1303337" cy="371475"/>
          </a:xfrm>
          <a:prstGeom prst="rect">
            <a:avLst/>
          </a:prstGeom>
          <a:noFill/>
          <a:ln w="9525">
            <a:solidFill>
              <a:srgbClr val="1273A3"/>
            </a:solidFill>
            <a:miter lim="800000"/>
            <a:headEnd/>
            <a:tailEnd/>
          </a:ln>
          <a:extLst>
            <a:ext uri="{909E8E84-426E-40DD-AFC4-6F175D3DCCD1}"/>
          </a:extLst>
        </p:spPr>
        <p:txBody>
          <a:bodyPr lIns="95905" tIns="47953" rIns="95905" bIns="47953">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lnSpc>
                <a:spcPct val="90000"/>
              </a:lnSpc>
              <a:spcBef>
                <a:spcPts val="0"/>
              </a:spcBef>
              <a:spcAft>
                <a:spcPts val="0"/>
              </a:spcAft>
              <a:buFont typeface="Arial" panose="020B0604020202020204" pitchFamily="34" charset="0"/>
              <a:buNone/>
              <a:defRPr/>
            </a:pPr>
            <a:r>
              <a:rPr lang="zh-CN" altLang="en-US" sz="1990" dirty="0">
                <a:solidFill>
                  <a:schemeClr val="tx1"/>
                </a:solidFill>
                <a:latin typeface="微软雅黑" panose="020B0503020204020204" pitchFamily="34" charset="-122"/>
                <a:ea typeface="微软雅黑" panose="020B0503020204020204" pitchFamily="34" charset="-122"/>
              </a:rPr>
              <a:t>  欧盟</a:t>
            </a:r>
          </a:p>
        </p:txBody>
      </p:sp>
      <p:sp>
        <p:nvSpPr>
          <p:cNvPr id="131078" name="Text Box 20"/>
          <p:cNvSpPr txBox="1">
            <a:spLocks noChangeArrowheads="1"/>
          </p:cNvSpPr>
          <p:nvPr/>
        </p:nvSpPr>
        <p:spPr bwMode="auto">
          <a:xfrm>
            <a:off x="7740650" y="1978025"/>
            <a:ext cx="2233613" cy="344488"/>
          </a:xfrm>
          <a:prstGeom prst="rect">
            <a:avLst/>
          </a:prstGeom>
          <a:noFill/>
          <a:ln w="9525">
            <a:solidFill>
              <a:srgbClr val="1273A3"/>
            </a:solidFill>
            <a:miter lim="800000"/>
            <a:headEnd/>
            <a:tailEnd/>
          </a:ln>
          <a:extLst>
            <a:ext uri="{909E8E84-426E-40DD-AFC4-6F175D3DCCD1}"/>
          </a:extLst>
        </p:spPr>
        <p:txBody>
          <a:bodyPr lIns="95905" tIns="47953" rIns="95905" bIns="47953">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r>
              <a:rPr lang="zh-CN" altLang="en-US" sz="1611" dirty="0">
                <a:solidFill>
                  <a:schemeClr val="tx1"/>
                </a:solidFill>
                <a:latin typeface="微软雅黑" panose="020B0503020204020204" pitchFamily="34" charset="-122"/>
                <a:ea typeface="微软雅黑" panose="020B0503020204020204" pitchFamily="34" charset="-122"/>
              </a:rPr>
              <a:t>新航路开辟（雏形）</a:t>
            </a:r>
          </a:p>
        </p:txBody>
      </p:sp>
      <p:sp>
        <p:nvSpPr>
          <p:cNvPr id="131079" name="Text Box 19"/>
          <p:cNvSpPr txBox="1">
            <a:spLocks noChangeArrowheads="1"/>
          </p:cNvSpPr>
          <p:nvPr/>
        </p:nvSpPr>
        <p:spPr bwMode="auto">
          <a:xfrm>
            <a:off x="7927975" y="2606675"/>
            <a:ext cx="2109788" cy="344488"/>
          </a:xfrm>
          <a:prstGeom prst="rect">
            <a:avLst/>
          </a:prstGeom>
          <a:noFill/>
          <a:ln w="9525">
            <a:solidFill>
              <a:srgbClr val="1273A3"/>
            </a:solidFill>
            <a:miter lim="800000"/>
            <a:headEnd/>
            <a:tailEnd/>
          </a:ln>
          <a:extLst>
            <a:ext uri="{909E8E84-426E-40DD-AFC4-6F175D3DCCD1}"/>
          </a:extLst>
        </p:spPr>
        <p:txBody>
          <a:bodyPr lIns="95905" tIns="47953" rIns="95905" bIns="47953">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r>
              <a:rPr lang="zh-CN" altLang="en-US" sz="1611" dirty="0">
                <a:solidFill>
                  <a:schemeClr val="tx1"/>
                </a:solidFill>
                <a:latin typeface="微软雅黑" panose="020B0503020204020204" pitchFamily="34" charset="-122"/>
                <a:ea typeface="微软雅黑" panose="020B0503020204020204" pitchFamily="34" charset="-122"/>
              </a:rPr>
              <a:t>殖民扩张（拓展）</a:t>
            </a:r>
          </a:p>
        </p:txBody>
      </p:sp>
      <p:sp>
        <p:nvSpPr>
          <p:cNvPr id="131080" name="Text Box 18"/>
          <p:cNvSpPr txBox="1">
            <a:spLocks noChangeArrowheads="1"/>
          </p:cNvSpPr>
          <p:nvPr/>
        </p:nvSpPr>
        <p:spPr bwMode="auto">
          <a:xfrm>
            <a:off x="6686550" y="2720975"/>
            <a:ext cx="682625" cy="1831975"/>
          </a:xfrm>
          <a:prstGeom prst="rect">
            <a:avLst/>
          </a:prstGeom>
          <a:noFill/>
          <a:ln w="9525">
            <a:solidFill>
              <a:srgbClr val="1273A3"/>
            </a:solidFill>
            <a:miter lim="800000"/>
            <a:headEnd/>
            <a:tailEnd/>
          </a:ln>
          <a:extLst>
            <a:ext uri="{909E8E84-426E-40DD-AFC4-6F175D3DCCD1}"/>
          </a:extLst>
        </p:spPr>
        <p:txBody>
          <a:bodyPr lIns="95905" tIns="47953" rIns="95905" bIns="47953">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r>
              <a:rPr lang="zh-CN" altLang="en-US" sz="1611" dirty="0">
                <a:solidFill>
                  <a:schemeClr val="tx1"/>
                </a:solidFill>
                <a:latin typeface="微软雅黑" panose="020B0503020204020204" pitchFamily="34" charset="-122"/>
                <a:ea typeface="微软雅黑" panose="020B0503020204020204" pitchFamily="34" charset="-122"/>
              </a:rPr>
              <a:t>资本主义世界市场的形成和发展</a:t>
            </a:r>
          </a:p>
        </p:txBody>
      </p:sp>
      <p:sp>
        <p:nvSpPr>
          <p:cNvPr id="131081" name="Text Box 17"/>
          <p:cNvSpPr txBox="1">
            <a:spLocks noChangeArrowheads="1"/>
          </p:cNvSpPr>
          <p:nvPr/>
        </p:nvSpPr>
        <p:spPr bwMode="auto">
          <a:xfrm>
            <a:off x="3275013" y="3178175"/>
            <a:ext cx="1303337" cy="647700"/>
          </a:xfrm>
          <a:prstGeom prst="rect">
            <a:avLst/>
          </a:prstGeom>
          <a:noFill/>
          <a:ln w="9525">
            <a:solidFill>
              <a:srgbClr val="1273A3"/>
            </a:solidFill>
            <a:miter lim="800000"/>
            <a:headEnd/>
            <a:tailEnd/>
          </a:ln>
          <a:extLst>
            <a:ext uri="{909E8E84-426E-40DD-AFC4-6F175D3DCCD1}"/>
          </a:extLst>
        </p:spPr>
        <p:txBody>
          <a:bodyPr lIns="95905" tIns="47953" rIns="95905" bIns="47953">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lnSpc>
                <a:spcPct val="90000"/>
              </a:lnSpc>
              <a:spcBef>
                <a:spcPts val="0"/>
              </a:spcBef>
              <a:spcAft>
                <a:spcPts val="0"/>
              </a:spcAft>
              <a:buFont typeface="Arial" panose="020B0604020202020204" pitchFamily="34" charset="0"/>
              <a:buNone/>
              <a:defRPr/>
            </a:pPr>
            <a:r>
              <a:rPr lang="zh-CN" altLang="en-US" sz="1990" dirty="0">
                <a:solidFill>
                  <a:schemeClr val="tx1"/>
                </a:solidFill>
                <a:latin typeface="微软雅黑" panose="020B0503020204020204" pitchFamily="34" charset="-122"/>
                <a:ea typeface="微软雅黑" panose="020B0503020204020204" pitchFamily="34" charset="-122"/>
              </a:rPr>
              <a:t>北美自由</a:t>
            </a:r>
          </a:p>
          <a:p>
            <a:pPr fontAlgn="auto">
              <a:lnSpc>
                <a:spcPct val="90000"/>
              </a:lnSpc>
              <a:spcBef>
                <a:spcPts val="0"/>
              </a:spcBef>
              <a:spcAft>
                <a:spcPts val="0"/>
              </a:spcAft>
              <a:buFont typeface="Arial" panose="020B0604020202020204" pitchFamily="34" charset="0"/>
              <a:buNone/>
              <a:defRPr/>
            </a:pPr>
            <a:r>
              <a:rPr lang="zh-CN" altLang="en-US" sz="1990" dirty="0">
                <a:solidFill>
                  <a:schemeClr val="tx1"/>
                </a:solidFill>
                <a:latin typeface="微软雅黑" panose="020B0503020204020204" pitchFamily="34" charset="-122"/>
                <a:ea typeface="微软雅黑" panose="020B0503020204020204" pitchFamily="34" charset="-122"/>
              </a:rPr>
              <a:t>贸易区</a:t>
            </a:r>
          </a:p>
        </p:txBody>
      </p:sp>
      <p:sp>
        <p:nvSpPr>
          <p:cNvPr id="131082" name="Text Box 16"/>
          <p:cNvSpPr txBox="1">
            <a:spLocks noChangeArrowheads="1"/>
          </p:cNvSpPr>
          <p:nvPr/>
        </p:nvSpPr>
        <p:spPr bwMode="auto">
          <a:xfrm>
            <a:off x="2903538" y="3863975"/>
            <a:ext cx="1736725" cy="358775"/>
          </a:xfrm>
          <a:prstGeom prst="rect">
            <a:avLst/>
          </a:prstGeom>
          <a:noFill/>
          <a:ln w="9525">
            <a:solidFill>
              <a:srgbClr val="1273A3"/>
            </a:solidFill>
            <a:miter lim="800000"/>
            <a:headEnd/>
            <a:tailEnd/>
          </a:ln>
          <a:extLst>
            <a:ext uri="{909E8E84-426E-40DD-AFC4-6F175D3DCCD1}"/>
          </a:extLst>
        </p:spPr>
        <p:txBody>
          <a:bodyPr lIns="95905" tIns="47953" rIns="95905" bIns="47953">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lnSpc>
                <a:spcPct val="90000"/>
              </a:lnSpc>
              <a:spcBef>
                <a:spcPts val="0"/>
              </a:spcBef>
              <a:spcAft>
                <a:spcPts val="0"/>
              </a:spcAft>
              <a:buFont typeface="Arial" panose="020B0604020202020204" pitchFamily="34" charset="0"/>
              <a:buNone/>
              <a:defRPr/>
            </a:pPr>
            <a:r>
              <a:rPr lang="zh-CN" altLang="en-US" sz="1895" dirty="0">
                <a:solidFill>
                  <a:schemeClr val="tx1"/>
                </a:solidFill>
                <a:latin typeface="微软雅黑" panose="020B0503020204020204" pitchFamily="34" charset="-122"/>
                <a:ea typeface="微软雅黑" panose="020B0503020204020204" pitchFamily="34" charset="-122"/>
              </a:rPr>
              <a:t>亚太经合组织</a:t>
            </a:r>
          </a:p>
        </p:txBody>
      </p:sp>
      <p:sp>
        <p:nvSpPr>
          <p:cNvPr id="131083" name="AutoShape 14"/>
          <p:cNvSpPr>
            <a:spLocks/>
          </p:cNvSpPr>
          <p:nvPr/>
        </p:nvSpPr>
        <p:spPr bwMode="auto">
          <a:xfrm flipH="1">
            <a:off x="6376988" y="1978025"/>
            <a:ext cx="179387" cy="3086100"/>
          </a:xfrm>
          <a:prstGeom prst="leftBrace">
            <a:avLst>
              <a:gd name="adj1" fmla="val 154395"/>
              <a:gd name="adj2" fmla="val 50000"/>
            </a:avLst>
          </a:prstGeom>
          <a:noFill/>
          <a:ln w="9525">
            <a:solidFill>
              <a:srgbClr val="1273A3"/>
            </a:solidFill>
            <a:round/>
            <a:headEnd/>
            <a:tailEnd/>
          </a:ln>
          <a:extLst>
            <a:ext uri="{909E8E84-426E-40DD-AFC4-6F175D3DCCD1}"/>
          </a:extLst>
        </p:spPr>
        <p:txBody>
          <a:bodyPr lIns="95905" tIns="47953" rIns="95905" bIns="47953"/>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endParaRPr lang="zh-CN" altLang="en-US" sz="2842" dirty="0">
              <a:solidFill>
                <a:schemeClr val="tx1"/>
              </a:solidFill>
              <a:latin typeface="微软雅黑" panose="020B0503020204020204" pitchFamily="34" charset="-122"/>
              <a:ea typeface="微软雅黑" panose="020B0503020204020204" pitchFamily="34" charset="-122"/>
            </a:endParaRPr>
          </a:p>
        </p:txBody>
      </p:sp>
      <p:sp>
        <p:nvSpPr>
          <p:cNvPr id="131084" name="AutoShape 14"/>
          <p:cNvSpPr>
            <a:spLocks/>
          </p:cNvSpPr>
          <p:nvPr/>
        </p:nvSpPr>
        <p:spPr bwMode="auto">
          <a:xfrm flipH="1">
            <a:off x="4205288" y="4664075"/>
            <a:ext cx="241300" cy="1143000"/>
          </a:xfrm>
          <a:prstGeom prst="leftBrace">
            <a:avLst>
              <a:gd name="adj1" fmla="val 42750"/>
              <a:gd name="adj2" fmla="val 50000"/>
            </a:avLst>
          </a:prstGeom>
          <a:noFill/>
          <a:ln w="9525">
            <a:solidFill>
              <a:srgbClr val="1273A3"/>
            </a:solidFill>
            <a:round/>
            <a:headEnd/>
            <a:tailEnd/>
          </a:ln>
          <a:extLst>
            <a:ext uri="{909E8E84-426E-40DD-AFC4-6F175D3DCCD1}"/>
          </a:extLst>
        </p:spPr>
        <p:txBody>
          <a:bodyPr lIns="95905" tIns="47953" rIns="95905" bIns="47953"/>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endParaRPr lang="zh-CN" altLang="en-US" sz="2842" dirty="0">
              <a:solidFill>
                <a:schemeClr val="tx1"/>
              </a:solidFill>
              <a:latin typeface="微软雅黑" panose="020B0503020204020204" pitchFamily="34" charset="-122"/>
              <a:ea typeface="微软雅黑" panose="020B0503020204020204" pitchFamily="34" charset="-122"/>
            </a:endParaRPr>
          </a:p>
        </p:txBody>
      </p:sp>
      <p:sp>
        <p:nvSpPr>
          <p:cNvPr id="131085" name="Text Box 20"/>
          <p:cNvSpPr txBox="1">
            <a:spLocks noChangeArrowheads="1"/>
          </p:cNvSpPr>
          <p:nvPr/>
        </p:nvSpPr>
        <p:spPr bwMode="auto">
          <a:xfrm>
            <a:off x="4514850" y="4664075"/>
            <a:ext cx="1676400" cy="1087438"/>
          </a:xfrm>
          <a:prstGeom prst="rect">
            <a:avLst/>
          </a:prstGeom>
          <a:noFill/>
          <a:ln w="9525">
            <a:solidFill>
              <a:srgbClr val="1273A3"/>
            </a:solidFill>
            <a:miter lim="800000"/>
            <a:headEnd/>
            <a:tailEnd/>
          </a:ln>
          <a:extLst>
            <a:ext uri="{909E8E84-426E-40DD-AFC4-6F175D3DCCD1}"/>
          </a:extLst>
        </p:spPr>
        <p:txBody>
          <a:bodyPr lIns="95905" tIns="47953" rIns="95905" bIns="47953">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r>
              <a:rPr lang="zh-CN" altLang="en-US" sz="1611" dirty="0">
                <a:solidFill>
                  <a:schemeClr val="tx1"/>
                </a:solidFill>
                <a:latin typeface="微软雅黑" panose="020B0503020204020204" pitchFamily="34" charset="-122"/>
                <a:ea typeface="微软雅黑" panose="020B0503020204020204" pitchFamily="34" charset="-122"/>
              </a:rPr>
              <a:t>战后资本主义世界体系的形成（世界经济贸易体系化、制度化）</a:t>
            </a:r>
          </a:p>
        </p:txBody>
      </p:sp>
      <p:sp>
        <p:nvSpPr>
          <p:cNvPr id="131086" name="AutoShape 14"/>
          <p:cNvSpPr>
            <a:spLocks/>
          </p:cNvSpPr>
          <p:nvPr/>
        </p:nvSpPr>
        <p:spPr bwMode="auto">
          <a:xfrm>
            <a:off x="7431088" y="2263775"/>
            <a:ext cx="257175" cy="2457450"/>
          </a:xfrm>
          <a:prstGeom prst="leftBrace">
            <a:avLst>
              <a:gd name="adj1" fmla="val 85779"/>
              <a:gd name="adj2" fmla="val 50000"/>
            </a:avLst>
          </a:prstGeom>
          <a:noFill/>
          <a:ln w="9525">
            <a:solidFill>
              <a:srgbClr val="1273A3"/>
            </a:solidFill>
            <a:round/>
            <a:headEnd/>
            <a:tailEnd/>
          </a:ln>
          <a:extLst>
            <a:ext uri="{909E8E84-426E-40DD-AFC4-6F175D3DCCD1}"/>
          </a:extLst>
        </p:spPr>
        <p:txBody>
          <a:bodyPr lIns="95905" tIns="47953" rIns="95905" bIns="47953"/>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endParaRPr lang="zh-CN" altLang="en-US" sz="2842" dirty="0">
              <a:solidFill>
                <a:schemeClr val="tx1"/>
              </a:solidFill>
              <a:latin typeface="微软雅黑" panose="020B0503020204020204" pitchFamily="34" charset="-122"/>
              <a:ea typeface="微软雅黑" panose="020B0503020204020204" pitchFamily="34" charset="-122"/>
            </a:endParaRPr>
          </a:p>
        </p:txBody>
      </p:sp>
      <p:sp>
        <p:nvSpPr>
          <p:cNvPr id="131087" name="Text Box 19"/>
          <p:cNvSpPr txBox="1">
            <a:spLocks noChangeArrowheads="1"/>
          </p:cNvSpPr>
          <p:nvPr/>
        </p:nvSpPr>
        <p:spPr bwMode="auto">
          <a:xfrm>
            <a:off x="7989888" y="3978275"/>
            <a:ext cx="2047875" cy="839788"/>
          </a:xfrm>
          <a:prstGeom prst="rect">
            <a:avLst/>
          </a:prstGeom>
          <a:noFill/>
          <a:ln w="9525">
            <a:solidFill>
              <a:srgbClr val="1273A3"/>
            </a:solidFill>
            <a:miter lim="800000"/>
            <a:headEnd/>
            <a:tailEnd/>
          </a:ln>
          <a:extLst>
            <a:ext uri="{909E8E84-426E-40DD-AFC4-6F175D3DCCD1}"/>
          </a:extLst>
        </p:spPr>
        <p:txBody>
          <a:bodyPr lIns="95905" tIns="47953" rIns="95905" bIns="47953">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r>
              <a:rPr lang="zh-CN" altLang="en-US" sz="1611" dirty="0">
                <a:solidFill>
                  <a:schemeClr val="tx1"/>
                </a:solidFill>
                <a:latin typeface="微软雅黑" panose="020B0503020204020204" pitchFamily="34" charset="-122"/>
                <a:ea typeface="微软雅黑" panose="020B0503020204020204" pitchFamily="34" charset="-122"/>
              </a:rPr>
              <a:t>第二次工业革命（形成、国际分工日益明显）</a:t>
            </a:r>
          </a:p>
        </p:txBody>
      </p:sp>
      <p:sp>
        <p:nvSpPr>
          <p:cNvPr id="131088" name="Text Box 19"/>
          <p:cNvSpPr txBox="1">
            <a:spLocks noChangeArrowheads="1"/>
          </p:cNvSpPr>
          <p:nvPr/>
        </p:nvSpPr>
        <p:spPr bwMode="auto">
          <a:xfrm>
            <a:off x="7866063" y="3406775"/>
            <a:ext cx="2295525" cy="344488"/>
          </a:xfrm>
          <a:prstGeom prst="rect">
            <a:avLst/>
          </a:prstGeom>
          <a:noFill/>
          <a:ln w="9525">
            <a:solidFill>
              <a:srgbClr val="1273A3"/>
            </a:solidFill>
            <a:miter lim="800000"/>
            <a:headEnd/>
            <a:tailEnd/>
          </a:ln>
          <a:extLst>
            <a:ext uri="{909E8E84-426E-40DD-AFC4-6F175D3DCCD1}"/>
          </a:extLst>
        </p:spPr>
        <p:txBody>
          <a:bodyPr lIns="95905" tIns="47953" rIns="95905" bIns="47953">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r>
              <a:rPr lang="zh-CN" altLang="en-US" sz="1611" dirty="0">
                <a:solidFill>
                  <a:schemeClr val="tx1"/>
                </a:solidFill>
                <a:latin typeface="微软雅黑" panose="020B0503020204020204" pitchFamily="34" charset="-122"/>
                <a:ea typeface="微软雅黑" panose="020B0503020204020204" pitchFamily="34" charset="-122"/>
              </a:rPr>
              <a:t>工业革命（初步形成）</a:t>
            </a:r>
          </a:p>
        </p:txBody>
      </p:sp>
      <p:sp>
        <p:nvSpPr>
          <p:cNvPr id="131089" name="Text Box 16"/>
          <p:cNvSpPr txBox="1">
            <a:spLocks noChangeArrowheads="1"/>
          </p:cNvSpPr>
          <p:nvPr/>
        </p:nvSpPr>
        <p:spPr bwMode="auto">
          <a:xfrm>
            <a:off x="2530475" y="4492625"/>
            <a:ext cx="1550988" cy="358775"/>
          </a:xfrm>
          <a:prstGeom prst="rect">
            <a:avLst/>
          </a:prstGeom>
          <a:noFill/>
          <a:ln w="9525">
            <a:solidFill>
              <a:srgbClr val="1273A3"/>
            </a:solidFill>
            <a:miter lim="800000"/>
            <a:headEnd/>
            <a:tailEnd/>
          </a:ln>
          <a:extLst>
            <a:ext uri="{909E8E84-426E-40DD-AFC4-6F175D3DCCD1}"/>
          </a:extLst>
        </p:spPr>
        <p:txBody>
          <a:bodyPr lIns="95905" tIns="47953" rIns="95905" bIns="47953">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lnSpc>
                <a:spcPct val="90000"/>
              </a:lnSpc>
              <a:spcBef>
                <a:spcPts val="0"/>
              </a:spcBef>
              <a:spcAft>
                <a:spcPts val="0"/>
              </a:spcAft>
              <a:buFont typeface="Arial" panose="020B0604020202020204" pitchFamily="34" charset="0"/>
              <a:buNone/>
              <a:defRPr/>
            </a:pPr>
            <a:r>
              <a:rPr lang="zh-CN" altLang="en-US" sz="1895" dirty="0">
                <a:solidFill>
                  <a:schemeClr val="tx1"/>
                </a:solidFill>
                <a:latin typeface="微软雅黑" panose="020B0503020204020204" pitchFamily="34" charset="-122"/>
                <a:ea typeface="微软雅黑" panose="020B0503020204020204" pitchFamily="34" charset="-122"/>
              </a:rPr>
              <a:t>世界银行</a:t>
            </a:r>
          </a:p>
        </p:txBody>
      </p:sp>
      <p:sp>
        <p:nvSpPr>
          <p:cNvPr id="131090" name="Text Box 16"/>
          <p:cNvSpPr txBox="1">
            <a:spLocks noChangeArrowheads="1"/>
          </p:cNvSpPr>
          <p:nvPr/>
        </p:nvSpPr>
        <p:spPr bwMode="auto">
          <a:xfrm>
            <a:off x="1747838" y="5121275"/>
            <a:ext cx="2333625" cy="358775"/>
          </a:xfrm>
          <a:prstGeom prst="rect">
            <a:avLst/>
          </a:prstGeom>
          <a:noFill/>
          <a:ln w="9525">
            <a:solidFill>
              <a:srgbClr val="1273A3"/>
            </a:solidFill>
            <a:miter lim="800000"/>
            <a:headEnd/>
            <a:tailEnd/>
          </a:ln>
          <a:extLst>
            <a:ext uri="{909E8E84-426E-40DD-AFC4-6F175D3DCCD1}"/>
          </a:extLst>
        </p:spPr>
        <p:txBody>
          <a:bodyPr lIns="95905" tIns="47953" rIns="95905" bIns="47953">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lnSpc>
                <a:spcPct val="90000"/>
              </a:lnSpc>
              <a:spcBef>
                <a:spcPts val="0"/>
              </a:spcBef>
              <a:spcAft>
                <a:spcPts val="0"/>
              </a:spcAft>
              <a:buFont typeface="Arial" panose="020B0604020202020204" pitchFamily="34" charset="0"/>
              <a:buNone/>
              <a:defRPr/>
            </a:pPr>
            <a:r>
              <a:rPr lang="zh-CN" altLang="en-US" sz="1895" dirty="0">
                <a:solidFill>
                  <a:schemeClr val="tx1"/>
                </a:solidFill>
                <a:latin typeface="微软雅黑" panose="020B0503020204020204" pitchFamily="34" charset="-122"/>
                <a:ea typeface="微软雅黑" panose="020B0503020204020204" pitchFamily="34" charset="-122"/>
              </a:rPr>
              <a:t>国际货币基金组织 </a:t>
            </a:r>
          </a:p>
        </p:txBody>
      </p:sp>
      <p:sp>
        <p:nvSpPr>
          <p:cNvPr id="131091" name="Text Box 16"/>
          <p:cNvSpPr txBox="1">
            <a:spLocks noChangeArrowheads="1"/>
          </p:cNvSpPr>
          <p:nvPr/>
        </p:nvSpPr>
        <p:spPr bwMode="auto">
          <a:xfrm>
            <a:off x="2373313" y="5680075"/>
            <a:ext cx="1770062" cy="360363"/>
          </a:xfrm>
          <a:prstGeom prst="rect">
            <a:avLst/>
          </a:prstGeom>
          <a:noFill/>
          <a:ln w="9525">
            <a:solidFill>
              <a:srgbClr val="1273A3"/>
            </a:solidFill>
            <a:miter lim="800000"/>
            <a:headEnd/>
            <a:tailEnd/>
          </a:ln>
          <a:extLst>
            <a:ext uri="{909E8E84-426E-40DD-AFC4-6F175D3DCCD1}"/>
          </a:extLst>
        </p:spPr>
        <p:txBody>
          <a:bodyPr lIns="95905" tIns="47953" rIns="95905" bIns="47953">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lnSpc>
                <a:spcPct val="90000"/>
              </a:lnSpc>
              <a:spcBef>
                <a:spcPts val="0"/>
              </a:spcBef>
              <a:spcAft>
                <a:spcPts val="0"/>
              </a:spcAft>
              <a:buFont typeface="Arial" panose="020B0604020202020204" pitchFamily="34" charset="0"/>
              <a:buNone/>
              <a:defRPr/>
            </a:pPr>
            <a:r>
              <a:rPr lang="zh-CN" altLang="en-US" sz="1895" dirty="0">
                <a:solidFill>
                  <a:schemeClr val="tx1"/>
                </a:solidFill>
                <a:latin typeface="微软雅黑" panose="020B0503020204020204" pitchFamily="34" charset="-122"/>
                <a:ea typeface="微软雅黑" panose="020B0503020204020204" pitchFamily="34" charset="-122"/>
              </a:rPr>
              <a:t>关贸总协定 </a:t>
            </a:r>
          </a:p>
        </p:txBody>
      </p:sp>
      <p:sp>
        <p:nvSpPr>
          <p:cNvPr id="131092" name="Text Box 18"/>
          <p:cNvSpPr txBox="1">
            <a:spLocks noChangeArrowheads="1"/>
          </p:cNvSpPr>
          <p:nvPr/>
        </p:nvSpPr>
        <p:spPr bwMode="auto">
          <a:xfrm>
            <a:off x="4949825" y="3235325"/>
            <a:ext cx="1054100" cy="592138"/>
          </a:xfrm>
          <a:prstGeom prst="rect">
            <a:avLst/>
          </a:prstGeom>
          <a:noFill/>
          <a:ln w="9525">
            <a:solidFill>
              <a:srgbClr val="1273A3"/>
            </a:solidFill>
            <a:miter lim="800000"/>
            <a:headEnd/>
            <a:tailEnd/>
          </a:ln>
          <a:extLst>
            <a:ext uri="{909E8E84-426E-40DD-AFC4-6F175D3DCCD1}"/>
          </a:extLst>
        </p:spPr>
        <p:txBody>
          <a:bodyPr lIns="95905" tIns="47953" rIns="95905" bIns="47953">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r>
              <a:rPr lang="zh-CN" altLang="en-US" sz="1611" dirty="0">
                <a:solidFill>
                  <a:schemeClr val="tx1"/>
                </a:solidFill>
                <a:latin typeface="微软雅黑" panose="020B0503020204020204" pitchFamily="34" charset="-122"/>
                <a:ea typeface="微软雅黑" panose="020B0503020204020204" pitchFamily="34" charset="-122"/>
              </a:rPr>
              <a:t>经济区域集团化</a:t>
            </a:r>
          </a:p>
        </p:txBody>
      </p:sp>
      <p:sp>
        <p:nvSpPr>
          <p:cNvPr id="131093" name="AutoShape 14"/>
          <p:cNvSpPr>
            <a:spLocks/>
          </p:cNvSpPr>
          <p:nvPr/>
        </p:nvSpPr>
        <p:spPr bwMode="auto">
          <a:xfrm flipH="1">
            <a:off x="4702175" y="2949575"/>
            <a:ext cx="239713" cy="1143000"/>
          </a:xfrm>
          <a:prstGeom prst="leftBrace">
            <a:avLst>
              <a:gd name="adj1" fmla="val 42750"/>
              <a:gd name="adj2" fmla="val 50000"/>
            </a:avLst>
          </a:prstGeom>
          <a:noFill/>
          <a:ln w="9525">
            <a:solidFill>
              <a:srgbClr val="1273A3"/>
            </a:solidFill>
            <a:round/>
            <a:headEnd/>
            <a:tailEnd/>
          </a:ln>
          <a:extLst>
            <a:ext uri="{909E8E84-426E-40DD-AFC4-6F175D3DCCD1}"/>
          </a:extLst>
        </p:spPr>
        <p:txBody>
          <a:bodyPr lIns="95905" tIns="47953" rIns="95905" bIns="47953"/>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endParaRPr lang="zh-CN" altLang="en-US" sz="2842" dirty="0">
              <a:solidFill>
                <a:schemeClr val="tx1"/>
              </a:solidFill>
              <a:latin typeface="微软雅黑" panose="020B0503020204020204" pitchFamily="34" charset="-122"/>
              <a:ea typeface="微软雅黑" panose="020B0503020204020204" pitchFamily="34" charset="-122"/>
            </a:endParaRPr>
          </a:p>
        </p:txBody>
      </p:sp>
      <p:sp>
        <p:nvSpPr>
          <p:cNvPr id="131094" name="Text Box 18"/>
          <p:cNvSpPr txBox="1">
            <a:spLocks noChangeArrowheads="1"/>
          </p:cNvSpPr>
          <p:nvPr/>
        </p:nvSpPr>
        <p:spPr bwMode="auto">
          <a:xfrm>
            <a:off x="4392613" y="1806575"/>
            <a:ext cx="1860550" cy="839788"/>
          </a:xfrm>
          <a:prstGeom prst="rect">
            <a:avLst/>
          </a:prstGeom>
          <a:noFill/>
          <a:ln w="9525">
            <a:solidFill>
              <a:srgbClr val="1273A3"/>
            </a:solidFill>
            <a:miter lim="800000"/>
            <a:headEnd/>
            <a:tailEnd/>
          </a:ln>
          <a:extLst>
            <a:ext uri="{909E8E84-426E-40DD-AFC4-6F175D3DCCD1}"/>
          </a:extLst>
        </p:spPr>
        <p:txBody>
          <a:bodyPr lIns="95905" tIns="47953" rIns="95905" bIns="47953">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buFont typeface="Arial" panose="020B0604020202020204" pitchFamily="34" charset="0"/>
              <a:buNone/>
              <a:defRPr/>
            </a:pPr>
            <a:r>
              <a:rPr lang="zh-CN" altLang="en-US" sz="1611" dirty="0">
                <a:solidFill>
                  <a:schemeClr val="tx1"/>
                </a:solidFill>
                <a:latin typeface="微软雅黑" panose="020B0503020204020204" pitchFamily="34" charset="-122"/>
                <a:ea typeface="微软雅黑" panose="020B0503020204020204" pitchFamily="34" charset="-122"/>
              </a:rPr>
              <a:t>经济全球化（规范化和法制化的贸易体系建立起来）</a:t>
            </a:r>
          </a:p>
        </p:txBody>
      </p:sp>
      <p:sp>
        <p:nvSpPr>
          <p:cNvPr id="131095" name="Line 74"/>
          <p:cNvSpPr>
            <a:spLocks noChangeShapeType="1"/>
          </p:cNvSpPr>
          <p:nvPr/>
        </p:nvSpPr>
        <p:spPr bwMode="auto">
          <a:xfrm>
            <a:off x="4143375" y="2149475"/>
            <a:ext cx="249238" cy="0"/>
          </a:xfrm>
          <a:prstGeom prst="line">
            <a:avLst/>
          </a:prstGeom>
          <a:noFill/>
          <a:ln w="9525">
            <a:solidFill>
              <a:srgbClr val="1273A3"/>
            </a:solidFill>
            <a:round/>
            <a:headEnd/>
            <a:tailEnd/>
          </a:ln>
          <a:extLst>
            <a:ext uri="{909E8E84-426E-40DD-AFC4-6F175D3DCCD1}"/>
          </a:extLst>
        </p:spPr>
        <p:txBody>
          <a:bodyPr/>
          <a:lstStyle/>
          <a:p>
            <a:pPr fontAlgn="auto">
              <a:spcBef>
                <a:spcPts val="0"/>
              </a:spcBef>
              <a:spcAft>
                <a:spcPts val="0"/>
              </a:spcAft>
              <a:defRPr/>
            </a:pPr>
            <a:endParaRPr lang="zh-CN" altLang="en-US" sz="1705" dirty="0">
              <a:latin typeface="+mn-lt"/>
              <a:ea typeface="微软雅黑" panose="020B0503020204020204" pitchFamily="34" charset="-122"/>
            </a:endParaRPr>
          </a:p>
        </p:txBody>
      </p:sp>
      <p:sp>
        <p:nvSpPr>
          <p:cNvPr id="131096" name="Text Box 22"/>
          <p:cNvSpPr txBox="1">
            <a:spLocks noChangeArrowheads="1"/>
          </p:cNvSpPr>
          <p:nvPr/>
        </p:nvSpPr>
        <p:spPr bwMode="auto">
          <a:xfrm>
            <a:off x="2841625" y="2035175"/>
            <a:ext cx="1301750" cy="371475"/>
          </a:xfrm>
          <a:prstGeom prst="rect">
            <a:avLst/>
          </a:prstGeom>
          <a:noFill/>
          <a:ln w="9525">
            <a:solidFill>
              <a:srgbClr val="1273A3"/>
            </a:solidFill>
            <a:miter lim="800000"/>
            <a:headEnd/>
            <a:tailEnd/>
          </a:ln>
          <a:extLst>
            <a:ext uri="{909E8E84-426E-40DD-AFC4-6F175D3DCCD1}"/>
          </a:extLst>
        </p:spPr>
        <p:txBody>
          <a:bodyPr lIns="95905" tIns="47953" rIns="95905" bIns="47953">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lnSpc>
                <a:spcPct val="90000"/>
              </a:lnSpc>
              <a:spcBef>
                <a:spcPts val="0"/>
              </a:spcBef>
              <a:spcAft>
                <a:spcPts val="0"/>
              </a:spcAft>
              <a:buFont typeface="Arial" panose="020B0604020202020204" pitchFamily="34" charset="0"/>
              <a:buNone/>
              <a:defRPr/>
            </a:pPr>
            <a:r>
              <a:rPr lang="zh-CN" altLang="en-US" sz="1990" dirty="0">
                <a:solidFill>
                  <a:schemeClr val="tx1"/>
                </a:solidFill>
                <a:latin typeface="微软雅黑" panose="020B0503020204020204" pitchFamily="34" charset="-122"/>
                <a:ea typeface="微软雅黑" panose="020B0503020204020204" pitchFamily="34" charset="-122"/>
              </a:rPr>
              <a:t>世贸组织</a:t>
            </a:r>
          </a:p>
        </p:txBody>
      </p:sp>
      <p:sp>
        <p:nvSpPr>
          <p:cNvPr id="131097" name="Text Box 22"/>
          <p:cNvSpPr txBox="1">
            <a:spLocks noChangeArrowheads="1"/>
          </p:cNvSpPr>
          <p:nvPr/>
        </p:nvSpPr>
        <p:spPr bwMode="auto">
          <a:xfrm>
            <a:off x="257175" y="1289050"/>
            <a:ext cx="2301875" cy="914400"/>
          </a:xfrm>
          <a:prstGeom prst="rect">
            <a:avLst/>
          </a:prstGeom>
          <a:solidFill>
            <a:srgbClr val="1273A3"/>
          </a:solidFill>
          <a:ln w="9525">
            <a:solidFill>
              <a:srgbClr val="66CCFF"/>
            </a:solidFill>
            <a:miter lim="800000"/>
            <a:headEnd/>
            <a:tailEnd/>
          </a:ln>
          <a:extLst/>
        </p:spPr>
        <p:txBody>
          <a:bodyPr lIns="95905" tIns="47953" rIns="95905" bIns="47953">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algn="ctr" fontAlgn="auto">
              <a:spcBef>
                <a:spcPts val="0"/>
              </a:spcBef>
              <a:spcAft>
                <a:spcPts val="0"/>
              </a:spcAft>
              <a:buFont typeface="Arial" panose="020B0604020202020204" pitchFamily="34" charset="0"/>
              <a:buNone/>
              <a:defRPr/>
            </a:pPr>
            <a:r>
              <a:rPr lang="en-US" altLang="en-US" sz="2653" dirty="0" err="1">
                <a:solidFill>
                  <a:schemeClr val="bg1"/>
                </a:solidFill>
                <a:latin typeface="微软雅黑" panose="020B0503020204020204" pitchFamily="34" charset="-122"/>
                <a:ea typeface="微软雅黑" panose="020B0503020204020204" pitchFamily="34" charset="-122"/>
              </a:rPr>
              <a:t>多元史观</a:t>
            </a:r>
            <a:endParaRPr lang="en-US" altLang="zh-CN" sz="2653" dirty="0">
              <a:solidFill>
                <a:schemeClr val="bg1"/>
              </a:solidFill>
              <a:latin typeface="微软雅黑" panose="020B0503020204020204" pitchFamily="34" charset="-122"/>
              <a:ea typeface="微软雅黑" panose="020B0503020204020204" pitchFamily="34" charset="-122"/>
            </a:endParaRPr>
          </a:p>
          <a:p>
            <a:pPr algn="ctr" fontAlgn="auto">
              <a:spcBef>
                <a:spcPts val="0"/>
              </a:spcBef>
              <a:spcAft>
                <a:spcPts val="0"/>
              </a:spcAft>
              <a:buFont typeface="Arial" panose="020B0604020202020204" pitchFamily="34" charset="0"/>
              <a:buNone/>
              <a:defRPr/>
            </a:pPr>
            <a:r>
              <a:rPr lang="en-US" altLang="en-US" sz="2653" dirty="0" err="1">
                <a:solidFill>
                  <a:schemeClr val="bg1"/>
                </a:solidFill>
                <a:latin typeface="微软雅黑" panose="020B0503020204020204" pitchFamily="34" charset="-122"/>
                <a:ea typeface="微软雅黑" panose="020B0503020204020204" pitchFamily="34" charset="-122"/>
              </a:rPr>
              <a:t>解读核心概念</a:t>
            </a:r>
            <a:endParaRPr lang="en-US" altLang="en-US" sz="2653" dirty="0">
              <a:solidFill>
                <a:schemeClr val="bg1"/>
              </a:solidFill>
              <a:latin typeface="微软雅黑" panose="020B0503020204020204" pitchFamily="34" charset="-122"/>
              <a:ea typeface="微软雅黑" panose="020B0503020204020204" pitchFamily="34" charset="-122"/>
            </a:endParaRPr>
          </a:p>
        </p:txBody>
      </p:sp>
      <p:sp>
        <p:nvSpPr>
          <p:cNvPr id="4" name="内容占位符 3"/>
          <p:cNvSpPr>
            <a:spLocks noGrp="1"/>
          </p:cNvSpPr>
          <p:nvPr>
            <p:ph sz="quarter" idx="13"/>
          </p:nvPr>
        </p:nvSpPr>
        <p:spPr/>
        <p:txBody>
          <a:bodyPr rtlCol="0">
            <a:normAutofit/>
          </a:bodyPr>
          <a:lstStyle/>
          <a:p>
            <a:pPr fontAlgn="auto">
              <a:spcAft>
                <a:spcPts val="0"/>
              </a:spcAft>
              <a:buFont typeface="Arial" panose="020B0604020202020204" pitchFamily="34" charset="0"/>
              <a:buNone/>
              <a:defRPr/>
            </a:pPr>
            <a:r>
              <a:rPr kumimoji="1" lang="zh-CN" altLang="en-US" dirty="0">
                <a:ea typeface="微软雅黑" panose="020B0503020204020204" pitchFamily="34" charset="-122"/>
                <a:cs typeface="+mn-cs"/>
              </a:rPr>
              <a:t>教材</a:t>
            </a:r>
            <a:r>
              <a:rPr kumimoji="1" lang="zh-CN" altLang="en-US" dirty="0" smtClean="0">
                <a:ea typeface="微软雅黑" panose="020B0503020204020204" pitchFamily="34" charset="-122"/>
                <a:cs typeface="+mn-cs"/>
              </a:rPr>
              <a:t>处理</a:t>
            </a:r>
            <a:endParaRPr kumimoji="1" lang="zh-CN" altLang="en-US" sz="2400" dirty="0">
              <a:solidFill>
                <a:schemeClr val="tx1">
                  <a:lumMod val="65000"/>
                  <a:lumOff val="35000"/>
                </a:schemeClr>
              </a:solidFill>
              <a:effectLst>
                <a:glow rad="101600">
                  <a:schemeClr val="bg2">
                    <a:alpha val="60000"/>
                  </a:schemeClr>
                </a:glow>
              </a:effectLst>
              <a:latin typeface="华文细黑" panose="02010600040101010101" pitchFamily="2" charset="-122"/>
              <a:ea typeface="华文细黑" panose="02010600040101010101" pitchFamily="2" charset="-122"/>
              <a:cs typeface="+mn-cs"/>
            </a:endParaRPr>
          </a:p>
        </p:txBody>
      </p:sp>
    </p:spTree>
  </p:cSld>
  <p:clrMapOvr>
    <a:masterClrMapping/>
  </p:clrMapOvr>
  <p:transition spd="slow"/>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8961" name="矩形 58"/>
          <p:cNvSpPr>
            <a:spLocks noChangeArrowheads="1"/>
          </p:cNvSpPr>
          <p:nvPr/>
        </p:nvSpPr>
        <p:spPr bwMode="auto">
          <a:xfrm>
            <a:off x="3792538" y="2484438"/>
            <a:ext cx="4832350" cy="1323975"/>
          </a:xfrm>
          <a:prstGeom prst="rect">
            <a:avLst/>
          </a:prstGeom>
          <a:noFill/>
          <a:ln w="9525">
            <a:noFill/>
            <a:miter lim="800000"/>
            <a:headEnd/>
            <a:tailEnd/>
          </a:ln>
        </p:spPr>
        <p:txBody>
          <a:bodyPr>
            <a:spAutoFit/>
          </a:bodyPr>
          <a:lstStyle/>
          <a:p>
            <a:pPr algn="ctr">
              <a:buFont typeface="Arial" charset="0"/>
              <a:buNone/>
            </a:pPr>
            <a:r>
              <a:rPr lang="zh-CN" altLang="en-US" sz="8000" b="1">
                <a:solidFill>
                  <a:srgbClr val="1273A3"/>
                </a:solidFill>
                <a:latin typeface="Times New Roman" pitchFamily="18" charset="0"/>
                <a:ea typeface="微软雅黑"/>
                <a:cs typeface="微软雅黑"/>
                <a:sym typeface="Palatino Linotype"/>
              </a:rPr>
              <a:t>拓  展</a:t>
            </a:r>
          </a:p>
        </p:txBody>
      </p:sp>
      <p:sp>
        <p:nvSpPr>
          <p:cNvPr id="4" name="内容占位符 3"/>
          <p:cNvSpPr>
            <a:spLocks noGrp="1"/>
          </p:cNvSpPr>
          <p:nvPr>
            <p:ph sz="quarter" idx="13"/>
          </p:nvPr>
        </p:nvSpPr>
        <p:spPr/>
        <p:txBody>
          <a:bodyPr rtlCol="0">
            <a:normAutofit/>
          </a:bodyPr>
          <a:lstStyle/>
          <a:p>
            <a:pPr fontAlgn="auto">
              <a:spcAft>
                <a:spcPts val="0"/>
              </a:spcAft>
              <a:buFont typeface="Arial" panose="020B0604020202020204" pitchFamily="34" charset="0"/>
              <a:buNone/>
              <a:defRPr/>
            </a:pPr>
            <a:r>
              <a:rPr kumimoji="1" lang="zh-CN" altLang="en-US" dirty="0">
                <a:ea typeface="微软雅黑" panose="020B0503020204020204" pitchFamily="34" charset="-122"/>
                <a:cs typeface="+mn-cs"/>
              </a:rPr>
              <a:t>教材处理</a:t>
            </a:r>
            <a:endParaRPr kumimoji="1" lang="zh-CN" altLang="en-US" sz="2400" dirty="0">
              <a:solidFill>
                <a:schemeClr val="tx1">
                  <a:lumMod val="65000"/>
                  <a:lumOff val="35000"/>
                </a:schemeClr>
              </a:solidFill>
              <a:effectLst>
                <a:glow rad="101600">
                  <a:schemeClr val="bg2">
                    <a:alpha val="60000"/>
                  </a:schemeClr>
                </a:glow>
              </a:effectLst>
              <a:latin typeface="华文细黑" panose="02010600040101010101" pitchFamily="2" charset="-122"/>
              <a:ea typeface="华文细黑" panose="02010600040101010101" pitchFamily="2" charset="-122"/>
              <a:cs typeface="+mn-cs"/>
            </a:endParaRPr>
          </a:p>
          <a:p>
            <a:pPr fontAlgn="auto">
              <a:spcAft>
                <a:spcPts val="0"/>
              </a:spcAft>
              <a:buFont typeface="Arial" panose="020B0604020202020204" pitchFamily="34" charset="0"/>
              <a:buNone/>
              <a:defRPr/>
            </a:pPr>
            <a:endParaRPr lang="zh-CN" altLang="en-US" dirty="0">
              <a:cs typeface="+mn-cs"/>
            </a:endParaRPr>
          </a:p>
        </p:txBody>
      </p:sp>
    </p:spTree>
  </p:cSld>
  <p:clrMapOvr>
    <a:masterClrMapping/>
  </p:clrMapOvr>
  <p:transition spd="slow"/>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3" name="文本框 99"/>
          <p:cNvSpPr txBox="1">
            <a:spLocks noChangeArrowheads="1"/>
          </p:cNvSpPr>
          <p:nvPr/>
        </p:nvSpPr>
        <p:spPr bwMode="auto">
          <a:xfrm>
            <a:off x="617538" y="1190625"/>
            <a:ext cx="10675937" cy="4932363"/>
          </a:xfrm>
          <a:prstGeom prst="rect">
            <a:avLst/>
          </a:prstGeom>
          <a:noFill/>
          <a:ln>
            <a:noFill/>
          </a:ln>
          <a:extLst>
            <a:ext uri="{909E8E84-426E-40DD-AFC4-6F175D3DCCD1}"/>
            <a:ext uri="{91240B29-F687-4F45-9708-019B960494DF}"/>
          </a:extLst>
        </p:spPr>
        <p:txBody>
          <a:bodyPr>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algn="ctr" fontAlgn="auto">
              <a:spcBef>
                <a:spcPts val="0"/>
              </a:spcBef>
              <a:spcAft>
                <a:spcPts val="0"/>
              </a:spcAft>
              <a:buFont typeface="Arial" panose="020B0604020202020204" pitchFamily="34" charset="0"/>
              <a:buNone/>
              <a:defRPr/>
            </a:pPr>
            <a:r>
              <a:rPr lang="zh-CN" altLang="en-US" sz="2653" dirty="0">
                <a:solidFill>
                  <a:schemeClr val="tx1"/>
                </a:solidFill>
                <a:latin typeface="微软雅黑" panose="020B0503020204020204" pitchFamily="34" charset="-122"/>
                <a:ea typeface="微软雅黑" panose="020B0503020204020204" pitchFamily="34" charset="-122"/>
              </a:rPr>
              <a:t>第二篇  主题学习与题组集训</a:t>
            </a:r>
          </a:p>
          <a:p>
            <a:pPr fontAlgn="auto">
              <a:lnSpc>
                <a:spcPct val="120000"/>
              </a:lnSpc>
              <a:spcBef>
                <a:spcPts val="0"/>
              </a:spcBef>
              <a:spcAft>
                <a:spcPts val="0"/>
              </a:spcAft>
              <a:buFont typeface="Arial" panose="020B0604020202020204" pitchFamily="34" charset="0"/>
              <a:buNone/>
              <a:defRPr/>
            </a:pPr>
            <a:r>
              <a:rPr lang="zh-CN" altLang="en-US" sz="2000" b="0" dirty="0">
                <a:solidFill>
                  <a:schemeClr val="tx1"/>
                </a:solidFill>
                <a:latin typeface="微软雅黑" panose="020B0503020204020204" pitchFamily="34" charset="-122"/>
                <a:ea typeface="微软雅黑" panose="020B0503020204020204" pitchFamily="34" charset="-122"/>
              </a:rPr>
              <a:t>统一与发展：从时代“大变革”到走向</a:t>
            </a:r>
            <a:r>
              <a:rPr lang="zh-CN" altLang="en-US" sz="2000" b="0" dirty="0">
                <a:solidFill>
                  <a:schemeClr val="tx1"/>
                </a:solidFill>
                <a:latin typeface="Calibri" panose="020F0502020204030204" pitchFamily="34" charset="0"/>
                <a:ea typeface="微软雅黑" panose="020B0503020204020204" pitchFamily="34" charset="-122"/>
              </a:rPr>
              <a:t>“</a:t>
            </a:r>
            <a:r>
              <a:rPr lang="zh-CN" altLang="en-US" sz="2000" b="0" dirty="0">
                <a:solidFill>
                  <a:schemeClr val="tx1"/>
                </a:solidFill>
                <a:latin typeface="微软雅黑" panose="020B0503020204020204" pitchFamily="34" charset="-122"/>
                <a:ea typeface="微软雅黑" panose="020B0503020204020204" pitchFamily="34" charset="-122"/>
              </a:rPr>
              <a:t>大一统</a:t>
            </a:r>
            <a:endParaRPr lang="zh-CN" altLang="en-US" sz="2000" dirty="0">
              <a:solidFill>
                <a:schemeClr val="tx1"/>
              </a:solidFill>
              <a:latin typeface="微软雅黑" panose="020B0503020204020204" pitchFamily="34" charset="-122"/>
              <a:ea typeface="微软雅黑" panose="020B0503020204020204" pitchFamily="34" charset="-122"/>
            </a:endParaRPr>
          </a:p>
          <a:p>
            <a:pPr fontAlgn="auto">
              <a:lnSpc>
                <a:spcPct val="120000"/>
              </a:lnSpc>
              <a:spcBef>
                <a:spcPts val="0"/>
              </a:spcBef>
              <a:spcAft>
                <a:spcPts val="0"/>
              </a:spcAft>
              <a:buFont typeface="Arial" panose="020B0604020202020204" pitchFamily="34" charset="0"/>
              <a:buNone/>
              <a:defRPr/>
            </a:pPr>
            <a:r>
              <a:rPr lang="zh-CN" altLang="en-US" sz="2000" b="0" dirty="0">
                <a:solidFill>
                  <a:schemeClr val="tx1"/>
                </a:solidFill>
                <a:latin typeface="微软雅黑" panose="020B0503020204020204" pitchFamily="34" charset="-122"/>
                <a:ea typeface="微软雅黑" panose="020B0503020204020204" pitchFamily="34" charset="-122"/>
              </a:rPr>
              <a:t>传承与发展：中外历史上的人文主义思想与现代价值</a:t>
            </a:r>
            <a:endParaRPr lang="zh-CN" altLang="en-US" sz="2000" dirty="0">
              <a:solidFill>
                <a:schemeClr val="tx1"/>
              </a:solidFill>
              <a:latin typeface="微软雅黑" panose="020B0503020204020204" pitchFamily="34" charset="-122"/>
              <a:ea typeface="微软雅黑" panose="020B0503020204020204" pitchFamily="34" charset="-122"/>
            </a:endParaRPr>
          </a:p>
          <a:p>
            <a:pPr fontAlgn="auto">
              <a:lnSpc>
                <a:spcPct val="120000"/>
              </a:lnSpc>
              <a:spcBef>
                <a:spcPts val="0"/>
              </a:spcBef>
              <a:spcAft>
                <a:spcPts val="0"/>
              </a:spcAft>
              <a:buFont typeface="Arial" panose="020B0604020202020204" pitchFamily="34" charset="0"/>
              <a:buNone/>
              <a:defRPr/>
            </a:pPr>
            <a:r>
              <a:rPr lang="zh-CN" altLang="en-US" sz="2000" b="0" dirty="0">
                <a:solidFill>
                  <a:schemeClr val="tx1"/>
                </a:solidFill>
                <a:latin typeface="微软雅黑" panose="020B0503020204020204" pitchFamily="34" charset="-122"/>
                <a:ea typeface="微软雅黑" panose="020B0503020204020204" pitchFamily="34" charset="-122"/>
              </a:rPr>
              <a:t>合作与发展：国共关系与中华民族伟大复兴的“中国梦”</a:t>
            </a:r>
            <a:endParaRPr lang="zh-CN" altLang="en-US" sz="2000" dirty="0">
              <a:solidFill>
                <a:schemeClr val="tx1"/>
              </a:solidFill>
              <a:latin typeface="微软雅黑" panose="020B0503020204020204" pitchFamily="34" charset="-122"/>
              <a:ea typeface="微软雅黑" panose="020B0503020204020204" pitchFamily="34" charset="-122"/>
            </a:endParaRPr>
          </a:p>
          <a:p>
            <a:pPr fontAlgn="auto">
              <a:lnSpc>
                <a:spcPct val="120000"/>
              </a:lnSpc>
              <a:spcBef>
                <a:spcPts val="0"/>
              </a:spcBef>
              <a:spcAft>
                <a:spcPts val="0"/>
              </a:spcAft>
              <a:buFont typeface="Arial" panose="020B0604020202020204" pitchFamily="34" charset="0"/>
              <a:buNone/>
              <a:defRPr/>
            </a:pPr>
            <a:r>
              <a:rPr lang="zh-CN" altLang="en-US" sz="2000" b="0" dirty="0">
                <a:solidFill>
                  <a:schemeClr val="tx1"/>
                </a:solidFill>
                <a:latin typeface="微软雅黑" panose="020B0503020204020204" pitchFamily="34" charset="-122"/>
                <a:ea typeface="微软雅黑" panose="020B0503020204020204" pitchFamily="34" charset="-122"/>
              </a:rPr>
              <a:t>公正与发展：中外历史上的民主、法治思想与实践</a:t>
            </a:r>
            <a:r>
              <a:rPr lang="zh-CN" altLang="en-US" sz="2000" b="0" dirty="0">
                <a:solidFill>
                  <a:schemeClr val="tx1"/>
                </a:solidFill>
                <a:latin typeface="Calibri" panose="020F0502020204030204" pitchFamily="34" charset="0"/>
                <a:ea typeface="微软雅黑" panose="020B0503020204020204" pitchFamily="34" charset="-122"/>
              </a:rPr>
              <a:t>  </a:t>
            </a:r>
            <a:endParaRPr lang="zh-CN" altLang="en-US" sz="2000" dirty="0">
              <a:solidFill>
                <a:schemeClr val="tx1"/>
              </a:solidFill>
              <a:latin typeface="微软雅黑" panose="020B0503020204020204" pitchFamily="34" charset="-122"/>
              <a:ea typeface="微软雅黑" panose="020B0503020204020204" pitchFamily="34" charset="-122"/>
            </a:endParaRPr>
          </a:p>
          <a:p>
            <a:pPr fontAlgn="auto">
              <a:lnSpc>
                <a:spcPct val="120000"/>
              </a:lnSpc>
              <a:spcBef>
                <a:spcPts val="0"/>
              </a:spcBef>
              <a:spcAft>
                <a:spcPts val="0"/>
              </a:spcAft>
              <a:buFont typeface="Arial" panose="020B0604020202020204" pitchFamily="34" charset="0"/>
              <a:buNone/>
              <a:defRPr/>
            </a:pPr>
            <a:r>
              <a:rPr lang="zh-CN" altLang="en-US" sz="2000" b="0" dirty="0">
                <a:solidFill>
                  <a:schemeClr val="tx1"/>
                </a:solidFill>
                <a:latin typeface="微软雅黑" panose="020B0503020204020204" pitchFamily="34" charset="-122"/>
                <a:ea typeface="微软雅黑" panose="020B0503020204020204" pitchFamily="34" charset="-122"/>
              </a:rPr>
              <a:t>创新与发展：中外历史上的科学革命与技术进步</a:t>
            </a:r>
            <a:endParaRPr lang="zh-CN" altLang="en-US" sz="2000" dirty="0">
              <a:solidFill>
                <a:schemeClr val="tx1"/>
              </a:solidFill>
              <a:latin typeface="微软雅黑" panose="020B0503020204020204" pitchFamily="34" charset="-122"/>
              <a:ea typeface="微软雅黑" panose="020B0503020204020204" pitchFamily="34" charset="-122"/>
            </a:endParaRPr>
          </a:p>
          <a:p>
            <a:pPr fontAlgn="auto">
              <a:lnSpc>
                <a:spcPct val="120000"/>
              </a:lnSpc>
              <a:spcBef>
                <a:spcPts val="0"/>
              </a:spcBef>
              <a:spcAft>
                <a:spcPts val="0"/>
              </a:spcAft>
              <a:buFont typeface="Arial" panose="020B0604020202020204" pitchFamily="34" charset="0"/>
              <a:buNone/>
              <a:defRPr/>
            </a:pPr>
            <a:r>
              <a:rPr lang="zh-CN" altLang="en-US" sz="2000" b="0" dirty="0">
                <a:solidFill>
                  <a:schemeClr val="tx1"/>
                </a:solidFill>
                <a:latin typeface="微软雅黑" panose="020B0503020204020204" pitchFamily="34" charset="-122"/>
                <a:ea typeface="微软雅黑" panose="020B0503020204020204" pitchFamily="34" charset="-122"/>
              </a:rPr>
              <a:t>碰撞与发展：中外历史上不同文明的交融与冲突</a:t>
            </a:r>
            <a:r>
              <a:rPr lang="zh-CN" altLang="en-US" sz="2000" b="0" dirty="0">
                <a:solidFill>
                  <a:schemeClr val="tx1"/>
                </a:solidFill>
                <a:latin typeface="Calibri" panose="020F0502020204030204" pitchFamily="34" charset="0"/>
                <a:ea typeface="微软雅黑" panose="020B0503020204020204" pitchFamily="34" charset="-122"/>
              </a:rPr>
              <a:t>  </a:t>
            </a:r>
            <a:endParaRPr lang="zh-CN" altLang="en-US" sz="2000" dirty="0">
              <a:solidFill>
                <a:schemeClr val="tx1"/>
              </a:solidFill>
              <a:latin typeface="微软雅黑" panose="020B0503020204020204" pitchFamily="34" charset="-122"/>
              <a:ea typeface="微软雅黑" panose="020B0503020204020204" pitchFamily="34" charset="-122"/>
            </a:endParaRPr>
          </a:p>
          <a:p>
            <a:pPr fontAlgn="auto">
              <a:lnSpc>
                <a:spcPct val="120000"/>
              </a:lnSpc>
              <a:spcBef>
                <a:spcPts val="0"/>
              </a:spcBef>
              <a:spcAft>
                <a:spcPts val="0"/>
              </a:spcAft>
              <a:buFont typeface="Arial" panose="020B0604020202020204" pitchFamily="34" charset="0"/>
              <a:buNone/>
              <a:defRPr/>
            </a:pPr>
            <a:r>
              <a:rPr lang="zh-CN" altLang="en-US" sz="2000" b="0" dirty="0">
                <a:solidFill>
                  <a:schemeClr val="tx1"/>
                </a:solidFill>
                <a:latin typeface="微软雅黑" panose="020B0503020204020204" pitchFamily="34" charset="-122"/>
                <a:ea typeface="微软雅黑" panose="020B0503020204020204" pitchFamily="34" charset="-122"/>
              </a:rPr>
              <a:t>保障与发展：中外历史上民生问题</a:t>
            </a:r>
            <a:endParaRPr lang="zh-CN" altLang="en-US" sz="2000" dirty="0">
              <a:solidFill>
                <a:schemeClr val="tx1"/>
              </a:solidFill>
              <a:latin typeface="微软雅黑" panose="020B0503020204020204" pitchFamily="34" charset="-122"/>
              <a:ea typeface="微软雅黑" panose="020B0503020204020204" pitchFamily="34" charset="-122"/>
            </a:endParaRPr>
          </a:p>
          <a:p>
            <a:pPr fontAlgn="auto">
              <a:lnSpc>
                <a:spcPct val="120000"/>
              </a:lnSpc>
              <a:spcBef>
                <a:spcPts val="0"/>
              </a:spcBef>
              <a:spcAft>
                <a:spcPts val="0"/>
              </a:spcAft>
              <a:buFont typeface="Arial" panose="020B0604020202020204" pitchFamily="34" charset="0"/>
              <a:buNone/>
              <a:defRPr/>
            </a:pPr>
            <a:r>
              <a:rPr lang="zh-CN" altLang="en-US" sz="2000" b="0" dirty="0">
                <a:solidFill>
                  <a:schemeClr val="tx1"/>
                </a:solidFill>
                <a:latin typeface="微软雅黑" panose="020B0503020204020204" pitchFamily="34" charset="-122"/>
                <a:ea typeface="微软雅黑" panose="020B0503020204020204" pitchFamily="34" charset="-122"/>
              </a:rPr>
              <a:t>廉洁与发展：中外历史上的选官制度、监察制度和反腐倡廉</a:t>
            </a:r>
          </a:p>
          <a:p>
            <a:pPr fontAlgn="auto">
              <a:lnSpc>
                <a:spcPct val="120000"/>
              </a:lnSpc>
              <a:spcBef>
                <a:spcPts val="0"/>
              </a:spcBef>
              <a:spcAft>
                <a:spcPts val="0"/>
              </a:spcAft>
              <a:buFont typeface="Arial" panose="020B0604020202020204" pitchFamily="34" charset="0"/>
              <a:buNone/>
              <a:defRPr/>
            </a:pPr>
            <a:r>
              <a:rPr lang="zh-CN" altLang="en-US" sz="2000" b="0" dirty="0">
                <a:solidFill>
                  <a:schemeClr val="tx1"/>
                </a:solidFill>
                <a:latin typeface="微软雅黑" panose="020B0503020204020204" pitchFamily="34" charset="-122"/>
                <a:ea typeface="微软雅黑" panose="020B0503020204020204" pitchFamily="34" charset="-122"/>
              </a:rPr>
              <a:t>商业与发展：中外历史上的商业、城市、金融与市场经济</a:t>
            </a:r>
            <a:r>
              <a:rPr lang="zh-CN" altLang="en-US" sz="2000" b="0" dirty="0">
                <a:solidFill>
                  <a:schemeClr val="tx1"/>
                </a:solidFill>
                <a:latin typeface="Calibri" panose="020F0502020204030204" pitchFamily="34" charset="0"/>
                <a:ea typeface="微软雅黑" panose="020B0503020204020204" pitchFamily="34" charset="-122"/>
              </a:rPr>
              <a:t> </a:t>
            </a:r>
            <a:endParaRPr lang="zh-CN" altLang="en-US" sz="2000" b="0" dirty="0">
              <a:solidFill>
                <a:schemeClr val="tx1"/>
              </a:solidFill>
              <a:latin typeface="微软雅黑" panose="020B0503020204020204" pitchFamily="34" charset="-122"/>
              <a:ea typeface="微软雅黑" panose="020B0503020204020204" pitchFamily="34" charset="-122"/>
            </a:endParaRPr>
          </a:p>
          <a:p>
            <a:pPr fontAlgn="auto">
              <a:lnSpc>
                <a:spcPct val="120000"/>
              </a:lnSpc>
              <a:spcBef>
                <a:spcPts val="0"/>
              </a:spcBef>
              <a:spcAft>
                <a:spcPts val="0"/>
              </a:spcAft>
              <a:buFont typeface="Arial" panose="020B0604020202020204" pitchFamily="34" charset="0"/>
              <a:buNone/>
              <a:defRPr/>
            </a:pPr>
            <a:r>
              <a:rPr lang="zh-CN" altLang="en-US" sz="2000" b="0" dirty="0">
                <a:solidFill>
                  <a:schemeClr val="tx1"/>
                </a:solidFill>
                <a:latin typeface="微软雅黑" panose="020B0503020204020204" pitchFamily="34" charset="-122"/>
                <a:ea typeface="微软雅黑" panose="020B0503020204020204" pitchFamily="34" charset="-122"/>
              </a:rPr>
              <a:t>开放与发展：世界市场的形成与经济全球化</a:t>
            </a:r>
            <a:r>
              <a:rPr lang="zh-CN" altLang="en-US" sz="2000" b="0" dirty="0">
                <a:solidFill>
                  <a:schemeClr val="tx1"/>
                </a:solidFill>
                <a:latin typeface="Calibri" panose="020F0502020204030204" pitchFamily="34" charset="0"/>
                <a:ea typeface="微软雅黑" panose="020B0503020204020204" pitchFamily="34" charset="-122"/>
              </a:rPr>
              <a:t> </a:t>
            </a:r>
            <a:endParaRPr lang="zh-CN" altLang="en-US" sz="2000" b="0" dirty="0">
              <a:solidFill>
                <a:schemeClr val="tx1"/>
              </a:solidFill>
              <a:latin typeface="微软雅黑" panose="020B0503020204020204" pitchFamily="34" charset="-122"/>
              <a:ea typeface="微软雅黑" panose="020B0503020204020204" pitchFamily="34" charset="-122"/>
            </a:endParaRPr>
          </a:p>
          <a:p>
            <a:pPr fontAlgn="auto">
              <a:lnSpc>
                <a:spcPct val="120000"/>
              </a:lnSpc>
              <a:spcBef>
                <a:spcPts val="0"/>
              </a:spcBef>
              <a:spcAft>
                <a:spcPts val="0"/>
              </a:spcAft>
              <a:buFont typeface="Arial" panose="020B0604020202020204" pitchFamily="34" charset="0"/>
              <a:buNone/>
              <a:defRPr/>
            </a:pPr>
            <a:r>
              <a:rPr lang="zh-CN" altLang="en-US" sz="2000" b="0" dirty="0">
                <a:solidFill>
                  <a:schemeClr val="tx1"/>
                </a:solidFill>
                <a:latin typeface="微软雅黑" panose="020B0503020204020204" pitchFamily="34" charset="-122"/>
                <a:ea typeface="微软雅黑" panose="020B0503020204020204" pitchFamily="34" charset="-122"/>
              </a:rPr>
              <a:t>多元与发展：世界经济政治文化发展的多元化</a:t>
            </a:r>
            <a:r>
              <a:rPr lang="zh-CN" altLang="en-US" sz="2000" b="0" dirty="0">
                <a:solidFill>
                  <a:schemeClr val="tx1"/>
                </a:solidFill>
                <a:latin typeface="Calibri" panose="020F0502020204030204" pitchFamily="34" charset="0"/>
                <a:ea typeface="微软雅黑" panose="020B0503020204020204" pitchFamily="34" charset="-122"/>
              </a:rPr>
              <a:t> </a:t>
            </a:r>
            <a:endParaRPr lang="zh-CN" altLang="en-US" sz="2000" dirty="0">
              <a:solidFill>
                <a:schemeClr val="tx1"/>
              </a:solidFill>
              <a:latin typeface="微软雅黑" panose="020B0503020204020204" pitchFamily="34" charset="-122"/>
              <a:ea typeface="微软雅黑" panose="020B0503020204020204" pitchFamily="34" charset="-122"/>
            </a:endParaRPr>
          </a:p>
          <a:p>
            <a:pPr fontAlgn="auto">
              <a:lnSpc>
                <a:spcPct val="120000"/>
              </a:lnSpc>
              <a:spcBef>
                <a:spcPts val="0"/>
              </a:spcBef>
              <a:spcAft>
                <a:spcPts val="0"/>
              </a:spcAft>
              <a:buFont typeface="Arial" panose="020B0604020202020204" pitchFamily="34" charset="0"/>
              <a:buNone/>
              <a:defRPr/>
            </a:pPr>
            <a:r>
              <a:rPr lang="zh-CN" altLang="en-US" sz="2000" b="0" dirty="0">
                <a:solidFill>
                  <a:schemeClr val="tx1"/>
                </a:solidFill>
                <a:latin typeface="微软雅黑" panose="020B0503020204020204" pitchFamily="34" charset="-122"/>
                <a:ea typeface="微软雅黑" panose="020B0503020204020204" pitchFamily="34" charset="-122"/>
              </a:rPr>
              <a:t>素养与发展：学术前沿和史典、史法与史观等</a:t>
            </a:r>
            <a:r>
              <a:rPr lang="zh-CN" altLang="en-US" sz="2000" b="0" dirty="0">
                <a:solidFill>
                  <a:schemeClr val="tx1"/>
                </a:solidFill>
                <a:latin typeface="Calibri" panose="020F0502020204030204" pitchFamily="34" charset="0"/>
                <a:ea typeface="微软雅黑" panose="020B0503020204020204" pitchFamily="34" charset="-122"/>
              </a:rPr>
              <a:t>  </a:t>
            </a:r>
            <a:endParaRPr lang="zh-CN" altLang="en-US" sz="2000" dirty="0">
              <a:solidFill>
                <a:schemeClr val="tx1"/>
              </a:solidFill>
              <a:latin typeface="微软雅黑" panose="020B0503020204020204" pitchFamily="34" charset="-122"/>
              <a:ea typeface="微软雅黑" panose="020B0503020204020204" pitchFamily="34" charset="-122"/>
            </a:endParaRPr>
          </a:p>
        </p:txBody>
      </p:sp>
      <p:sp>
        <p:nvSpPr>
          <p:cNvPr id="169986"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sym typeface="楷体_GB2312" pitchFamily="49" charset="-122"/>
              </a:rPr>
              <a:t>主题学习（探究性）</a:t>
            </a:r>
          </a:p>
          <a:p>
            <a:endParaRPr lang="zh-CN" altLang="en-US" sz="1800" smtClean="0">
              <a:latin typeface="微软雅黑"/>
              <a:ea typeface="微软雅黑"/>
            </a:endParaRPr>
          </a:p>
        </p:txBody>
      </p:sp>
    </p:spTree>
  </p:cSld>
  <p:clrMapOvr>
    <a:masterClrMapping/>
  </p:clrMapOvr>
  <p:transition spd="slow"/>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4146" name="文本占位符 17410"/>
          <p:cNvSpPr>
            <a:spLocks noGrp="1" noChangeArrowheads="1"/>
          </p:cNvSpPr>
          <p:nvPr>
            <p:ph idx="1"/>
          </p:nvPr>
        </p:nvSpPr>
        <p:spPr>
          <a:xfrm>
            <a:off x="650875" y="1497013"/>
            <a:ext cx="10515600" cy="5157787"/>
          </a:xfrm>
          <a:extLst>
            <a:ext uri="{909E8E84-426E-40DD-AFC4-6F175D3DCCD1}"/>
            <a:ext uri="{91240B29-F687-4F45-9708-019B960494DF}"/>
          </a:extLst>
        </p:spPr>
        <p:txBody>
          <a:bodyPr lIns="86627" tIns="43314" rIns="86627" bIns="43314" rtlCol="0"/>
          <a:lstStyle/>
          <a:p>
            <a:pPr marL="0" indent="0" fontAlgn="auto">
              <a:lnSpc>
                <a:spcPct val="125000"/>
              </a:lnSpc>
              <a:spcBef>
                <a:spcPts val="24"/>
              </a:spcBef>
              <a:spcAft>
                <a:spcPts val="0"/>
              </a:spcAft>
              <a:buFont typeface="Wingdings" panose="05000000000000000000" pitchFamily="2" charset="2"/>
              <a:buNone/>
              <a:defRPr/>
            </a:pPr>
            <a:r>
              <a:rPr lang="zh-CN" altLang="en-US" dirty="0" smtClean="0">
                <a:latin typeface="微软雅黑" panose="020B0503020204020204" pitchFamily="34" charset="-122"/>
                <a:ea typeface="微软雅黑" panose="020B0503020204020204" pitchFamily="34" charset="-122"/>
                <a:cs typeface="+mn-cs"/>
              </a:rPr>
              <a:t>中国土地和赋税发展沿革</a:t>
            </a:r>
          </a:p>
          <a:p>
            <a:pPr marL="0" indent="0" fontAlgn="auto">
              <a:lnSpc>
                <a:spcPct val="125000"/>
              </a:lnSpc>
              <a:spcBef>
                <a:spcPts val="24"/>
              </a:spcBef>
              <a:spcAft>
                <a:spcPts val="0"/>
              </a:spcAft>
              <a:buFont typeface="Wingdings" panose="05000000000000000000" pitchFamily="2" charset="2"/>
              <a:buNone/>
              <a:defRPr/>
            </a:pPr>
            <a:r>
              <a:rPr lang="zh-CN" altLang="en-US" dirty="0" smtClean="0">
                <a:latin typeface="微软雅黑" panose="020B0503020204020204" pitchFamily="34" charset="-122"/>
                <a:ea typeface="微软雅黑" panose="020B0503020204020204" pitchFamily="34" charset="-122"/>
                <a:cs typeface="+mn-cs"/>
              </a:rPr>
              <a:t>中华人民共和国的成立</a:t>
            </a:r>
          </a:p>
          <a:p>
            <a:pPr marL="0" indent="0" fontAlgn="auto">
              <a:lnSpc>
                <a:spcPct val="125000"/>
              </a:lnSpc>
              <a:spcBef>
                <a:spcPts val="24"/>
              </a:spcBef>
              <a:spcAft>
                <a:spcPts val="0"/>
              </a:spcAft>
              <a:buFont typeface="Wingdings" panose="05000000000000000000" pitchFamily="2" charset="2"/>
              <a:buNone/>
              <a:defRPr/>
            </a:pPr>
            <a:r>
              <a:rPr lang="zh-CN" altLang="en-US" dirty="0" smtClean="0">
                <a:latin typeface="微软雅黑" panose="020B0503020204020204" pitchFamily="34" charset="-122"/>
                <a:ea typeface="微软雅黑" panose="020B0503020204020204" pitchFamily="34" charset="-122"/>
                <a:cs typeface="+mn-cs"/>
                <a:sym typeface="楷体_GB2312" pitchFamily="49" charset="-122"/>
              </a:rPr>
              <a:t>中国近代主流思想演变与古代传统文化和西方近代思想文化的联系</a:t>
            </a:r>
            <a:endParaRPr lang="zh-CN" altLang="en-US" dirty="0" smtClean="0">
              <a:latin typeface="微软雅黑" panose="020B0503020204020204" pitchFamily="34" charset="-122"/>
              <a:ea typeface="微软雅黑" panose="020B0503020204020204" pitchFamily="34" charset="-122"/>
              <a:cs typeface="+mn-cs"/>
            </a:endParaRPr>
          </a:p>
          <a:p>
            <a:pPr marL="0" indent="0" fontAlgn="auto">
              <a:lnSpc>
                <a:spcPct val="125000"/>
              </a:lnSpc>
              <a:spcBef>
                <a:spcPts val="24"/>
              </a:spcBef>
              <a:spcAft>
                <a:spcPts val="0"/>
              </a:spcAft>
              <a:buFont typeface="Wingdings" panose="05000000000000000000" pitchFamily="2" charset="2"/>
              <a:buNone/>
              <a:defRPr/>
            </a:pPr>
            <a:r>
              <a:rPr lang="zh-CN" altLang="en-US" dirty="0" smtClean="0">
                <a:latin typeface="微软雅黑" panose="020B0503020204020204" pitchFamily="34" charset="-122"/>
                <a:ea typeface="微软雅黑" panose="020B0503020204020204" pitchFamily="34" charset="-122"/>
                <a:cs typeface="+mn-cs"/>
              </a:rPr>
              <a:t>近代西方主流经济学思想发展沿革</a:t>
            </a:r>
          </a:p>
          <a:p>
            <a:pPr marL="0" indent="0" fontAlgn="auto">
              <a:lnSpc>
                <a:spcPct val="125000"/>
              </a:lnSpc>
              <a:spcBef>
                <a:spcPts val="24"/>
              </a:spcBef>
              <a:spcAft>
                <a:spcPts val="0"/>
              </a:spcAft>
              <a:buFont typeface="Wingdings" panose="05000000000000000000" pitchFamily="2" charset="2"/>
              <a:buNone/>
              <a:defRPr/>
            </a:pPr>
            <a:r>
              <a:rPr lang="zh-CN" altLang="en-US" dirty="0" smtClean="0">
                <a:latin typeface="微软雅黑" panose="020B0503020204020204" pitchFamily="34" charset="-122"/>
                <a:ea typeface="微软雅黑" panose="020B0503020204020204" pitchFamily="34" charset="-122"/>
                <a:cs typeface="+mn-cs"/>
              </a:rPr>
              <a:t>近代英法德关系发展沿革</a:t>
            </a:r>
          </a:p>
          <a:p>
            <a:pPr marL="0" indent="0" fontAlgn="auto">
              <a:lnSpc>
                <a:spcPct val="125000"/>
              </a:lnSpc>
              <a:spcBef>
                <a:spcPts val="24"/>
              </a:spcBef>
              <a:spcAft>
                <a:spcPts val="0"/>
              </a:spcAft>
              <a:buFont typeface="Wingdings" panose="05000000000000000000" pitchFamily="2" charset="2"/>
              <a:buNone/>
              <a:defRPr/>
            </a:pPr>
            <a:r>
              <a:rPr lang="zh-CN" altLang="en-US" dirty="0" smtClean="0">
                <a:latin typeface="微软雅黑" panose="020B0503020204020204" pitchFamily="34" charset="-122"/>
                <a:ea typeface="微软雅黑" panose="020B0503020204020204" pitchFamily="34" charset="-122"/>
                <a:cs typeface="+mn-cs"/>
                <a:sym typeface="楷体_GB2312" pitchFamily="49" charset="-122"/>
              </a:rPr>
              <a:t>民主政治和法制建设</a:t>
            </a:r>
          </a:p>
          <a:p>
            <a:pPr marL="0" indent="0" fontAlgn="auto">
              <a:lnSpc>
                <a:spcPct val="125000"/>
              </a:lnSpc>
              <a:spcBef>
                <a:spcPts val="24"/>
              </a:spcBef>
              <a:spcAft>
                <a:spcPts val="0"/>
              </a:spcAft>
              <a:buFont typeface="Wingdings" panose="05000000000000000000" pitchFamily="2" charset="2"/>
              <a:buNone/>
              <a:defRPr/>
            </a:pPr>
            <a:r>
              <a:rPr lang="zh-CN" altLang="en-US" dirty="0" smtClean="0">
                <a:latin typeface="微软雅黑" panose="020B0503020204020204" pitchFamily="34" charset="-122"/>
                <a:ea typeface="微软雅黑" panose="020B0503020204020204" pitchFamily="34" charset="-122"/>
                <a:cs typeface="+mn-cs"/>
                <a:sym typeface="楷体_GB2312" pitchFamily="49" charset="-122"/>
              </a:rPr>
              <a:t>科技革命</a:t>
            </a:r>
          </a:p>
          <a:p>
            <a:pPr marL="0" indent="0" fontAlgn="auto">
              <a:lnSpc>
                <a:spcPct val="125000"/>
              </a:lnSpc>
              <a:spcBef>
                <a:spcPts val="24"/>
              </a:spcBef>
              <a:spcAft>
                <a:spcPts val="0"/>
              </a:spcAft>
              <a:buFont typeface="Wingdings" panose="05000000000000000000" pitchFamily="2" charset="2"/>
              <a:buNone/>
              <a:defRPr/>
            </a:pPr>
            <a:r>
              <a:rPr lang="zh-CN" altLang="en-US" dirty="0" smtClean="0">
                <a:latin typeface="微软雅黑" panose="020B0503020204020204" pitchFamily="34" charset="-122"/>
                <a:ea typeface="微软雅黑" panose="020B0503020204020204" pitchFamily="34" charset="-122"/>
                <a:cs typeface="+mn-cs"/>
              </a:rPr>
              <a:t>中东问题</a:t>
            </a:r>
          </a:p>
          <a:p>
            <a:pPr marL="0" indent="0" fontAlgn="auto">
              <a:lnSpc>
                <a:spcPct val="125000"/>
              </a:lnSpc>
              <a:spcBef>
                <a:spcPts val="24"/>
              </a:spcBef>
              <a:spcAft>
                <a:spcPts val="0"/>
              </a:spcAft>
              <a:buFont typeface="Wingdings" panose="05000000000000000000" pitchFamily="2" charset="2"/>
              <a:buNone/>
              <a:defRPr/>
            </a:pPr>
            <a:r>
              <a:rPr lang="zh-CN" altLang="en-US" dirty="0" smtClean="0">
                <a:latin typeface="微软雅黑" panose="020B0503020204020204" pitchFamily="34" charset="-122"/>
                <a:ea typeface="微软雅黑" panose="020B0503020204020204" pitchFamily="34" charset="-122"/>
                <a:cs typeface="+mn-cs"/>
                <a:sym typeface="楷体_GB2312" pitchFamily="49" charset="-122"/>
              </a:rPr>
              <a:t>全球化进程及其对东西方的影响</a:t>
            </a:r>
          </a:p>
          <a:p>
            <a:pPr marL="0" indent="0" fontAlgn="auto">
              <a:lnSpc>
                <a:spcPct val="125000"/>
              </a:lnSpc>
              <a:spcBef>
                <a:spcPts val="24"/>
              </a:spcBef>
              <a:spcAft>
                <a:spcPts val="0"/>
              </a:spcAft>
              <a:buFont typeface="Wingdings" panose="05000000000000000000" pitchFamily="2" charset="2"/>
              <a:buNone/>
              <a:defRPr/>
            </a:pPr>
            <a:r>
              <a:rPr lang="zh-CN" altLang="en-US" dirty="0" smtClean="0">
                <a:latin typeface="微软雅黑" panose="020B0503020204020204" pitchFamily="34" charset="-122"/>
                <a:ea typeface="微软雅黑" panose="020B0503020204020204" pitchFamily="34" charset="-122"/>
                <a:cs typeface="+mn-cs"/>
              </a:rPr>
              <a:t>郑和下西洋和西方大航海之比较</a:t>
            </a:r>
          </a:p>
          <a:p>
            <a:pPr marL="0" indent="0" fontAlgn="auto">
              <a:lnSpc>
                <a:spcPct val="125000"/>
              </a:lnSpc>
              <a:spcBef>
                <a:spcPts val="24"/>
              </a:spcBef>
              <a:spcAft>
                <a:spcPts val="0"/>
              </a:spcAft>
              <a:buFont typeface="Wingdings" panose="05000000000000000000" pitchFamily="2" charset="2"/>
              <a:buNone/>
              <a:defRPr/>
            </a:pPr>
            <a:r>
              <a:rPr lang="zh-CN" altLang="en-US" dirty="0" smtClean="0">
                <a:latin typeface="微软雅黑" panose="020B0503020204020204" pitchFamily="34" charset="-122"/>
                <a:ea typeface="微软雅黑" panose="020B0503020204020204" pitchFamily="34" charset="-122"/>
                <a:cs typeface="+mn-cs"/>
              </a:rPr>
              <a:t>中西方近代化的比较</a:t>
            </a:r>
          </a:p>
          <a:p>
            <a:pPr marL="0" indent="0" fontAlgn="auto">
              <a:lnSpc>
                <a:spcPct val="125000"/>
              </a:lnSpc>
              <a:spcBef>
                <a:spcPts val="24"/>
              </a:spcBef>
              <a:spcAft>
                <a:spcPts val="0"/>
              </a:spcAft>
              <a:buFont typeface="Wingdings" panose="05000000000000000000" pitchFamily="2" charset="2"/>
              <a:buNone/>
              <a:defRPr/>
            </a:pPr>
            <a:endParaRPr lang="zh-CN" altLang="en-US" sz="2653" dirty="0">
              <a:latin typeface="微软雅黑" panose="020B0503020204020204" pitchFamily="34" charset="-122"/>
              <a:ea typeface="微软雅黑" panose="020B0503020204020204" pitchFamily="34" charset="-122"/>
              <a:cs typeface="+mn-cs"/>
            </a:endParaRPr>
          </a:p>
        </p:txBody>
      </p:sp>
      <p:sp>
        <p:nvSpPr>
          <p:cNvPr id="171010" name="内容占位符 1"/>
          <p:cNvSpPr>
            <a:spLocks noGrp="1"/>
          </p:cNvSpPr>
          <p:nvPr>
            <p:ph sz="quarter" idx="13"/>
          </p:nvPr>
        </p:nvSpPr>
        <p:spPr>
          <a:xfrm>
            <a:off x="1116013" y="439738"/>
            <a:ext cx="6383337" cy="581025"/>
          </a:xfrm>
        </p:spPr>
        <p:txBody>
          <a:bodyPr/>
          <a:lstStyle/>
          <a:p>
            <a:r>
              <a:rPr lang="zh-CN" altLang="en-US" smtClean="0">
                <a:latin typeface="微软雅黑"/>
                <a:ea typeface="微软雅黑"/>
                <a:sym typeface="楷体_GB2312" pitchFamily="49" charset="-122"/>
              </a:rPr>
              <a:t>主题学习（探究性）</a:t>
            </a:r>
            <a:endParaRPr lang="zh-CN" altLang="en-US" smtClean="0">
              <a:latin typeface="微软雅黑"/>
              <a:ea typeface="微软雅黑"/>
            </a:endParaRP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81000" y="1327150"/>
            <a:ext cx="10831513" cy="5297488"/>
          </a:xfrm>
        </p:spPr>
        <p:txBody>
          <a:bodyPr rtlCol="0">
            <a:noAutofit/>
          </a:bodyPr>
          <a:lstStyle/>
          <a:p>
            <a:pPr fontAlgn="auto">
              <a:lnSpc>
                <a:spcPct val="200000"/>
              </a:lnSpc>
              <a:spcAft>
                <a:spcPts val="0"/>
              </a:spcAft>
              <a:defRPr/>
            </a:pPr>
            <a:r>
              <a:rPr lang="zh-CN" altLang="en-US" sz="2800" dirty="0" smtClean="0">
                <a:latin typeface="微软雅黑" panose="020B0503020204020204" pitchFamily="34" charset="-122"/>
                <a:ea typeface="微软雅黑" panose="020B0503020204020204" pitchFamily="34" charset="-122"/>
                <a:cs typeface="+mn-cs"/>
              </a:rPr>
              <a:t>中学教师不可能像大学教师那样去研究，也不是要通过教学和考试让学生成为历史学家，而是要</a:t>
            </a:r>
            <a:r>
              <a:rPr lang="zh-CN" altLang="en-US" sz="2800" dirty="0">
                <a:latin typeface="微软雅黑" panose="020B0503020204020204" pitchFamily="34" charset="-122"/>
                <a:ea typeface="微软雅黑" panose="020B0503020204020204" pitchFamily="34" charset="-122"/>
                <a:cs typeface="+mn-cs"/>
              </a:rPr>
              <a:t>教会</a:t>
            </a:r>
            <a:r>
              <a:rPr lang="zh-CN" altLang="en-US" sz="2800" dirty="0" smtClean="0">
                <a:latin typeface="微软雅黑" panose="020B0503020204020204" pitchFamily="34" charset="-122"/>
                <a:ea typeface="微软雅黑" panose="020B0503020204020204" pitchFamily="34" charset="-122"/>
                <a:cs typeface="+mn-cs"/>
              </a:rPr>
              <a:t>学生像历史学家那样思考</a:t>
            </a:r>
            <a:r>
              <a:rPr lang="zh-CN" altLang="en-US" sz="2800" dirty="0">
                <a:latin typeface="微软雅黑" panose="020B0503020204020204" pitchFamily="34" charset="-122"/>
                <a:ea typeface="微软雅黑" panose="020B0503020204020204" pitchFamily="34" charset="-122"/>
                <a:cs typeface="+mn-cs"/>
              </a:rPr>
              <a:t>。</a:t>
            </a:r>
            <a:endParaRPr lang="zh-CN" altLang="en-US" sz="2800" dirty="0" smtClean="0">
              <a:latin typeface="微软雅黑" panose="020B0503020204020204" pitchFamily="34" charset="-122"/>
              <a:ea typeface="微软雅黑" panose="020B0503020204020204" pitchFamily="34" charset="-122"/>
              <a:cs typeface="+mn-cs"/>
            </a:endParaRPr>
          </a:p>
          <a:p>
            <a:pPr fontAlgn="auto">
              <a:lnSpc>
                <a:spcPct val="200000"/>
              </a:lnSpc>
              <a:spcAft>
                <a:spcPts val="0"/>
              </a:spcAft>
              <a:defRPr/>
            </a:pPr>
            <a:r>
              <a:rPr lang="zh-CN" altLang="en-US" sz="2800" dirty="0" smtClean="0">
                <a:latin typeface="微软雅黑" panose="020B0503020204020204" pitchFamily="34" charset="-122"/>
                <a:ea typeface="微软雅黑" panose="020B0503020204020204" pitchFamily="34" charset="-122"/>
                <a:cs typeface="+mn-cs"/>
              </a:rPr>
              <a:t>教会学生如何学习，如何思考，如何理性的认识自己、认识世界才是历史教育的真谛。</a:t>
            </a:r>
          </a:p>
          <a:p>
            <a:pPr marL="0" indent="0" fontAlgn="auto">
              <a:lnSpc>
                <a:spcPct val="200000"/>
              </a:lnSpc>
              <a:spcAft>
                <a:spcPts val="0"/>
              </a:spcAft>
              <a:buFont typeface="Wingdings" panose="05000000000000000000" pitchFamily="2" charset="2"/>
              <a:buNone/>
              <a:defRPr/>
            </a:pPr>
            <a:endParaRPr lang="zh-CN" altLang="en-US" sz="1400" dirty="0">
              <a:cs typeface="+mn-cs"/>
            </a:endParaRPr>
          </a:p>
        </p:txBody>
      </p:sp>
      <p:sp>
        <p:nvSpPr>
          <p:cNvPr id="48130"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教师的作用</a:t>
            </a:r>
          </a:p>
        </p:txBody>
      </p:sp>
      <p:sp>
        <p:nvSpPr>
          <p:cNvPr id="48131" name="矩形 16"/>
          <p:cNvSpPr>
            <a:spLocks noChangeArrowheads="1"/>
          </p:cNvSpPr>
          <p:nvPr/>
        </p:nvSpPr>
        <p:spPr bwMode="auto">
          <a:xfrm>
            <a:off x="-1204913" y="530225"/>
            <a:ext cx="717550" cy="3770313"/>
          </a:xfrm>
          <a:prstGeom prst="rect">
            <a:avLst/>
          </a:prstGeom>
          <a:noFill/>
          <a:ln w="9525">
            <a:noFill/>
            <a:miter lim="800000"/>
            <a:headEnd/>
            <a:tailEnd/>
          </a:ln>
        </p:spPr>
        <p:txBody>
          <a:bodyPr wrap="none">
            <a:spAutoFit/>
          </a:bodyPr>
          <a:lstStyle/>
          <a:p>
            <a:r>
              <a:rPr lang="zh-CN" altLang="en-US" sz="23900">
                <a:solidFill>
                  <a:srgbClr val="009CFF"/>
                </a:solidFill>
                <a:latin typeface="Impact"/>
                <a:ea typeface="微软雅黑"/>
                <a:cs typeface="微软雅黑"/>
              </a:rPr>
              <a:t> </a:t>
            </a:r>
          </a:p>
        </p:txBody>
      </p:sp>
      <p:sp>
        <p:nvSpPr>
          <p:cNvPr id="48132" name="矩形 16"/>
          <p:cNvSpPr>
            <a:spLocks noChangeArrowheads="1"/>
          </p:cNvSpPr>
          <p:nvPr/>
        </p:nvSpPr>
        <p:spPr bwMode="auto">
          <a:xfrm>
            <a:off x="-1204913" y="530225"/>
            <a:ext cx="723900" cy="3770313"/>
          </a:xfrm>
          <a:prstGeom prst="rect">
            <a:avLst/>
          </a:prstGeom>
          <a:noFill/>
          <a:ln w="9525">
            <a:noFill/>
            <a:miter lim="800000"/>
            <a:headEnd/>
            <a:tailEnd/>
          </a:ln>
        </p:spPr>
        <p:txBody>
          <a:bodyPr wrap="none">
            <a:spAutoFit/>
          </a:bodyPr>
          <a:lstStyle/>
          <a:p>
            <a:r>
              <a:rPr lang="zh-CN" altLang="en-US" sz="23900">
                <a:solidFill>
                  <a:srgbClr val="009CFF"/>
                </a:solidFill>
                <a:latin typeface="Impact"/>
                <a:ea typeface="微软雅黑"/>
                <a:cs typeface="微软雅黑"/>
              </a:rPr>
              <a:t> </a:t>
            </a:r>
          </a:p>
        </p:txBody>
      </p:sp>
    </p:spTree>
  </p:cSld>
  <p:clrMapOvr>
    <a:masterClrMapping/>
  </p:clrMapOvr>
  <p:transition spd="slow"/>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2033" name="图片 -2147482616" descr="HWZ8O@KZI2(F(UM4KE9YZ%6"/>
          <p:cNvPicPr>
            <a:picLocks noChangeAspect="1" noChangeArrowheads="1"/>
          </p:cNvPicPr>
          <p:nvPr/>
        </p:nvPicPr>
        <p:blipFill>
          <a:blip r:embed="rId2"/>
          <a:srcRect/>
          <a:stretch>
            <a:fillRect/>
          </a:stretch>
        </p:blipFill>
        <p:spPr bwMode="auto">
          <a:xfrm>
            <a:off x="7791450" y="2876550"/>
            <a:ext cx="3721100" cy="2173288"/>
          </a:xfrm>
          <a:prstGeom prst="rect">
            <a:avLst/>
          </a:prstGeom>
          <a:noFill/>
          <a:ln w="9525">
            <a:noFill/>
            <a:miter lim="800000"/>
            <a:headEnd/>
            <a:tailEnd/>
          </a:ln>
        </p:spPr>
      </p:pic>
      <p:sp>
        <p:nvSpPr>
          <p:cNvPr id="172034" name="文本框 1"/>
          <p:cNvSpPr txBox="1">
            <a:spLocks noChangeArrowheads="1"/>
          </p:cNvSpPr>
          <p:nvPr/>
        </p:nvSpPr>
        <p:spPr bwMode="auto">
          <a:xfrm>
            <a:off x="182563" y="1839913"/>
            <a:ext cx="7608887" cy="4246562"/>
          </a:xfrm>
          <a:prstGeom prst="rect">
            <a:avLst/>
          </a:prstGeom>
          <a:noFill/>
          <a:ln w="9525">
            <a:noFill/>
            <a:miter lim="800000"/>
            <a:headEnd/>
            <a:tailEnd/>
          </a:ln>
        </p:spPr>
        <p:txBody>
          <a:bodyPr>
            <a:spAutoFit/>
          </a:bodyPr>
          <a:lstStyle/>
          <a:p>
            <a:pPr>
              <a:buFont typeface="Arial" charset="0"/>
              <a:buNone/>
            </a:pPr>
            <a:r>
              <a:rPr lang="zh-CN" altLang="en-US" b="1">
                <a:latin typeface="微软雅黑"/>
                <a:ea typeface="微软雅黑"/>
                <a:cs typeface="微软雅黑"/>
              </a:rPr>
              <a:t>（二）卢梭与他的启蒙思想（</a:t>
            </a:r>
            <a:r>
              <a:rPr lang="en-US" altLang="zh-CN" b="1">
                <a:latin typeface="微软雅黑"/>
                <a:ea typeface="微软雅黑"/>
                <a:cs typeface="微软雅黑"/>
              </a:rPr>
              <a:t>20</a:t>
            </a:r>
            <a:r>
              <a:rPr lang="zh-CN" altLang="en-US" b="1">
                <a:latin typeface="微软雅黑"/>
                <a:ea typeface="微软雅黑"/>
                <a:cs typeface="微软雅黑"/>
              </a:rPr>
              <a:t>分）</a:t>
            </a:r>
          </a:p>
          <a:p>
            <a:pPr>
              <a:buFont typeface="Arial" charset="0"/>
              <a:buNone/>
            </a:pPr>
            <a:r>
              <a:rPr lang="zh-CN" altLang="en-US">
                <a:latin typeface="微软雅黑"/>
                <a:ea typeface="微软雅黑"/>
                <a:cs typeface="微软雅黑"/>
              </a:rPr>
              <a:t>拟写一篇题为“卢梭与他的启蒙思想”的小论文，首先需要收集、辨析史料。</a:t>
            </a:r>
          </a:p>
          <a:p>
            <a:pPr>
              <a:buFont typeface="Arial" charset="0"/>
              <a:buNone/>
            </a:pPr>
            <a:r>
              <a:rPr lang="en-US" altLang="zh-CN">
                <a:latin typeface="微软雅黑"/>
                <a:ea typeface="微软雅黑"/>
                <a:cs typeface="微软雅黑"/>
              </a:rPr>
              <a:t>23</a:t>
            </a:r>
            <a:r>
              <a:rPr lang="zh-CN" altLang="en-US">
                <a:latin typeface="微软雅黑"/>
                <a:ea typeface="微软雅黑"/>
                <a:cs typeface="微软雅黑"/>
              </a:rPr>
              <a:t>．从以上三则史料中选出第一手史料和第二手史料（填写字母）。</a:t>
            </a:r>
          </a:p>
          <a:p>
            <a:pPr>
              <a:buFont typeface="Arial" charset="0"/>
              <a:buNone/>
            </a:pPr>
            <a:r>
              <a:rPr lang="zh-CN" altLang="en-US">
                <a:latin typeface="微软雅黑"/>
                <a:ea typeface="微软雅黑"/>
                <a:cs typeface="微软雅黑"/>
              </a:rPr>
              <a:t>（</a:t>
            </a:r>
            <a:r>
              <a:rPr lang="en-US" altLang="zh-CN">
                <a:latin typeface="微软雅黑"/>
                <a:ea typeface="微软雅黑"/>
                <a:cs typeface="微软雅黑"/>
              </a:rPr>
              <a:t>6</a:t>
            </a:r>
            <a:r>
              <a:rPr lang="zh-CN" altLang="en-US">
                <a:latin typeface="微软雅黑"/>
                <a:ea typeface="微软雅黑"/>
                <a:cs typeface="微软雅黑"/>
              </a:rPr>
              <a:t>分）</a:t>
            </a:r>
          </a:p>
          <a:p>
            <a:pPr>
              <a:buFont typeface="Arial" charset="0"/>
              <a:buNone/>
            </a:pPr>
            <a:r>
              <a:rPr lang="zh-CN" altLang="en-US">
                <a:latin typeface="微软雅黑"/>
                <a:ea typeface="微软雅黑"/>
                <a:cs typeface="微软雅黑"/>
              </a:rPr>
              <a:t>阅读雷蒙特鲁松</a:t>
            </a:r>
            <a:r>
              <a:rPr lang="en-US" altLang="zh-CN">
                <a:latin typeface="微软雅黑"/>
                <a:ea typeface="微软雅黑"/>
                <a:cs typeface="微软雅黑"/>
              </a:rPr>
              <a:t>《</a:t>
            </a:r>
            <a:r>
              <a:rPr lang="zh-CN" altLang="en-US">
                <a:latin typeface="微软雅黑"/>
                <a:ea typeface="微软雅黑"/>
                <a:cs typeface="微软雅黑"/>
              </a:rPr>
              <a:t>卢梭传</a:t>
            </a:r>
            <a:r>
              <a:rPr lang="en-US" altLang="zh-CN">
                <a:latin typeface="微软雅黑"/>
                <a:ea typeface="微软雅黑"/>
                <a:cs typeface="微软雅黑"/>
              </a:rPr>
              <a:t>》</a:t>
            </a:r>
            <a:r>
              <a:rPr lang="zh-CN" altLang="en-US">
                <a:latin typeface="微软雅黑"/>
                <a:ea typeface="微软雅黑"/>
                <a:cs typeface="微软雅黑"/>
              </a:rPr>
              <a:t>一书中的</a:t>
            </a:r>
          </a:p>
          <a:p>
            <a:pPr>
              <a:buFont typeface="Arial" charset="0"/>
              <a:buNone/>
            </a:pPr>
            <a:r>
              <a:rPr lang="zh-CN" altLang="en-US">
                <a:latin typeface="微软雅黑"/>
                <a:ea typeface="微软雅黑"/>
                <a:cs typeface="微软雅黑"/>
              </a:rPr>
              <a:t>叙述：</a:t>
            </a:r>
            <a:r>
              <a:rPr lang="en-US" altLang="zh-CN">
                <a:latin typeface="微软雅黑"/>
                <a:ea typeface="微软雅黑"/>
                <a:cs typeface="微软雅黑"/>
              </a:rPr>
              <a:t>1794</a:t>
            </a:r>
            <a:r>
              <a:rPr lang="zh-CN" altLang="en-US">
                <a:latin typeface="微软雅黑"/>
                <a:ea typeface="微软雅黑"/>
                <a:cs typeface="微软雅黑"/>
              </a:rPr>
              <a:t>年</a:t>
            </a:r>
            <a:r>
              <a:rPr lang="en-US" altLang="zh-CN">
                <a:latin typeface="微软雅黑"/>
                <a:ea typeface="微软雅黑"/>
                <a:cs typeface="微软雅黑"/>
              </a:rPr>
              <a:t>10</a:t>
            </a:r>
            <a:r>
              <a:rPr lang="zh-CN" altLang="en-US">
                <a:latin typeface="微软雅黑"/>
                <a:ea typeface="微软雅黑"/>
                <a:cs typeface="微软雅黑"/>
              </a:rPr>
              <a:t>月，卢梭的灵柩运到</a:t>
            </a:r>
          </a:p>
          <a:p>
            <a:pPr>
              <a:buFont typeface="Arial" charset="0"/>
              <a:buNone/>
            </a:pPr>
            <a:r>
              <a:rPr lang="zh-CN" altLang="en-US">
                <a:latin typeface="微软雅黑"/>
                <a:ea typeface="微软雅黑"/>
                <a:cs typeface="微软雅黑"/>
              </a:rPr>
              <a:t>巴黎，受到当地民众的隆重欢迎，有</a:t>
            </a:r>
          </a:p>
          <a:p>
            <a:pPr>
              <a:buFont typeface="Arial" charset="0"/>
              <a:buNone/>
            </a:pPr>
            <a:r>
              <a:rPr lang="zh-CN" altLang="en-US">
                <a:latin typeface="微软雅黑"/>
                <a:ea typeface="微软雅黑"/>
                <a:cs typeface="微软雅黑"/>
              </a:rPr>
              <a:t>人举着“</a:t>
            </a:r>
            <a:r>
              <a:rPr lang="en-US" altLang="zh-CN">
                <a:latin typeface="微软雅黑"/>
                <a:ea typeface="微软雅黑"/>
                <a:cs typeface="微软雅黑"/>
              </a:rPr>
              <a:t>《</a:t>
            </a:r>
            <a:r>
              <a:rPr lang="zh-CN" altLang="en-US">
                <a:latin typeface="微软雅黑"/>
                <a:ea typeface="微软雅黑"/>
                <a:cs typeface="微软雅黑"/>
              </a:rPr>
              <a:t>社会契约论</a:t>
            </a:r>
            <a:r>
              <a:rPr lang="en-US" altLang="zh-CN">
                <a:latin typeface="微软雅黑"/>
                <a:ea typeface="微软雅黑"/>
                <a:cs typeface="微软雅黑"/>
              </a:rPr>
              <a:t>》</a:t>
            </a:r>
            <a:r>
              <a:rPr lang="zh-CN" altLang="en-US">
                <a:latin typeface="微软雅黑"/>
                <a:ea typeface="微软雅黑"/>
                <a:cs typeface="微软雅黑"/>
              </a:rPr>
              <a:t>是立法者的</a:t>
            </a:r>
          </a:p>
          <a:p>
            <a:pPr>
              <a:buFont typeface="Arial" charset="0"/>
              <a:buNone/>
            </a:pPr>
            <a:r>
              <a:rPr lang="zh-CN" altLang="en-US">
                <a:latin typeface="微软雅黑"/>
                <a:ea typeface="微软雅黑"/>
                <a:cs typeface="微软雅黑"/>
              </a:rPr>
              <a:t>指路明灯”的牌子。后来的评论者认为</a:t>
            </a:r>
            <a:r>
              <a:rPr lang="en-US" altLang="zh-CN">
                <a:latin typeface="微软雅黑"/>
                <a:ea typeface="微软雅黑"/>
                <a:cs typeface="微软雅黑"/>
              </a:rPr>
              <a:t>《</a:t>
            </a:r>
            <a:r>
              <a:rPr lang="zh-CN" altLang="en-US">
                <a:latin typeface="微软雅黑"/>
                <a:ea typeface="微软雅黑"/>
                <a:cs typeface="微软雅黑"/>
              </a:rPr>
              <a:t>社会契约论</a:t>
            </a:r>
            <a:r>
              <a:rPr lang="en-US" altLang="zh-CN">
                <a:latin typeface="微软雅黑"/>
                <a:ea typeface="微软雅黑"/>
                <a:cs typeface="微软雅黑"/>
              </a:rPr>
              <a:t>》</a:t>
            </a:r>
            <a:r>
              <a:rPr lang="zh-CN" altLang="en-US">
                <a:latin typeface="微软雅黑"/>
                <a:ea typeface="微软雅黑"/>
                <a:cs typeface="微软雅黑"/>
              </a:rPr>
              <a:t>是民主主义的基本教科书，也有人说他是各种专制主义的依据，还有人认为卢梭是法西斯主义的鼻祖。所有这些说法，无论是褒是贬，都断章取义地发挥，不符合它的整体思想。我们应当说他是一个真正的民主主义者。</a:t>
            </a:r>
          </a:p>
          <a:p>
            <a:pPr>
              <a:buFont typeface="Arial" charset="0"/>
              <a:buNone/>
            </a:pPr>
            <a:r>
              <a:rPr lang="en-US" altLang="zh-CN">
                <a:latin typeface="微软雅黑"/>
                <a:ea typeface="微软雅黑"/>
                <a:cs typeface="微软雅黑"/>
              </a:rPr>
              <a:t>24</a:t>
            </a:r>
            <a:r>
              <a:rPr lang="zh-CN" altLang="en-US">
                <a:latin typeface="微软雅黑"/>
                <a:ea typeface="微软雅黑"/>
                <a:cs typeface="微软雅黑"/>
              </a:rPr>
              <a:t>．选取并概括作者的事实陈述。（</a:t>
            </a:r>
            <a:r>
              <a:rPr lang="en-US" altLang="zh-CN">
                <a:latin typeface="微软雅黑"/>
                <a:ea typeface="微软雅黑"/>
                <a:cs typeface="微软雅黑"/>
              </a:rPr>
              <a:t>8</a:t>
            </a:r>
            <a:r>
              <a:rPr lang="zh-CN" altLang="en-US">
                <a:latin typeface="微软雅黑"/>
                <a:ea typeface="微软雅黑"/>
                <a:cs typeface="微软雅黑"/>
              </a:rPr>
              <a:t>分）</a:t>
            </a:r>
          </a:p>
          <a:p>
            <a:pPr>
              <a:buFont typeface="Arial" charset="0"/>
              <a:buNone/>
            </a:pPr>
            <a:r>
              <a:rPr lang="en-US" altLang="zh-CN">
                <a:latin typeface="微软雅黑"/>
                <a:ea typeface="微软雅黑"/>
                <a:cs typeface="微软雅黑"/>
              </a:rPr>
              <a:t>25</a:t>
            </a:r>
            <a:r>
              <a:rPr lang="zh-CN" altLang="en-US">
                <a:latin typeface="微软雅黑"/>
                <a:ea typeface="微软雅黑"/>
                <a:cs typeface="微软雅黑"/>
              </a:rPr>
              <a:t>．你是否同意作者对卢梭学说的评价？说明你的理由。（</a:t>
            </a:r>
            <a:r>
              <a:rPr lang="en-US" altLang="zh-CN">
                <a:latin typeface="微软雅黑"/>
                <a:ea typeface="微软雅黑"/>
                <a:cs typeface="微软雅黑"/>
              </a:rPr>
              <a:t>6</a:t>
            </a:r>
            <a:r>
              <a:rPr lang="zh-CN" altLang="en-US">
                <a:latin typeface="微软雅黑"/>
                <a:ea typeface="微软雅黑"/>
                <a:cs typeface="微软雅黑"/>
              </a:rPr>
              <a:t>分）</a:t>
            </a:r>
            <a:endParaRPr lang="zh-CN" altLang="en-US" b="1">
              <a:latin typeface="微软雅黑"/>
              <a:ea typeface="微软雅黑"/>
              <a:cs typeface="微软雅黑"/>
            </a:endParaRPr>
          </a:p>
        </p:txBody>
      </p:sp>
      <p:sp>
        <p:nvSpPr>
          <p:cNvPr id="172035" name="文本框 5"/>
          <p:cNvSpPr txBox="1">
            <a:spLocks noChangeArrowheads="1"/>
          </p:cNvSpPr>
          <p:nvPr/>
        </p:nvSpPr>
        <p:spPr bwMode="auto">
          <a:xfrm>
            <a:off x="4206875" y="1168400"/>
            <a:ext cx="3416300" cy="523875"/>
          </a:xfrm>
          <a:prstGeom prst="rect">
            <a:avLst/>
          </a:prstGeom>
          <a:noFill/>
          <a:ln w="9525">
            <a:noFill/>
            <a:miter lim="800000"/>
            <a:headEnd/>
            <a:tailEnd/>
          </a:ln>
        </p:spPr>
        <p:txBody>
          <a:bodyPr wrap="none">
            <a:spAutoFit/>
          </a:bodyPr>
          <a:lstStyle/>
          <a:p>
            <a:pPr algn="ctr">
              <a:buFont typeface="Arial" charset="0"/>
              <a:buNone/>
            </a:pPr>
            <a:r>
              <a:rPr lang="zh-CN" altLang="en-US" sz="2800" b="1">
                <a:latin typeface="微软雅黑"/>
                <a:ea typeface="微软雅黑"/>
                <a:cs typeface="微软雅黑"/>
                <a:sym typeface="楷体_GB2312" pitchFamily="49" charset="-122"/>
              </a:rPr>
              <a:t>主题学习（探究性）</a:t>
            </a:r>
          </a:p>
        </p:txBody>
      </p:sp>
      <p:sp>
        <p:nvSpPr>
          <p:cNvPr id="3" name="内容占位符 2"/>
          <p:cNvSpPr>
            <a:spLocks noGrp="1"/>
          </p:cNvSpPr>
          <p:nvPr>
            <p:ph sz="quarter" idx="13"/>
          </p:nvPr>
        </p:nvSpPr>
        <p:spPr/>
        <p:txBody>
          <a:bodyPr rtlCol="0">
            <a:normAutofit/>
          </a:bodyPr>
          <a:lstStyle/>
          <a:p>
            <a:pPr fontAlgn="auto">
              <a:spcAft>
                <a:spcPts val="0"/>
              </a:spcAft>
              <a:buFont typeface="Arial" panose="020B0604020202020204" pitchFamily="34" charset="0"/>
              <a:buNone/>
              <a:defRPr/>
            </a:pPr>
            <a:r>
              <a:rPr kumimoji="1" lang="zh-CN" altLang="en-US" dirty="0">
                <a:ea typeface="微软雅黑" panose="020B0503020204020204" pitchFamily="34" charset="-122"/>
                <a:cs typeface="+mn-cs"/>
              </a:rPr>
              <a:t>教材</a:t>
            </a:r>
            <a:r>
              <a:rPr kumimoji="1" lang="zh-CN" altLang="en-US" dirty="0" smtClean="0">
                <a:ea typeface="微软雅黑" panose="020B0503020204020204" pitchFamily="34" charset="-122"/>
                <a:cs typeface="+mn-cs"/>
              </a:rPr>
              <a:t>处理</a:t>
            </a:r>
            <a:endParaRPr kumimoji="1" lang="zh-CN" altLang="en-US" sz="2400" dirty="0">
              <a:solidFill>
                <a:schemeClr val="tx1">
                  <a:lumMod val="65000"/>
                  <a:lumOff val="35000"/>
                </a:schemeClr>
              </a:solidFill>
              <a:effectLst>
                <a:glow rad="101600">
                  <a:schemeClr val="bg2">
                    <a:alpha val="60000"/>
                  </a:schemeClr>
                </a:glow>
              </a:effectLst>
              <a:latin typeface="华文细黑" panose="02010600040101010101" pitchFamily="2" charset="-122"/>
              <a:ea typeface="华文细黑" panose="02010600040101010101" pitchFamily="2" charset="-122"/>
              <a:cs typeface="+mn-cs"/>
            </a:endParaRPr>
          </a:p>
        </p:txBody>
      </p:sp>
    </p:spTree>
  </p:cSld>
  <p:clrMapOvr>
    <a:masterClrMapping/>
  </p:clrMapOvr>
  <p:transition spd="slow"/>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3057" name="文本框 99"/>
          <p:cNvSpPr txBox="1">
            <a:spLocks noChangeArrowheads="1"/>
          </p:cNvSpPr>
          <p:nvPr/>
        </p:nvSpPr>
        <p:spPr bwMode="auto">
          <a:xfrm>
            <a:off x="292100" y="1409700"/>
            <a:ext cx="11004550" cy="4940300"/>
          </a:xfrm>
          <a:prstGeom prst="rect">
            <a:avLst/>
          </a:prstGeom>
          <a:noFill/>
          <a:ln w="9525">
            <a:noFill/>
            <a:miter lim="800000"/>
            <a:headEnd/>
            <a:tailEnd/>
          </a:ln>
        </p:spPr>
        <p:txBody>
          <a:bodyPr>
            <a:spAutoFit/>
          </a:bodyPr>
          <a:lstStyle/>
          <a:p>
            <a:pPr>
              <a:lnSpc>
                <a:spcPct val="150000"/>
              </a:lnSpc>
              <a:buFont typeface="Arial" charset="0"/>
              <a:buNone/>
            </a:pPr>
            <a:r>
              <a:rPr lang="zh-CN" altLang="en-US" sz="1400" b="1">
                <a:latin typeface="微软雅黑"/>
                <a:ea typeface="微软雅黑"/>
                <a:cs typeface="微软雅黑"/>
              </a:rPr>
              <a:t>（三）世界大战与中国国际地位（</a:t>
            </a:r>
            <a:r>
              <a:rPr lang="en-US" altLang="zh-CN" sz="1400" b="1">
                <a:latin typeface="微软雅黑"/>
                <a:ea typeface="微软雅黑"/>
                <a:cs typeface="微软雅黑"/>
              </a:rPr>
              <a:t>25</a:t>
            </a:r>
            <a:r>
              <a:rPr lang="zh-CN" altLang="en-US" sz="1400" b="1">
                <a:latin typeface="微软雅黑"/>
                <a:ea typeface="微软雅黑"/>
                <a:cs typeface="微软雅黑"/>
              </a:rPr>
              <a:t>分）</a:t>
            </a:r>
          </a:p>
          <a:p>
            <a:pPr>
              <a:lnSpc>
                <a:spcPct val="150000"/>
              </a:lnSpc>
              <a:buFont typeface="Arial" charset="0"/>
              <a:buNone/>
            </a:pPr>
            <a:r>
              <a:rPr lang="zh-CN" altLang="en-US" sz="1400">
                <a:latin typeface="微软雅黑"/>
                <a:ea typeface="微软雅黑"/>
                <a:cs typeface="微软雅黑"/>
              </a:rPr>
              <a:t>中国参加了两次世界大战，但结果迥异，发人深省。</a:t>
            </a:r>
          </a:p>
          <a:p>
            <a:pPr>
              <a:lnSpc>
                <a:spcPct val="150000"/>
              </a:lnSpc>
              <a:buFont typeface="Arial" charset="0"/>
              <a:buNone/>
            </a:pPr>
            <a:r>
              <a:rPr lang="zh-CN" altLang="en-US" sz="1400">
                <a:latin typeface="微软雅黑"/>
                <a:ea typeface="微软雅黑"/>
                <a:cs typeface="微软雅黑"/>
              </a:rPr>
              <a:t>材料一  一战期间，欧洲协约国劳工短缺，从中国招募了</a:t>
            </a:r>
            <a:r>
              <a:rPr lang="en-US" altLang="zh-CN" sz="1400">
                <a:latin typeface="微软雅黑"/>
                <a:ea typeface="微软雅黑"/>
                <a:cs typeface="微软雅黑"/>
              </a:rPr>
              <a:t>14</a:t>
            </a:r>
            <a:r>
              <a:rPr lang="zh-CN" altLang="en-US" sz="1400">
                <a:latin typeface="微软雅黑"/>
                <a:ea typeface="微软雅黑"/>
                <a:cs typeface="微软雅黑"/>
              </a:rPr>
              <a:t>万劳工。梁启超曾说：“在法国之华工，在美国之华侨，多有与其职务之外，实力以裨助战事者。国内各埠之华商，以种种方便为物产上之协助，皆其显著者也。然则，我友邦似不能以政府一二人一二事之怠慢，而抹煞我全国人多数之热诚。”</a:t>
            </a:r>
          </a:p>
          <a:p>
            <a:pPr>
              <a:lnSpc>
                <a:spcPct val="150000"/>
              </a:lnSpc>
              <a:buFont typeface="Arial" charset="0"/>
              <a:buNone/>
            </a:pPr>
            <a:r>
              <a:rPr lang="zh-CN" altLang="en-US" sz="1400">
                <a:latin typeface="微软雅黑"/>
                <a:ea typeface="微软雅黑"/>
                <a:cs typeface="微软雅黑"/>
              </a:rPr>
              <a:t>材料二  据顾维钧回忆，巴黎和会中国代表团仅获两个席位，而巴西由两席增至三席。法国外交部解释说：“一个国家在和会上的地位是要由该国在战争中威胁与俄国所做过的努力来确定的</a:t>
            </a:r>
            <a:r>
              <a:rPr lang="en-US" altLang="zh-CN" sz="1400">
                <a:latin typeface="微软雅黑"/>
                <a:ea typeface="微软雅黑"/>
                <a:cs typeface="微软雅黑"/>
              </a:rPr>
              <a:t>……</a:t>
            </a:r>
            <a:r>
              <a:rPr lang="zh-CN" altLang="en-US" sz="1400">
                <a:latin typeface="微软雅黑"/>
                <a:ea typeface="微软雅黑"/>
                <a:cs typeface="微软雅黑"/>
              </a:rPr>
              <a:t>中国对协约国方面实际帮助甚少，而巴西海军曾巡弋南大西洋，保护了协约国运军火的船只，对协约国贡献甚大。”</a:t>
            </a:r>
          </a:p>
          <a:p>
            <a:pPr>
              <a:lnSpc>
                <a:spcPct val="150000"/>
              </a:lnSpc>
              <a:buFont typeface="Arial" charset="0"/>
              <a:buNone/>
            </a:pPr>
            <a:r>
              <a:rPr lang="zh-CN" altLang="en-US" sz="1400">
                <a:latin typeface="微软雅黑"/>
                <a:ea typeface="微软雅黑"/>
                <a:cs typeface="微软雅黑"/>
              </a:rPr>
              <a:t>材料三  九一八事变后，中国开始了艰苦卓绝的对日抗战。当西方国家实行绥靖政策时，中国战场如火如荼，爆发了平型关、台儿庄等一系列战事。据统计，二战伤亡人数在</a:t>
            </a:r>
            <a:r>
              <a:rPr lang="en-US" altLang="zh-CN" sz="1400">
                <a:latin typeface="微软雅黑"/>
                <a:ea typeface="微软雅黑"/>
                <a:cs typeface="微软雅黑"/>
              </a:rPr>
              <a:t>9000</a:t>
            </a:r>
            <a:r>
              <a:rPr lang="zh-CN" altLang="en-US" sz="1400">
                <a:latin typeface="微软雅黑"/>
                <a:ea typeface="微软雅黑"/>
                <a:cs typeface="微软雅黑"/>
              </a:rPr>
              <a:t>万人以上，其中中国军民伤亡人数为</a:t>
            </a:r>
            <a:r>
              <a:rPr lang="en-US" altLang="zh-CN" sz="1400">
                <a:latin typeface="微软雅黑"/>
                <a:ea typeface="微软雅黑"/>
                <a:cs typeface="微软雅黑"/>
              </a:rPr>
              <a:t>3500</a:t>
            </a:r>
            <a:r>
              <a:rPr lang="zh-CN" altLang="en-US" sz="1400">
                <a:latin typeface="微软雅黑"/>
                <a:ea typeface="微软雅黑"/>
                <a:cs typeface="微软雅黑"/>
              </a:rPr>
              <a:t>多万人。罗斯福曾对儿子说：假如没有中国，日本可以马上打下澳洲、印度，一直冲向中东，联合德国夹攻，在近东会师，隔离俄国，吞并埃及，切断通过地中海的一切交通线。</a:t>
            </a:r>
          </a:p>
          <a:p>
            <a:pPr>
              <a:lnSpc>
                <a:spcPct val="150000"/>
              </a:lnSpc>
              <a:buFont typeface="Arial" charset="0"/>
              <a:buNone/>
            </a:pPr>
            <a:r>
              <a:rPr lang="zh-CN" altLang="en-US" sz="1400">
                <a:latin typeface="微软雅黑"/>
                <a:ea typeface="微软雅黑"/>
                <a:cs typeface="微软雅黑"/>
              </a:rPr>
              <a:t>材料四</a:t>
            </a:r>
          </a:p>
          <a:p>
            <a:pPr>
              <a:lnSpc>
                <a:spcPct val="150000"/>
              </a:lnSpc>
              <a:buFont typeface="Arial" charset="0"/>
              <a:buNone/>
            </a:pPr>
            <a:r>
              <a:rPr lang="en-US" altLang="zh-CN" sz="1400">
                <a:latin typeface="微软雅黑"/>
                <a:ea typeface="微软雅黑"/>
                <a:cs typeface="微软雅黑"/>
              </a:rPr>
              <a:t>26</a:t>
            </a:r>
            <a:r>
              <a:rPr lang="zh-CN" altLang="en-US" sz="1400">
                <a:latin typeface="微软雅黑"/>
                <a:ea typeface="微软雅黑"/>
                <a:cs typeface="微软雅黑"/>
              </a:rPr>
              <a:t>．根据材料一、二，你认为中国在一战中发挥了怎样的作用？在巴黎和会上受到了怎样的待遇？（</a:t>
            </a:r>
            <a:r>
              <a:rPr lang="en-US" altLang="zh-CN" sz="1400">
                <a:latin typeface="微软雅黑"/>
                <a:ea typeface="微软雅黑"/>
                <a:cs typeface="微软雅黑"/>
              </a:rPr>
              <a:t>4</a:t>
            </a:r>
            <a:r>
              <a:rPr lang="zh-CN" altLang="en-US" sz="1400">
                <a:latin typeface="微软雅黑"/>
                <a:ea typeface="微软雅黑"/>
                <a:cs typeface="微软雅黑"/>
              </a:rPr>
              <a:t>分）</a:t>
            </a:r>
          </a:p>
          <a:p>
            <a:pPr>
              <a:lnSpc>
                <a:spcPct val="150000"/>
              </a:lnSpc>
              <a:buFont typeface="Arial" charset="0"/>
              <a:buNone/>
            </a:pPr>
            <a:r>
              <a:rPr lang="en-US" altLang="zh-CN" sz="1400">
                <a:latin typeface="微软雅黑"/>
                <a:ea typeface="微软雅黑"/>
                <a:cs typeface="微软雅黑"/>
              </a:rPr>
              <a:t>27</a:t>
            </a:r>
            <a:r>
              <a:rPr lang="zh-CN" altLang="en-US" sz="1400">
                <a:latin typeface="微软雅黑"/>
                <a:ea typeface="微软雅黑"/>
                <a:cs typeface="微软雅黑"/>
              </a:rPr>
              <a:t>．根据材料三、四及所学知识，你认为中国在二战结束前后国际地位提高的表现和原因是什么？（</a:t>
            </a:r>
            <a:r>
              <a:rPr lang="en-US" altLang="zh-CN" sz="1400">
                <a:latin typeface="微软雅黑"/>
                <a:ea typeface="微软雅黑"/>
                <a:cs typeface="微软雅黑"/>
              </a:rPr>
              <a:t>6</a:t>
            </a:r>
            <a:r>
              <a:rPr lang="zh-CN" altLang="en-US" sz="1400">
                <a:latin typeface="微软雅黑"/>
                <a:ea typeface="微软雅黑"/>
                <a:cs typeface="微软雅黑"/>
              </a:rPr>
              <a:t>分）</a:t>
            </a:r>
          </a:p>
          <a:p>
            <a:pPr>
              <a:lnSpc>
                <a:spcPct val="150000"/>
              </a:lnSpc>
              <a:buFont typeface="Arial" charset="0"/>
              <a:buNone/>
            </a:pPr>
            <a:r>
              <a:rPr lang="en-US" altLang="zh-CN" sz="1400">
                <a:latin typeface="微软雅黑"/>
                <a:ea typeface="微软雅黑"/>
                <a:cs typeface="微软雅黑"/>
              </a:rPr>
              <a:t>28</a:t>
            </a:r>
            <a:r>
              <a:rPr lang="zh-CN" altLang="en-US" sz="1400">
                <a:latin typeface="微软雅黑"/>
                <a:ea typeface="微软雅黑"/>
                <a:cs typeface="微软雅黑"/>
              </a:rPr>
              <a:t>．你怎样看待中国在两次世界大战中的表现和和国际地位的变化？（</a:t>
            </a:r>
            <a:r>
              <a:rPr lang="en-US" altLang="zh-CN" sz="1400">
                <a:latin typeface="微软雅黑"/>
                <a:ea typeface="微软雅黑"/>
                <a:cs typeface="微软雅黑"/>
              </a:rPr>
              <a:t>15</a:t>
            </a:r>
            <a:r>
              <a:rPr lang="zh-CN" altLang="en-US" sz="1400">
                <a:latin typeface="微软雅黑"/>
                <a:ea typeface="微软雅黑"/>
                <a:cs typeface="微软雅黑"/>
              </a:rPr>
              <a:t>分）</a:t>
            </a:r>
            <a:endParaRPr lang="zh-CN" altLang="en-US" sz="1400" b="1">
              <a:latin typeface="微软雅黑"/>
              <a:ea typeface="微软雅黑"/>
              <a:cs typeface="微软雅黑"/>
            </a:endParaRPr>
          </a:p>
        </p:txBody>
      </p:sp>
      <p:sp>
        <p:nvSpPr>
          <p:cNvPr id="173058" name="文本框 4"/>
          <p:cNvSpPr txBox="1">
            <a:spLocks noChangeArrowheads="1"/>
          </p:cNvSpPr>
          <p:nvPr/>
        </p:nvSpPr>
        <p:spPr bwMode="auto">
          <a:xfrm>
            <a:off x="4173538" y="1020763"/>
            <a:ext cx="3878262" cy="585787"/>
          </a:xfrm>
          <a:prstGeom prst="rect">
            <a:avLst/>
          </a:prstGeom>
          <a:noFill/>
          <a:ln w="9525">
            <a:noFill/>
            <a:miter lim="800000"/>
            <a:headEnd/>
            <a:tailEnd/>
          </a:ln>
        </p:spPr>
        <p:txBody>
          <a:bodyPr wrap="none">
            <a:spAutoFit/>
          </a:bodyPr>
          <a:lstStyle/>
          <a:p>
            <a:pPr>
              <a:buFont typeface="Arial" charset="0"/>
              <a:buNone/>
            </a:pPr>
            <a:r>
              <a:rPr lang="zh-CN" altLang="en-US" sz="3200" b="1">
                <a:latin typeface="微软雅黑"/>
                <a:ea typeface="微软雅黑"/>
                <a:cs typeface="微软雅黑"/>
                <a:sym typeface="楷体_GB2312" pitchFamily="49" charset="-122"/>
              </a:rPr>
              <a:t>主题学习（探究性）</a:t>
            </a:r>
          </a:p>
        </p:txBody>
      </p:sp>
      <p:sp>
        <p:nvSpPr>
          <p:cNvPr id="3" name="内容占位符 2"/>
          <p:cNvSpPr>
            <a:spLocks noGrp="1"/>
          </p:cNvSpPr>
          <p:nvPr>
            <p:ph sz="quarter" idx="13"/>
          </p:nvPr>
        </p:nvSpPr>
        <p:spPr/>
        <p:txBody>
          <a:bodyPr rtlCol="0">
            <a:normAutofit/>
          </a:bodyPr>
          <a:lstStyle/>
          <a:p>
            <a:pPr fontAlgn="auto">
              <a:spcAft>
                <a:spcPts val="0"/>
              </a:spcAft>
              <a:buFont typeface="Arial" panose="020B0604020202020204" pitchFamily="34" charset="0"/>
              <a:buNone/>
              <a:defRPr/>
            </a:pPr>
            <a:r>
              <a:rPr kumimoji="1" lang="zh-CN" altLang="en-US" dirty="0">
                <a:ea typeface="微软雅黑" panose="020B0503020204020204" pitchFamily="34" charset="-122"/>
                <a:cs typeface="+mn-cs"/>
              </a:rPr>
              <a:t>教材</a:t>
            </a:r>
            <a:r>
              <a:rPr kumimoji="1" lang="zh-CN" altLang="en-US" dirty="0" smtClean="0">
                <a:ea typeface="微软雅黑" panose="020B0503020204020204" pitchFamily="34" charset="-122"/>
                <a:cs typeface="+mn-cs"/>
              </a:rPr>
              <a:t>处理</a:t>
            </a:r>
            <a:endParaRPr kumimoji="1" lang="zh-CN" altLang="en-US" sz="2400" dirty="0">
              <a:solidFill>
                <a:schemeClr val="tx1">
                  <a:lumMod val="65000"/>
                  <a:lumOff val="35000"/>
                </a:schemeClr>
              </a:solidFill>
              <a:effectLst>
                <a:glow rad="101600">
                  <a:schemeClr val="bg2">
                    <a:alpha val="60000"/>
                  </a:schemeClr>
                </a:glow>
              </a:effectLst>
              <a:latin typeface="华文细黑" panose="02010600040101010101" pitchFamily="2" charset="-122"/>
              <a:ea typeface="华文细黑" panose="02010600040101010101" pitchFamily="2" charset="-122"/>
              <a:cs typeface="+mn-cs"/>
            </a:endParaRPr>
          </a:p>
        </p:txBody>
      </p:sp>
    </p:spTree>
  </p:cSld>
  <p:clrMapOvr>
    <a:masterClrMapping/>
  </p:clrMapOvr>
  <p:transition spd="slow"/>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81" name="矩形 58"/>
          <p:cNvSpPr>
            <a:spLocks noChangeArrowheads="1"/>
          </p:cNvSpPr>
          <p:nvPr/>
        </p:nvSpPr>
        <p:spPr bwMode="auto">
          <a:xfrm>
            <a:off x="3792538" y="2484438"/>
            <a:ext cx="4832350" cy="1323975"/>
          </a:xfrm>
          <a:prstGeom prst="rect">
            <a:avLst/>
          </a:prstGeom>
          <a:noFill/>
          <a:ln w="9525">
            <a:noFill/>
            <a:miter lim="800000"/>
            <a:headEnd/>
            <a:tailEnd/>
          </a:ln>
        </p:spPr>
        <p:txBody>
          <a:bodyPr>
            <a:spAutoFit/>
          </a:bodyPr>
          <a:lstStyle/>
          <a:p>
            <a:pPr algn="ctr">
              <a:buFont typeface="Arial" charset="0"/>
              <a:buNone/>
            </a:pPr>
            <a:r>
              <a:rPr lang="zh-CN" altLang="zh-CN" sz="8000" b="1">
                <a:solidFill>
                  <a:srgbClr val="1273A3"/>
                </a:solidFill>
                <a:latin typeface="微软雅黑"/>
                <a:ea typeface="微软雅黑"/>
                <a:cs typeface="微软雅黑"/>
                <a:sym typeface="Palatino Linotype"/>
              </a:rPr>
              <a:t>训</a:t>
            </a:r>
            <a:r>
              <a:rPr lang="en-US" altLang="zh-CN" sz="8000" b="1">
                <a:solidFill>
                  <a:srgbClr val="1273A3"/>
                </a:solidFill>
                <a:latin typeface="微软雅黑"/>
                <a:ea typeface="微软雅黑"/>
                <a:cs typeface="微软雅黑"/>
                <a:sym typeface="Palatino Linotype"/>
              </a:rPr>
              <a:t>   </a:t>
            </a:r>
            <a:r>
              <a:rPr lang="zh-CN" altLang="zh-CN" sz="8000" b="1">
                <a:solidFill>
                  <a:srgbClr val="1273A3"/>
                </a:solidFill>
                <a:latin typeface="微软雅黑"/>
                <a:ea typeface="微软雅黑"/>
                <a:cs typeface="微软雅黑"/>
                <a:sym typeface="Palatino Linotype"/>
              </a:rPr>
              <a:t>练</a:t>
            </a:r>
          </a:p>
        </p:txBody>
      </p:sp>
      <p:sp>
        <p:nvSpPr>
          <p:cNvPr id="4" name="内容占位符 3"/>
          <p:cNvSpPr>
            <a:spLocks noGrp="1"/>
          </p:cNvSpPr>
          <p:nvPr>
            <p:ph sz="quarter" idx="13"/>
          </p:nvPr>
        </p:nvSpPr>
        <p:spPr/>
        <p:txBody>
          <a:bodyPr rtlCol="0">
            <a:normAutofit/>
          </a:bodyPr>
          <a:lstStyle/>
          <a:p>
            <a:pPr fontAlgn="auto">
              <a:spcAft>
                <a:spcPts val="0"/>
              </a:spcAft>
              <a:buFont typeface="Arial" panose="020B0604020202020204" pitchFamily="34" charset="0"/>
              <a:buNone/>
              <a:defRPr/>
            </a:pPr>
            <a:r>
              <a:rPr kumimoji="1" lang="zh-CN" altLang="en-US" dirty="0">
                <a:ea typeface="微软雅黑" panose="020B0503020204020204" pitchFamily="34" charset="-122"/>
                <a:cs typeface="+mn-cs"/>
              </a:rPr>
              <a:t>教材处理</a:t>
            </a:r>
            <a:endParaRPr kumimoji="1" lang="zh-CN" altLang="en-US" sz="2400" dirty="0">
              <a:solidFill>
                <a:schemeClr val="tx1">
                  <a:lumMod val="65000"/>
                  <a:lumOff val="35000"/>
                </a:schemeClr>
              </a:solidFill>
              <a:effectLst>
                <a:glow rad="101600">
                  <a:schemeClr val="bg2">
                    <a:alpha val="60000"/>
                  </a:schemeClr>
                </a:glow>
              </a:effectLst>
              <a:latin typeface="华文细黑" panose="02010600040101010101" pitchFamily="2" charset="-122"/>
              <a:ea typeface="华文细黑" panose="02010600040101010101" pitchFamily="2" charset="-122"/>
              <a:cs typeface="+mn-cs"/>
            </a:endParaRPr>
          </a:p>
          <a:p>
            <a:pPr fontAlgn="auto">
              <a:spcAft>
                <a:spcPts val="0"/>
              </a:spcAft>
              <a:buFont typeface="Arial" panose="020B0604020202020204" pitchFamily="34" charset="0"/>
              <a:buNone/>
              <a:defRPr/>
            </a:pPr>
            <a:endParaRPr lang="zh-CN" altLang="en-US" dirty="0">
              <a:cs typeface="+mn-cs"/>
            </a:endParaRPr>
          </a:p>
        </p:txBody>
      </p:sp>
    </p:spTree>
  </p:cSld>
  <p:clrMapOvr>
    <a:masterClrMapping/>
  </p:clrMapOvr>
  <p:transition spd="slow"/>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5105" name="矩形 58"/>
          <p:cNvSpPr>
            <a:spLocks noChangeArrowheads="1"/>
          </p:cNvSpPr>
          <p:nvPr/>
        </p:nvSpPr>
        <p:spPr bwMode="auto">
          <a:xfrm>
            <a:off x="3792538" y="2484438"/>
            <a:ext cx="4832350" cy="1323975"/>
          </a:xfrm>
          <a:prstGeom prst="rect">
            <a:avLst/>
          </a:prstGeom>
          <a:noFill/>
          <a:ln w="9525">
            <a:noFill/>
            <a:miter lim="800000"/>
            <a:headEnd/>
            <a:tailEnd/>
          </a:ln>
        </p:spPr>
        <p:txBody>
          <a:bodyPr>
            <a:spAutoFit/>
          </a:bodyPr>
          <a:lstStyle/>
          <a:p>
            <a:pPr algn="ctr">
              <a:buFont typeface="Arial" charset="0"/>
              <a:buNone/>
            </a:pPr>
            <a:r>
              <a:rPr lang="zh-CN" altLang="en-US" sz="8000" b="1">
                <a:solidFill>
                  <a:srgbClr val="1273A3"/>
                </a:solidFill>
                <a:latin typeface="微软雅黑"/>
                <a:ea typeface="微软雅黑"/>
                <a:cs typeface="微软雅黑"/>
                <a:sym typeface="Palatino Linotype"/>
              </a:rPr>
              <a:t>纠  错</a:t>
            </a:r>
            <a:endParaRPr lang="zh-CN" altLang="zh-CN" sz="8000" b="1">
              <a:solidFill>
                <a:srgbClr val="1273A3"/>
              </a:solidFill>
              <a:latin typeface="微软雅黑"/>
              <a:ea typeface="微软雅黑"/>
              <a:cs typeface="微软雅黑"/>
              <a:sym typeface="Palatino Linotype"/>
            </a:endParaRPr>
          </a:p>
        </p:txBody>
      </p:sp>
      <p:sp>
        <p:nvSpPr>
          <p:cNvPr id="4" name="内容占位符 3"/>
          <p:cNvSpPr>
            <a:spLocks noGrp="1"/>
          </p:cNvSpPr>
          <p:nvPr>
            <p:ph sz="quarter" idx="13"/>
          </p:nvPr>
        </p:nvSpPr>
        <p:spPr/>
        <p:txBody>
          <a:bodyPr rtlCol="0">
            <a:normAutofit/>
          </a:bodyPr>
          <a:lstStyle/>
          <a:p>
            <a:pPr fontAlgn="auto">
              <a:spcAft>
                <a:spcPts val="0"/>
              </a:spcAft>
              <a:buFont typeface="Arial" panose="020B0604020202020204" pitchFamily="34" charset="0"/>
              <a:buNone/>
              <a:defRPr/>
            </a:pPr>
            <a:r>
              <a:rPr kumimoji="1" lang="zh-CN" altLang="en-US" dirty="0">
                <a:ea typeface="微软雅黑" panose="020B0503020204020204" pitchFamily="34" charset="-122"/>
                <a:cs typeface="+mn-cs"/>
              </a:rPr>
              <a:t>教材处理</a:t>
            </a:r>
            <a:endParaRPr kumimoji="1" lang="zh-CN" altLang="en-US" sz="2400" dirty="0">
              <a:solidFill>
                <a:schemeClr val="tx1">
                  <a:lumMod val="65000"/>
                  <a:lumOff val="35000"/>
                </a:schemeClr>
              </a:solidFill>
              <a:effectLst>
                <a:glow rad="101600">
                  <a:schemeClr val="bg2">
                    <a:alpha val="60000"/>
                  </a:schemeClr>
                </a:glow>
              </a:effectLst>
              <a:latin typeface="华文细黑" panose="02010600040101010101" pitchFamily="2" charset="-122"/>
              <a:ea typeface="华文细黑" panose="02010600040101010101" pitchFamily="2" charset="-122"/>
              <a:cs typeface="+mn-cs"/>
            </a:endParaRPr>
          </a:p>
          <a:p>
            <a:pPr fontAlgn="auto">
              <a:spcAft>
                <a:spcPts val="0"/>
              </a:spcAft>
              <a:buFont typeface="Arial" panose="020B0604020202020204" pitchFamily="34" charset="0"/>
              <a:buNone/>
              <a:defRPr/>
            </a:pPr>
            <a:endParaRPr lang="zh-CN" altLang="en-US" dirty="0">
              <a:cs typeface="+mn-cs"/>
            </a:endParaRPr>
          </a:p>
        </p:txBody>
      </p:sp>
    </p:spTree>
  </p:cSld>
  <p:clrMapOvr>
    <a:masterClrMapping/>
  </p:clrMapOvr>
  <p:transition spd="slow"/>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0947" name="AutoShape 6"/>
          <p:cNvSpPr>
            <a:spLocks noChangeArrowheads="1"/>
          </p:cNvSpPr>
          <p:nvPr/>
        </p:nvSpPr>
        <p:spPr bwMode="auto">
          <a:xfrm>
            <a:off x="1752600" y="1600200"/>
            <a:ext cx="3408363" cy="544513"/>
          </a:xfrm>
          <a:prstGeom prst="roundRect">
            <a:avLst>
              <a:gd name="adj" fmla="val 19046"/>
            </a:avLst>
          </a:prstGeom>
          <a:solidFill>
            <a:schemeClr val="tx1">
              <a:lumMod val="65000"/>
              <a:lumOff val="35000"/>
            </a:schemeClr>
          </a:solidFill>
          <a:ln w="28575">
            <a:solidFill>
              <a:schemeClr val="bg1"/>
            </a:solidFill>
            <a:round/>
            <a:headEnd/>
            <a:tailEnd/>
          </a:ln>
          <a:effectLst>
            <a:outerShdw dist="107763" dir="2700000" algn="ctr" rotWithShape="0">
              <a:schemeClr val="bg2">
                <a:alpha val="50000"/>
              </a:schemeClr>
            </a:outerShdw>
          </a:effectLst>
        </p:spPr>
        <p:txBody>
          <a:bodyPr wrap="none" lIns="95893" tIns="47946" rIns="95893" bIns="47946" anchor="ct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algn="ctr" fontAlgn="auto">
              <a:spcBef>
                <a:spcPts val="0"/>
              </a:spcBef>
              <a:spcAft>
                <a:spcPts val="0"/>
              </a:spcAft>
              <a:buFont typeface="Arial" panose="020B0604020202020204" pitchFamily="34" charset="0"/>
              <a:buNone/>
              <a:defRPr/>
            </a:pPr>
            <a:r>
              <a:rPr kumimoji="1" lang="zh-CN" altLang="en-US" sz="2274" dirty="0">
                <a:solidFill>
                  <a:schemeClr val="bg1"/>
                </a:solidFill>
                <a:latin typeface="微软雅黑" panose="020B0503020204020204" pitchFamily="34" charset="-122"/>
                <a:ea typeface="微软雅黑" panose="020B0503020204020204" pitchFamily="34" charset="-122"/>
              </a:rPr>
              <a:t>专门准备一本纠错本</a:t>
            </a:r>
          </a:p>
        </p:txBody>
      </p:sp>
      <p:sp>
        <p:nvSpPr>
          <p:cNvPr id="210948" name="AutoShape 6"/>
          <p:cNvSpPr>
            <a:spLocks noChangeArrowheads="1"/>
          </p:cNvSpPr>
          <p:nvPr/>
        </p:nvSpPr>
        <p:spPr bwMode="auto">
          <a:xfrm>
            <a:off x="2428875" y="2343150"/>
            <a:ext cx="3614738" cy="546100"/>
          </a:xfrm>
          <a:prstGeom prst="roundRect">
            <a:avLst>
              <a:gd name="adj" fmla="val 19046"/>
            </a:avLst>
          </a:prstGeom>
          <a:solidFill>
            <a:schemeClr val="tx1">
              <a:lumMod val="65000"/>
              <a:lumOff val="35000"/>
            </a:schemeClr>
          </a:solidFill>
          <a:ln w="28575">
            <a:solidFill>
              <a:schemeClr val="bg1"/>
            </a:solidFill>
            <a:round/>
            <a:headEnd/>
            <a:tailEnd/>
          </a:ln>
          <a:effectLst>
            <a:outerShdw dist="107763" dir="2700000" algn="ctr" rotWithShape="0">
              <a:schemeClr val="bg2">
                <a:alpha val="50000"/>
              </a:schemeClr>
            </a:outerShdw>
          </a:effectLst>
        </p:spPr>
        <p:txBody>
          <a:bodyPr wrap="none" lIns="95893" tIns="47946" rIns="95893" bIns="47946" anchor="ct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algn="ctr" fontAlgn="auto">
              <a:spcBef>
                <a:spcPts val="0"/>
              </a:spcBef>
              <a:spcAft>
                <a:spcPts val="0"/>
              </a:spcAft>
              <a:buFont typeface="Arial" panose="020B0604020202020204" pitchFamily="34" charset="0"/>
              <a:buNone/>
              <a:defRPr/>
            </a:pPr>
            <a:r>
              <a:rPr kumimoji="1" lang="zh-CN" altLang="en-US" sz="2274" dirty="0">
                <a:solidFill>
                  <a:schemeClr val="bg1"/>
                </a:solidFill>
                <a:latin typeface="微软雅黑" panose="020B0503020204020204" pitchFamily="34" charset="-122"/>
                <a:ea typeface="微软雅黑" panose="020B0503020204020204" pitchFamily="34" charset="-122"/>
              </a:rPr>
              <a:t>按单元、错误类型分类整理</a:t>
            </a:r>
          </a:p>
        </p:txBody>
      </p:sp>
      <p:sp>
        <p:nvSpPr>
          <p:cNvPr id="210949" name="AutoShape 6"/>
          <p:cNvSpPr>
            <a:spLocks noChangeArrowheads="1"/>
          </p:cNvSpPr>
          <p:nvPr/>
        </p:nvSpPr>
        <p:spPr bwMode="auto">
          <a:xfrm>
            <a:off x="2970213" y="3087688"/>
            <a:ext cx="3548062" cy="477837"/>
          </a:xfrm>
          <a:prstGeom prst="roundRect">
            <a:avLst>
              <a:gd name="adj" fmla="val 19046"/>
            </a:avLst>
          </a:prstGeom>
          <a:solidFill>
            <a:schemeClr val="tx1">
              <a:lumMod val="65000"/>
              <a:lumOff val="35000"/>
            </a:schemeClr>
          </a:solidFill>
          <a:ln w="28575">
            <a:solidFill>
              <a:schemeClr val="bg1"/>
            </a:solidFill>
            <a:round/>
            <a:headEnd/>
            <a:tailEnd/>
          </a:ln>
          <a:effectLst>
            <a:outerShdw dist="107763" dir="2700000" algn="ctr" rotWithShape="0">
              <a:schemeClr val="bg2">
                <a:alpha val="50000"/>
              </a:schemeClr>
            </a:outerShdw>
          </a:effectLst>
        </p:spPr>
        <p:txBody>
          <a:bodyPr wrap="none" lIns="95893" tIns="47946" rIns="95893" bIns="47946" anchor="ct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algn="ctr" fontAlgn="auto">
              <a:spcBef>
                <a:spcPts val="0"/>
              </a:spcBef>
              <a:spcAft>
                <a:spcPts val="0"/>
              </a:spcAft>
              <a:buFont typeface="Arial" panose="020B0604020202020204" pitchFamily="34" charset="0"/>
              <a:buNone/>
              <a:defRPr/>
            </a:pPr>
            <a:r>
              <a:rPr kumimoji="1" lang="zh-CN" altLang="en-US" sz="2274" dirty="0">
                <a:solidFill>
                  <a:schemeClr val="bg1"/>
                </a:solidFill>
                <a:latin typeface="微软雅黑" panose="020B0503020204020204" pitchFamily="34" charset="-122"/>
                <a:ea typeface="微软雅黑" panose="020B0503020204020204" pitchFamily="34" charset="-122"/>
              </a:rPr>
              <a:t>分析错因，记录感悟</a:t>
            </a:r>
          </a:p>
        </p:txBody>
      </p:sp>
      <p:sp>
        <p:nvSpPr>
          <p:cNvPr id="210950" name="AutoShape 6"/>
          <p:cNvSpPr>
            <a:spLocks noChangeArrowheads="1"/>
          </p:cNvSpPr>
          <p:nvPr/>
        </p:nvSpPr>
        <p:spPr bwMode="auto">
          <a:xfrm>
            <a:off x="3308350" y="3765550"/>
            <a:ext cx="3616325" cy="503238"/>
          </a:xfrm>
          <a:prstGeom prst="roundRect">
            <a:avLst>
              <a:gd name="adj" fmla="val 19046"/>
            </a:avLst>
          </a:prstGeom>
          <a:solidFill>
            <a:schemeClr val="tx1">
              <a:lumMod val="65000"/>
              <a:lumOff val="35000"/>
            </a:schemeClr>
          </a:solidFill>
          <a:ln w="28575">
            <a:solidFill>
              <a:schemeClr val="bg1"/>
            </a:solidFill>
            <a:round/>
            <a:headEnd/>
            <a:tailEnd/>
          </a:ln>
          <a:effectLst>
            <a:outerShdw dist="107763" dir="2700000" algn="ctr" rotWithShape="0">
              <a:schemeClr val="bg2">
                <a:alpha val="50000"/>
              </a:schemeClr>
            </a:outerShdw>
          </a:effectLst>
        </p:spPr>
        <p:txBody>
          <a:bodyPr wrap="none" lIns="95893" tIns="47946" rIns="95893" bIns="47946" anchor="ct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algn="ctr" fontAlgn="auto">
              <a:spcBef>
                <a:spcPts val="0"/>
              </a:spcBef>
              <a:spcAft>
                <a:spcPts val="0"/>
              </a:spcAft>
              <a:buFont typeface="Arial" panose="020B0604020202020204" pitchFamily="34" charset="0"/>
              <a:buNone/>
              <a:defRPr/>
            </a:pPr>
            <a:r>
              <a:rPr kumimoji="1" lang="zh-CN" altLang="en-US" sz="2274" dirty="0">
                <a:solidFill>
                  <a:schemeClr val="bg1"/>
                </a:solidFill>
                <a:latin typeface="微软雅黑" panose="020B0503020204020204" pitchFamily="34" charset="-122"/>
                <a:ea typeface="微软雅黑" panose="020B0503020204020204" pitchFamily="34" charset="-122"/>
              </a:rPr>
              <a:t>纠正错误、重做、记录感悟</a:t>
            </a:r>
          </a:p>
        </p:txBody>
      </p:sp>
      <p:sp>
        <p:nvSpPr>
          <p:cNvPr id="210951" name="AutoShape 6"/>
          <p:cNvSpPr>
            <a:spLocks noChangeArrowheads="1"/>
          </p:cNvSpPr>
          <p:nvPr/>
        </p:nvSpPr>
        <p:spPr bwMode="auto">
          <a:xfrm>
            <a:off x="3783013" y="4510088"/>
            <a:ext cx="3963987" cy="546100"/>
          </a:xfrm>
          <a:prstGeom prst="roundRect">
            <a:avLst>
              <a:gd name="adj" fmla="val 19046"/>
            </a:avLst>
          </a:prstGeom>
          <a:solidFill>
            <a:schemeClr val="tx1">
              <a:lumMod val="65000"/>
              <a:lumOff val="35000"/>
            </a:schemeClr>
          </a:solidFill>
          <a:ln w="28575">
            <a:solidFill>
              <a:schemeClr val="bg1"/>
            </a:solidFill>
            <a:round/>
            <a:headEnd/>
            <a:tailEnd/>
          </a:ln>
          <a:effectLst>
            <a:outerShdw dist="107763" dir="2700000" algn="ctr" rotWithShape="0">
              <a:schemeClr val="bg2">
                <a:alpha val="50000"/>
              </a:schemeClr>
            </a:outerShdw>
          </a:effectLst>
        </p:spPr>
        <p:txBody>
          <a:bodyPr wrap="none" lIns="95893" tIns="47946" rIns="95893" bIns="47946" anchor="ct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algn="ctr" fontAlgn="auto">
              <a:spcBef>
                <a:spcPts val="0"/>
              </a:spcBef>
              <a:spcAft>
                <a:spcPts val="0"/>
              </a:spcAft>
              <a:buFont typeface="Arial" panose="020B0604020202020204" pitchFamily="34" charset="0"/>
              <a:buNone/>
              <a:defRPr/>
            </a:pPr>
            <a:r>
              <a:rPr kumimoji="1" lang="zh-CN" altLang="en-US" sz="2274" dirty="0">
                <a:solidFill>
                  <a:schemeClr val="bg1"/>
                </a:solidFill>
                <a:latin typeface="微软雅黑" panose="020B0503020204020204" pitchFamily="34" charset="-122"/>
                <a:ea typeface="微软雅黑" panose="020B0503020204020204" pitchFamily="34" charset="-122"/>
              </a:rPr>
              <a:t>数周后，变式训练、强化知识</a:t>
            </a:r>
          </a:p>
        </p:txBody>
      </p:sp>
      <p:sp>
        <p:nvSpPr>
          <p:cNvPr id="210952" name="AutoShape 6"/>
          <p:cNvSpPr>
            <a:spLocks noChangeArrowheads="1"/>
          </p:cNvSpPr>
          <p:nvPr/>
        </p:nvSpPr>
        <p:spPr bwMode="auto">
          <a:xfrm>
            <a:off x="4391025" y="5254625"/>
            <a:ext cx="3752850" cy="546100"/>
          </a:xfrm>
          <a:prstGeom prst="roundRect">
            <a:avLst>
              <a:gd name="adj" fmla="val 19046"/>
            </a:avLst>
          </a:prstGeom>
          <a:solidFill>
            <a:schemeClr val="tx1">
              <a:lumMod val="65000"/>
              <a:lumOff val="35000"/>
            </a:schemeClr>
          </a:solidFill>
          <a:ln w="28575">
            <a:solidFill>
              <a:schemeClr val="bg1"/>
            </a:solidFill>
            <a:round/>
            <a:headEnd/>
            <a:tailEnd/>
          </a:ln>
          <a:effectLst>
            <a:outerShdw dist="107763" dir="2700000" algn="ctr" rotWithShape="0">
              <a:schemeClr val="bg2">
                <a:alpha val="50000"/>
              </a:schemeClr>
            </a:outerShdw>
          </a:effectLst>
        </p:spPr>
        <p:txBody>
          <a:bodyPr wrap="none" lIns="95893" tIns="47946" rIns="95893" bIns="47946" anchor="ct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algn="ctr" fontAlgn="auto">
              <a:spcBef>
                <a:spcPts val="0"/>
              </a:spcBef>
              <a:spcAft>
                <a:spcPts val="0"/>
              </a:spcAft>
              <a:buFont typeface="Arial" panose="020B0604020202020204" pitchFamily="34" charset="0"/>
              <a:buNone/>
              <a:defRPr/>
            </a:pPr>
            <a:r>
              <a:rPr kumimoji="1" lang="zh-CN" altLang="en-US" sz="2274" dirty="0">
                <a:solidFill>
                  <a:schemeClr val="bg1"/>
                </a:solidFill>
                <a:latin typeface="微软雅黑" panose="020B0503020204020204" pitchFamily="34" charset="-122"/>
                <a:ea typeface="微软雅黑" panose="020B0503020204020204" pitchFamily="34" charset="-122"/>
              </a:rPr>
              <a:t>经常翻阅，同学交换审阅</a:t>
            </a:r>
          </a:p>
        </p:txBody>
      </p:sp>
      <p:sp>
        <p:nvSpPr>
          <p:cNvPr id="210953" name="AutoShape 6"/>
          <p:cNvSpPr>
            <a:spLocks noChangeArrowheads="1"/>
          </p:cNvSpPr>
          <p:nvPr/>
        </p:nvSpPr>
        <p:spPr bwMode="auto">
          <a:xfrm>
            <a:off x="1116013" y="3009900"/>
            <a:ext cx="636587" cy="2046288"/>
          </a:xfrm>
          <a:prstGeom prst="roundRect">
            <a:avLst>
              <a:gd name="adj" fmla="val 19046"/>
            </a:avLst>
          </a:prstGeom>
          <a:solidFill>
            <a:srgbClr val="1273A3"/>
          </a:solidFill>
          <a:ln>
            <a:solidFill>
              <a:srgbClr val="1273A3"/>
            </a:solidFill>
          </a:ln>
        </p:spPr>
        <p:style>
          <a:lnRef idx="2">
            <a:schemeClr val="accent1">
              <a:shade val="50000"/>
            </a:schemeClr>
          </a:lnRef>
          <a:fillRef idx="1">
            <a:schemeClr val="accent1"/>
          </a:fillRef>
          <a:effectRef idx="0">
            <a:schemeClr val="accent1"/>
          </a:effectRef>
          <a:fontRef idx="minor">
            <a:schemeClr val="lt1"/>
          </a:fontRef>
        </p:style>
        <p:txBody>
          <a:bodyPr wrap="none" lIns="95893" tIns="47946" rIns="95893" bIns="47946" anchor="ctr"/>
          <a:lstStyle/>
          <a:p>
            <a:pPr algn="ctr" fontAlgn="auto">
              <a:spcBef>
                <a:spcPts val="0"/>
              </a:spcBef>
              <a:spcAft>
                <a:spcPts val="0"/>
              </a:spcAft>
              <a:buFont typeface="Arial" panose="020B0604020202020204" pitchFamily="34" charset="0"/>
              <a:buNone/>
              <a:defRPr/>
            </a:pPr>
            <a:r>
              <a:rPr kumimoji="1" lang="zh-CN" altLang="en-US" sz="3032" dirty="0">
                <a:solidFill>
                  <a:schemeClr val="bg1"/>
                </a:solidFill>
                <a:ea typeface="微软雅黑" panose="020B0503020204020204" pitchFamily="34" charset="-122"/>
              </a:rPr>
              <a:t>持</a:t>
            </a:r>
          </a:p>
          <a:p>
            <a:pPr algn="ctr" fontAlgn="auto">
              <a:spcBef>
                <a:spcPts val="0"/>
              </a:spcBef>
              <a:spcAft>
                <a:spcPts val="0"/>
              </a:spcAft>
              <a:buFont typeface="Arial" panose="020B0604020202020204" pitchFamily="34" charset="0"/>
              <a:buNone/>
              <a:defRPr/>
            </a:pPr>
            <a:r>
              <a:rPr kumimoji="1" lang="zh-CN" altLang="en-US" sz="3032" dirty="0">
                <a:solidFill>
                  <a:schemeClr val="bg1"/>
                </a:solidFill>
                <a:ea typeface="微软雅黑" panose="020B0503020204020204" pitchFamily="34" charset="-122"/>
              </a:rPr>
              <a:t>之</a:t>
            </a:r>
          </a:p>
          <a:p>
            <a:pPr algn="ctr" fontAlgn="auto">
              <a:spcBef>
                <a:spcPts val="0"/>
              </a:spcBef>
              <a:spcAft>
                <a:spcPts val="0"/>
              </a:spcAft>
              <a:buFont typeface="Arial" panose="020B0604020202020204" pitchFamily="34" charset="0"/>
              <a:buNone/>
              <a:defRPr/>
            </a:pPr>
            <a:r>
              <a:rPr kumimoji="1" lang="zh-CN" altLang="en-US" sz="3032" dirty="0">
                <a:solidFill>
                  <a:schemeClr val="bg1"/>
                </a:solidFill>
                <a:ea typeface="微软雅黑" panose="020B0503020204020204" pitchFamily="34" charset="-122"/>
              </a:rPr>
              <a:t>以</a:t>
            </a:r>
          </a:p>
          <a:p>
            <a:pPr algn="ctr" fontAlgn="auto">
              <a:spcBef>
                <a:spcPts val="0"/>
              </a:spcBef>
              <a:spcAft>
                <a:spcPts val="0"/>
              </a:spcAft>
              <a:buFont typeface="Arial" panose="020B0604020202020204" pitchFamily="34" charset="0"/>
              <a:buNone/>
              <a:defRPr/>
            </a:pPr>
            <a:r>
              <a:rPr kumimoji="1" lang="zh-CN" altLang="en-US" sz="3032" dirty="0">
                <a:solidFill>
                  <a:schemeClr val="bg1"/>
                </a:solidFill>
                <a:ea typeface="微软雅黑" panose="020B0503020204020204" pitchFamily="34" charset="-122"/>
              </a:rPr>
              <a:t>恒</a:t>
            </a:r>
          </a:p>
        </p:txBody>
      </p:sp>
      <p:sp>
        <p:nvSpPr>
          <p:cNvPr id="176136" name="矩形 11"/>
          <p:cNvSpPr>
            <a:spLocks noChangeArrowheads="1"/>
          </p:cNvSpPr>
          <p:nvPr/>
        </p:nvSpPr>
        <p:spPr bwMode="auto">
          <a:xfrm>
            <a:off x="8274050" y="3486150"/>
            <a:ext cx="2271713" cy="646113"/>
          </a:xfrm>
          <a:prstGeom prst="rect">
            <a:avLst/>
          </a:prstGeom>
          <a:noFill/>
          <a:ln w="9525">
            <a:noFill/>
            <a:miter lim="800000"/>
            <a:headEnd/>
            <a:tailEnd/>
          </a:ln>
        </p:spPr>
        <p:txBody>
          <a:bodyPr>
            <a:spAutoFit/>
          </a:bodyPr>
          <a:lstStyle/>
          <a:p>
            <a:pPr algn="ctr">
              <a:buFont typeface="Arial" charset="0"/>
              <a:buNone/>
            </a:pPr>
            <a:r>
              <a:rPr lang="zh-CN" altLang="en-US" sz="3600" b="1">
                <a:solidFill>
                  <a:srgbClr val="1273A3"/>
                </a:solidFill>
                <a:latin typeface="微软雅黑"/>
                <a:ea typeface="微软雅黑"/>
                <a:cs typeface="微软雅黑"/>
              </a:rPr>
              <a:t>纠错本</a:t>
            </a:r>
          </a:p>
        </p:txBody>
      </p:sp>
      <p:sp>
        <p:nvSpPr>
          <p:cNvPr id="4" name="内容占位符 3"/>
          <p:cNvSpPr>
            <a:spLocks noGrp="1"/>
          </p:cNvSpPr>
          <p:nvPr>
            <p:ph sz="quarter" idx="13"/>
          </p:nvPr>
        </p:nvSpPr>
        <p:spPr/>
        <p:txBody>
          <a:bodyPr rtlCol="0">
            <a:normAutofit/>
          </a:bodyPr>
          <a:lstStyle/>
          <a:p>
            <a:pPr fontAlgn="auto">
              <a:spcAft>
                <a:spcPts val="0"/>
              </a:spcAft>
              <a:buFont typeface="Arial" panose="020B0604020202020204" pitchFamily="34" charset="0"/>
              <a:buNone/>
              <a:defRPr/>
            </a:pPr>
            <a:r>
              <a:rPr kumimoji="1" lang="zh-CN" altLang="en-US" dirty="0">
                <a:ea typeface="微软雅黑" panose="020B0503020204020204" pitchFamily="34" charset="-122"/>
                <a:cs typeface="+mn-cs"/>
              </a:rPr>
              <a:t>教材</a:t>
            </a:r>
            <a:r>
              <a:rPr kumimoji="1" lang="zh-CN" altLang="en-US" dirty="0" smtClean="0">
                <a:ea typeface="微软雅黑" panose="020B0503020204020204" pitchFamily="34" charset="-122"/>
                <a:cs typeface="+mn-cs"/>
              </a:rPr>
              <a:t>处理</a:t>
            </a:r>
            <a:endParaRPr kumimoji="1" lang="zh-CN" altLang="en-US" sz="2400" dirty="0">
              <a:solidFill>
                <a:schemeClr val="tx1">
                  <a:lumMod val="65000"/>
                  <a:lumOff val="35000"/>
                </a:schemeClr>
              </a:solidFill>
              <a:effectLst>
                <a:glow rad="101600">
                  <a:schemeClr val="bg2">
                    <a:alpha val="60000"/>
                  </a:schemeClr>
                </a:glow>
              </a:effectLst>
              <a:latin typeface="华文细黑" panose="02010600040101010101" pitchFamily="2" charset="-122"/>
              <a:ea typeface="华文细黑" panose="02010600040101010101" pitchFamily="2" charset="-122"/>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0947"/>
                                        </p:tgtEl>
                                        <p:attrNameLst>
                                          <p:attrName>style.visibility</p:attrName>
                                        </p:attrNameLst>
                                      </p:cBhvr>
                                      <p:to>
                                        <p:strVal val="visible"/>
                                      </p:to>
                                    </p:set>
                                    <p:anim calcmode="lin" valueType="num">
                                      <p:cBhvr>
                                        <p:cTn id="7" dur="500" fill="hold"/>
                                        <p:tgtEl>
                                          <p:spTgt spid="210947"/>
                                        </p:tgtEl>
                                        <p:attrNameLst>
                                          <p:attrName>ppt_x</p:attrName>
                                        </p:attrNameLst>
                                      </p:cBhvr>
                                      <p:tavLst>
                                        <p:tav tm="0">
                                          <p:val>
                                            <p:strVal val="#ppt_x"/>
                                          </p:val>
                                        </p:tav>
                                        <p:tav tm="100000">
                                          <p:val>
                                            <p:strVal val="#ppt_x"/>
                                          </p:val>
                                        </p:tav>
                                      </p:tavLst>
                                    </p:anim>
                                    <p:anim calcmode="lin" valueType="num">
                                      <p:cBhvr>
                                        <p:cTn id="8" dur="500" fill="hold"/>
                                        <p:tgtEl>
                                          <p:spTgt spid="21094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0948"/>
                                        </p:tgtEl>
                                        <p:attrNameLst>
                                          <p:attrName>style.visibility</p:attrName>
                                        </p:attrNameLst>
                                      </p:cBhvr>
                                      <p:to>
                                        <p:strVal val="visible"/>
                                      </p:to>
                                    </p:set>
                                    <p:anim calcmode="lin" valueType="num">
                                      <p:cBhvr>
                                        <p:cTn id="13" dur="500" fill="hold"/>
                                        <p:tgtEl>
                                          <p:spTgt spid="210948"/>
                                        </p:tgtEl>
                                        <p:attrNameLst>
                                          <p:attrName>ppt_x</p:attrName>
                                        </p:attrNameLst>
                                      </p:cBhvr>
                                      <p:tavLst>
                                        <p:tav tm="0">
                                          <p:val>
                                            <p:strVal val="#ppt_x"/>
                                          </p:val>
                                        </p:tav>
                                        <p:tav tm="100000">
                                          <p:val>
                                            <p:strVal val="#ppt_x"/>
                                          </p:val>
                                        </p:tav>
                                      </p:tavLst>
                                    </p:anim>
                                    <p:anim calcmode="lin" valueType="num">
                                      <p:cBhvr>
                                        <p:cTn id="14" dur="500" fill="hold"/>
                                        <p:tgtEl>
                                          <p:spTgt spid="21094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0949"/>
                                        </p:tgtEl>
                                        <p:attrNameLst>
                                          <p:attrName>style.visibility</p:attrName>
                                        </p:attrNameLst>
                                      </p:cBhvr>
                                      <p:to>
                                        <p:strVal val="visible"/>
                                      </p:to>
                                    </p:set>
                                    <p:anim calcmode="lin" valueType="num">
                                      <p:cBhvr>
                                        <p:cTn id="19" dur="500" fill="hold"/>
                                        <p:tgtEl>
                                          <p:spTgt spid="210949"/>
                                        </p:tgtEl>
                                        <p:attrNameLst>
                                          <p:attrName>ppt_x</p:attrName>
                                        </p:attrNameLst>
                                      </p:cBhvr>
                                      <p:tavLst>
                                        <p:tav tm="0">
                                          <p:val>
                                            <p:strVal val="#ppt_x"/>
                                          </p:val>
                                        </p:tav>
                                        <p:tav tm="100000">
                                          <p:val>
                                            <p:strVal val="#ppt_x"/>
                                          </p:val>
                                        </p:tav>
                                      </p:tavLst>
                                    </p:anim>
                                    <p:anim calcmode="lin" valueType="num">
                                      <p:cBhvr>
                                        <p:cTn id="20" dur="500" fill="hold"/>
                                        <p:tgtEl>
                                          <p:spTgt spid="21094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0950"/>
                                        </p:tgtEl>
                                        <p:attrNameLst>
                                          <p:attrName>style.visibility</p:attrName>
                                        </p:attrNameLst>
                                      </p:cBhvr>
                                      <p:to>
                                        <p:strVal val="visible"/>
                                      </p:to>
                                    </p:set>
                                    <p:anim calcmode="lin" valueType="num">
                                      <p:cBhvr>
                                        <p:cTn id="25" dur="500" fill="hold"/>
                                        <p:tgtEl>
                                          <p:spTgt spid="210950"/>
                                        </p:tgtEl>
                                        <p:attrNameLst>
                                          <p:attrName>ppt_x</p:attrName>
                                        </p:attrNameLst>
                                      </p:cBhvr>
                                      <p:tavLst>
                                        <p:tav tm="0">
                                          <p:val>
                                            <p:strVal val="#ppt_x"/>
                                          </p:val>
                                        </p:tav>
                                        <p:tav tm="100000">
                                          <p:val>
                                            <p:strVal val="#ppt_x"/>
                                          </p:val>
                                        </p:tav>
                                      </p:tavLst>
                                    </p:anim>
                                    <p:anim calcmode="lin" valueType="num">
                                      <p:cBhvr>
                                        <p:cTn id="26" dur="500" fill="hold"/>
                                        <p:tgtEl>
                                          <p:spTgt spid="210950"/>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0951"/>
                                        </p:tgtEl>
                                        <p:attrNameLst>
                                          <p:attrName>style.visibility</p:attrName>
                                        </p:attrNameLst>
                                      </p:cBhvr>
                                      <p:to>
                                        <p:strVal val="visible"/>
                                      </p:to>
                                    </p:set>
                                    <p:anim calcmode="lin" valueType="num">
                                      <p:cBhvr>
                                        <p:cTn id="31" dur="500" fill="hold"/>
                                        <p:tgtEl>
                                          <p:spTgt spid="210951"/>
                                        </p:tgtEl>
                                        <p:attrNameLst>
                                          <p:attrName>ppt_x</p:attrName>
                                        </p:attrNameLst>
                                      </p:cBhvr>
                                      <p:tavLst>
                                        <p:tav tm="0">
                                          <p:val>
                                            <p:strVal val="#ppt_x"/>
                                          </p:val>
                                        </p:tav>
                                        <p:tav tm="100000">
                                          <p:val>
                                            <p:strVal val="#ppt_x"/>
                                          </p:val>
                                        </p:tav>
                                      </p:tavLst>
                                    </p:anim>
                                    <p:anim calcmode="lin" valueType="num">
                                      <p:cBhvr>
                                        <p:cTn id="32" dur="500" fill="hold"/>
                                        <p:tgtEl>
                                          <p:spTgt spid="210951"/>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0952"/>
                                        </p:tgtEl>
                                        <p:attrNameLst>
                                          <p:attrName>style.visibility</p:attrName>
                                        </p:attrNameLst>
                                      </p:cBhvr>
                                      <p:to>
                                        <p:strVal val="visible"/>
                                      </p:to>
                                    </p:set>
                                    <p:anim calcmode="lin" valueType="num">
                                      <p:cBhvr>
                                        <p:cTn id="37" dur="500" fill="hold"/>
                                        <p:tgtEl>
                                          <p:spTgt spid="210952"/>
                                        </p:tgtEl>
                                        <p:attrNameLst>
                                          <p:attrName>ppt_x</p:attrName>
                                        </p:attrNameLst>
                                      </p:cBhvr>
                                      <p:tavLst>
                                        <p:tav tm="0">
                                          <p:val>
                                            <p:strVal val="#ppt_x"/>
                                          </p:val>
                                        </p:tav>
                                        <p:tav tm="100000">
                                          <p:val>
                                            <p:strVal val="#ppt_x"/>
                                          </p:val>
                                        </p:tav>
                                      </p:tavLst>
                                    </p:anim>
                                    <p:anim calcmode="lin" valueType="num">
                                      <p:cBhvr>
                                        <p:cTn id="38" dur="500" fill="hold"/>
                                        <p:tgtEl>
                                          <p:spTgt spid="210952"/>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0953"/>
                                        </p:tgtEl>
                                        <p:attrNameLst>
                                          <p:attrName>style.visibility</p:attrName>
                                        </p:attrNameLst>
                                      </p:cBhvr>
                                      <p:to>
                                        <p:strVal val="visible"/>
                                      </p:to>
                                    </p:set>
                                    <p:anim calcmode="lin" valueType="num">
                                      <p:cBhvr>
                                        <p:cTn id="43" dur="500" fill="hold"/>
                                        <p:tgtEl>
                                          <p:spTgt spid="210953"/>
                                        </p:tgtEl>
                                        <p:attrNameLst>
                                          <p:attrName>ppt_x</p:attrName>
                                        </p:attrNameLst>
                                      </p:cBhvr>
                                      <p:tavLst>
                                        <p:tav tm="0">
                                          <p:val>
                                            <p:strVal val="#ppt_x"/>
                                          </p:val>
                                        </p:tav>
                                        <p:tav tm="100000">
                                          <p:val>
                                            <p:strVal val="#ppt_x"/>
                                          </p:val>
                                        </p:tav>
                                      </p:tavLst>
                                    </p:anim>
                                    <p:anim calcmode="lin" valueType="num">
                                      <p:cBhvr>
                                        <p:cTn id="44" dur="500" fill="hold"/>
                                        <p:tgtEl>
                                          <p:spTgt spid="2109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7" grpId="0" bldLvl="0" animBg="1"/>
      <p:bldP spid="210948" grpId="0" bldLvl="0" animBg="1"/>
      <p:bldP spid="210949" grpId="0" bldLvl="0" animBg="1"/>
      <p:bldP spid="210950" grpId="0" bldLvl="0" animBg="1"/>
      <p:bldP spid="210951" grpId="0" bldLvl="0" animBg="1"/>
      <p:bldP spid="210952" grpId="0" bldLvl="0" animBg="1"/>
      <p:bldP spid="210953" grpId="0" bldLvl="0" animBg="1"/>
    </p:bldLst>
  </p:timing>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3" name="文本框 1"/>
          <p:cNvSpPr txBox="1">
            <a:spLocks noChangeArrowheads="1"/>
          </p:cNvSpPr>
          <p:nvPr/>
        </p:nvSpPr>
        <p:spPr bwMode="auto">
          <a:xfrm>
            <a:off x="628650" y="2755900"/>
            <a:ext cx="11471275" cy="1036638"/>
          </a:xfrm>
          <a:prstGeom prst="rect">
            <a:avLst/>
          </a:prstGeom>
          <a:noFill/>
          <a:ln w="9525">
            <a:noFill/>
            <a:miter lim="800000"/>
            <a:headEnd/>
            <a:tailEnd/>
          </a:ln>
        </p:spPr>
        <p:txBody>
          <a:bodyPr>
            <a:spAutoFit/>
          </a:bodyPr>
          <a:lstStyle/>
          <a:p>
            <a:pPr>
              <a:lnSpc>
                <a:spcPct val="125000"/>
              </a:lnSpc>
            </a:pPr>
            <a:r>
              <a:rPr lang="zh-CN" altLang="en-US" sz="5400" b="1">
                <a:solidFill>
                  <a:srgbClr val="1273A3"/>
                </a:solidFill>
                <a:latin typeface="微软雅黑"/>
                <a:ea typeface="微软雅黑"/>
                <a:cs typeface="微软雅黑"/>
              </a:rPr>
              <a:t>四、注重方法培养，提升解题能力</a:t>
            </a:r>
          </a:p>
        </p:txBody>
      </p:sp>
    </p:spTree>
  </p:cSld>
  <p:clrMapOvr>
    <a:masterClrMapping/>
  </p:clrMapOvr>
  <p:transition spd="slow"/>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12775" y="2217738"/>
            <a:ext cx="10515600" cy="4351337"/>
          </a:xfrm>
        </p:spPr>
        <p:txBody>
          <a:bodyPr/>
          <a:lstStyle/>
          <a:p>
            <a:pPr marL="0" indent="0">
              <a:lnSpc>
                <a:spcPct val="150000"/>
              </a:lnSpc>
              <a:buFont typeface="Wingdings" panose="05000000000000000000" pitchFamily="2" charset="2"/>
              <a:buNone/>
            </a:pPr>
            <a:r>
              <a:rPr lang="en-US" altLang="zh-CN" b="1" smtClean="0">
                <a:latin typeface="微软雅黑"/>
                <a:ea typeface="宋体" charset="-122"/>
              </a:rPr>
              <a:t>①“</a:t>
            </a:r>
            <a:r>
              <a:rPr lang="zh-CN" altLang="en-US" b="1" smtClean="0">
                <a:latin typeface="微软雅黑"/>
                <a:ea typeface="宋体" charset="-122"/>
              </a:rPr>
              <a:t>表明、说明、反映</a:t>
            </a:r>
            <a:r>
              <a:rPr lang="en-US" altLang="zh-CN" b="1" smtClean="0">
                <a:latin typeface="微软雅黑"/>
                <a:ea typeface="宋体" charset="-122"/>
              </a:rPr>
              <a:t>”</a:t>
            </a:r>
          </a:p>
          <a:p>
            <a:pPr marL="0" indent="0">
              <a:lnSpc>
                <a:spcPct val="150000"/>
              </a:lnSpc>
              <a:buFont typeface="Wingdings" panose="05000000000000000000" pitchFamily="2" charset="2"/>
              <a:buNone/>
            </a:pPr>
            <a:r>
              <a:rPr lang="en-US" altLang="zh-CN" b="1" smtClean="0">
                <a:latin typeface="微软雅黑"/>
                <a:ea typeface="宋体" charset="-122"/>
              </a:rPr>
              <a:t>②“</a:t>
            </a:r>
            <a:r>
              <a:rPr lang="zh-CN" altLang="en-US" b="1" smtClean="0">
                <a:latin typeface="微软雅黑"/>
                <a:ea typeface="宋体" charset="-122"/>
              </a:rPr>
              <a:t>可见、可知、可推知</a:t>
            </a:r>
            <a:r>
              <a:rPr lang="en-US" altLang="zh-CN" b="1" smtClean="0">
                <a:latin typeface="微软雅黑"/>
                <a:ea typeface="宋体" charset="-122"/>
              </a:rPr>
              <a:t>”</a:t>
            </a:r>
          </a:p>
          <a:p>
            <a:pPr marL="0" indent="0">
              <a:lnSpc>
                <a:spcPct val="150000"/>
              </a:lnSpc>
              <a:buFont typeface="Wingdings" panose="05000000000000000000" pitchFamily="2" charset="2"/>
              <a:buNone/>
            </a:pPr>
            <a:r>
              <a:rPr lang="en-US" altLang="zh-CN" b="1" smtClean="0">
                <a:latin typeface="微软雅黑"/>
                <a:ea typeface="宋体" charset="-122"/>
              </a:rPr>
              <a:t>③</a:t>
            </a:r>
            <a:r>
              <a:rPr lang="en-US" altLang="zh-CN" b="1" smtClean="0">
                <a:latin typeface="微软雅黑"/>
                <a:ea typeface="宋体" charset="-122"/>
                <a:sym typeface="+mn-ea"/>
              </a:rPr>
              <a:t>“现象的原因</a:t>
            </a:r>
            <a:r>
              <a:rPr lang="zh-CN" altLang="en-US" b="1" smtClean="0">
                <a:latin typeface="微软雅黑"/>
                <a:ea typeface="宋体" charset="-122"/>
                <a:sym typeface="+mn-ea"/>
              </a:rPr>
              <a:t>、变化的原因</a:t>
            </a:r>
            <a:r>
              <a:rPr lang="en-US" altLang="zh-CN" b="1" smtClean="0">
                <a:latin typeface="微软雅黑"/>
                <a:ea typeface="宋体" charset="-122"/>
                <a:sym typeface="+mn-ea"/>
              </a:rPr>
              <a:t>”</a:t>
            </a:r>
          </a:p>
          <a:p>
            <a:pPr marL="0" indent="0">
              <a:lnSpc>
                <a:spcPct val="150000"/>
              </a:lnSpc>
              <a:buFont typeface="Wingdings" panose="05000000000000000000" pitchFamily="2" charset="2"/>
              <a:buNone/>
            </a:pPr>
            <a:r>
              <a:rPr lang="en-US" altLang="zh-CN" b="1" smtClean="0">
                <a:latin typeface="微软雅黑"/>
                <a:ea typeface="宋体" charset="-122"/>
              </a:rPr>
              <a:t>④</a:t>
            </a:r>
            <a:r>
              <a:rPr lang="en-US" altLang="zh-CN" b="1" smtClean="0">
                <a:latin typeface="微软雅黑"/>
                <a:ea typeface="宋体" charset="-122"/>
                <a:sym typeface="+mn-ea"/>
              </a:rPr>
              <a:t>“</a:t>
            </a:r>
            <a:r>
              <a:rPr lang="zh-CN" altLang="en-US" b="1" smtClean="0">
                <a:latin typeface="微软雅黑"/>
                <a:ea typeface="宋体" charset="-122"/>
                <a:sym typeface="+mn-ea"/>
              </a:rPr>
              <a:t>旨在、意在、目的在于</a:t>
            </a:r>
            <a:r>
              <a:rPr lang="en-US" altLang="zh-CN" b="1" smtClean="0">
                <a:latin typeface="微软雅黑"/>
                <a:ea typeface="宋体" charset="-122"/>
                <a:sym typeface="+mn-ea"/>
              </a:rPr>
              <a:t>”</a:t>
            </a:r>
            <a:endParaRPr lang="en-US" altLang="zh-CN" b="1" smtClean="0">
              <a:latin typeface="微软雅黑"/>
              <a:ea typeface="宋体" charset="-122"/>
            </a:endParaRPr>
          </a:p>
          <a:p>
            <a:pPr marL="0" indent="0">
              <a:lnSpc>
                <a:spcPct val="150000"/>
              </a:lnSpc>
              <a:buFont typeface="Wingdings" panose="05000000000000000000" pitchFamily="2" charset="2"/>
              <a:buNone/>
            </a:pPr>
            <a:r>
              <a:rPr lang="en-US" altLang="zh-CN" b="1" smtClean="0">
                <a:latin typeface="微软雅黑"/>
                <a:ea typeface="宋体" charset="-122"/>
                <a:sym typeface="+mn-ea"/>
              </a:rPr>
              <a:t>⑤</a:t>
            </a:r>
            <a:r>
              <a:rPr lang="en-US" altLang="zh-CN" b="1" smtClean="0">
                <a:latin typeface="微软雅黑"/>
                <a:ea typeface="宋体" charset="-122"/>
              </a:rPr>
              <a:t>“结果是</a:t>
            </a:r>
            <a:r>
              <a:rPr lang="zh-CN" altLang="en-US" b="1" smtClean="0">
                <a:latin typeface="微软雅黑"/>
                <a:ea typeface="宋体" charset="-122"/>
              </a:rPr>
              <a:t>、</a:t>
            </a:r>
            <a:r>
              <a:rPr lang="en-US" altLang="zh-CN" b="1" smtClean="0">
                <a:latin typeface="微软雅黑"/>
                <a:ea typeface="宋体" charset="-122"/>
              </a:rPr>
              <a:t>促成了</a:t>
            </a:r>
            <a:r>
              <a:rPr lang="zh-CN" altLang="en-US" b="1" smtClean="0">
                <a:latin typeface="微软雅黑"/>
                <a:ea typeface="宋体" charset="-122"/>
              </a:rPr>
              <a:t>、影响是、客观上</a:t>
            </a:r>
            <a:r>
              <a:rPr lang="en-US" altLang="zh-CN" b="1" smtClean="0">
                <a:latin typeface="微软雅黑"/>
                <a:ea typeface="宋体" charset="-122"/>
              </a:rPr>
              <a:t>”</a:t>
            </a:r>
          </a:p>
          <a:p>
            <a:pPr marL="0" indent="0">
              <a:lnSpc>
                <a:spcPct val="150000"/>
              </a:lnSpc>
              <a:buFont typeface="Wingdings" panose="05000000000000000000" pitchFamily="2" charset="2"/>
              <a:buNone/>
            </a:pPr>
            <a:r>
              <a:rPr lang="en-US" altLang="zh-CN" b="1" smtClean="0">
                <a:latin typeface="微软雅黑"/>
                <a:ea typeface="宋体" charset="-122"/>
              </a:rPr>
              <a:t>⑥“所体现的</a:t>
            </a:r>
            <a:r>
              <a:rPr lang="zh-CN" altLang="en-US" b="1" smtClean="0">
                <a:latin typeface="微软雅黑"/>
                <a:ea typeface="宋体" charset="-122"/>
              </a:rPr>
              <a:t>、这一认识、这一措施……</a:t>
            </a:r>
            <a:r>
              <a:rPr lang="en-US" altLang="zh-CN" b="1" smtClean="0">
                <a:latin typeface="微软雅黑"/>
                <a:ea typeface="宋体" charset="-122"/>
              </a:rPr>
              <a:t>”</a:t>
            </a:r>
          </a:p>
          <a:p>
            <a:pPr marL="0" indent="0">
              <a:lnSpc>
                <a:spcPct val="150000"/>
              </a:lnSpc>
              <a:buFont typeface="Wingdings" panose="05000000000000000000" pitchFamily="2" charset="2"/>
              <a:buNone/>
            </a:pPr>
            <a:r>
              <a:rPr lang="en-US" altLang="zh-CN" b="1" smtClean="0">
                <a:latin typeface="微软雅黑"/>
                <a:ea typeface="宋体" charset="-122"/>
              </a:rPr>
              <a:t>⑦“差异是</a:t>
            </a:r>
            <a:r>
              <a:rPr lang="zh-CN" altLang="en-US" b="1" smtClean="0">
                <a:latin typeface="微软雅黑"/>
                <a:ea typeface="宋体" charset="-122"/>
              </a:rPr>
              <a:t>、这一变化、不同是</a:t>
            </a:r>
            <a:r>
              <a:rPr lang="zh-CN" altLang="en-US" b="1" smtClean="0">
                <a:latin typeface="微软雅黑"/>
                <a:ea typeface="宋体" charset="-122"/>
                <a:sym typeface="+mn-ea"/>
              </a:rPr>
              <a:t>……</a:t>
            </a:r>
            <a:r>
              <a:rPr lang="en-US" altLang="zh-CN" b="1" smtClean="0">
                <a:latin typeface="微软雅黑"/>
                <a:ea typeface="宋体" charset="-122"/>
              </a:rPr>
              <a:t>”</a:t>
            </a:r>
          </a:p>
        </p:txBody>
      </p:sp>
      <p:sp>
        <p:nvSpPr>
          <p:cNvPr id="178178" name="内容占位符 3"/>
          <p:cNvSpPr>
            <a:spLocks noGrp="1"/>
          </p:cNvSpPr>
          <p:nvPr>
            <p:ph sz="quarter" idx="13"/>
          </p:nvPr>
        </p:nvSpPr>
        <p:spPr>
          <a:xfrm>
            <a:off x="1116013" y="439738"/>
            <a:ext cx="7456487" cy="581025"/>
          </a:xfrm>
        </p:spPr>
        <p:txBody>
          <a:bodyPr/>
          <a:lstStyle/>
          <a:p>
            <a:r>
              <a:rPr lang="zh-CN" altLang="en-US" smtClean="0">
                <a:latin typeface="微软雅黑"/>
                <a:ea typeface="微软雅黑"/>
              </a:rPr>
              <a:t>四、注重方法培养，提升解题能力</a:t>
            </a:r>
          </a:p>
        </p:txBody>
      </p:sp>
      <p:sp>
        <p:nvSpPr>
          <p:cNvPr id="5" name="矩形 4"/>
          <p:cNvSpPr/>
          <p:nvPr/>
        </p:nvSpPr>
        <p:spPr>
          <a:xfrm>
            <a:off x="612775" y="1443038"/>
            <a:ext cx="5811838" cy="584200"/>
          </a:xfrm>
          <a:prstGeom prst="rect">
            <a:avLst/>
          </a:prstGeom>
        </p:spPr>
        <p:txBody>
          <a:bodyPr wrap="none">
            <a:spAutoFit/>
          </a:bodyPr>
          <a:lstStyle/>
          <a:p>
            <a:pPr fontAlgn="auto">
              <a:spcBef>
                <a:spcPts val="0"/>
              </a:spcBef>
              <a:spcAft>
                <a:spcPts val="0"/>
              </a:spcAft>
              <a:defRPr/>
            </a:pPr>
            <a:r>
              <a:rPr lang="en-US" altLang="zh-CN" sz="3200" b="1" dirty="0">
                <a:latin typeface="微软雅黑" panose="020B0503020204020204" pitchFamily="34" charset="-122"/>
                <a:ea typeface="微软雅黑" panose="020B0503020204020204" pitchFamily="34" charset="-122"/>
                <a:cs typeface="+mn-ea"/>
              </a:rPr>
              <a:t>1</a:t>
            </a:r>
            <a:r>
              <a:rPr lang="en-US" altLang="zh-CN" sz="3200" b="1" dirty="0">
                <a:latin typeface="微软雅黑" panose="020B0503020204020204" pitchFamily="34" charset="-122"/>
                <a:ea typeface="微软雅黑" panose="020B0503020204020204" pitchFamily="34" charset="-122"/>
                <a:cs typeface="+mn-ea"/>
              </a:rPr>
              <a:t>. </a:t>
            </a:r>
            <a:r>
              <a:rPr lang="zh-CN" altLang="en-US" sz="3200" b="1" dirty="0">
                <a:latin typeface="微软雅黑" panose="020B0503020204020204" pitchFamily="34" charset="-122"/>
                <a:ea typeface="微软雅黑" panose="020B0503020204020204" pitchFamily="34" charset="-122"/>
                <a:cs typeface="+mn-ea"/>
              </a:rPr>
              <a:t>正确</a:t>
            </a:r>
            <a:r>
              <a:rPr lang="zh-CN" altLang="en-US" sz="3200" b="1" dirty="0">
                <a:latin typeface="微软雅黑" panose="020B0503020204020204" pitchFamily="34" charset="-122"/>
                <a:ea typeface="微软雅黑" panose="020B0503020204020204" pitchFamily="34" charset="-122"/>
                <a:cs typeface="+mn-ea"/>
              </a:rPr>
              <a:t>把握设问词的逻辑关系</a:t>
            </a:r>
          </a:p>
        </p:txBody>
      </p:sp>
    </p:spTree>
  </p:cSld>
  <p:clrMapOvr>
    <a:masterClrMapping/>
  </p:clrMapOvr>
  <p:transition spd="slow"/>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28675" y="1925638"/>
            <a:ext cx="10515600" cy="4351337"/>
          </a:xfrm>
        </p:spPr>
        <p:txBody>
          <a:bodyPr/>
          <a:lstStyle/>
          <a:p>
            <a:pPr marL="0" indent="0">
              <a:lnSpc>
                <a:spcPct val="200000"/>
              </a:lnSpc>
              <a:buFont typeface="Wingdings" panose="05000000000000000000" pitchFamily="2" charset="2"/>
              <a:buNone/>
            </a:pPr>
            <a:r>
              <a:rPr lang="zh-CN" altLang="en-US" sz="2800" b="1" smtClean="0">
                <a:latin typeface="Calibri" pitchFamily="34" charset="0"/>
                <a:ea typeface="微软雅黑"/>
              </a:rPr>
              <a:t>①</a:t>
            </a:r>
            <a:r>
              <a:rPr lang="zh-CN" altLang="en-US" sz="2800" b="1" smtClean="0">
                <a:latin typeface="微软雅黑"/>
                <a:ea typeface="微软雅黑"/>
              </a:rPr>
              <a:t>归纳分析类：</a:t>
            </a:r>
            <a:r>
              <a:rPr lang="en-US" altLang="zh-CN" sz="2800" b="1" smtClean="0">
                <a:latin typeface="微软雅黑"/>
                <a:ea typeface="宋体" charset="-122"/>
                <a:sym typeface="+mn-ea"/>
              </a:rPr>
              <a:t>“</a:t>
            </a:r>
            <a:r>
              <a:rPr lang="zh-CN" altLang="en-US" sz="2800" b="1" smtClean="0">
                <a:latin typeface="微软雅黑"/>
                <a:ea typeface="宋体" charset="-122"/>
                <a:sym typeface="+mn-ea"/>
              </a:rPr>
              <a:t>表明、说明、反映</a:t>
            </a:r>
            <a:r>
              <a:rPr lang="en-US" altLang="zh-CN" sz="2800" b="1" smtClean="0">
                <a:latin typeface="微软雅黑"/>
                <a:ea typeface="宋体" charset="-122"/>
                <a:sym typeface="+mn-ea"/>
              </a:rPr>
              <a:t>”</a:t>
            </a:r>
          </a:p>
          <a:p>
            <a:pPr marL="0" indent="0">
              <a:lnSpc>
                <a:spcPct val="200000"/>
              </a:lnSpc>
            </a:pPr>
            <a:r>
              <a:rPr lang="en-US" altLang="zh-CN" b="1" smtClean="0">
                <a:latin typeface="微软雅黑"/>
                <a:ea typeface="宋体" charset="-122"/>
                <a:sym typeface="+mn-ea"/>
              </a:rPr>
              <a:t>  </a:t>
            </a:r>
            <a:r>
              <a:rPr lang="zh-CN" altLang="en-US" b="1" smtClean="0">
                <a:latin typeface="微软雅黑"/>
                <a:ea typeface="宋体" charset="-122"/>
                <a:sym typeface="+mn-ea"/>
              </a:rPr>
              <a:t>表明</a:t>
            </a:r>
            <a:r>
              <a:rPr lang="en-US" altLang="zh-CN" b="1" smtClean="0">
                <a:latin typeface="微软雅黑"/>
                <a:ea typeface="宋体" charset="-122"/>
                <a:sym typeface="+mn-ea"/>
              </a:rPr>
              <a:t>——</a:t>
            </a:r>
            <a:r>
              <a:rPr lang="zh-CN" altLang="en-US" b="1" smtClean="0">
                <a:latin typeface="微软雅黑"/>
                <a:ea typeface="宋体" charset="-122"/>
                <a:sym typeface="+mn-ea"/>
              </a:rPr>
              <a:t>对材料的表象进行分析归纳</a:t>
            </a:r>
          </a:p>
          <a:p>
            <a:pPr marL="0" indent="0">
              <a:lnSpc>
                <a:spcPct val="200000"/>
              </a:lnSpc>
            </a:pPr>
            <a:r>
              <a:rPr lang="zh-CN" altLang="en-US" b="1" smtClean="0">
                <a:latin typeface="微软雅黑"/>
                <a:ea typeface="宋体" charset="-122"/>
                <a:sym typeface="+mn-ea"/>
              </a:rPr>
              <a:t>  说明</a:t>
            </a:r>
            <a:r>
              <a:rPr lang="en-US" altLang="zh-CN" b="1" smtClean="0">
                <a:latin typeface="微软雅黑"/>
                <a:ea typeface="宋体" charset="-122"/>
                <a:sym typeface="+mn-ea"/>
              </a:rPr>
              <a:t>——</a:t>
            </a:r>
            <a:r>
              <a:rPr lang="zh-CN" altLang="en-US" b="1" smtClean="0">
                <a:latin typeface="微软雅黑"/>
                <a:ea typeface="宋体" charset="-122"/>
                <a:sym typeface="+mn-ea"/>
              </a:rPr>
              <a:t>对材料的原因进行解释</a:t>
            </a:r>
          </a:p>
          <a:p>
            <a:pPr marL="0" indent="0">
              <a:lnSpc>
                <a:spcPct val="200000"/>
              </a:lnSpc>
            </a:pPr>
            <a:r>
              <a:rPr lang="zh-CN" altLang="en-US" b="1" smtClean="0">
                <a:latin typeface="微软雅黑"/>
                <a:ea typeface="宋体" charset="-122"/>
                <a:sym typeface="+mn-ea"/>
              </a:rPr>
              <a:t>  反映</a:t>
            </a:r>
            <a:r>
              <a:rPr lang="en-US" altLang="zh-CN" b="1" smtClean="0">
                <a:latin typeface="微软雅黑"/>
                <a:ea typeface="宋体" charset="-122"/>
                <a:sym typeface="+mn-ea"/>
              </a:rPr>
              <a:t>——</a:t>
            </a:r>
            <a:r>
              <a:rPr lang="zh-CN" altLang="en-US" b="1" smtClean="0">
                <a:latin typeface="微软雅黑"/>
                <a:ea typeface="宋体" charset="-122"/>
                <a:sym typeface="+mn-ea"/>
              </a:rPr>
              <a:t>材料所处的社会状态，即背景分析</a:t>
            </a:r>
            <a:endParaRPr lang="en-US" altLang="zh-CN" b="1" smtClean="0">
              <a:latin typeface="微软雅黑"/>
              <a:ea typeface="宋体" charset="-122"/>
              <a:sym typeface="+mn-ea"/>
            </a:endParaRPr>
          </a:p>
          <a:p>
            <a:pPr marL="0" indent="0">
              <a:lnSpc>
                <a:spcPct val="200000"/>
              </a:lnSpc>
            </a:pPr>
            <a:endParaRPr lang="en-US" altLang="zh-CN" sz="2600" b="1" smtClean="0">
              <a:latin typeface="微软雅黑"/>
              <a:ea typeface="宋体" charset="-122"/>
              <a:sym typeface="+mn-ea"/>
            </a:endParaRPr>
          </a:p>
          <a:p>
            <a:pPr marL="0" indent="0">
              <a:lnSpc>
                <a:spcPct val="200000"/>
              </a:lnSpc>
            </a:pPr>
            <a:endParaRPr lang="en-US" altLang="zh-CN" sz="2600" b="1" smtClean="0">
              <a:latin typeface="微软雅黑"/>
              <a:ea typeface="宋体" charset="-122"/>
            </a:endParaRPr>
          </a:p>
          <a:p>
            <a:pPr marL="0" indent="0">
              <a:lnSpc>
                <a:spcPct val="200000"/>
              </a:lnSpc>
            </a:pPr>
            <a:endParaRPr lang="en-US" altLang="zh-CN" sz="2600" b="1" smtClean="0">
              <a:latin typeface="微软雅黑"/>
              <a:ea typeface="宋体" charset="-122"/>
            </a:endParaRPr>
          </a:p>
          <a:p>
            <a:pPr marL="0" indent="0">
              <a:lnSpc>
                <a:spcPct val="200000"/>
              </a:lnSpc>
            </a:pPr>
            <a:endParaRPr lang="en-US" altLang="zh-CN" sz="2600" b="1" smtClean="0">
              <a:latin typeface="微软雅黑"/>
              <a:ea typeface="宋体" charset="-122"/>
            </a:endParaRPr>
          </a:p>
        </p:txBody>
      </p:sp>
      <p:sp>
        <p:nvSpPr>
          <p:cNvPr id="179202"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a:p>
            <a:endParaRPr lang="zh-CN" altLang="en-US" smtClean="0">
              <a:latin typeface="微软雅黑"/>
              <a:ea typeface="微软雅黑"/>
            </a:endParaRPr>
          </a:p>
        </p:txBody>
      </p:sp>
      <p:sp>
        <p:nvSpPr>
          <p:cNvPr id="179203" name="矩形 4"/>
          <p:cNvSpPr>
            <a:spLocks noChangeArrowheads="1"/>
          </p:cNvSpPr>
          <p:nvPr/>
        </p:nvSpPr>
        <p:spPr bwMode="auto">
          <a:xfrm>
            <a:off x="828675" y="1341438"/>
            <a:ext cx="4621213" cy="584200"/>
          </a:xfrm>
          <a:prstGeom prst="rect">
            <a:avLst/>
          </a:prstGeom>
          <a:noFill/>
          <a:ln w="9525">
            <a:noFill/>
            <a:miter lim="800000"/>
            <a:headEnd/>
            <a:tailEnd/>
          </a:ln>
        </p:spPr>
        <p:txBody>
          <a:bodyPr wrap="none">
            <a:spAutoFit/>
          </a:bodyPr>
          <a:lstStyle/>
          <a:p>
            <a:r>
              <a:rPr lang="en-US" altLang="zh-CN" sz="3200" b="1">
                <a:latin typeface="微软雅黑"/>
                <a:ea typeface="微软雅黑"/>
                <a:cs typeface="微软雅黑"/>
              </a:rPr>
              <a:t>2.</a:t>
            </a:r>
            <a:r>
              <a:rPr lang="zh-CN" altLang="en-US" sz="3200" b="1">
                <a:latin typeface="微软雅黑"/>
                <a:ea typeface="微软雅黑"/>
                <a:cs typeface="微软雅黑"/>
              </a:rPr>
              <a:t>根据设问词进行分类：</a:t>
            </a:r>
          </a:p>
        </p:txBody>
      </p:sp>
    </p:spTree>
  </p:cSld>
  <p:clrMapOvr>
    <a:masterClrMapping/>
  </p:clrMapOvr>
  <p:transition spd="slow"/>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09575" y="2017713"/>
            <a:ext cx="11160125" cy="4351337"/>
          </a:xfrm>
        </p:spPr>
        <p:txBody>
          <a:bodyPr/>
          <a:lstStyle/>
          <a:p>
            <a:pPr marL="0" indent="0">
              <a:lnSpc>
                <a:spcPct val="150000"/>
              </a:lnSpc>
              <a:buFont typeface="Wingdings" panose="05000000000000000000" pitchFamily="2" charset="2"/>
              <a:buNone/>
            </a:pPr>
            <a:r>
              <a:rPr lang="zh-CN" altLang="en-US" b="1" smtClean="0">
                <a:latin typeface="Calibri" pitchFamily="34" charset="0"/>
                <a:ea typeface="微软雅黑"/>
                <a:sym typeface="+mn-ea"/>
              </a:rPr>
              <a:t>①</a:t>
            </a:r>
            <a:r>
              <a:rPr lang="zh-CN" altLang="en-US" b="1" smtClean="0">
                <a:latin typeface="微软雅黑"/>
                <a:ea typeface="微软雅黑"/>
                <a:sym typeface="+mn-ea"/>
              </a:rPr>
              <a:t>归纳分析类：</a:t>
            </a:r>
            <a:r>
              <a:rPr lang="en-US" altLang="zh-CN" b="1" smtClean="0">
                <a:latin typeface="微软雅黑"/>
                <a:ea typeface="宋体" charset="-122"/>
                <a:sym typeface="+mn-ea"/>
              </a:rPr>
              <a:t>“</a:t>
            </a:r>
            <a:r>
              <a:rPr lang="zh-CN" altLang="en-US" b="1" smtClean="0">
                <a:latin typeface="微软雅黑"/>
                <a:ea typeface="宋体" charset="-122"/>
                <a:sym typeface="+mn-ea"/>
              </a:rPr>
              <a:t>表明、说明、反映</a:t>
            </a:r>
            <a:r>
              <a:rPr lang="en-US" altLang="zh-CN" b="1" smtClean="0">
                <a:latin typeface="微软雅黑"/>
                <a:ea typeface="宋体" charset="-122"/>
                <a:sym typeface="+mn-ea"/>
              </a:rPr>
              <a:t>”</a:t>
            </a:r>
          </a:p>
          <a:p>
            <a:pPr marL="0" indent="0">
              <a:lnSpc>
                <a:spcPct val="150000"/>
              </a:lnSpc>
              <a:buFont typeface="Wingdings" panose="05000000000000000000" pitchFamily="2" charset="2"/>
              <a:buNone/>
            </a:pPr>
            <a:r>
              <a:rPr lang="zh-CN" altLang="en-US" b="1" smtClean="0">
                <a:latin typeface="微软雅黑"/>
                <a:ea typeface="微软雅黑"/>
              </a:rPr>
              <a:t>（</a:t>
            </a:r>
            <a:r>
              <a:rPr lang="en-US" altLang="zh-CN" b="1" smtClean="0">
                <a:latin typeface="微软雅黑"/>
                <a:ea typeface="微软雅黑"/>
                <a:sym typeface="+mn-ea"/>
              </a:rPr>
              <a:t>2014·</a:t>
            </a:r>
            <a:r>
              <a:rPr lang="zh-CN" altLang="en-US" b="1" smtClean="0">
                <a:latin typeface="微软雅黑"/>
                <a:ea typeface="微软雅黑"/>
                <a:sym typeface="+mn-ea"/>
              </a:rPr>
              <a:t>海南卷·</a:t>
            </a:r>
            <a:r>
              <a:rPr lang="en-US" altLang="zh-CN" b="1" smtClean="0">
                <a:latin typeface="微软雅黑"/>
                <a:ea typeface="微软雅黑"/>
                <a:sym typeface="+mn-ea"/>
              </a:rPr>
              <a:t>6</a:t>
            </a:r>
            <a:r>
              <a:rPr lang="zh-CN" altLang="en-US" b="1" smtClean="0">
                <a:latin typeface="微软雅黑"/>
                <a:ea typeface="微软雅黑"/>
              </a:rPr>
              <a:t>）．文献与考古表明，唐代中后期，“波斯锦”“胡锦”“番锦”通过丝绸之路，不断输入中国，内地也生产“胡式锦”。这表明</a:t>
            </a:r>
          </a:p>
          <a:p>
            <a:pPr marL="0" indent="0">
              <a:lnSpc>
                <a:spcPct val="150000"/>
              </a:lnSpc>
              <a:buFont typeface="Wingdings" panose="05000000000000000000" pitchFamily="2" charset="2"/>
              <a:buNone/>
            </a:pPr>
            <a:r>
              <a:rPr lang="zh-CN" altLang="en-US" b="1" smtClean="0">
                <a:latin typeface="微软雅黑"/>
                <a:ea typeface="微软雅黑"/>
              </a:rPr>
              <a:t>A．外来文化改变了唐代的社会生活     </a:t>
            </a:r>
          </a:p>
          <a:p>
            <a:pPr marL="0" indent="0">
              <a:lnSpc>
                <a:spcPct val="150000"/>
              </a:lnSpc>
              <a:buFont typeface="Wingdings" panose="05000000000000000000" pitchFamily="2" charset="2"/>
              <a:buNone/>
            </a:pPr>
            <a:r>
              <a:rPr lang="zh-CN" altLang="en-US" b="1" smtClean="0">
                <a:latin typeface="微软雅黑"/>
                <a:ea typeface="微软雅黑"/>
              </a:rPr>
              <a:t>B．唐代中后期手工业趋于衰落</a:t>
            </a:r>
          </a:p>
          <a:p>
            <a:pPr marL="0" indent="0">
              <a:lnSpc>
                <a:spcPct val="150000"/>
              </a:lnSpc>
              <a:buFont typeface="Wingdings" panose="05000000000000000000" pitchFamily="2" charset="2"/>
              <a:buNone/>
            </a:pPr>
            <a:r>
              <a:rPr lang="zh-CN" altLang="en-US" b="1" smtClean="0">
                <a:latin typeface="微软雅黑"/>
                <a:ea typeface="微软雅黑"/>
              </a:rPr>
              <a:t>C．外来的丝织技术超过了唐朝         </a:t>
            </a:r>
          </a:p>
          <a:p>
            <a:pPr marL="0" indent="0">
              <a:lnSpc>
                <a:spcPct val="150000"/>
              </a:lnSpc>
              <a:buFont typeface="Wingdings" panose="05000000000000000000" pitchFamily="2" charset="2"/>
              <a:buNone/>
            </a:pPr>
            <a:r>
              <a:rPr lang="zh-CN" altLang="en-US" b="1" smtClean="0">
                <a:solidFill>
                  <a:srgbClr val="1273A3"/>
                </a:solidFill>
                <a:latin typeface="微软雅黑"/>
                <a:ea typeface="微软雅黑"/>
              </a:rPr>
              <a:t>D．中外文化交流互动日益深入</a:t>
            </a:r>
          </a:p>
        </p:txBody>
      </p:sp>
      <p:sp>
        <p:nvSpPr>
          <p:cNvPr id="180226"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p:txBody>
      </p:sp>
      <p:sp>
        <p:nvSpPr>
          <p:cNvPr id="180227" name="矩形 5"/>
          <p:cNvSpPr>
            <a:spLocks noChangeArrowheads="1"/>
          </p:cNvSpPr>
          <p:nvPr/>
        </p:nvSpPr>
        <p:spPr bwMode="auto">
          <a:xfrm>
            <a:off x="409575" y="1330325"/>
            <a:ext cx="4749800" cy="584200"/>
          </a:xfrm>
          <a:prstGeom prst="rect">
            <a:avLst/>
          </a:prstGeom>
          <a:noFill/>
          <a:ln w="9525">
            <a:noFill/>
            <a:miter lim="800000"/>
            <a:headEnd/>
            <a:tailEnd/>
          </a:ln>
        </p:spPr>
        <p:txBody>
          <a:bodyPr wrap="none">
            <a:spAutoFit/>
          </a:bodyPr>
          <a:lstStyle/>
          <a:p>
            <a:r>
              <a:rPr lang="en-US" altLang="zh-CN" sz="3200" b="1">
                <a:latin typeface="微软雅黑"/>
                <a:ea typeface="微软雅黑"/>
                <a:cs typeface="微软雅黑"/>
              </a:rPr>
              <a:t>2. </a:t>
            </a:r>
            <a:r>
              <a:rPr lang="zh-CN" altLang="en-US" sz="3200" b="1">
                <a:latin typeface="微软雅黑"/>
                <a:ea typeface="微软雅黑"/>
                <a:cs typeface="微软雅黑"/>
              </a:rPr>
              <a:t>根据设问词进行分类：</a:t>
            </a:r>
          </a:p>
        </p:txBody>
      </p:sp>
    </p:spTree>
  </p:cSld>
  <p:clrMapOvr>
    <a:masterClrMapping/>
  </p:clrMapOvr>
  <p:transition spd="slow"/>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09575" y="2017713"/>
            <a:ext cx="11160125" cy="4351337"/>
          </a:xfrm>
        </p:spPr>
        <p:txBody>
          <a:bodyPr/>
          <a:lstStyle/>
          <a:p>
            <a:pPr marL="0" indent="0">
              <a:lnSpc>
                <a:spcPct val="150000"/>
              </a:lnSpc>
              <a:buFont typeface="Wingdings" panose="05000000000000000000" pitchFamily="2" charset="2"/>
              <a:buNone/>
            </a:pPr>
            <a:r>
              <a:rPr lang="zh-CN" altLang="en-US" b="1" smtClean="0">
                <a:latin typeface="Calibri" pitchFamily="34" charset="0"/>
                <a:ea typeface="微软雅黑"/>
                <a:sym typeface="+mn-ea"/>
              </a:rPr>
              <a:t>①</a:t>
            </a:r>
            <a:r>
              <a:rPr lang="zh-CN" altLang="en-US" b="1" smtClean="0">
                <a:latin typeface="微软雅黑"/>
                <a:ea typeface="微软雅黑"/>
                <a:sym typeface="+mn-ea"/>
              </a:rPr>
              <a:t>归纳分析类：</a:t>
            </a:r>
            <a:r>
              <a:rPr lang="en-US" altLang="zh-CN" b="1" smtClean="0">
                <a:latin typeface="微软雅黑"/>
                <a:ea typeface="宋体" charset="-122"/>
                <a:sym typeface="+mn-ea"/>
              </a:rPr>
              <a:t>“</a:t>
            </a:r>
            <a:r>
              <a:rPr lang="zh-CN" altLang="en-US" b="1" smtClean="0">
                <a:latin typeface="微软雅黑"/>
                <a:ea typeface="宋体" charset="-122"/>
                <a:sym typeface="+mn-ea"/>
              </a:rPr>
              <a:t>表明、说明、反映</a:t>
            </a:r>
            <a:r>
              <a:rPr lang="en-US" altLang="zh-CN" b="1" smtClean="0">
                <a:latin typeface="微软雅黑"/>
                <a:ea typeface="宋体" charset="-122"/>
                <a:sym typeface="+mn-ea"/>
              </a:rPr>
              <a:t>”</a:t>
            </a:r>
          </a:p>
          <a:p>
            <a:pPr marL="0" indent="0">
              <a:lnSpc>
                <a:spcPct val="150000"/>
              </a:lnSpc>
              <a:buFont typeface="Wingdings" panose="05000000000000000000" pitchFamily="2" charset="2"/>
              <a:buNone/>
            </a:pPr>
            <a:r>
              <a:rPr lang="zh-CN" altLang="en-US" b="1" smtClean="0">
                <a:latin typeface="微软雅黑"/>
                <a:ea typeface="微软雅黑"/>
              </a:rPr>
              <a:t>（</a:t>
            </a:r>
            <a:r>
              <a:rPr lang="en-US" altLang="zh-CN" b="1" smtClean="0">
                <a:latin typeface="微软雅黑"/>
                <a:ea typeface="微软雅黑"/>
              </a:rPr>
              <a:t>2014·</a:t>
            </a:r>
            <a:r>
              <a:rPr lang="zh-CN" altLang="en-US" b="1" smtClean="0">
                <a:latin typeface="微软雅黑"/>
                <a:ea typeface="微软雅黑"/>
              </a:rPr>
              <a:t>海南</a:t>
            </a:r>
            <a:r>
              <a:rPr lang="en-US" altLang="zh-CN" b="1" smtClean="0">
                <a:latin typeface="微软雅黑"/>
                <a:ea typeface="微软雅黑"/>
              </a:rPr>
              <a:t>·7</a:t>
            </a:r>
            <a:r>
              <a:rPr lang="zh-CN" altLang="en-US" b="1" smtClean="0">
                <a:latin typeface="微软雅黑"/>
                <a:ea typeface="微软雅黑"/>
              </a:rPr>
              <a:t>）．  明中后期介绍商路、商业信息   的书籍大量出现，徽商黄汴的</a:t>
            </a:r>
            <a:r>
              <a:rPr lang="en-US" altLang="zh-CN" b="1" smtClean="0">
                <a:latin typeface="微软雅黑"/>
                <a:ea typeface="微软雅黑"/>
              </a:rPr>
              <a:t>《</a:t>
            </a:r>
            <a:r>
              <a:rPr lang="zh-CN" altLang="en-US" b="1" smtClean="0">
                <a:latin typeface="微软雅黑"/>
                <a:ea typeface="微软雅黑"/>
              </a:rPr>
              <a:t>天下水陆路程</a:t>
            </a:r>
            <a:r>
              <a:rPr lang="en-US" altLang="zh-CN" b="1" smtClean="0">
                <a:latin typeface="微软雅黑"/>
                <a:ea typeface="微软雅黑"/>
              </a:rPr>
              <a:t>》</a:t>
            </a:r>
            <a:r>
              <a:rPr lang="zh-CN" altLang="en-US" b="1" smtClean="0">
                <a:latin typeface="微软雅黑"/>
                <a:ea typeface="微软雅黑"/>
              </a:rPr>
              <a:t>记 载了全国</a:t>
            </a:r>
            <a:r>
              <a:rPr lang="en-US" altLang="zh-CN" b="1" smtClean="0">
                <a:latin typeface="微软雅黑"/>
                <a:ea typeface="微软雅黑"/>
              </a:rPr>
              <a:t>143</a:t>
            </a:r>
            <a:r>
              <a:rPr lang="zh-CN" altLang="en-US" b="1" smtClean="0">
                <a:latin typeface="微软雅黑"/>
                <a:ea typeface="微软雅黑"/>
              </a:rPr>
              <a:t>条水陆交通路线的里程。这说明</a:t>
            </a:r>
          </a:p>
          <a:p>
            <a:pPr marL="0" indent="0">
              <a:lnSpc>
                <a:spcPct val="150000"/>
              </a:lnSpc>
              <a:buFont typeface="Wingdings" panose="05000000000000000000" pitchFamily="2" charset="2"/>
              <a:buNone/>
            </a:pPr>
            <a:r>
              <a:rPr lang="en-US" altLang="zh-CN" b="1" smtClean="0">
                <a:solidFill>
                  <a:srgbClr val="1273A3"/>
                </a:solidFill>
                <a:latin typeface="微软雅黑"/>
                <a:ea typeface="微软雅黑"/>
              </a:rPr>
              <a:t>A</a:t>
            </a:r>
            <a:r>
              <a:rPr lang="zh-CN" altLang="en-US" b="1" smtClean="0">
                <a:solidFill>
                  <a:srgbClr val="1273A3"/>
                </a:solidFill>
                <a:latin typeface="微软雅黑"/>
                <a:ea typeface="微软雅黑"/>
              </a:rPr>
              <a:t>．社会经济发展促成知识结构的更新   </a:t>
            </a:r>
          </a:p>
          <a:p>
            <a:pPr marL="0" indent="0">
              <a:lnSpc>
                <a:spcPct val="150000"/>
              </a:lnSpc>
              <a:buFont typeface="Wingdings" panose="05000000000000000000" pitchFamily="2" charset="2"/>
              <a:buNone/>
            </a:pPr>
            <a:r>
              <a:rPr lang="en-US" altLang="zh-CN" b="1" smtClean="0">
                <a:latin typeface="微软雅黑"/>
                <a:ea typeface="微软雅黑"/>
              </a:rPr>
              <a:t>B</a:t>
            </a:r>
            <a:r>
              <a:rPr lang="zh-CN" altLang="en-US" b="1" smtClean="0">
                <a:latin typeface="微软雅黑"/>
                <a:ea typeface="微软雅黑"/>
              </a:rPr>
              <a:t>．印刷技术的进步促进了商业的繁荣</a:t>
            </a:r>
          </a:p>
          <a:p>
            <a:pPr marL="0" indent="0">
              <a:lnSpc>
                <a:spcPct val="150000"/>
              </a:lnSpc>
              <a:buFont typeface="Wingdings" panose="05000000000000000000" pitchFamily="2" charset="2"/>
              <a:buNone/>
            </a:pPr>
            <a:r>
              <a:rPr lang="en-US" altLang="zh-CN" b="1" smtClean="0">
                <a:latin typeface="微软雅黑"/>
                <a:ea typeface="微软雅黑"/>
              </a:rPr>
              <a:t>C</a:t>
            </a:r>
            <a:r>
              <a:rPr lang="zh-CN" altLang="en-US" b="1" smtClean="0">
                <a:latin typeface="微软雅黑"/>
                <a:ea typeface="微软雅黑"/>
              </a:rPr>
              <a:t>．商业类书籍为士子科举的必读书目   </a:t>
            </a:r>
          </a:p>
          <a:p>
            <a:pPr marL="0" indent="0">
              <a:lnSpc>
                <a:spcPct val="150000"/>
              </a:lnSpc>
              <a:buFont typeface="Wingdings" panose="05000000000000000000" pitchFamily="2" charset="2"/>
              <a:buNone/>
            </a:pPr>
            <a:r>
              <a:rPr lang="en-US" altLang="zh-CN" b="1" smtClean="0">
                <a:latin typeface="微软雅黑"/>
                <a:ea typeface="微软雅黑"/>
              </a:rPr>
              <a:t>D</a:t>
            </a:r>
            <a:r>
              <a:rPr lang="zh-CN" altLang="en-US" b="1" smtClean="0">
                <a:latin typeface="微软雅黑"/>
                <a:ea typeface="微软雅黑"/>
              </a:rPr>
              <a:t>．商人成为知识的主要生产和传播者</a:t>
            </a:r>
          </a:p>
        </p:txBody>
      </p:sp>
      <p:sp>
        <p:nvSpPr>
          <p:cNvPr id="181250"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p:txBody>
      </p:sp>
      <p:sp>
        <p:nvSpPr>
          <p:cNvPr id="181251" name="矩形 5"/>
          <p:cNvSpPr>
            <a:spLocks noChangeArrowheads="1"/>
          </p:cNvSpPr>
          <p:nvPr/>
        </p:nvSpPr>
        <p:spPr bwMode="auto">
          <a:xfrm>
            <a:off x="409575" y="1330325"/>
            <a:ext cx="4749800" cy="584200"/>
          </a:xfrm>
          <a:prstGeom prst="rect">
            <a:avLst/>
          </a:prstGeom>
          <a:noFill/>
          <a:ln w="9525">
            <a:noFill/>
            <a:miter lim="800000"/>
            <a:headEnd/>
            <a:tailEnd/>
          </a:ln>
        </p:spPr>
        <p:txBody>
          <a:bodyPr wrap="none">
            <a:spAutoFit/>
          </a:bodyPr>
          <a:lstStyle/>
          <a:p>
            <a:r>
              <a:rPr lang="en-US" altLang="zh-CN" sz="3200" b="1">
                <a:latin typeface="微软雅黑"/>
                <a:ea typeface="微软雅黑"/>
                <a:cs typeface="微软雅黑"/>
              </a:rPr>
              <a:t>2. </a:t>
            </a:r>
            <a:r>
              <a:rPr lang="zh-CN" altLang="en-US" sz="3200" b="1">
                <a:latin typeface="微软雅黑"/>
                <a:ea typeface="微软雅黑"/>
                <a:cs typeface="微软雅黑"/>
              </a:rPr>
              <a:t>根据设问词进行分类：</a:t>
            </a:r>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3"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课程理论专家张华教授指出：</a:t>
            </a:r>
          </a:p>
        </p:txBody>
      </p:sp>
      <p:sp>
        <p:nvSpPr>
          <p:cNvPr id="49154" name="矩形 16"/>
          <p:cNvSpPr>
            <a:spLocks noChangeArrowheads="1"/>
          </p:cNvSpPr>
          <p:nvPr/>
        </p:nvSpPr>
        <p:spPr bwMode="auto">
          <a:xfrm>
            <a:off x="-1204913" y="530225"/>
            <a:ext cx="717550" cy="3770313"/>
          </a:xfrm>
          <a:prstGeom prst="rect">
            <a:avLst/>
          </a:prstGeom>
          <a:noFill/>
          <a:ln w="9525">
            <a:noFill/>
            <a:miter lim="800000"/>
            <a:headEnd/>
            <a:tailEnd/>
          </a:ln>
        </p:spPr>
        <p:txBody>
          <a:bodyPr wrap="none">
            <a:spAutoFit/>
          </a:bodyPr>
          <a:lstStyle/>
          <a:p>
            <a:r>
              <a:rPr lang="zh-CN" altLang="en-US" sz="23900">
                <a:solidFill>
                  <a:srgbClr val="009CFF"/>
                </a:solidFill>
                <a:latin typeface="Impact"/>
                <a:ea typeface="微软雅黑"/>
                <a:cs typeface="微软雅黑"/>
              </a:rPr>
              <a:t> </a:t>
            </a:r>
          </a:p>
        </p:txBody>
      </p:sp>
      <p:sp>
        <p:nvSpPr>
          <p:cNvPr id="7" name="矩形 6"/>
          <p:cNvSpPr/>
          <p:nvPr/>
        </p:nvSpPr>
        <p:spPr>
          <a:xfrm>
            <a:off x="620713" y="1123950"/>
            <a:ext cx="10580687" cy="5170488"/>
          </a:xfrm>
          <a:prstGeom prst="rect">
            <a:avLst/>
          </a:prstGeom>
        </p:spPr>
        <p:txBody>
          <a:bodyPr>
            <a:spAutoFit/>
          </a:bodyPr>
          <a:lstStyle/>
          <a:p>
            <a:pPr fontAlgn="auto">
              <a:lnSpc>
                <a:spcPct val="150000"/>
              </a:lnSpc>
              <a:spcBef>
                <a:spcPts val="0"/>
              </a:spcBef>
              <a:spcAft>
                <a:spcPts val="0"/>
              </a:spcAft>
              <a:defRPr/>
            </a:pPr>
            <a:r>
              <a:rPr lang="zh-CN" altLang="en-US" sz="2000" dirty="0">
                <a:latin typeface="微软雅黑" panose="020B0503020204020204" charset="-122"/>
                <a:ea typeface="微软雅黑" panose="020B0503020204020204" charset="-122"/>
              </a:rPr>
              <a:t>过去六十多年来，我国教育和社会领域受伤害最大的学科是历史学科</a:t>
            </a:r>
            <a:r>
              <a:rPr lang="zh-CN" altLang="en-US" sz="2000" dirty="0">
                <a:latin typeface="微软雅黑" panose="020B0503020204020204" charset="-122"/>
                <a:ea typeface="微软雅黑" panose="020B0503020204020204" charset="-122"/>
              </a:rPr>
              <a:t>。这</a:t>
            </a:r>
            <a:r>
              <a:rPr lang="zh-CN" altLang="en-US" sz="2000" dirty="0">
                <a:latin typeface="微软雅黑" panose="020B0503020204020204" charset="-122"/>
                <a:ea typeface="微软雅黑" panose="020B0503020204020204" charset="-122"/>
              </a:rPr>
              <a:t>至少表现</a:t>
            </a:r>
            <a:r>
              <a:rPr lang="zh-CN" altLang="en-US" sz="2000" dirty="0">
                <a:latin typeface="微软雅黑" panose="020B0503020204020204" charset="-122"/>
                <a:ea typeface="微软雅黑" panose="020B0503020204020204" charset="-122"/>
              </a:rPr>
              <a:t>在四方面：</a:t>
            </a:r>
            <a:endParaRPr lang="en-US" altLang="zh-CN" sz="2000" dirty="0">
              <a:latin typeface="微软雅黑" panose="020B0503020204020204" charset="-122"/>
              <a:ea typeface="微软雅黑" panose="020B0503020204020204" charset="-122"/>
            </a:endParaRPr>
          </a:p>
          <a:p>
            <a:pPr marL="342900" indent="-342900" fontAlgn="auto">
              <a:lnSpc>
                <a:spcPct val="150000"/>
              </a:lnSpc>
              <a:spcBef>
                <a:spcPts val="0"/>
              </a:spcBef>
              <a:spcAft>
                <a:spcPts val="0"/>
              </a:spcAft>
              <a:buClr>
                <a:srgbClr val="1273A3"/>
              </a:buClr>
              <a:buFont typeface="Wingdings" panose="05000000000000000000" pitchFamily="2" charset="2"/>
              <a:buChar char="u"/>
              <a:defRPr/>
            </a:pPr>
            <a:r>
              <a:rPr lang="zh-CN" altLang="en-US" sz="2000" dirty="0">
                <a:latin typeface="微软雅黑" panose="020B0503020204020204" charset="-122"/>
                <a:ea typeface="微软雅黑" panose="020B0503020204020204" charset="-122"/>
              </a:rPr>
              <a:t>第一</a:t>
            </a:r>
            <a:r>
              <a:rPr lang="zh-CN" altLang="en-US" sz="2000" dirty="0">
                <a:latin typeface="微软雅黑" panose="020B0503020204020204" charset="-122"/>
                <a:ea typeface="微软雅黑" panose="020B0503020204020204" charset="-122"/>
              </a:rPr>
              <a:t>，用单一的历史观理解历史，历史的丰富性、复杂性被摧毁，变得简单、片面、机械和僵化</a:t>
            </a:r>
            <a:r>
              <a:rPr lang="zh-CN" altLang="en-US" sz="2000" dirty="0">
                <a:latin typeface="微软雅黑" panose="020B0503020204020204" charset="-122"/>
                <a:ea typeface="微软雅黑" panose="020B0503020204020204" charset="-122"/>
              </a:rPr>
              <a:t>；</a:t>
            </a:r>
            <a:endParaRPr lang="en-US" altLang="zh-CN" sz="2000" dirty="0">
              <a:latin typeface="微软雅黑" panose="020B0503020204020204" charset="-122"/>
              <a:ea typeface="微软雅黑" panose="020B0503020204020204" charset="-122"/>
            </a:endParaRPr>
          </a:p>
          <a:p>
            <a:pPr marL="342900" indent="-342900" fontAlgn="auto">
              <a:lnSpc>
                <a:spcPct val="150000"/>
              </a:lnSpc>
              <a:spcBef>
                <a:spcPts val="0"/>
              </a:spcBef>
              <a:spcAft>
                <a:spcPts val="0"/>
              </a:spcAft>
              <a:buClr>
                <a:srgbClr val="1273A3"/>
              </a:buClr>
              <a:buFont typeface="Wingdings" panose="05000000000000000000" pitchFamily="2" charset="2"/>
              <a:buChar char="u"/>
              <a:defRPr/>
            </a:pPr>
            <a:r>
              <a:rPr lang="zh-CN" altLang="en-US" sz="2000" dirty="0">
                <a:latin typeface="微软雅黑" panose="020B0503020204020204" charset="-122"/>
                <a:ea typeface="微软雅黑" panose="020B0503020204020204" charset="-122"/>
              </a:rPr>
              <a:t>第二</a:t>
            </a:r>
            <a:r>
              <a:rPr lang="zh-CN" altLang="en-US" sz="2000" dirty="0">
                <a:latin typeface="微软雅黑" panose="020B0503020204020204" charset="-122"/>
                <a:ea typeface="微软雅黑" panose="020B0503020204020204" charset="-122"/>
              </a:rPr>
              <a:t>，将历史根据主流意识系统的需要任意裁剪，将历史课程根据“政治正确”的标准来机械开发，历史变成意识形态的附庸，历史课程的教育意义和对学生个性发展的价值被根本取缔</a:t>
            </a:r>
            <a:r>
              <a:rPr lang="zh-CN" altLang="en-US" sz="2000" dirty="0">
                <a:latin typeface="微软雅黑" panose="020B0503020204020204" charset="-122"/>
                <a:ea typeface="微软雅黑" panose="020B0503020204020204" charset="-122"/>
              </a:rPr>
              <a:t>；</a:t>
            </a:r>
            <a:endParaRPr lang="en-US" altLang="zh-CN" sz="2000" dirty="0">
              <a:latin typeface="微软雅黑" panose="020B0503020204020204" charset="-122"/>
              <a:ea typeface="微软雅黑" panose="020B0503020204020204" charset="-122"/>
            </a:endParaRPr>
          </a:p>
          <a:p>
            <a:pPr marL="342900" indent="-342900" fontAlgn="auto">
              <a:lnSpc>
                <a:spcPct val="150000"/>
              </a:lnSpc>
              <a:spcBef>
                <a:spcPts val="0"/>
              </a:spcBef>
              <a:spcAft>
                <a:spcPts val="0"/>
              </a:spcAft>
              <a:buClr>
                <a:srgbClr val="1273A3"/>
              </a:buClr>
              <a:buFont typeface="Wingdings" panose="05000000000000000000" pitchFamily="2" charset="2"/>
              <a:buChar char="u"/>
              <a:defRPr/>
            </a:pPr>
            <a:r>
              <a:rPr lang="zh-CN" altLang="en-US" sz="2000" dirty="0">
                <a:latin typeface="微软雅黑" panose="020B0503020204020204" charset="-122"/>
                <a:ea typeface="微软雅黑" panose="020B0503020204020204" charset="-122"/>
              </a:rPr>
              <a:t>第三</a:t>
            </a:r>
            <a:r>
              <a:rPr lang="zh-CN" altLang="en-US" sz="2000" dirty="0">
                <a:latin typeface="微软雅黑" panose="020B0503020204020204" charset="-122"/>
                <a:ea typeface="微软雅黑" panose="020B0503020204020204" charset="-122"/>
              </a:rPr>
              <a:t>，把“成人的历史”与“儿童的历史”混为一谈</a:t>
            </a:r>
            <a:r>
              <a:rPr lang="zh-CN" altLang="en-US" sz="2000" dirty="0">
                <a:latin typeface="微软雅黑" panose="020B0503020204020204" charset="-122"/>
                <a:ea typeface="微软雅黑" panose="020B0503020204020204" charset="-122"/>
              </a:rPr>
              <a:t>，按照成人的历史认知编制孩子学习的内容，要求他们削足适履，死记硬背。忽视</a:t>
            </a:r>
            <a:r>
              <a:rPr lang="zh-CN" altLang="en-US" sz="2000" dirty="0">
                <a:latin typeface="微软雅黑" panose="020B0503020204020204" charset="-122"/>
                <a:ea typeface="微软雅黑" panose="020B0503020204020204" charset="-122"/>
              </a:rPr>
              <a:t>了儿童的历史视野和探究需求，儿童学历史的过程变成记诵成人提供的“历史结论”的过程，历史课程的人文探究价值被彻底</a:t>
            </a:r>
            <a:r>
              <a:rPr lang="zh-CN" altLang="en-US" sz="2000" dirty="0">
                <a:latin typeface="微软雅黑" panose="020B0503020204020204" charset="-122"/>
                <a:ea typeface="微软雅黑" panose="020B0503020204020204" charset="-122"/>
              </a:rPr>
              <a:t>摧毁。第四，教课书充满结论而不见具体的人和事，没有细节，没有体验。把生动有趣的历史变得枯燥乏味。</a:t>
            </a:r>
            <a:endParaRPr lang="zh-CN" altLang="en-US" sz="2000" dirty="0">
              <a:latin typeface="微软雅黑" panose="020B0503020204020204" charset="-122"/>
              <a:ea typeface="微软雅黑" panose="020B0503020204020204" charset="-122"/>
            </a:endParaRPr>
          </a:p>
        </p:txBody>
      </p:sp>
    </p:spTree>
  </p:cSld>
  <p:clrMapOvr>
    <a:masterClrMapping/>
  </p:clrMapOvr>
  <p:transition spd="slow"/>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09575" y="2017713"/>
            <a:ext cx="11160125" cy="4351337"/>
          </a:xfrm>
        </p:spPr>
        <p:txBody>
          <a:bodyPr/>
          <a:lstStyle/>
          <a:p>
            <a:pPr marL="0" indent="0">
              <a:lnSpc>
                <a:spcPct val="150000"/>
              </a:lnSpc>
              <a:buFont typeface="Wingdings" panose="05000000000000000000" pitchFamily="2" charset="2"/>
              <a:buNone/>
            </a:pPr>
            <a:r>
              <a:rPr lang="zh-CN" altLang="en-US" b="1" smtClean="0">
                <a:latin typeface="Calibri" pitchFamily="34" charset="0"/>
                <a:ea typeface="微软雅黑"/>
                <a:sym typeface="+mn-ea"/>
              </a:rPr>
              <a:t>①</a:t>
            </a:r>
            <a:r>
              <a:rPr lang="zh-CN" altLang="en-US" b="1" smtClean="0">
                <a:latin typeface="微软雅黑"/>
                <a:ea typeface="微软雅黑"/>
                <a:sym typeface="+mn-ea"/>
              </a:rPr>
              <a:t>归纳分析类：</a:t>
            </a:r>
            <a:r>
              <a:rPr lang="en-US" altLang="zh-CN" b="1" smtClean="0">
                <a:latin typeface="微软雅黑"/>
                <a:ea typeface="宋体" charset="-122"/>
                <a:sym typeface="+mn-ea"/>
              </a:rPr>
              <a:t>“</a:t>
            </a:r>
            <a:r>
              <a:rPr lang="zh-CN" altLang="en-US" b="1" smtClean="0">
                <a:latin typeface="微软雅黑"/>
                <a:ea typeface="宋体" charset="-122"/>
                <a:sym typeface="+mn-ea"/>
              </a:rPr>
              <a:t>表明、说明、反映</a:t>
            </a:r>
            <a:r>
              <a:rPr lang="en-US" altLang="zh-CN" b="1" smtClean="0">
                <a:latin typeface="微软雅黑"/>
                <a:ea typeface="宋体" charset="-122"/>
                <a:sym typeface="+mn-ea"/>
              </a:rPr>
              <a:t>”</a:t>
            </a:r>
          </a:p>
          <a:p>
            <a:pPr marL="0" indent="0">
              <a:lnSpc>
                <a:spcPct val="150000"/>
              </a:lnSpc>
              <a:buFont typeface="Wingdings" panose="05000000000000000000" pitchFamily="2" charset="2"/>
              <a:buNone/>
            </a:pPr>
            <a:r>
              <a:rPr lang="zh-CN" altLang="en-US" b="1" smtClean="0">
                <a:latin typeface="微软雅黑"/>
                <a:ea typeface="微软雅黑"/>
              </a:rPr>
              <a:t>（</a:t>
            </a:r>
            <a:r>
              <a:rPr lang="en-US" altLang="zh-CN" b="1" smtClean="0">
                <a:latin typeface="微软雅黑"/>
                <a:ea typeface="微软雅黑"/>
              </a:rPr>
              <a:t>2014·</a:t>
            </a:r>
            <a:r>
              <a:rPr lang="zh-CN" altLang="en-US" b="1" smtClean="0">
                <a:latin typeface="微软雅黑"/>
                <a:ea typeface="微软雅黑"/>
              </a:rPr>
              <a:t>海南</a:t>
            </a:r>
            <a:r>
              <a:rPr lang="en-US" altLang="zh-CN" b="1" smtClean="0">
                <a:latin typeface="微软雅黑"/>
                <a:ea typeface="微软雅黑"/>
              </a:rPr>
              <a:t>·7</a:t>
            </a:r>
            <a:r>
              <a:rPr lang="zh-CN" altLang="en-US" b="1" smtClean="0">
                <a:latin typeface="微软雅黑"/>
                <a:ea typeface="微软雅黑"/>
              </a:rPr>
              <a:t>）．  明中后期介绍商路、商业信息   的书籍大量出现，徽商黄汴的</a:t>
            </a:r>
            <a:r>
              <a:rPr lang="en-US" altLang="zh-CN" b="1" smtClean="0">
                <a:latin typeface="微软雅黑"/>
                <a:ea typeface="微软雅黑"/>
              </a:rPr>
              <a:t>《</a:t>
            </a:r>
            <a:r>
              <a:rPr lang="zh-CN" altLang="en-US" b="1" smtClean="0">
                <a:latin typeface="微软雅黑"/>
                <a:ea typeface="微软雅黑"/>
              </a:rPr>
              <a:t>天下水陆路程</a:t>
            </a:r>
            <a:r>
              <a:rPr lang="en-US" altLang="zh-CN" b="1" smtClean="0">
                <a:latin typeface="微软雅黑"/>
                <a:ea typeface="微软雅黑"/>
              </a:rPr>
              <a:t>》</a:t>
            </a:r>
            <a:r>
              <a:rPr lang="zh-CN" altLang="en-US" b="1" smtClean="0">
                <a:latin typeface="微软雅黑"/>
                <a:ea typeface="微软雅黑"/>
              </a:rPr>
              <a:t>记 载了全国</a:t>
            </a:r>
            <a:r>
              <a:rPr lang="en-US" altLang="zh-CN" b="1" smtClean="0">
                <a:latin typeface="微软雅黑"/>
                <a:ea typeface="微软雅黑"/>
              </a:rPr>
              <a:t>143</a:t>
            </a:r>
            <a:r>
              <a:rPr lang="zh-CN" altLang="en-US" b="1" smtClean="0">
                <a:latin typeface="微软雅黑"/>
                <a:ea typeface="微软雅黑"/>
              </a:rPr>
              <a:t>条水陆交通路线的里程。这说明</a:t>
            </a:r>
          </a:p>
          <a:p>
            <a:pPr marL="0" indent="0">
              <a:lnSpc>
                <a:spcPct val="150000"/>
              </a:lnSpc>
              <a:buFont typeface="Wingdings" panose="05000000000000000000" pitchFamily="2" charset="2"/>
              <a:buNone/>
            </a:pPr>
            <a:r>
              <a:rPr lang="en-US" altLang="zh-CN" b="1" smtClean="0">
                <a:solidFill>
                  <a:srgbClr val="1273A3"/>
                </a:solidFill>
                <a:latin typeface="微软雅黑"/>
                <a:ea typeface="微软雅黑"/>
              </a:rPr>
              <a:t>A</a:t>
            </a:r>
            <a:r>
              <a:rPr lang="zh-CN" altLang="en-US" b="1" smtClean="0">
                <a:solidFill>
                  <a:srgbClr val="1273A3"/>
                </a:solidFill>
                <a:latin typeface="微软雅黑"/>
                <a:ea typeface="微软雅黑"/>
              </a:rPr>
              <a:t>．社会经济发展促成知识结构的更新   </a:t>
            </a:r>
          </a:p>
          <a:p>
            <a:pPr marL="0" indent="0">
              <a:lnSpc>
                <a:spcPct val="150000"/>
              </a:lnSpc>
              <a:buFont typeface="Wingdings" panose="05000000000000000000" pitchFamily="2" charset="2"/>
              <a:buNone/>
            </a:pPr>
            <a:r>
              <a:rPr lang="en-US" altLang="zh-CN" b="1" smtClean="0">
                <a:latin typeface="微软雅黑"/>
                <a:ea typeface="微软雅黑"/>
              </a:rPr>
              <a:t>B</a:t>
            </a:r>
            <a:r>
              <a:rPr lang="zh-CN" altLang="en-US" b="1" smtClean="0">
                <a:latin typeface="微软雅黑"/>
                <a:ea typeface="微软雅黑"/>
              </a:rPr>
              <a:t>．印刷技术的进步促进了商业的繁荣</a:t>
            </a:r>
          </a:p>
          <a:p>
            <a:pPr marL="0" indent="0">
              <a:lnSpc>
                <a:spcPct val="150000"/>
              </a:lnSpc>
              <a:buFont typeface="Wingdings" panose="05000000000000000000" pitchFamily="2" charset="2"/>
              <a:buNone/>
            </a:pPr>
            <a:r>
              <a:rPr lang="en-US" altLang="zh-CN" b="1" smtClean="0">
                <a:latin typeface="微软雅黑"/>
                <a:ea typeface="微软雅黑"/>
              </a:rPr>
              <a:t>C</a:t>
            </a:r>
            <a:r>
              <a:rPr lang="zh-CN" altLang="en-US" b="1" smtClean="0">
                <a:latin typeface="微软雅黑"/>
                <a:ea typeface="微软雅黑"/>
              </a:rPr>
              <a:t>．商业类书籍为士子科举的必读书目   </a:t>
            </a:r>
          </a:p>
          <a:p>
            <a:pPr marL="0" indent="0">
              <a:lnSpc>
                <a:spcPct val="150000"/>
              </a:lnSpc>
              <a:buFont typeface="Wingdings" panose="05000000000000000000" pitchFamily="2" charset="2"/>
              <a:buNone/>
            </a:pPr>
            <a:r>
              <a:rPr lang="en-US" altLang="zh-CN" b="1" smtClean="0">
                <a:latin typeface="微软雅黑"/>
                <a:ea typeface="微软雅黑"/>
              </a:rPr>
              <a:t>D</a:t>
            </a:r>
            <a:r>
              <a:rPr lang="zh-CN" altLang="en-US" b="1" smtClean="0">
                <a:latin typeface="微软雅黑"/>
                <a:ea typeface="微软雅黑"/>
              </a:rPr>
              <a:t>．商人成为知识的主要生产和传播者</a:t>
            </a:r>
          </a:p>
        </p:txBody>
      </p:sp>
      <p:sp>
        <p:nvSpPr>
          <p:cNvPr id="182274"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p:txBody>
      </p:sp>
      <p:sp>
        <p:nvSpPr>
          <p:cNvPr id="182275" name="矩形 5"/>
          <p:cNvSpPr>
            <a:spLocks noChangeArrowheads="1"/>
          </p:cNvSpPr>
          <p:nvPr/>
        </p:nvSpPr>
        <p:spPr bwMode="auto">
          <a:xfrm>
            <a:off x="409575" y="1330325"/>
            <a:ext cx="4749800" cy="584200"/>
          </a:xfrm>
          <a:prstGeom prst="rect">
            <a:avLst/>
          </a:prstGeom>
          <a:noFill/>
          <a:ln w="9525">
            <a:noFill/>
            <a:miter lim="800000"/>
            <a:headEnd/>
            <a:tailEnd/>
          </a:ln>
        </p:spPr>
        <p:txBody>
          <a:bodyPr wrap="none">
            <a:spAutoFit/>
          </a:bodyPr>
          <a:lstStyle/>
          <a:p>
            <a:r>
              <a:rPr lang="en-US" altLang="zh-CN" sz="3200" b="1">
                <a:latin typeface="微软雅黑"/>
                <a:ea typeface="微软雅黑"/>
                <a:cs typeface="微软雅黑"/>
              </a:rPr>
              <a:t>2. </a:t>
            </a:r>
            <a:r>
              <a:rPr lang="zh-CN" altLang="en-US" sz="3200" b="1">
                <a:latin typeface="微软雅黑"/>
                <a:ea typeface="微软雅黑"/>
                <a:cs typeface="微软雅黑"/>
              </a:rPr>
              <a:t>根据设问词进行分类：</a:t>
            </a:r>
          </a:p>
        </p:txBody>
      </p:sp>
    </p:spTree>
  </p:cSld>
  <p:clrMapOvr>
    <a:masterClrMapping/>
  </p:clrMapOvr>
  <p:transition spd="slow"/>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09575" y="2017713"/>
            <a:ext cx="11160125" cy="4351337"/>
          </a:xfrm>
        </p:spPr>
        <p:txBody>
          <a:bodyPr/>
          <a:lstStyle/>
          <a:p>
            <a:pPr marL="0" indent="0">
              <a:lnSpc>
                <a:spcPct val="150000"/>
              </a:lnSpc>
              <a:buFont typeface="Wingdings" panose="05000000000000000000" pitchFamily="2" charset="2"/>
              <a:buNone/>
            </a:pPr>
            <a:r>
              <a:rPr lang="zh-CN" altLang="en-US" b="1" smtClean="0">
                <a:latin typeface="Calibri" pitchFamily="34" charset="0"/>
                <a:ea typeface="微软雅黑"/>
                <a:sym typeface="+mn-ea"/>
              </a:rPr>
              <a:t>①</a:t>
            </a:r>
            <a:r>
              <a:rPr lang="zh-CN" altLang="en-US" b="1" smtClean="0">
                <a:latin typeface="微软雅黑"/>
                <a:ea typeface="微软雅黑"/>
                <a:sym typeface="+mn-ea"/>
              </a:rPr>
              <a:t>归纳分析类：</a:t>
            </a:r>
            <a:r>
              <a:rPr lang="en-US" altLang="zh-CN" b="1" smtClean="0">
                <a:latin typeface="微软雅黑"/>
                <a:ea typeface="宋体" charset="-122"/>
                <a:sym typeface="+mn-ea"/>
              </a:rPr>
              <a:t>“</a:t>
            </a:r>
            <a:r>
              <a:rPr lang="zh-CN" altLang="en-US" b="1" smtClean="0">
                <a:latin typeface="微软雅黑"/>
                <a:ea typeface="宋体" charset="-122"/>
                <a:sym typeface="+mn-ea"/>
              </a:rPr>
              <a:t>表明、说明、反映</a:t>
            </a:r>
            <a:r>
              <a:rPr lang="en-US" altLang="zh-CN" b="1" smtClean="0">
                <a:latin typeface="微软雅黑"/>
                <a:ea typeface="宋体" charset="-122"/>
                <a:sym typeface="+mn-ea"/>
              </a:rPr>
              <a:t>”</a:t>
            </a:r>
          </a:p>
          <a:p>
            <a:pPr marL="0" indent="0">
              <a:lnSpc>
                <a:spcPct val="150000"/>
              </a:lnSpc>
              <a:buFont typeface="Wingdings" panose="05000000000000000000" pitchFamily="2" charset="2"/>
              <a:buNone/>
            </a:pPr>
            <a:r>
              <a:rPr lang="zh-CN" altLang="en-US" b="1" smtClean="0">
                <a:latin typeface="微软雅黑"/>
                <a:ea typeface="微软雅黑"/>
              </a:rPr>
              <a:t>（</a:t>
            </a:r>
            <a:r>
              <a:rPr lang="en-US" altLang="zh-CN" b="1" smtClean="0">
                <a:latin typeface="微软雅黑"/>
                <a:ea typeface="微软雅黑"/>
              </a:rPr>
              <a:t>2014·</a:t>
            </a:r>
            <a:r>
              <a:rPr lang="zh-CN" altLang="en-US" b="1" smtClean="0">
                <a:latin typeface="微软雅黑"/>
                <a:ea typeface="微软雅黑"/>
              </a:rPr>
              <a:t>海南</a:t>
            </a:r>
            <a:r>
              <a:rPr lang="en-US" altLang="zh-CN" b="1" smtClean="0">
                <a:latin typeface="微软雅黑"/>
                <a:ea typeface="微软雅黑"/>
              </a:rPr>
              <a:t>·13</a:t>
            </a:r>
            <a:r>
              <a:rPr lang="zh-CN" altLang="en-US" b="1" smtClean="0">
                <a:latin typeface="微软雅黑"/>
                <a:ea typeface="微软雅黑"/>
              </a:rPr>
              <a:t>）．清政府曾严禁商人参预朝廷饷银的汇况业务，</a:t>
            </a:r>
            <a:r>
              <a:rPr lang="en-US" altLang="zh-CN" b="1" smtClean="0">
                <a:latin typeface="微软雅黑"/>
                <a:ea typeface="微软雅黑"/>
              </a:rPr>
              <a:t>1862</a:t>
            </a:r>
            <a:r>
              <a:rPr lang="zh-CN" altLang="en-US" b="1" smtClean="0">
                <a:latin typeface="微软雅黑"/>
                <a:ea typeface="微软雅黑"/>
              </a:rPr>
              <a:t>年却准许户部请求，利用民间票号的资金和汇兑网络解决朝廷饷银的调度问题。这一变化反映出</a:t>
            </a:r>
          </a:p>
          <a:p>
            <a:pPr marL="0" indent="0">
              <a:lnSpc>
                <a:spcPct val="150000"/>
              </a:lnSpc>
              <a:buFont typeface="Wingdings" panose="05000000000000000000" pitchFamily="2" charset="2"/>
              <a:buNone/>
            </a:pPr>
            <a:r>
              <a:rPr lang="en-US" altLang="zh-CN" b="1" smtClean="0">
                <a:latin typeface="微软雅黑"/>
                <a:ea typeface="微软雅黑"/>
              </a:rPr>
              <a:t>A</a:t>
            </a:r>
            <a:r>
              <a:rPr lang="zh-CN" altLang="en-US" b="1" smtClean="0">
                <a:latin typeface="微软雅黑"/>
                <a:ea typeface="微软雅黑"/>
              </a:rPr>
              <a:t>．票号成为清政府财政的支柱         </a:t>
            </a:r>
          </a:p>
          <a:p>
            <a:pPr marL="0" indent="0">
              <a:lnSpc>
                <a:spcPct val="150000"/>
              </a:lnSpc>
              <a:buFont typeface="Wingdings" panose="05000000000000000000" pitchFamily="2" charset="2"/>
              <a:buNone/>
            </a:pPr>
            <a:r>
              <a:rPr lang="en-US" altLang="zh-CN" b="1" smtClean="0">
                <a:solidFill>
                  <a:srgbClr val="1273A3"/>
                </a:solidFill>
                <a:latin typeface="微软雅黑"/>
                <a:ea typeface="微软雅黑"/>
              </a:rPr>
              <a:t>B</a:t>
            </a:r>
            <a:r>
              <a:rPr lang="zh-CN" altLang="en-US" b="1" smtClean="0">
                <a:solidFill>
                  <a:srgbClr val="1273A3"/>
                </a:solidFill>
                <a:latin typeface="微软雅黑"/>
                <a:ea typeface="微软雅黑"/>
              </a:rPr>
              <a:t>．太平天国运动影响清政府财政运作</a:t>
            </a:r>
          </a:p>
          <a:p>
            <a:pPr marL="0" indent="0">
              <a:lnSpc>
                <a:spcPct val="150000"/>
              </a:lnSpc>
              <a:buFont typeface="Wingdings" panose="05000000000000000000" pitchFamily="2" charset="2"/>
              <a:buNone/>
            </a:pPr>
            <a:r>
              <a:rPr lang="en-US" altLang="zh-CN" b="1" smtClean="0">
                <a:latin typeface="微软雅黑"/>
                <a:ea typeface="微软雅黑"/>
              </a:rPr>
              <a:t>C</a:t>
            </a:r>
            <a:r>
              <a:rPr lang="zh-CN" altLang="en-US" b="1" smtClean="0">
                <a:latin typeface="微软雅黑"/>
                <a:ea typeface="微软雅黑"/>
              </a:rPr>
              <a:t>．洋务派开始控制国家金融体系       </a:t>
            </a:r>
          </a:p>
          <a:p>
            <a:pPr marL="0" indent="0">
              <a:lnSpc>
                <a:spcPct val="150000"/>
              </a:lnSpc>
              <a:buFont typeface="Wingdings" panose="05000000000000000000" pitchFamily="2" charset="2"/>
              <a:buNone/>
            </a:pPr>
            <a:r>
              <a:rPr lang="en-US" altLang="zh-CN" b="1" smtClean="0">
                <a:latin typeface="微软雅黑"/>
                <a:ea typeface="微软雅黑"/>
              </a:rPr>
              <a:t>D</a:t>
            </a:r>
            <a:r>
              <a:rPr lang="zh-CN" altLang="en-US" b="1" smtClean="0">
                <a:latin typeface="微软雅黑"/>
                <a:ea typeface="微软雅黑"/>
              </a:rPr>
              <a:t>．清政府利用商人应对外国资本冲击</a:t>
            </a:r>
          </a:p>
        </p:txBody>
      </p:sp>
      <p:sp>
        <p:nvSpPr>
          <p:cNvPr id="183298"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p:txBody>
      </p:sp>
      <p:sp>
        <p:nvSpPr>
          <p:cNvPr id="183299" name="矩形 5"/>
          <p:cNvSpPr>
            <a:spLocks noChangeArrowheads="1"/>
          </p:cNvSpPr>
          <p:nvPr/>
        </p:nvSpPr>
        <p:spPr bwMode="auto">
          <a:xfrm>
            <a:off x="409575" y="1330325"/>
            <a:ext cx="4749800" cy="584200"/>
          </a:xfrm>
          <a:prstGeom prst="rect">
            <a:avLst/>
          </a:prstGeom>
          <a:noFill/>
          <a:ln w="9525">
            <a:noFill/>
            <a:miter lim="800000"/>
            <a:headEnd/>
            <a:tailEnd/>
          </a:ln>
        </p:spPr>
        <p:txBody>
          <a:bodyPr wrap="none">
            <a:spAutoFit/>
          </a:bodyPr>
          <a:lstStyle/>
          <a:p>
            <a:r>
              <a:rPr lang="en-US" altLang="zh-CN" sz="3200" b="1">
                <a:latin typeface="微软雅黑"/>
                <a:ea typeface="微软雅黑"/>
                <a:cs typeface="微软雅黑"/>
              </a:rPr>
              <a:t>2. </a:t>
            </a:r>
            <a:r>
              <a:rPr lang="zh-CN" altLang="en-US" sz="3200" b="1">
                <a:latin typeface="微软雅黑"/>
                <a:ea typeface="微软雅黑"/>
                <a:cs typeface="微软雅黑"/>
              </a:rPr>
              <a:t>根据设问词进行分类：</a:t>
            </a:r>
          </a:p>
        </p:txBody>
      </p:sp>
    </p:spTree>
  </p:cSld>
  <p:clrMapOvr>
    <a:masterClrMapping/>
  </p:clrMapOvr>
  <p:transition spd="slow"/>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49325" y="2043113"/>
            <a:ext cx="10515600" cy="4351337"/>
          </a:xfrm>
        </p:spPr>
        <p:txBody>
          <a:bodyPr/>
          <a:lstStyle/>
          <a:p>
            <a:pPr marL="0" indent="0">
              <a:lnSpc>
                <a:spcPct val="200000"/>
              </a:lnSpc>
              <a:buFont typeface="Wingdings" panose="05000000000000000000" pitchFamily="2" charset="2"/>
              <a:buNone/>
            </a:pPr>
            <a:r>
              <a:rPr lang="en-US" altLang="zh-CN" b="1" smtClean="0">
                <a:latin typeface="Calibri" pitchFamily="34" charset="0"/>
                <a:ea typeface="宋体" charset="-122"/>
                <a:sym typeface="+mn-ea"/>
              </a:rPr>
              <a:t>②</a:t>
            </a:r>
            <a:r>
              <a:rPr lang="zh-CN" altLang="en-US" b="1" smtClean="0">
                <a:latin typeface="Calibri" pitchFamily="34" charset="0"/>
                <a:ea typeface="宋体" charset="-122"/>
                <a:sym typeface="+mn-ea"/>
              </a:rPr>
              <a:t>推理论证类：</a:t>
            </a:r>
          </a:p>
          <a:p>
            <a:pPr marL="0" indent="0">
              <a:lnSpc>
                <a:spcPct val="200000"/>
              </a:lnSpc>
              <a:buFont typeface="Wingdings" panose="05000000000000000000" pitchFamily="2" charset="2"/>
              <a:buNone/>
            </a:pPr>
            <a:r>
              <a:rPr lang="zh-CN" altLang="en-US" b="1" smtClean="0">
                <a:latin typeface="Calibri" pitchFamily="34" charset="0"/>
                <a:ea typeface="宋体" charset="-122"/>
                <a:sym typeface="+mn-ea"/>
              </a:rPr>
              <a:t>    </a:t>
            </a:r>
            <a:r>
              <a:rPr lang="en-US" altLang="zh-CN" b="1" smtClean="0">
                <a:latin typeface="Calibri" pitchFamily="34" charset="0"/>
                <a:ea typeface="宋体" charset="-122"/>
                <a:sym typeface="+mn-ea"/>
              </a:rPr>
              <a:t>a.</a:t>
            </a:r>
            <a:r>
              <a:rPr lang="zh-CN" altLang="en-US" b="1" smtClean="0">
                <a:latin typeface="Calibri" pitchFamily="34" charset="0"/>
                <a:ea typeface="宋体" charset="-122"/>
                <a:sym typeface="+mn-ea"/>
              </a:rPr>
              <a:t>由浅入深地推理：</a:t>
            </a:r>
            <a:r>
              <a:rPr lang="en-US" altLang="zh-CN" b="1" smtClean="0">
                <a:latin typeface="微软雅黑"/>
                <a:ea typeface="宋体" charset="-122"/>
                <a:sym typeface="+mn-ea"/>
              </a:rPr>
              <a:t>“</a:t>
            </a:r>
            <a:r>
              <a:rPr lang="zh-CN" altLang="en-US" b="1" smtClean="0">
                <a:latin typeface="微软雅黑"/>
                <a:ea typeface="宋体" charset="-122"/>
                <a:sym typeface="+mn-ea"/>
              </a:rPr>
              <a:t>可见、可知、可推知</a:t>
            </a:r>
            <a:r>
              <a:rPr lang="en-US" altLang="zh-CN" b="1" smtClean="0">
                <a:latin typeface="微软雅黑"/>
                <a:ea typeface="宋体" charset="-122"/>
                <a:sym typeface="+mn-ea"/>
              </a:rPr>
              <a:t>”</a:t>
            </a:r>
          </a:p>
          <a:p>
            <a:pPr marL="0" indent="0">
              <a:lnSpc>
                <a:spcPct val="200000"/>
              </a:lnSpc>
            </a:pPr>
            <a:r>
              <a:rPr lang="zh-CN" altLang="en-US" b="1" smtClean="0">
                <a:latin typeface="微软雅黑"/>
                <a:ea typeface="微软雅黑"/>
              </a:rPr>
              <a:t>    可见</a:t>
            </a:r>
            <a:r>
              <a:rPr lang="en-US" altLang="zh-CN" b="1" smtClean="0">
                <a:latin typeface="微软雅黑"/>
                <a:ea typeface="微软雅黑"/>
              </a:rPr>
              <a:t>——</a:t>
            </a:r>
            <a:r>
              <a:rPr lang="zh-CN" altLang="en-US" b="1" smtClean="0">
                <a:latin typeface="微软雅黑"/>
                <a:ea typeface="微软雅黑"/>
              </a:rPr>
              <a:t>从材料表象看到的</a:t>
            </a:r>
          </a:p>
          <a:p>
            <a:pPr marL="0" indent="0">
              <a:lnSpc>
                <a:spcPct val="200000"/>
              </a:lnSpc>
            </a:pPr>
            <a:r>
              <a:rPr lang="zh-CN" altLang="en-US" b="1" smtClean="0">
                <a:latin typeface="微软雅黑"/>
                <a:ea typeface="微软雅黑"/>
              </a:rPr>
              <a:t>    可知</a:t>
            </a:r>
            <a:r>
              <a:rPr lang="en-US" altLang="zh-CN" b="1" smtClean="0">
                <a:latin typeface="微软雅黑"/>
                <a:ea typeface="微软雅黑"/>
              </a:rPr>
              <a:t>——</a:t>
            </a:r>
            <a:r>
              <a:rPr lang="zh-CN" altLang="en-US" b="1" smtClean="0">
                <a:latin typeface="微软雅黑"/>
                <a:ea typeface="微软雅黑"/>
              </a:rPr>
              <a:t>对材料表象的概括</a:t>
            </a:r>
          </a:p>
          <a:p>
            <a:pPr marL="0" indent="0">
              <a:lnSpc>
                <a:spcPct val="200000"/>
              </a:lnSpc>
            </a:pPr>
            <a:r>
              <a:rPr lang="zh-CN" altLang="en-US" b="1" smtClean="0">
                <a:latin typeface="微软雅黑"/>
                <a:ea typeface="微软雅黑"/>
              </a:rPr>
              <a:t>    可推知</a:t>
            </a:r>
            <a:r>
              <a:rPr lang="en-US" altLang="zh-CN" b="1" smtClean="0">
                <a:latin typeface="微软雅黑"/>
                <a:ea typeface="微软雅黑"/>
              </a:rPr>
              <a:t>——</a:t>
            </a:r>
            <a:r>
              <a:rPr lang="zh-CN" altLang="en-US" b="1" smtClean="0">
                <a:latin typeface="微软雅黑"/>
                <a:ea typeface="微软雅黑"/>
              </a:rPr>
              <a:t>对材料进行推理而得出的结论</a:t>
            </a:r>
          </a:p>
        </p:txBody>
      </p:sp>
      <p:sp>
        <p:nvSpPr>
          <p:cNvPr id="184322"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p:txBody>
      </p:sp>
      <p:sp>
        <p:nvSpPr>
          <p:cNvPr id="184323" name="矩形 4"/>
          <p:cNvSpPr>
            <a:spLocks noChangeArrowheads="1"/>
          </p:cNvSpPr>
          <p:nvPr/>
        </p:nvSpPr>
        <p:spPr bwMode="auto">
          <a:xfrm>
            <a:off x="949325" y="1354138"/>
            <a:ext cx="4781550" cy="584200"/>
          </a:xfrm>
          <a:prstGeom prst="rect">
            <a:avLst/>
          </a:prstGeom>
          <a:noFill/>
          <a:ln w="9525">
            <a:noFill/>
            <a:miter lim="800000"/>
            <a:headEnd/>
            <a:tailEnd/>
          </a:ln>
        </p:spPr>
        <p:txBody>
          <a:bodyPr wrap="none">
            <a:spAutoFit/>
          </a:bodyPr>
          <a:lstStyle/>
          <a:p>
            <a:r>
              <a:rPr lang="en-US" altLang="zh-CN" sz="3200" b="1">
                <a:latin typeface="微软雅黑"/>
                <a:ea typeface="微软雅黑"/>
                <a:cs typeface="微软雅黑"/>
                <a:sym typeface="+mn-ea"/>
              </a:rPr>
              <a:t>2. </a:t>
            </a:r>
            <a:r>
              <a:rPr lang="zh-CN" altLang="en-US" sz="3200" b="1">
                <a:latin typeface="微软雅黑"/>
                <a:ea typeface="微软雅黑"/>
                <a:cs typeface="微软雅黑"/>
                <a:sym typeface="+mn-ea"/>
              </a:rPr>
              <a:t>根据设问词进行分类：</a:t>
            </a:r>
            <a:endParaRPr lang="zh-CN" altLang="en-US" sz="3200" b="1">
              <a:latin typeface="微软雅黑"/>
              <a:ea typeface="微软雅黑"/>
              <a:cs typeface="微软雅黑"/>
            </a:endParaRPr>
          </a:p>
        </p:txBody>
      </p:sp>
    </p:spTree>
  </p:cSld>
  <p:clrMapOvr>
    <a:masterClrMapping/>
  </p:clrMapOvr>
  <p:transition spd="slow"/>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49325" y="2043113"/>
            <a:ext cx="10423525" cy="4351337"/>
          </a:xfrm>
        </p:spPr>
        <p:txBody>
          <a:bodyPr/>
          <a:lstStyle/>
          <a:p>
            <a:pPr marL="0" indent="0">
              <a:lnSpc>
                <a:spcPct val="190000"/>
              </a:lnSpc>
              <a:buFont typeface="Wingdings" panose="05000000000000000000" pitchFamily="2" charset="2"/>
              <a:buNone/>
            </a:pPr>
            <a:r>
              <a:rPr lang="en-US" altLang="zh-CN" sz="1700" b="1" smtClean="0">
                <a:latin typeface="Calibri" pitchFamily="34" charset="0"/>
                <a:ea typeface="宋体" charset="-122"/>
                <a:sym typeface="+mn-ea"/>
              </a:rPr>
              <a:t>②</a:t>
            </a:r>
            <a:r>
              <a:rPr lang="zh-CN" altLang="en-US" sz="1700" b="1" smtClean="0">
                <a:latin typeface="Calibri" pitchFamily="34" charset="0"/>
                <a:ea typeface="宋体" charset="-122"/>
                <a:sym typeface="+mn-ea"/>
              </a:rPr>
              <a:t>推理论证类：  </a:t>
            </a:r>
            <a:r>
              <a:rPr lang="en-US" altLang="zh-CN" sz="1700" b="1" smtClean="0">
                <a:latin typeface="Calibri" pitchFamily="34" charset="0"/>
                <a:ea typeface="宋体" charset="-122"/>
                <a:sym typeface="+mn-ea"/>
              </a:rPr>
              <a:t>a.</a:t>
            </a:r>
            <a:r>
              <a:rPr lang="zh-CN" altLang="en-US" sz="1700" b="1" smtClean="0">
                <a:latin typeface="Calibri" pitchFamily="34" charset="0"/>
                <a:ea typeface="宋体" charset="-122"/>
                <a:sym typeface="+mn-ea"/>
              </a:rPr>
              <a:t>由浅入深地推理：</a:t>
            </a:r>
            <a:r>
              <a:rPr lang="en-US" altLang="zh-CN" sz="1700" b="1" smtClean="0">
                <a:latin typeface="微软雅黑"/>
                <a:ea typeface="宋体" charset="-122"/>
                <a:sym typeface="+mn-ea"/>
              </a:rPr>
              <a:t>“</a:t>
            </a:r>
            <a:r>
              <a:rPr lang="zh-CN" altLang="en-US" sz="1700" b="1" smtClean="0">
                <a:latin typeface="微软雅黑"/>
                <a:ea typeface="宋体" charset="-122"/>
                <a:sym typeface="+mn-ea"/>
              </a:rPr>
              <a:t>可见、可知、可推知</a:t>
            </a:r>
            <a:r>
              <a:rPr lang="en-US" altLang="zh-CN" sz="1700" b="1" smtClean="0">
                <a:latin typeface="微软雅黑"/>
                <a:ea typeface="宋体" charset="-122"/>
                <a:sym typeface="+mn-ea"/>
              </a:rPr>
              <a:t>”</a:t>
            </a:r>
          </a:p>
          <a:p>
            <a:pPr marL="0" indent="0">
              <a:lnSpc>
                <a:spcPct val="190000"/>
              </a:lnSpc>
              <a:buFont typeface="Wingdings" panose="05000000000000000000" pitchFamily="2" charset="2"/>
              <a:buNone/>
            </a:pPr>
            <a:r>
              <a:rPr lang="zh-CN" altLang="en-US" sz="1700" smtClean="0">
                <a:latin typeface="微软雅黑"/>
                <a:ea typeface="微软雅黑"/>
              </a:rPr>
              <a:t>（</a:t>
            </a:r>
            <a:r>
              <a:rPr lang="en-US" altLang="zh-CN" sz="1700" smtClean="0">
                <a:latin typeface="微软雅黑"/>
                <a:ea typeface="微软雅黑"/>
              </a:rPr>
              <a:t>2014·</a:t>
            </a:r>
            <a:r>
              <a:rPr lang="zh-CN" altLang="en-US" sz="1700" smtClean="0">
                <a:latin typeface="微软雅黑"/>
                <a:ea typeface="微软雅黑"/>
              </a:rPr>
              <a:t>全国</a:t>
            </a:r>
            <a:r>
              <a:rPr lang="en-US" altLang="zh-CN" sz="1700" smtClean="0">
                <a:latin typeface="微软雅黑"/>
                <a:ea typeface="微软雅黑"/>
              </a:rPr>
              <a:t>Ⅱ</a:t>
            </a:r>
            <a:r>
              <a:rPr lang="zh-CN" altLang="en-US" sz="1700" smtClean="0">
                <a:latin typeface="微软雅黑"/>
                <a:ea typeface="微软雅黑"/>
              </a:rPr>
              <a:t>卷</a:t>
            </a:r>
            <a:r>
              <a:rPr lang="en-US" altLang="zh-CN" sz="1700" smtClean="0">
                <a:latin typeface="微软雅黑"/>
                <a:ea typeface="微软雅黑"/>
              </a:rPr>
              <a:t>·32</a:t>
            </a:r>
            <a:r>
              <a:rPr lang="zh-CN" altLang="en-US" sz="1700" smtClean="0">
                <a:latin typeface="微软雅黑"/>
                <a:ea typeface="微软雅黑"/>
              </a:rPr>
              <a:t>）．罗马共和国早期，当罗马遭受外族进攻时，平民曾多次将自己组织的队伍撤离罗马，拒绝作战，迫使贵族在政治上做出让步，</a:t>
            </a:r>
            <a:r>
              <a:rPr lang="en-US" altLang="zh-CN" sz="1700" smtClean="0">
                <a:latin typeface="微软雅黑"/>
                <a:ea typeface="微软雅黑"/>
              </a:rPr>
              <a:t>《</a:t>
            </a:r>
            <a:r>
              <a:rPr lang="zh-CN" altLang="en-US" sz="1700" smtClean="0">
                <a:latin typeface="微软雅黑"/>
                <a:ea typeface="微软雅黑"/>
              </a:rPr>
              <a:t>十二铜表法</a:t>
            </a:r>
            <a:r>
              <a:rPr lang="en-US" altLang="zh-CN" sz="1700" smtClean="0">
                <a:latin typeface="微软雅黑"/>
                <a:ea typeface="微软雅黑"/>
              </a:rPr>
              <a:t>》</a:t>
            </a:r>
            <a:r>
              <a:rPr lang="zh-CN" altLang="en-US" sz="1700" smtClean="0">
                <a:latin typeface="微软雅黑"/>
                <a:ea typeface="微软雅黑"/>
              </a:rPr>
              <a:t>的制定就是这种斗争的成果之一。可见当时</a:t>
            </a:r>
          </a:p>
          <a:p>
            <a:pPr marL="0" indent="0">
              <a:lnSpc>
                <a:spcPct val="190000"/>
              </a:lnSpc>
              <a:buFont typeface="Wingdings" panose="05000000000000000000" pitchFamily="2" charset="2"/>
              <a:buNone/>
            </a:pPr>
            <a:r>
              <a:rPr lang="en-US" altLang="zh-CN" sz="1700" smtClean="0">
                <a:latin typeface="微软雅黑"/>
                <a:ea typeface="微软雅黑"/>
              </a:rPr>
              <a:t>A</a:t>
            </a:r>
            <a:r>
              <a:rPr lang="zh-CN" altLang="en-US" sz="1700" smtClean="0">
                <a:latin typeface="微软雅黑"/>
                <a:ea typeface="微软雅黑"/>
              </a:rPr>
              <a:t>．贵族逐步丧失制定法律的主导地位   </a:t>
            </a:r>
          </a:p>
          <a:p>
            <a:pPr marL="0" indent="0">
              <a:lnSpc>
                <a:spcPct val="190000"/>
              </a:lnSpc>
              <a:buFont typeface="Wingdings" panose="05000000000000000000" pitchFamily="2" charset="2"/>
              <a:buNone/>
            </a:pPr>
            <a:r>
              <a:rPr lang="en-US" altLang="zh-CN" sz="1700" smtClean="0">
                <a:solidFill>
                  <a:srgbClr val="1273A3"/>
                </a:solidFill>
                <a:latin typeface="微软雅黑"/>
                <a:ea typeface="微软雅黑"/>
              </a:rPr>
              <a:t>B</a:t>
            </a:r>
            <a:r>
              <a:rPr lang="zh-CN" altLang="en-US" sz="1700" smtClean="0">
                <a:solidFill>
                  <a:srgbClr val="1273A3"/>
                </a:solidFill>
                <a:latin typeface="微软雅黑"/>
                <a:ea typeface="微软雅黑"/>
              </a:rPr>
              <a:t>．平民采取有效方式争取自身权益</a:t>
            </a:r>
          </a:p>
          <a:p>
            <a:pPr marL="0" indent="0">
              <a:lnSpc>
                <a:spcPct val="190000"/>
              </a:lnSpc>
              <a:buFont typeface="Wingdings" panose="05000000000000000000" pitchFamily="2" charset="2"/>
              <a:buNone/>
            </a:pPr>
            <a:r>
              <a:rPr lang="en-US" altLang="zh-CN" sz="1700" smtClean="0">
                <a:latin typeface="微软雅黑"/>
                <a:ea typeface="微软雅黑"/>
              </a:rPr>
              <a:t>C</a:t>
            </a:r>
            <a:r>
              <a:rPr lang="zh-CN" altLang="en-US" sz="1700" smtClean="0">
                <a:latin typeface="微软雅黑"/>
                <a:ea typeface="微软雅黑"/>
              </a:rPr>
              <a:t>．贵族让步在法制发展中起决定作用   </a:t>
            </a:r>
          </a:p>
          <a:p>
            <a:pPr marL="0" indent="0">
              <a:lnSpc>
                <a:spcPct val="190000"/>
              </a:lnSpc>
              <a:buFont typeface="Wingdings" panose="05000000000000000000" pitchFamily="2" charset="2"/>
              <a:buNone/>
            </a:pPr>
            <a:r>
              <a:rPr lang="en-US" altLang="zh-CN" sz="1700" smtClean="0">
                <a:latin typeface="微软雅黑"/>
                <a:ea typeface="微软雅黑"/>
              </a:rPr>
              <a:t>D</a:t>
            </a:r>
            <a:r>
              <a:rPr lang="zh-CN" altLang="en-US" sz="1700" smtClean="0">
                <a:latin typeface="微软雅黑"/>
                <a:ea typeface="微软雅黑"/>
              </a:rPr>
              <a:t>．平民与贵族的政治诉求日趋一致</a:t>
            </a:r>
          </a:p>
        </p:txBody>
      </p:sp>
      <p:sp>
        <p:nvSpPr>
          <p:cNvPr id="185346"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p:txBody>
      </p:sp>
      <p:sp>
        <p:nvSpPr>
          <p:cNvPr id="185347" name="矩形 4"/>
          <p:cNvSpPr>
            <a:spLocks noChangeArrowheads="1"/>
          </p:cNvSpPr>
          <p:nvPr/>
        </p:nvSpPr>
        <p:spPr bwMode="auto">
          <a:xfrm>
            <a:off x="949325" y="1354138"/>
            <a:ext cx="4781550" cy="584200"/>
          </a:xfrm>
          <a:prstGeom prst="rect">
            <a:avLst/>
          </a:prstGeom>
          <a:noFill/>
          <a:ln w="9525">
            <a:noFill/>
            <a:miter lim="800000"/>
            <a:headEnd/>
            <a:tailEnd/>
          </a:ln>
        </p:spPr>
        <p:txBody>
          <a:bodyPr wrap="none">
            <a:spAutoFit/>
          </a:bodyPr>
          <a:lstStyle/>
          <a:p>
            <a:r>
              <a:rPr lang="en-US" altLang="zh-CN" sz="3200" b="1">
                <a:latin typeface="微软雅黑"/>
                <a:ea typeface="微软雅黑"/>
                <a:cs typeface="微软雅黑"/>
                <a:sym typeface="+mn-ea"/>
              </a:rPr>
              <a:t>2. </a:t>
            </a:r>
            <a:r>
              <a:rPr lang="zh-CN" altLang="en-US" sz="3200" b="1">
                <a:latin typeface="微软雅黑"/>
                <a:ea typeface="微软雅黑"/>
                <a:cs typeface="微软雅黑"/>
                <a:sym typeface="+mn-ea"/>
              </a:rPr>
              <a:t>根据设问词进行分类：</a:t>
            </a:r>
            <a:endParaRPr lang="zh-CN" altLang="en-US" sz="3200" b="1">
              <a:latin typeface="微软雅黑"/>
              <a:ea typeface="微软雅黑"/>
              <a:cs typeface="微软雅黑"/>
            </a:endParaRPr>
          </a:p>
        </p:txBody>
      </p:sp>
    </p:spTree>
  </p:cSld>
  <p:clrMapOvr>
    <a:masterClrMapping/>
  </p:clrMapOvr>
  <p:transition spd="slow"/>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49325" y="2043113"/>
            <a:ext cx="10423525" cy="4351337"/>
          </a:xfrm>
        </p:spPr>
        <p:txBody>
          <a:bodyPr/>
          <a:lstStyle/>
          <a:p>
            <a:pPr marL="0" indent="0">
              <a:lnSpc>
                <a:spcPct val="200000"/>
              </a:lnSpc>
              <a:buFont typeface="Wingdings" panose="05000000000000000000" pitchFamily="2" charset="2"/>
              <a:buNone/>
            </a:pPr>
            <a:r>
              <a:rPr lang="en-US" altLang="zh-CN" b="1" smtClean="0">
                <a:latin typeface="Calibri" pitchFamily="34" charset="0"/>
                <a:ea typeface="宋体" charset="-122"/>
                <a:sym typeface="+mn-ea"/>
              </a:rPr>
              <a:t>②</a:t>
            </a:r>
            <a:r>
              <a:rPr lang="zh-CN" altLang="en-US" b="1" smtClean="0">
                <a:latin typeface="Calibri" pitchFamily="34" charset="0"/>
                <a:ea typeface="宋体" charset="-122"/>
                <a:sym typeface="+mn-ea"/>
              </a:rPr>
              <a:t>推理论证类：  </a:t>
            </a:r>
            <a:r>
              <a:rPr lang="en-US" altLang="zh-CN" b="1" smtClean="0">
                <a:latin typeface="Calibri" pitchFamily="34" charset="0"/>
                <a:ea typeface="宋体" charset="-122"/>
                <a:sym typeface="+mn-ea"/>
              </a:rPr>
              <a:t>a.</a:t>
            </a:r>
            <a:r>
              <a:rPr lang="zh-CN" altLang="en-US" b="1" smtClean="0">
                <a:latin typeface="Calibri" pitchFamily="34" charset="0"/>
                <a:ea typeface="宋体" charset="-122"/>
                <a:sym typeface="+mn-ea"/>
              </a:rPr>
              <a:t>由浅入深地推理：</a:t>
            </a:r>
            <a:r>
              <a:rPr lang="en-US" altLang="zh-CN" b="1" smtClean="0">
                <a:latin typeface="微软雅黑"/>
                <a:ea typeface="宋体" charset="-122"/>
                <a:sym typeface="+mn-ea"/>
              </a:rPr>
              <a:t>“</a:t>
            </a:r>
            <a:r>
              <a:rPr lang="zh-CN" altLang="en-US" b="1" smtClean="0">
                <a:latin typeface="微软雅黑"/>
                <a:ea typeface="宋体" charset="-122"/>
                <a:sym typeface="+mn-ea"/>
              </a:rPr>
              <a:t>可见、可知、可推知</a:t>
            </a:r>
            <a:r>
              <a:rPr lang="en-US" altLang="zh-CN" b="1" smtClean="0">
                <a:latin typeface="微软雅黑"/>
                <a:ea typeface="宋体" charset="-122"/>
                <a:sym typeface="+mn-ea"/>
              </a:rPr>
              <a:t>”</a:t>
            </a:r>
          </a:p>
          <a:p>
            <a:pPr marL="0" indent="0">
              <a:lnSpc>
                <a:spcPct val="200000"/>
              </a:lnSpc>
              <a:buFont typeface="Wingdings" panose="05000000000000000000" pitchFamily="2" charset="2"/>
              <a:buNone/>
            </a:pPr>
            <a:r>
              <a:rPr lang="zh-CN" altLang="en-US" smtClean="0">
                <a:latin typeface="微软雅黑"/>
                <a:ea typeface="微软雅黑"/>
              </a:rPr>
              <a:t>（</a:t>
            </a:r>
            <a:r>
              <a:rPr lang="en-US" altLang="zh-CN" smtClean="0">
                <a:latin typeface="微软雅黑"/>
                <a:ea typeface="微软雅黑"/>
              </a:rPr>
              <a:t>2017·</a:t>
            </a:r>
            <a:r>
              <a:rPr lang="zh-CN" altLang="en-US" smtClean="0">
                <a:latin typeface="微软雅黑"/>
                <a:ea typeface="微软雅黑"/>
              </a:rPr>
              <a:t>海南卷</a:t>
            </a:r>
            <a:r>
              <a:rPr lang="en-US" altLang="zh-CN" smtClean="0">
                <a:latin typeface="微软雅黑"/>
                <a:ea typeface="微软雅黑"/>
              </a:rPr>
              <a:t>·11</a:t>
            </a:r>
            <a:r>
              <a:rPr lang="zh-CN" altLang="en-US" smtClean="0">
                <a:latin typeface="微软雅黑"/>
                <a:ea typeface="微软雅黑"/>
              </a:rPr>
              <a:t>）</a:t>
            </a:r>
            <a:r>
              <a:rPr lang="en-US" altLang="zh-CN" smtClean="0">
                <a:latin typeface="微软雅黑"/>
                <a:ea typeface="微软雅黑"/>
              </a:rPr>
              <a:t>1927</a:t>
            </a:r>
            <a:r>
              <a:rPr lang="zh-CN" altLang="en-US" smtClean="0">
                <a:latin typeface="微软雅黑"/>
                <a:ea typeface="微软雅黑"/>
              </a:rPr>
              <a:t>年，一位国民党领导人说：“现在可有一种危险，是国民党差不多专做上层的工作，中央党部、国民政府都是国民党的同志多。至于下层的民众运动，国民党员参加的少，共产党员参加的多，因此形成一种畸形的发展。”由此可知，当时</a:t>
            </a:r>
          </a:p>
          <a:p>
            <a:pPr marL="0" indent="0">
              <a:lnSpc>
                <a:spcPct val="200000"/>
              </a:lnSpc>
              <a:buFont typeface="Wingdings" panose="05000000000000000000" pitchFamily="2" charset="2"/>
              <a:buNone/>
            </a:pPr>
            <a:r>
              <a:rPr lang="en-US" altLang="zh-CN" smtClean="0">
                <a:latin typeface="微软雅黑"/>
                <a:ea typeface="微软雅黑"/>
              </a:rPr>
              <a:t>A</a:t>
            </a:r>
            <a:r>
              <a:rPr lang="zh-CN" altLang="en-US" smtClean="0">
                <a:latin typeface="微软雅黑"/>
                <a:ea typeface="微软雅黑"/>
              </a:rPr>
              <a:t>．工农运动决定战争走向        </a:t>
            </a:r>
            <a:r>
              <a:rPr lang="en-US" altLang="zh-CN" smtClean="0">
                <a:latin typeface="微软雅黑"/>
                <a:ea typeface="微软雅黑"/>
              </a:rPr>
              <a:t>B</a:t>
            </a:r>
            <a:r>
              <a:rPr lang="zh-CN" altLang="en-US" smtClean="0">
                <a:latin typeface="微软雅黑"/>
                <a:ea typeface="微软雅黑"/>
              </a:rPr>
              <a:t>．国民革命运动已经失败    </a:t>
            </a:r>
          </a:p>
          <a:p>
            <a:pPr marL="0" indent="0">
              <a:lnSpc>
                <a:spcPct val="200000"/>
              </a:lnSpc>
              <a:buFont typeface="Wingdings" panose="05000000000000000000" pitchFamily="2" charset="2"/>
              <a:buNone/>
            </a:pPr>
            <a:r>
              <a:rPr lang="en-US" altLang="zh-CN" smtClean="0">
                <a:solidFill>
                  <a:srgbClr val="1273A3"/>
                </a:solidFill>
                <a:latin typeface="微软雅黑"/>
                <a:ea typeface="微软雅黑"/>
              </a:rPr>
              <a:t>C</a:t>
            </a:r>
            <a:r>
              <a:rPr lang="zh-CN" altLang="en-US" smtClean="0">
                <a:solidFill>
                  <a:srgbClr val="1273A3"/>
                </a:solidFill>
                <a:latin typeface="微软雅黑"/>
                <a:ea typeface="微软雅黑"/>
              </a:rPr>
              <a:t>．</a:t>
            </a:r>
            <a:r>
              <a:rPr lang="zh-CN" altLang="en-US" b="1" smtClean="0">
                <a:solidFill>
                  <a:srgbClr val="1273A3"/>
                </a:solidFill>
                <a:latin typeface="微软雅黑"/>
                <a:ea typeface="微软雅黑"/>
              </a:rPr>
              <a:t>国共合作存在分裂隐患</a:t>
            </a:r>
            <a:r>
              <a:rPr lang="zh-CN" altLang="en-US" smtClean="0">
                <a:solidFill>
                  <a:srgbClr val="1273A3"/>
                </a:solidFill>
                <a:latin typeface="微软雅黑"/>
                <a:ea typeface="微软雅黑"/>
              </a:rPr>
              <a:t>         </a:t>
            </a:r>
            <a:r>
              <a:rPr lang="en-US" altLang="zh-CN" smtClean="0">
                <a:latin typeface="微软雅黑"/>
                <a:ea typeface="微软雅黑"/>
              </a:rPr>
              <a:t>D</a:t>
            </a:r>
            <a:r>
              <a:rPr lang="zh-CN" altLang="en-US" smtClean="0">
                <a:latin typeface="微软雅黑"/>
                <a:ea typeface="微软雅黑"/>
              </a:rPr>
              <a:t>．国民党开始重视工农运动</a:t>
            </a:r>
          </a:p>
        </p:txBody>
      </p:sp>
      <p:sp>
        <p:nvSpPr>
          <p:cNvPr id="186370"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p:txBody>
      </p:sp>
      <p:sp>
        <p:nvSpPr>
          <p:cNvPr id="186371" name="矩形 4"/>
          <p:cNvSpPr>
            <a:spLocks noChangeArrowheads="1"/>
          </p:cNvSpPr>
          <p:nvPr/>
        </p:nvSpPr>
        <p:spPr bwMode="auto">
          <a:xfrm>
            <a:off x="949325" y="1354138"/>
            <a:ext cx="4781550" cy="584200"/>
          </a:xfrm>
          <a:prstGeom prst="rect">
            <a:avLst/>
          </a:prstGeom>
          <a:noFill/>
          <a:ln w="9525">
            <a:noFill/>
            <a:miter lim="800000"/>
            <a:headEnd/>
            <a:tailEnd/>
          </a:ln>
        </p:spPr>
        <p:txBody>
          <a:bodyPr wrap="none">
            <a:spAutoFit/>
          </a:bodyPr>
          <a:lstStyle/>
          <a:p>
            <a:r>
              <a:rPr lang="en-US" altLang="zh-CN" sz="3200" b="1">
                <a:latin typeface="微软雅黑"/>
                <a:ea typeface="微软雅黑"/>
                <a:cs typeface="微软雅黑"/>
                <a:sym typeface="+mn-ea"/>
              </a:rPr>
              <a:t>2. </a:t>
            </a:r>
            <a:r>
              <a:rPr lang="zh-CN" altLang="en-US" sz="3200" b="1">
                <a:latin typeface="微软雅黑"/>
                <a:ea typeface="微软雅黑"/>
                <a:cs typeface="微软雅黑"/>
                <a:sym typeface="+mn-ea"/>
              </a:rPr>
              <a:t>根据设问词进行分类：</a:t>
            </a:r>
            <a:endParaRPr lang="zh-CN" altLang="en-US" sz="3200" b="1">
              <a:latin typeface="微软雅黑"/>
              <a:ea typeface="微软雅黑"/>
              <a:cs typeface="微软雅黑"/>
            </a:endParaRPr>
          </a:p>
        </p:txBody>
      </p:sp>
    </p:spTree>
  </p:cSld>
  <p:clrMapOvr>
    <a:masterClrMapping/>
  </p:clrMapOvr>
  <p:transition spd="slow"/>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49325" y="2043113"/>
            <a:ext cx="10423525" cy="4351337"/>
          </a:xfrm>
        </p:spPr>
        <p:txBody>
          <a:bodyPr/>
          <a:lstStyle/>
          <a:p>
            <a:pPr marL="0" indent="0">
              <a:lnSpc>
                <a:spcPct val="180000"/>
              </a:lnSpc>
              <a:buFont typeface="Wingdings" panose="05000000000000000000" pitchFamily="2" charset="2"/>
              <a:buNone/>
            </a:pPr>
            <a:r>
              <a:rPr lang="en-US" altLang="zh-CN" sz="1600" b="1" smtClean="0">
                <a:latin typeface="Calibri" pitchFamily="34" charset="0"/>
                <a:ea typeface="宋体" charset="-122"/>
                <a:sym typeface="+mn-ea"/>
              </a:rPr>
              <a:t>②</a:t>
            </a:r>
            <a:r>
              <a:rPr lang="zh-CN" altLang="en-US" sz="1600" b="1" smtClean="0">
                <a:latin typeface="Calibri" pitchFamily="34" charset="0"/>
                <a:ea typeface="宋体" charset="-122"/>
                <a:sym typeface="+mn-ea"/>
              </a:rPr>
              <a:t>推理论证类：  </a:t>
            </a:r>
            <a:r>
              <a:rPr lang="en-US" altLang="zh-CN" sz="1600" b="1" smtClean="0">
                <a:latin typeface="Calibri" pitchFamily="34" charset="0"/>
                <a:ea typeface="宋体" charset="-122"/>
                <a:sym typeface="+mn-ea"/>
              </a:rPr>
              <a:t>a.</a:t>
            </a:r>
            <a:r>
              <a:rPr lang="zh-CN" altLang="en-US" sz="1600" b="1" smtClean="0">
                <a:latin typeface="Calibri" pitchFamily="34" charset="0"/>
                <a:ea typeface="宋体" charset="-122"/>
                <a:sym typeface="+mn-ea"/>
              </a:rPr>
              <a:t>由浅入深地推理：</a:t>
            </a:r>
            <a:r>
              <a:rPr lang="en-US" altLang="zh-CN" sz="1600" b="1" smtClean="0">
                <a:latin typeface="微软雅黑"/>
                <a:ea typeface="宋体" charset="-122"/>
                <a:sym typeface="+mn-ea"/>
              </a:rPr>
              <a:t>“</a:t>
            </a:r>
            <a:r>
              <a:rPr lang="zh-CN" altLang="en-US" sz="1600" b="1" smtClean="0">
                <a:latin typeface="微软雅黑"/>
                <a:ea typeface="宋体" charset="-122"/>
                <a:sym typeface="+mn-ea"/>
              </a:rPr>
              <a:t>可见、可知、可推知</a:t>
            </a:r>
            <a:r>
              <a:rPr lang="en-US" altLang="zh-CN" sz="1600" b="1" smtClean="0">
                <a:latin typeface="微软雅黑"/>
                <a:ea typeface="宋体" charset="-122"/>
                <a:sym typeface="+mn-ea"/>
              </a:rPr>
              <a:t>”</a:t>
            </a:r>
          </a:p>
          <a:p>
            <a:pPr marL="0" indent="0">
              <a:lnSpc>
                <a:spcPct val="180000"/>
              </a:lnSpc>
              <a:buFont typeface="Wingdings" panose="05000000000000000000" pitchFamily="2" charset="2"/>
              <a:buNone/>
            </a:pPr>
            <a:r>
              <a:rPr lang="zh-CN" altLang="en-US" sz="1600" smtClean="0">
                <a:latin typeface="微软雅黑"/>
                <a:ea typeface="微软雅黑"/>
              </a:rPr>
              <a:t>（</a:t>
            </a:r>
            <a:r>
              <a:rPr lang="en-US" altLang="zh-CN" sz="1600" smtClean="0">
                <a:latin typeface="微软雅黑"/>
                <a:ea typeface="微软雅黑"/>
              </a:rPr>
              <a:t>2017·</a:t>
            </a:r>
            <a:r>
              <a:rPr lang="zh-CN" altLang="en-US" sz="1600" smtClean="0">
                <a:latin typeface="微软雅黑"/>
                <a:ea typeface="微软雅黑"/>
              </a:rPr>
              <a:t>全国</a:t>
            </a:r>
            <a:r>
              <a:rPr lang="en-US" altLang="zh-CN" sz="1600" smtClean="0">
                <a:latin typeface="微软雅黑"/>
                <a:ea typeface="微软雅黑"/>
              </a:rPr>
              <a:t>Ⅰ</a:t>
            </a:r>
            <a:r>
              <a:rPr lang="zh-CN" altLang="en-US" sz="1600" smtClean="0">
                <a:latin typeface="微软雅黑"/>
                <a:ea typeface="微软雅黑"/>
              </a:rPr>
              <a:t>卷）</a:t>
            </a:r>
            <a:r>
              <a:rPr lang="en-US" altLang="zh-CN" sz="1600" smtClean="0">
                <a:latin typeface="微软雅黑"/>
                <a:ea typeface="微软雅黑"/>
              </a:rPr>
              <a:t>1976</a:t>
            </a:r>
            <a:r>
              <a:rPr lang="zh-CN" altLang="en-US" sz="1600" smtClean="0">
                <a:latin typeface="微软雅黑"/>
                <a:ea typeface="微软雅黑"/>
              </a:rPr>
              <a:t>年，美、英、法等西方国家组成七国集团，协调经济政策以解决世界经济难题，俄罗斯加入后成为八国集团。</a:t>
            </a:r>
            <a:r>
              <a:rPr lang="en-US" altLang="zh-CN" sz="1600" smtClean="0">
                <a:latin typeface="微软雅黑"/>
                <a:ea typeface="微软雅黑"/>
              </a:rPr>
              <a:t>1999</a:t>
            </a:r>
            <a:r>
              <a:rPr lang="zh-CN" altLang="en-US" sz="1600" smtClean="0">
                <a:latin typeface="微软雅黑"/>
                <a:ea typeface="微软雅黑"/>
              </a:rPr>
              <a:t>年，八国集团国家和中国、巴西、印度等组成二十国集团，寻求合作以促进国际金融稳定和经济持续增长。从这一历程可看出</a:t>
            </a:r>
          </a:p>
          <a:p>
            <a:pPr marL="0" indent="0">
              <a:lnSpc>
                <a:spcPct val="180000"/>
              </a:lnSpc>
              <a:buFont typeface="Wingdings" panose="05000000000000000000" pitchFamily="2" charset="2"/>
              <a:buNone/>
            </a:pPr>
            <a:r>
              <a:rPr lang="en-US" altLang="zh-CN" sz="1600" b="1" smtClean="0">
                <a:solidFill>
                  <a:srgbClr val="1273A3"/>
                </a:solidFill>
                <a:latin typeface="微软雅黑"/>
                <a:ea typeface="微软雅黑"/>
              </a:rPr>
              <a:t>A</a:t>
            </a:r>
            <a:r>
              <a:rPr lang="zh-CN" altLang="en-US" sz="1600" b="1" smtClean="0">
                <a:solidFill>
                  <a:srgbClr val="1273A3"/>
                </a:solidFill>
                <a:latin typeface="微软雅黑"/>
                <a:ea typeface="微软雅黑"/>
              </a:rPr>
              <a:t>．世界格局的变化冲击旧的世界经济秩序</a:t>
            </a:r>
          </a:p>
          <a:p>
            <a:pPr marL="0" indent="0">
              <a:lnSpc>
                <a:spcPct val="180000"/>
              </a:lnSpc>
              <a:buFont typeface="Wingdings" panose="05000000000000000000" pitchFamily="2" charset="2"/>
              <a:buNone/>
            </a:pPr>
            <a:r>
              <a:rPr lang="en-US" altLang="zh-CN" sz="1600" smtClean="0">
                <a:latin typeface="微软雅黑"/>
                <a:ea typeface="微软雅黑"/>
              </a:rPr>
              <a:t>B</a:t>
            </a:r>
            <a:r>
              <a:rPr lang="zh-CN" altLang="en-US" sz="1600" smtClean="0">
                <a:latin typeface="微软雅黑"/>
                <a:ea typeface="微软雅黑"/>
              </a:rPr>
              <a:t>．经济全球化深入到贸易金融领域</a:t>
            </a:r>
          </a:p>
          <a:p>
            <a:pPr marL="0" indent="0">
              <a:lnSpc>
                <a:spcPct val="180000"/>
              </a:lnSpc>
              <a:buFont typeface="Wingdings" panose="05000000000000000000" pitchFamily="2" charset="2"/>
              <a:buNone/>
            </a:pPr>
            <a:r>
              <a:rPr lang="en-US" altLang="zh-CN" sz="1600" smtClean="0">
                <a:latin typeface="微软雅黑"/>
                <a:ea typeface="微软雅黑"/>
              </a:rPr>
              <a:t>C</a:t>
            </a:r>
            <a:r>
              <a:rPr lang="zh-CN" altLang="en-US" sz="1600" smtClean="0">
                <a:latin typeface="微软雅黑"/>
                <a:ea typeface="微软雅黑"/>
              </a:rPr>
              <a:t>．越来越多的亚非拉国家进入世界体系</a:t>
            </a:r>
          </a:p>
          <a:p>
            <a:pPr marL="0" indent="0">
              <a:lnSpc>
                <a:spcPct val="180000"/>
              </a:lnSpc>
              <a:buFont typeface="Wingdings" panose="05000000000000000000" pitchFamily="2" charset="2"/>
              <a:buNone/>
            </a:pPr>
            <a:r>
              <a:rPr lang="en-US" altLang="zh-CN" sz="1600" smtClean="0">
                <a:latin typeface="微软雅黑"/>
                <a:ea typeface="微软雅黑"/>
              </a:rPr>
              <a:t>D</a:t>
            </a:r>
            <a:r>
              <a:rPr lang="zh-CN" altLang="en-US" sz="1600" smtClean="0">
                <a:latin typeface="微软雅黑"/>
                <a:ea typeface="微软雅黑"/>
              </a:rPr>
              <a:t>．区域经济集团从封闭走向开放</a:t>
            </a:r>
          </a:p>
        </p:txBody>
      </p:sp>
      <p:sp>
        <p:nvSpPr>
          <p:cNvPr id="187394"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p:txBody>
      </p:sp>
      <p:sp>
        <p:nvSpPr>
          <p:cNvPr id="187395" name="矩形 4"/>
          <p:cNvSpPr>
            <a:spLocks noChangeArrowheads="1"/>
          </p:cNvSpPr>
          <p:nvPr/>
        </p:nvSpPr>
        <p:spPr bwMode="auto">
          <a:xfrm>
            <a:off x="949325" y="1354138"/>
            <a:ext cx="4781550" cy="584200"/>
          </a:xfrm>
          <a:prstGeom prst="rect">
            <a:avLst/>
          </a:prstGeom>
          <a:noFill/>
          <a:ln w="9525">
            <a:noFill/>
            <a:miter lim="800000"/>
            <a:headEnd/>
            <a:tailEnd/>
          </a:ln>
        </p:spPr>
        <p:txBody>
          <a:bodyPr wrap="none">
            <a:spAutoFit/>
          </a:bodyPr>
          <a:lstStyle/>
          <a:p>
            <a:r>
              <a:rPr lang="en-US" altLang="zh-CN" sz="3200" b="1">
                <a:latin typeface="微软雅黑"/>
                <a:ea typeface="微软雅黑"/>
                <a:cs typeface="微软雅黑"/>
                <a:sym typeface="+mn-ea"/>
              </a:rPr>
              <a:t>2. </a:t>
            </a:r>
            <a:r>
              <a:rPr lang="zh-CN" altLang="en-US" sz="3200" b="1">
                <a:latin typeface="微软雅黑"/>
                <a:ea typeface="微软雅黑"/>
                <a:cs typeface="微软雅黑"/>
                <a:sym typeface="+mn-ea"/>
              </a:rPr>
              <a:t>根据设问词进行分类：</a:t>
            </a:r>
            <a:endParaRPr lang="zh-CN" altLang="en-US" sz="3200" b="1">
              <a:latin typeface="微软雅黑"/>
              <a:ea typeface="微软雅黑"/>
              <a:cs typeface="微软雅黑"/>
            </a:endParaRPr>
          </a:p>
        </p:txBody>
      </p:sp>
    </p:spTree>
  </p:cSld>
  <p:clrMapOvr>
    <a:masterClrMapping/>
  </p:clrMapOvr>
  <p:transition spd="slow"/>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93750" y="3794125"/>
            <a:ext cx="10515600" cy="3467100"/>
          </a:xfrm>
        </p:spPr>
        <p:txBody>
          <a:bodyPr rtlCol="0"/>
          <a:lstStyle/>
          <a:p>
            <a:pPr marL="0" indent="0" fontAlgn="auto">
              <a:spcAft>
                <a:spcPts val="0"/>
              </a:spcAft>
              <a:buFont typeface="Wingdings" panose="05000000000000000000" pitchFamily="2" charset="2"/>
              <a:buNone/>
              <a:defRPr/>
            </a:pPr>
            <a:endParaRPr lang="zh-CN" altLang="en-US" sz="2665" dirty="0">
              <a:cs typeface="+mn-cs"/>
            </a:endParaRPr>
          </a:p>
          <a:p>
            <a:pPr marL="0" indent="0" fontAlgn="auto">
              <a:spcAft>
                <a:spcPts val="0"/>
              </a:spcAft>
              <a:buFont typeface="Wingdings" panose="05000000000000000000" pitchFamily="2" charset="2"/>
              <a:buNone/>
              <a:defRPr/>
            </a:pPr>
            <a:r>
              <a:rPr lang="zh-CN" altLang="en-US" sz="2665" dirty="0">
                <a:cs typeface="+mn-cs"/>
              </a:rPr>
              <a:t>表1为西汉朝廷直接管辖的郡级政区变化表。据此可知</a:t>
            </a:r>
          </a:p>
          <a:p>
            <a:pPr marL="0" indent="0" fontAlgn="auto">
              <a:spcAft>
                <a:spcPts val="0"/>
              </a:spcAft>
              <a:buFont typeface="Wingdings" panose="05000000000000000000" pitchFamily="2" charset="2"/>
              <a:buNone/>
              <a:defRPr/>
            </a:pPr>
            <a:r>
              <a:rPr lang="zh-CN" altLang="en-US" sz="2665" dirty="0">
                <a:cs typeface="+mn-cs"/>
              </a:rPr>
              <a:t>A．诸侯王国与朝廷矛盾渐趋激化          B．中央行政体制进行了调整</a:t>
            </a:r>
          </a:p>
          <a:p>
            <a:pPr marL="0" indent="0" fontAlgn="auto">
              <a:spcAft>
                <a:spcPts val="0"/>
              </a:spcAft>
              <a:buFont typeface="Wingdings" panose="05000000000000000000" pitchFamily="2" charset="2"/>
              <a:buNone/>
              <a:defRPr/>
            </a:pPr>
            <a:r>
              <a:rPr lang="zh-CN" altLang="en-US" sz="2665" b="1" dirty="0">
                <a:solidFill>
                  <a:srgbClr val="1273A3"/>
                </a:solidFill>
                <a:cs typeface="+mn-cs"/>
              </a:rPr>
              <a:t>C．朝廷解决边患的条件更加成熟 </a:t>
            </a:r>
            <a:r>
              <a:rPr lang="zh-CN" altLang="en-US" sz="2665" dirty="0">
                <a:cs typeface="+mn-cs"/>
              </a:rPr>
              <a:t>         D．王国控制的区域日益扩大</a:t>
            </a:r>
          </a:p>
        </p:txBody>
      </p:sp>
      <p:sp>
        <p:nvSpPr>
          <p:cNvPr id="188418" name="内容占位符 4"/>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p:txBody>
      </p:sp>
      <p:graphicFrame>
        <p:nvGraphicFramePr>
          <p:cNvPr id="4" name="表格 3"/>
          <p:cNvGraphicFramePr/>
          <p:nvPr/>
        </p:nvGraphicFramePr>
        <p:xfrm>
          <a:off x="881063" y="2198688"/>
          <a:ext cx="9383712" cy="1895475"/>
        </p:xfrm>
        <a:graphic>
          <a:graphicData uri="http://schemas.openxmlformats.org/drawingml/2006/table">
            <a:tbl>
              <a:tblPr firstRow="1" bandRow="1">
                <a:tableStyleId>{5940675A-B579-460E-94D1-54222C63F5DA}</a:tableStyleId>
              </a:tblPr>
              <a:tblGrid>
                <a:gridCol w="3650597"/>
                <a:gridCol w="2665104"/>
                <a:gridCol w="3067146"/>
              </a:tblGrid>
              <a:tr h="365760">
                <a:tc>
                  <a:txBody>
                    <a:bodyPr/>
                    <a:lstStyle/>
                    <a:p>
                      <a:pPr indent="0">
                        <a:buNone/>
                      </a:pPr>
                      <a:r>
                        <a:rPr lang="en-US" sz="2400" b="1" dirty="0" err="1">
                          <a:solidFill>
                            <a:schemeClr val="bg1"/>
                          </a:solidFill>
                          <a:latin typeface="微软雅黑" panose="020B0503020204020204" pitchFamily="34" charset="-122"/>
                          <a:ea typeface="微软雅黑" panose="020B0503020204020204" pitchFamily="34" charset="-122"/>
                          <a:cs typeface="Times New Roman" panose="02020603050405020304" charset="0"/>
                        </a:rPr>
                        <a:t>皇帝纪年</a:t>
                      </a:r>
                      <a:endParaRPr lang="en-US" altLang="en-US" sz="2400" b="1" dirty="0" err="1">
                        <a:solidFill>
                          <a:schemeClr val="bg1"/>
                        </a:solidFill>
                        <a:latin typeface="微软雅黑" panose="020B0503020204020204" pitchFamily="34" charset="-122"/>
                        <a:ea typeface="微软雅黑" panose="020B0503020204020204" pitchFamily="34" charset="-122"/>
                        <a:cs typeface="Times New Roman" panose="02020603050405020304" charset="0"/>
                      </a:endParaRPr>
                    </a:p>
                  </a:txBody>
                  <a:tcPr marL="83818" marR="83818"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1273A3"/>
                    </a:solidFill>
                  </a:tcPr>
                </a:tc>
                <a:tc>
                  <a:txBody>
                    <a:bodyPr/>
                    <a:lstStyle/>
                    <a:p>
                      <a:pPr indent="0">
                        <a:buNone/>
                      </a:pPr>
                      <a:r>
                        <a:rPr lang="en-US" sz="2400" b="1" dirty="0" err="1">
                          <a:solidFill>
                            <a:schemeClr val="bg1"/>
                          </a:solidFill>
                          <a:latin typeface="微软雅黑" panose="020B0503020204020204" pitchFamily="34" charset="-122"/>
                          <a:ea typeface="微软雅黑" panose="020B0503020204020204" pitchFamily="34" charset="-122"/>
                          <a:cs typeface="Times New Roman" panose="02020603050405020304" charset="0"/>
                        </a:rPr>
                        <a:t>公元纪年</a:t>
                      </a:r>
                      <a:endParaRPr lang="en-US" altLang="en-US" sz="2400" b="1" dirty="0" err="1">
                        <a:solidFill>
                          <a:schemeClr val="bg1"/>
                        </a:solidFill>
                        <a:latin typeface="微软雅黑" panose="020B0503020204020204" pitchFamily="34" charset="-122"/>
                        <a:ea typeface="微软雅黑" panose="020B0503020204020204" pitchFamily="34" charset="-122"/>
                        <a:cs typeface="Times New Roman" panose="02020603050405020304" charset="0"/>
                      </a:endParaRPr>
                    </a:p>
                  </a:txBody>
                  <a:tcPr marL="83818" marR="83818"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1273A3"/>
                    </a:solidFill>
                  </a:tcPr>
                </a:tc>
                <a:tc>
                  <a:txBody>
                    <a:bodyPr/>
                    <a:lstStyle/>
                    <a:p>
                      <a:pPr indent="0">
                        <a:buNone/>
                      </a:pPr>
                      <a:r>
                        <a:rPr lang="en-US" sz="2400" b="1">
                          <a:solidFill>
                            <a:schemeClr val="bg1"/>
                          </a:solidFill>
                          <a:latin typeface="微软雅黑" panose="020B0503020204020204" pitchFamily="34" charset="-122"/>
                          <a:ea typeface="微软雅黑" panose="020B0503020204020204" pitchFamily="34" charset="-122"/>
                          <a:cs typeface="Times New Roman" panose="02020603050405020304" charset="0"/>
                        </a:rPr>
                        <a:t>郡级政区</a:t>
                      </a:r>
                      <a:endParaRPr lang="en-US" altLang="en-US" sz="2400" b="1">
                        <a:solidFill>
                          <a:schemeClr val="bg1"/>
                        </a:solidFill>
                        <a:latin typeface="微软雅黑" panose="020B0503020204020204" pitchFamily="34" charset="-122"/>
                        <a:ea typeface="微软雅黑" panose="020B0503020204020204" pitchFamily="34" charset="-122"/>
                        <a:cs typeface="Times New Roman" panose="02020603050405020304" charset="0"/>
                      </a:endParaRPr>
                    </a:p>
                  </a:txBody>
                  <a:tcPr marL="83818" marR="83818"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1273A3"/>
                    </a:solidFill>
                  </a:tcPr>
                </a:tc>
              </a:tr>
              <a:tr h="365760">
                <a:tc>
                  <a:txBody>
                    <a:bodyPr/>
                    <a:lstStyle/>
                    <a:p>
                      <a:pPr indent="0">
                        <a:buNone/>
                      </a:pPr>
                      <a:r>
                        <a:rPr lang="en-US" sz="2400" b="1">
                          <a:solidFill>
                            <a:schemeClr val="bg1"/>
                          </a:solidFill>
                          <a:latin typeface="微软雅黑" panose="020B0503020204020204" pitchFamily="34" charset="-122"/>
                          <a:ea typeface="微软雅黑" panose="020B0503020204020204" pitchFamily="34" charset="-122"/>
                          <a:cs typeface="Times New Roman" panose="02020603050405020304" charset="0"/>
                        </a:rPr>
                        <a:t>汉高帝十二年</a:t>
                      </a:r>
                      <a:endParaRPr lang="en-US" altLang="en-US" sz="2400" b="1">
                        <a:solidFill>
                          <a:schemeClr val="bg1"/>
                        </a:solidFill>
                        <a:latin typeface="微软雅黑" panose="020B0503020204020204" pitchFamily="34" charset="-122"/>
                        <a:ea typeface="微软雅黑" panose="020B0503020204020204" pitchFamily="34" charset="-122"/>
                        <a:cs typeface="Times New Roman" panose="02020603050405020304" charset="0"/>
                      </a:endParaRPr>
                    </a:p>
                  </a:txBody>
                  <a:tcPr marL="83818" marR="83818"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1273A3"/>
                    </a:solidFill>
                  </a:tcPr>
                </a:tc>
                <a:tc>
                  <a:txBody>
                    <a:bodyPr/>
                    <a:lstStyle/>
                    <a:p>
                      <a:pPr indent="0">
                        <a:buNone/>
                      </a:pPr>
                      <a:r>
                        <a:rPr lang="en-US" sz="2400" b="1">
                          <a:solidFill>
                            <a:schemeClr val="bg1"/>
                          </a:solidFill>
                          <a:latin typeface="微软雅黑" panose="020B0503020204020204" pitchFamily="34" charset="-122"/>
                          <a:ea typeface="微软雅黑" panose="020B0503020204020204" pitchFamily="34" charset="-122"/>
                          <a:cs typeface="Times New Roman" panose="02020603050405020304" charset="0"/>
                        </a:rPr>
                        <a:t>前195年</a:t>
                      </a:r>
                      <a:endParaRPr lang="en-US" altLang="en-US" sz="2400" b="1">
                        <a:solidFill>
                          <a:schemeClr val="bg1"/>
                        </a:solidFill>
                        <a:latin typeface="微软雅黑" panose="020B0503020204020204" pitchFamily="34" charset="-122"/>
                        <a:ea typeface="微软雅黑" panose="020B0503020204020204" pitchFamily="34" charset="-122"/>
                        <a:cs typeface="Times New Roman" panose="02020603050405020304" charset="0"/>
                      </a:endParaRPr>
                    </a:p>
                  </a:txBody>
                  <a:tcPr marL="83818" marR="83818"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1273A3"/>
                    </a:solidFill>
                  </a:tcPr>
                </a:tc>
                <a:tc>
                  <a:txBody>
                    <a:bodyPr/>
                    <a:lstStyle/>
                    <a:p>
                      <a:pPr indent="0">
                        <a:buNone/>
                      </a:pPr>
                      <a:r>
                        <a:rPr lang="en-US" sz="2400" b="1" dirty="0">
                          <a:solidFill>
                            <a:schemeClr val="bg1"/>
                          </a:solidFill>
                          <a:latin typeface="微软雅黑" panose="020B0503020204020204" pitchFamily="34" charset="-122"/>
                          <a:ea typeface="微软雅黑" panose="020B0503020204020204" pitchFamily="34" charset="-122"/>
                          <a:cs typeface="Times New Roman" panose="02020603050405020304" charset="0"/>
                        </a:rPr>
                        <a:t>15郡</a:t>
                      </a:r>
                      <a:endParaRPr lang="en-US"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charset="0"/>
                      </a:endParaRPr>
                    </a:p>
                  </a:txBody>
                  <a:tcPr marL="83818" marR="83818"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1273A3"/>
                    </a:solidFill>
                  </a:tcPr>
                </a:tc>
              </a:tr>
              <a:tr h="365760">
                <a:tc>
                  <a:txBody>
                    <a:bodyPr/>
                    <a:lstStyle/>
                    <a:p>
                      <a:pPr indent="0">
                        <a:buNone/>
                      </a:pPr>
                      <a:r>
                        <a:rPr lang="en-US" sz="2400" b="1">
                          <a:solidFill>
                            <a:schemeClr val="bg1"/>
                          </a:solidFill>
                          <a:latin typeface="微软雅黑" panose="020B0503020204020204" pitchFamily="34" charset="-122"/>
                          <a:ea typeface="微软雅黑" panose="020B0503020204020204" pitchFamily="34" charset="-122"/>
                          <a:cs typeface="Times New Roman" panose="02020603050405020304" charset="0"/>
                        </a:rPr>
                        <a:t>汉文帝十六年</a:t>
                      </a:r>
                      <a:endParaRPr lang="en-US" altLang="en-US" sz="2400" b="1">
                        <a:solidFill>
                          <a:schemeClr val="bg1"/>
                        </a:solidFill>
                        <a:latin typeface="微软雅黑" panose="020B0503020204020204" pitchFamily="34" charset="-122"/>
                        <a:ea typeface="微软雅黑" panose="020B0503020204020204" pitchFamily="34" charset="-122"/>
                        <a:cs typeface="Times New Roman" panose="02020603050405020304" charset="0"/>
                      </a:endParaRPr>
                    </a:p>
                  </a:txBody>
                  <a:tcPr marL="83818" marR="83818"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1273A3"/>
                    </a:solidFill>
                  </a:tcPr>
                </a:tc>
                <a:tc>
                  <a:txBody>
                    <a:bodyPr/>
                    <a:lstStyle/>
                    <a:p>
                      <a:pPr indent="0">
                        <a:buNone/>
                      </a:pPr>
                      <a:r>
                        <a:rPr lang="en-US" sz="2400" b="1" dirty="0">
                          <a:solidFill>
                            <a:schemeClr val="bg1"/>
                          </a:solidFill>
                          <a:latin typeface="微软雅黑" panose="020B0503020204020204" pitchFamily="34" charset="-122"/>
                          <a:ea typeface="微软雅黑" panose="020B0503020204020204" pitchFamily="34" charset="-122"/>
                          <a:cs typeface="Times New Roman" panose="02020603050405020304" charset="0"/>
                        </a:rPr>
                        <a:t>前164年</a:t>
                      </a:r>
                      <a:endParaRPr lang="en-US"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charset="0"/>
                      </a:endParaRPr>
                    </a:p>
                  </a:txBody>
                  <a:tcPr marL="83818" marR="83818"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1273A3"/>
                    </a:solidFill>
                  </a:tcPr>
                </a:tc>
                <a:tc>
                  <a:txBody>
                    <a:bodyPr/>
                    <a:lstStyle/>
                    <a:p>
                      <a:pPr indent="0">
                        <a:buNone/>
                      </a:pPr>
                      <a:r>
                        <a:rPr lang="en-US" sz="2400" b="1" dirty="0">
                          <a:solidFill>
                            <a:schemeClr val="bg1"/>
                          </a:solidFill>
                          <a:latin typeface="微软雅黑" panose="020B0503020204020204" pitchFamily="34" charset="-122"/>
                          <a:ea typeface="微软雅黑" panose="020B0503020204020204" pitchFamily="34" charset="-122"/>
                          <a:cs typeface="Times New Roman" panose="02020603050405020304" charset="0"/>
                        </a:rPr>
                        <a:t>24郡</a:t>
                      </a:r>
                      <a:endParaRPr lang="en-US"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charset="0"/>
                      </a:endParaRPr>
                    </a:p>
                  </a:txBody>
                  <a:tcPr marL="83818" marR="83818"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1273A3"/>
                    </a:solidFill>
                  </a:tcPr>
                </a:tc>
              </a:tr>
              <a:tr h="365760">
                <a:tc>
                  <a:txBody>
                    <a:bodyPr/>
                    <a:lstStyle/>
                    <a:p>
                      <a:pPr indent="0">
                        <a:buNone/>
                      </a:pPr>
                      <a:r>
                        <a:rPr lang="en-US" sz="2400" b="1">
                          <a:solidFill>
                            <a:schemeClr val="bg1"/>
                          </a:solidFill>
                          <a:latin typeface="微软雅黑" panose="020B0503020204020204" pitchFamily="34" charset="-122"/>
                          <a:ea typeface="微软雅黑" panose="020B0503020204020204" pitchFamily="34" charset="-122"/>
                          <a:cs typeface="Times New Roman" panose="02020603050405020304" charset="0"/>
                        </a:rPr>
                        <a:t>汉景帝中六年</a:t>
                      </a:r>
                      <a:endParaRPr lang="en-US" altLang="en-US" sz="2400" b="1">
                        <a:solidFill>
                          <a:schemeClr val="bg1"/>
                        </a:solidFill>
                        <a:latin typeface="微软雅黑" panose="020B0503020204020204" pitchFamily="34" charset="-122"/>
                        <a:ea typeface="微软雅黑" panose="020B0503020204020204" pitchFamily="34" charset="-122"/>
                        <a:cs typeface="Times New Roman" panose="02020603050405020304" charset="0"/>
                      </a:endParaRPr>
                    </a:p>
                  </a:txBody>
                  <a:tcPr marL="83818" marR="83818"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1273A3"/>
                    </a:solidFill>
                  </a:tcPr>
                </a:tc>
                <a:tc>
                  <a:txBody>
                    <a:bodyPr/>
                    <a:lstStyle/>
                    <a:p>
                      <a:pPr indent="0">
                        <a:buNone/>
                      </a:pPr>
                      <a:r>
                        <a:rPr lang="en-US" sz="2400" b="1" dirty="0">
                          <a:solidFill>
                            <a:schemeClr val="bg1"/>
                          </a:solidFill>
                          <a:latin typeface="微软雅黑" panose="020B0503020204020204" pitchFamily="34" charset="-122"/>
                          <a:ea typeface="微软雅黑" panose="020B0503020204020204" pitchFamily="34" charset="-122"/>
                          <a:cs typeface="Times New Roman" panose="02020603050405020304" charset="0"/>
                        </a:rPr>
                        <a:t>前144年</a:t>
                      </a:r>
                      <a:endParaRPr lang="en-US"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charset="0"/>
                      </a:endParaRPr>
                    </a:p>
                  </a:txBody>
                  <a:tcPr marL="83818" marR="83818"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1273A3"/>
                    </a:solidFill>
                  </a:tcPr>
                </a:tc>
                <a:tc>
                  <a:txBody>
                    <a:bodyPr/>
                    <a:lstStyle/>
                    <a:p>
                      <a:pPr indent="0">
                        <a:buNone/>
                      </a:pPr>
                      <a:r>
                        <a:rPr lang="en-US" sz="2400" b="1">
                          <a:solidFill>
                            <a:schemeClr val="bg1"/>
                          </a:solidFill>
                          <a:latin typeface="微软雅黑" panose="020B0503020204020204" pitchFamily="34" charset="-122"/>
                          <a:ea typeface="微软雅黑" panose="020B0503020204020204" pitchFamily="34" charset="-122"/>
                          <a:cs typeface="Times New Roman" panose="02020603050405020304" charset="0"/>
                        </a:rPr>
                        <a:t>68郡、国</a:t>
                      </a:r>
                      <a:endParaRPr lang="en-US" altLang="en-US" sz="2400" b="1">
                        <a:solidFill>
                          <a:schemeClr val="bg1"/>
                        </a:solidFill>
                        <a:latin typeface="微软雅黑" panose="020B0503020204020204" pitchFamily="34" charset="-122"/>
                        <a:ea typeface="微软雅黑" panose="020B0503020204020204" pitchFamily="34" charset="-122"/>
                        <a:cs typeface="Times New Roman" panose="02020603050405020304" charset="0"/>
                      </a:endParaRPr>
                    </a:p>
                  </a:txBody>
                  <a:tcPr marL="83818" marR="83818"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1273A3"/>
                    </a:solidFill>
                  </a:tcPr>
                </a:tc>
              </a:tr>
              <a:tr h="433070">
                <a:tc>
                  <a:txBody>
                    <a:bodyPr/>
                    <a:lstStyle/>
                    <a:p>
                      <a:pPr indent="0" fontAlgn="auto">
                        <a:buNone/>
                      </a:pPr>
                      <a:r>
                        <a:rPr lang="en-US" sz="2400" b="1" dirty="0" err="1">
                          <a:solidFill>
                            <a:schemeClr val="bg1"/>
                          </a:solidFill>
                          <a:latin typeface="微软雅黑" panose="020B0503020204020204" pitchFamily="34" charset="-122"/>
                          <a:ea typeface="微软雅黑" panose="020B0503020204020204" pitchFamily="34" charset="-122"/>
                          <a:cs typeface="Times New Roman" panose="02020603050405020304" charset="0"/>
                        </a:rPr>
                        <a:t>汉武帝元封五年</a:t>
                      </a:r>
                      <a:endParaRPr lang="en-US"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charset="0"/>
                      </a:endParaRPr>
                    </a:p>
                  </a:txBody>
                  <a:tcPr marL="83818" marR="83818"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1273A3"/>
                    </a:solidFill>
                  </a:tcPr>
                </a:tc>
                <a:tc>
                  <a:txBody>
                    <a:bodyPr/>
                    <a:lstStyle/>
                    <a:p>
                      <a:pPr indent="0" fontAlgn="auto">
                        <a:buNone/>
                      </a:pPr>
                      <a:r>
                        <a:rPr lang="en-US" sz="2400" b="1" dirty="0">
                          <a:solidFill>
                            <a:schemeClr val="bg1"/>
                          </a:solidFill>
                          <a:latin typeface="微软雅黑" panose="020B0503020204020204" pitchFamily="34" charset="-122"/>
                          <a:ea typeface="微软雅黑" panose="020B0503020204020204" pitchFamily="34" charset="-122"/>
                          <a:cs typeface="Times New Roman" panose="02020603050405020304" charset="0"/>
                        </a:rPr>
                        <a:t>前106年</a:t>
                      </a:r>
                      <a:endParaRPr lang="en-US"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charset="0"/>
                      </a:endParaRPr>
                    </a:p>
                  </a:txBody>
                  <a:tcPr marL="83818" marR="83818"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1273A3"/>
                    </a:solidFill>
                  </a:tcPr>
                </a:tc>
                <a:tc>
                  <a:txBody>
                    <a:bodyPr/>
                    <a:lstStyle/>
                    <a:p>
                      <a:pPr indent="0" fontAlgn="auto">
                        <a:buNone/>
                      </a:pPr>
                      <a:r>
                        <a:rPr lang="en-US" sz="2400" b="1" dirty="0">
                          <a:solidFill>
                            <a:schemeClr val="bg1"/>
                          </a:solidFill>
                          <a:latin typeface="微软雅黑" panose="020B0503020204020204" pitchFamily="34" charset="-122"/>
                          <a:ea typeface="微软雅黑" panose="020B0503020204020204" pitchFamily="34" charset="-122"/>
                          <a:cs typeface="Times New Roman" panose="02020603050405020304" charset="0"/>
                        </a:rPr>
                        <a:t>108郡、国</a:t>
                      </a:r>
                      <a:endParaRPr lang="en-US"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charset="0"/>
                      </a:endParaRPr>
                    </a:p>
                  </a:txBody>
                  <a:tcPr marL="83818" marR="83818"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1273A3"/>
                    </a:solidFill>
                  </a:tcPr>
                </a:tc>
              </a:tr>
            </a:tbl>
          </a:graphicData>
        </a:graphic>
      </p:graphicFrame>
      <p:sp>
        <p:nvSpPr>
          <p:cNvPr id="188445" name="矩形 5"/>
          <p:cNvSpPr>
            <a:spLocks noChangeArrowheads="1"/>
          </p:cNvSpPr>
          <p:nvPr/>
        </p:nvSpPr>
        <p:spPr bwMode="auto">
          <a:xfrm>
            <a:off x="793750" y="1347788"/>
            <a:ext cx="3771900" cy="523875"/>
          </a:xfrm>
          <a:prstGeom prst="rect">
            <a:avLst/>
          </a:prstGeom>
          <a:noFill/>
          <a:ln w="9525">
            <a:noFill/>
            <a:miter lim="800000"/>
            <a:headEnd/>
            <a:tailEnd/>
          </a:ln>
        </p:spPr>
        <p:txBody>
          <a:bodyPr wrap="none">
            <a:spAutoFit/>
          </a:bodyPr>
          <a:lstStyle/>
          <a:p>
            <a:r>
              <a:rPr lang="zh-CN" altLang="en-US" sz="2800">
                <a:latin typeface="微软雅黑"/>
                <a:ea typeface="微软雅黑"/>
                <a:cs typeface="微软雅黑"/>
              </a:rPr>
              <a:t>（2017·全国Ⅰ卷·</a:t>
            </a:r>
            <a:r>
              <a:rPr lang="en-US" altLang="zh-CN" sz="2800">
                <a:latin typeface="微软雅黑"/>
                <a:ea typeface="微软雅黑"/>
                <a:cs typeface="微软雅黑"/>
              </a:rPr>
              <a:t>25</a:t>
            </a:r>
            <a:r>
              <a:rPr lang="zh-CN" altLang="en-US" sz="2800">
                <a:latin typeface="微软雅黑"/>
                <a:ea typeface="微软雅黑"/>
                <a:cs typeface="微软雅黑"/>
              </a:rPr>
              <a:t>）</a:t>
            </a:r>
          </a:p>
        </p:txBody>
      </p:sp>
    </p:spTree>
  </p:cSld>
  <p:clrMapOvr>
    <a:masterClrMapping/>
  </p:clrMapOvr>
  <p:transition spd="slow"/>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60363" y="1412875"/>
            <a:ext cx="10515600" cy="4351338"/>
          </a:xfrm>
        </p:spPr>
        <p:txBody>
          <a:bodyPr>
            <a:noAutofit/>
          </a:bodyPr>
          <a:lstStyle/>
          <a:p>
            <a:pPr marL="0" indent="0">
              <a:lnSpc>
                <a:spcPct val="150000"/>
              </a:lnSpc>
              <a:buFont typeface="Wingdings" panose="05000000000000000000" pitchFamily="2" charset="2"/>
              <a:buNone/>
            </a:pPr>
            <a:r>
              <a:rPr lang="en-US" altLang="zh-CN" sz="2400" smtClean="0">
                <a:latin typeface="微软雅黑"/>
                <a:ea typeface="宋体" charset="-122"/>
                <a:sym typeface="+mn-ea"/>
              </a:rPr>
              <a:t>②</a:t>
            </a:r>
            <a:r>
              <a:rPr lang="zh-CN" altLang="en-US" sz="2400" smtClean="0">
                <a:latin typeface="微软雅黑"/>
                <a:ea typeface="宋体" charset="-122"/>
                <a:sym typeface="+mn-ea"/>
              </a:rPr>
              <a:t>推理论证类：</a:t>
            </a:r>
          </a:p>
          <a:p>
            <a:pPr marL="0" indent="0">
              <a:lnSpc>
                <a:spcPct val="150000"/>
              </a:lnSpc>
              <a:buFont typeface="Wingdings" panose="05000000000000000000" pitchFamily="2" charset="2"/>
              <a:buNone/>
            </a:pPr>
            <a:r>
              <a:rPr lang="en-US" altLang="zh-CN" sz="2400" smtClean="0">
                <a:latin typeface="微软雅黑"/>
                <a:ea typeface="宋体" charset="-122"/>
                <a:sym typeface="+mn-ea"/>
              </a:rPr>
              <a:t>a.</a:t>
            </a:r>
            <a:r>
              <a:rPr lang="zh-CN" altLang="en-US" sz="2400" smtClean="0">
                <a:latin typeface="微软雅黑"/>
                <a:ea typeface="宋体" charset="-122"/>
                <a:sym typeface="+mn-ea"/>
              </a:rPr>
              <a:t>由浅入深地推理：</a:t>
            </a:r>
            <a:r>
              <a:rPr lang="en-US" altLang="zh-CN" sz="2400" smtClean="0">
                <a:latin typeface="微软雅黑"/>
                <a:ea typeface="宋体" charset="-122"/>
                <a:sym typeface="+mn-ea"/>
              </a:rPr>
              <a:t>“</a:t>
            </a:r>
            <a:r>
              <a:rPr lang="zh-CN" altLang="en-US" sz="2400" smtClean="0">
                <a:latin typeface="微软雅黑"/>
                <a:ea typeface="宋体" charset="-122"/>
                <a:sym typeface="+mn-ea"/>
              </a:rPr>
              <a:t>可见、可知、可推知</a:t>
            </a:r>
            <a:r>
              <a:rPr lang="en-US" altLang="zh-CN" sz="2400" smtClean="0">
                <a:latin typeface="微软雅黑"/>
                <a:ea typeface="宋体" charset="-122"/>
                <a:sym typeface="+mn-ea"/>
              </a:rPr>
              <a:t>”</a:t>
            </a:r>
            <a:endParaRPr lang="zh-CN" altLang="en-US" sz="2400" smtClean="0">
              <a:latin typeface="微软雅黑"/>
              <a:ea typeface="微软雅黑"/>
            </a:endParaRPr>
          </a:p>
          <a:p>
            <a:pPr marL="0" indent="0">
              <a:lnSpc>
                <a:spcPct val="150000"/>
              </a:lnSpc>
              <a:buFont typeface="Wingdings" panose="05000000000000000000" pitchFamily="2" charset="2"/>
              <a:buNone/>
            </a:pPr>
            <a:r>
              <a:rPr lang="zh-CN" altLang="en-US" sz="2400" smtClean="0">
                <a:latin typeface="微软雅黑"/>
                <a:ea typeface="微软雅黑"/>
              </a:rPr>
              <a:t>（2017·全国Ⅱ卷·</a:t>
            </a:r>
            <a:r>
              <a:rPr lang="en-US" altLang="zh-CN" sz="2400" smtClean="0">
                <a:latin typeface="微软雅黑"/>
                <a:ea typeface="微软雅黑"/>
              </a:rPr>
              <a:t>27</a:t>
            </a:r>
            <a:r>
              <a:rPr lang="zh-CN" altLang="en-US" sz="2400" smtClean="0">
                <a:latin typeface="微软雅黑"/>
                <a:ea typeface="微软雅黑"/>
              </a:rPr>
              <a:t>）明初朱元璋严禁宦官读书识字，但后期宦官读书识字逐渐制度化，士大夫甚至有针对性的编纂适合宦官学习的读本。由此可以推知，明代中后期</a:t>
            </a:r>
          </a:p>
          <a:p>
            <a:pPr marL="0" indent="0">
              <a:lnSpc>
                <a:spcPct val="150000"/>
              </a:lnSpc>
              <a:buFont typeface="Wingdings" panose="05000000000000000000" pitchFamily="2" charset="2"/>
              <a:buNone/>
            </a:pPr>
            <a:r>
              <a:rPr lang="zh-CN" altLang="en-US" sz="2400" b="1" smtClean="0">
                <a:solidFill>
                  <a:srgbClr val="1273A3"/>
                </a:solidFill>
                <a:latin typeface="微软雅黑"/>
                <a:ea typeface="微软雅黑"/>
              </a:rPr>
              <a:t>A．中枢决策过程发生异变    </a:t>
            </a:r>
            <a:r>
              <a:rPr lang="zh-CN" altLang="en-US" sz="2400" smtClean="0">
                <a:latin typeface="微软雅黑"/>
                <a:ea typeface="微软雅黑"/>
              </a:rPr>
              <a:t>            B．皇帝权利日趋衰落</a:t>
            </a:r>
          </a:p>
          <a:p>
            <a:pPr marL="0" indent="0">
              <a:lnSpc>
                <a:spcPct val="150000"/>
              </a:lnSpc>
              <a:buFont typeface="Wingdings" panose="05000000000000000000" pitchFamily="2" charset="2"/>
              <a:buNone/>
            </a:pPr>
            <a:r>
              <a:rPr lang="zh-CN" altLang="en-US" sz="2400" smtClean="0">
                <a:latin typeface="微软雅黑"/>
                <a:ea typeface="微软雅黑"/>
              </a:rPr>
              <a:t>C．内阁议政功能已经丧失                D．宦官掌握决策权力</a:t>
            </a:r>
          </a:p>
        </p:txBody>
      </p:sp>
      <p:sp>
        <p:nvSpPr>
          <p:cNvPr id="189442"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p:txBody>
      </p:sp>
    </p:spTree>
  </p:cSld>
  <p:clrMapOvr>
    <a:masterClrMapping/>
  </p:clrMapOvr>
  <p:transition spd="slow"/>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0465" name="图片 2" descr="中学历史教学园地（www.zxls.com）——全国文章总量、访问量最大的历史教学网站。">
            <a:hlinkClick r:id="rId2"/>
          </p:cNvPr>
          <p:cNvPicPr>
            <a:picLocks noChangeAspect="1"/>
          </p:cNvPicPr>
          <p:nvPr/>
        </p:nvPicPr>
        <p:blipFill>
          <a:blip r:embed="rId3"/>
          <a:srcRect/>
          <a:stretch>
            <a:fillRect/>
          </a:stretch>
        </p:blipFill>
        <p:spPr bwMode="auto">
          <a:xfrm>
            <a:off x="6911975" y="3784600"/>
            <a:ext cx="3965575" cy="2198688"/>
          </a:xfrm>
          <a:prstGeom prst="rect">
            <a:avLst/>
          </a:prstGeom>
          <a:noFill/>
          <a:ln w="9525">
            <a:noFill/>
            <a:miter lim="800000"/>
            <a:headEnd/>
            <a:tailEnd/>
          </a:ln>
        </p:spPr>
      </p:pic>
      <p:sp>
        <p:nvSpPr>
          <p:cNvPr id="3" name="内容占位符 2"/>
          <p:cNvSpPr>
            <a:spLocks noGrp="1"/>
          </p:cNvSpPr>
          <p:nvPr>
            <p:ph idx="1"/>
          </p:nvPr>
        </p:nvSpPr>
        <p:spPr>
          <a:xfrm>
            <a:off x="361950" y="1333500"/>
            <a:ext cx="11147425" cy="4351338"/>
          </a:xfrm>
        </p:spPr>
        <p:txBody>
          <a:bodyPr/>
          <a:lstStyle/>
          <a:p>
            <a:pPr marL="0" indent="0">
              <a:buFont typeface="Wingdings" panose="05000000000000000000" pitchFamily="2" charset="2"/>
              <a:buNone/>
            </a:pPr>
            <a:r>
              <a:rPr lang="en-US" altLang="zh-CN" sz="2400" smtClean="0">
                <a:latin typeface="微软雅黑"/>
                <a:ea typeface="微软雅黑"/>
              </a:rPr>
              <a:t>2.</a:t>
            </a:r>
            <a:r>
              <a:rPr lang="zh-CN" altLang="en-US" sz="2400" smtClean="0">
                <a:latin typeface="微软雅黑"/>
                <a:ea typeface="微软雅黑"/>
              </a:rPr>
              <a:t>根据设问词进行分类：</a:t>
            </a:r>
          </a:p>
          <a:p>
            <a:pPr marL="0" indent="0">
              <a:buFont typeface="Wingdings" panose="05000000000000000000" pitchFamily="2" charset="2"/>
              <a:buNone/>
            </a:pPr>
            <a:r>
              <a:rPr lang="en-US" altLang="zh-CN" sz="2400" smtClean="0">
                <a:latin typeface="Calibri" pitchFamily="34" charset="0"/>
                <a:ea typeface="宋体" charset="-122"/>
                <a:sym typeface="+mn-ea"/>
              </a:rPr>
              <a:t>②</a:t>
            </a:r>
            <a:r>
              <a:rPr lang="zh-CN" altLang="en-US" sz="2400" smtClean="0">
                <a:latin typeface="Calibri" pitchFamily="34" charset="0"/>
                <a:ea typeface="宋体" charset="-122"/>
                <a:sym typeface="+mn-ea"/>
              </a:rPr>
              <a:t>推理论证类：</a:t>
            </a:r>
          </a:p>
          <a:p>
            <a:pPr marL="0" indent="0">
              <a:buFont typeface="Wingdings" panose="05000000000000000000" pitchFamily="2" charset="2"/>
              <a:buNone/>
            </a:pPr>
            <a:r>
              <a:rPr lang="en-US" altLang="zh-CN" sz="2400" smtClean="0">
                <a:latin typeface="Calibri" pitchFamily="34" charset="0"/>
                <a:ea typeface="宋体" charset="-122"/>
                <a:sym typeface="+mn-ea"/>
              </a:rPr>
              <a:t>a.</a:t>
            </a:r>
            <a:r>
              <a:rPr lang="zh-CN" altLang="en-US" sz="2400" smtClean="0">
                <a:latin typeface="Calibri" pitchFamily="34" charset="0"/>
                <a:ea typeface="宋体" charset="-122"/>
                <a:sym typeface="+mn-ea"/>
              </a:rPr>
              <a:t>由浅入深地推理：</a:t>
            </a:r>
            <a:r>
              <a:rPr lang="en-US" altLang="zh-CN" sz="2400" smtClean="0">
                <a:latin typeface="微软雅黑"/>
                <a:ea typeface="宋体" charset="-122"/>
                <a:sym typeface="+mn-ea"/>
              </a:rPr>
              <a:t>“</a:t>
            </a:r>
            <a:r>
              <a:rPr lang="zh-CN" altLang="en-US" sz="2400" smtClean="0">
                <a:latin typeface="微软雅黑"/>
                <a:ea typeface="宋体" charset="-122"/>
                <a:sym typeface="+mn-ea"/>
              </a:rPr>
              <a:t>可见、可知、可推知</a:t>
            </a:r>
            <a:r>
              <a:rPr lang="en-US" altLang="zh-CN" sz="2400" smtClean="0">
                <a:latin typeface="微软雅黑"/>
                <a:ea typeface="宋体" charset="-122"/>
                <a:sym typeface="+mn-ea"/>
              </a:rPr>
              <a:t>”</a:t>
            </a:r>
          </a:p>
          <a:p>
            <a:pPr marL="0" indent="0">
              <a:buFont typeface="Wingdings" panose="05000000000000000000" pitchFamily="2" charset="2"/>
              <a:buNone/>
            </a:pPr>
            <a:r>
              <a:rPr lang="zh-CN" altLang="en-US" sz="2400" smtClean="0">
                <a:latin typeface="微软雅黑"/>
                <a:ea typeface="宋体" charset="-122"/>
                <a:sym typeface="+mn-ea"/>
              </a:rPr>
              <a:t>（</a:t>
            </a:r>
            <a:r>
              <a:rPr lang="en-US" altLang="zh-CN" sz="2400" smtClean="0">
                <a:latin typeface="微软雅黑"/>
                <a:ea typeface="宋体" charset="-122"/>
                <a:sym typeface="+mn-ea"/>
              </a:rPr>
              <a:t>2015·</a:t>
            </a:r>
            <a:r>
              <a:rPr lang="zh-CN" altLang="en-US" sz="2400" smtClean="0">
                <a:latin typeface="微软雅黑"/>
                <a:ea typeface="宋体" charset="-122"/>
                <a:sym typeface="+mn-ea"/>
              </a:rPr>
              <a:t>全国卷·</a:t>
            </a:r>
            <a:r>
              <a:rPr lang="en-US" altLang="zh-CN" sz="2400" smtClean="0">
                <a:latin typeface="微软雅黑"/>
                <a:ea typeface="宋体" charset="-122"/>
                <a:sym typeface="+mn-ea"/>
              </a:rPr>
              <a:t>31</a:t>
            </a:r>
            <a:r>
              <a:rPr lang="zh-CN" altLang="en-US" sz="2400" smtClean="0">
                <a:latin typeface="微软雅黑"/>
                <a:ea typeface="宋体" charset="-122"/>
                <a:sym typeface="+mn-ea"/>
              </a:rPr>
              <a:t>）</a:t>
            </a:r>
            <a:r>
              <a:rPr lang="en-US" altLang="zh-CN" sz="2400" smtClean="0">
                <a:latin typeface="微软雅黑"/>
                <a:ea typeface="宋体" charset="-122"/>
                <a:sym typeface="+mn-ea"/>
              </a:rPr>
              <a:t>图5为新中国第一个五年计划期间中国、美国、英国主要工业指标年均增长速度的比较据此可以推知</a:t>
            </a:r>
          </a:p>
          <a:p>
            <a:pPr marL="0" indent="0">
              <a:buFont typeface="Wingdings" panose="05000000000000000000" pitchFamily="2" charset="2"/>
              <a:buNone/>
            </a:pPr>
            <a:r>
              <a:rPr lang="en-US" altLang="zh-CN" sz="2400" smtClean="0">
                <a:solidFill>
                  <a:srgbClr val="1273A3"/>
                </a:solidFill>
                <a:latin typeface="微软雅黑"/>
                <a:ea typeface="宋体" charset="-122"/>
                <a:sym typeface="+mn-ea"/>
              </a:rPr>
              <a:t>A．中国原有工业基础很薄弱</a:t>
            </a:r>
          </a:p>
          <a:p>
            <a:pPr marL="0" indent="0">
              <a:buFont typeface="Wingdings" panose="05000000000000000000" pitchFamily="2" charset="2"/>
              <a:buNone/>
            </a:pPr>
            <a:r>
              <a:rPr lang="en-US" altLang="zh-CN" sz="2400" smtClean="0">
                <a:latin typeface="微软雅黑"/>
                <a:ea typeface="宋体" charset="-122"/>
                <a:sym typeface="+mn-ea"/>
              </a:rPr>
              <a:t>B．冷战制约美英工业发展</a:t>
            </a:r>
          </a:p>
          <a:p>
            <a:pPr marL="0" indent="0">
              <a:buFont typeface="Wingdings" panose="05000000000000000000" pitchFamily="2" charset="2"/>
              <a:buNone/>
            </a:pPr>
            <a:r>
              <a:rPr lang="en-US" altLang="zh-CN" sz="2400" smtClean="0">
                <a:latin typeface="微软雅黑"/>
                <a:ea typeface="宋体" charset="-122"/>
                <a:sym typeface="+mn-ea"/>
              </a:rPr>
              <a:t>C．中国重工业发展急躁冒进</a:t>
            </a:r>
          </a:p>
          <a:p>
            <a:pPr marL="0" indent="0">
              <a:buFont typeface="Wingdings" panose="05000000000000000000" pitchFamily="2" charset="2"/>
              <a:buNone/>
            </a:pPr>
            <a:r>
              <a:rPr lang="en-US" altLang="zh-CN" sz="2400" smtClean="0">
                <a:latin typeface="微软雅黑"/>
                <a:ea typeface="宋体" charset="-122"/>
                <a:sym typeface="+mn-ea"/>
              </a:rPr>
              <a:t>D．美英传统工业产业衰落 </a:t>
            </a:r>
          </a:p>
          <a:p>
            <a:pPr marL="0" indent="0">
              <a:buFont typeface="Wingdings" panose="05000000000000000000" pitchFamily="2" charset="2"/>
              <a:buNone/>
            </a:pPr>
            <a:endParaRPr lang="en-US" altLang="zh-CN" sz="2400" smtClean="0">
              <a:latin typeface="微软雅黑"/>
              <a:ea typeface="宋体" charset="-122"/>
              <a:sym typeface="+mn-ea"/>
            </a:endParaRPr>
          </a:p>
          <a:p>
            <a:pPr marL="0" indent="0">
              <a:buFont typeface="Wingdings" panose="05000000000000000000" pitchFamily="2" charset="2"/>
              <a:buNone/>
            </a:pPr>
            <a:endParaRPr lang="en-US" altLang="zh-CN" sz="2400" smtClean="0">
              <a:latin typeface="微软雅黑"/>
              <a:ea typeface="宋体" charset="-122"/>
              <a:sym typeface="+mn-ea"/>
            </a:endParaRPr>
          </a:p>
          <a:p>
            <a:pPr marL="0" indent="0">
              <a:buFont typeface="Wingdings" panose="05000000000000000000" pitchFamily="2" charset="2"/>
              <a:buNone/>
            </a:pPr>
            <a:endParaRPr lang="en-US" altLang="zh-CN" sz="2400" smtClean="0">
              <a:latin typeface="微软雅黑"/>
              <a:ea typeface="宋体" charset="-122"/>
              <a:sym typeface="+mn-ea"/>
            </a:endParaRPr>
          </a:p>
          <a:p>
            <a:pPr marL="0" indent="0">
              <a:buFont typeface="Wingdings" panose="05000000000000000000" pitchFamily="2" charset="2"/>
              <a:buNone/>
            </a:pPr>
            <a:endParaRPr lang="en-US" altLang="zh-CN" sz="2400" smtClean="0">
              <a:latin typeface="微软雅黑"/>
              <a:ea typeface="宋体" charset="-122"/>
            </a:endParaRPr>
          </a:p>
          <a:p>
            <a:pPr marL="0" indent="0">
              <a:buFont typeface="Wingdings" panose="05000000000000000000" pitchFamily="2" charset="2"/>
              <a:buNone/>
            </a:pPr>
            <a:endParaRPr lang="en-US" altLang="zh-CN" sz="2400" smtClean="0">
              <a:latin typeface="微软雅黑"/>
              <a:ea typeface="宋体" charset="-122"/>
            </a:endParaRPr>
          </a:p>
          <a:p>
            <a:pPr marL="0" indent="0">
              <a:buFont typeface="Wingdings" panose="05000000000000000000" pitchFamily="2" charset="2"/>
              <a:buNone/>
            </a:pPr>
            <a:endParaRPr lang="zh-CN" altLang="en-US" sz="2400" smtClean="0">
              <a:latin typeface="微软雅黑"/>
              <a:ea typeface="微软雅黑"/>
            </a:endParaRPr>
          </a:p>
        </p:txBody>
      </p:sp>
      <p:sp>
        <p:nvSpPr>
          <p:cNvPr id="190467"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p:txBody>
      </p:sp>
    </p:spTree>
  </p:cSld>
  <p:clrMapOvr>
    <a:masterClrMapping/>
  </p:clrMapOvr>
  <p:transition spd="slow"/>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19113" y="1173163"/>
            <a:ext cx="10515600" cy="5159375"/>
          </a:xfrm>
        </p:spPr>
        <p:txBody>
          <a:bodyPr/>
          <a:lstStyle/>
          <a:p>
            <a:pPr marL="0" indent="0">
              <a:buFont typeface="Wingdings" panose="05000000000000000000" pitchFamily="2" charset="2"/>
              <a:buNone/>
            </a:pPr>
            <a:r>
              <a:rPr lang="en-US" altLang="zh-CN" sz="2400" smtClean="0">
                <a:latin typeface="微软雅黑"/>
                <a:ea typeface="微软雅黑"/>
              </a:rPr>
              <a:t>2.</a:t>
            </a:r>
            <a:r>
              <a:rPr lang="zh-CN" altLang="en-US" sz="2400" smtClean="0">
                <a:latin typeface="微软雅黑"/>
                <a:ea typeface="微软雅黑"/>
              </a:rPr>
              <a:t>根据设问词进行分类：</a:t>
            </a:r>
            <a:endParaRPr lang="en-US" altLang="zh-CN" sz="2400" smtClean="0">
              <a:latin typeface="微软雅黑"/>
              <a:ea typeface="宋体" charset="-122"/>
              <a:sym typeface="+mn-ea"/>
            </a:endParaRPr>
          </a:p>
          <a:p>
            <a:pPr marL="0" indent="0">
              <a:buFont typeface="Wingdings" panose="05000000000000000000" pitchFamily="2" charset="2"/>
              <a:buNone/>
            </a:pPr>
            <a:r>
              <a:rPr lang="en-US" altLang="zh-CN" sz="2400" smtClean="0">
                <a:latin typeface="微软雅黑"/>
                <a:ea typeface="宋体" charset="-122"/>
                <a:sym typeface="+mn-ea"/>
              </a:rPr>
              <a:t>②</a:t>
            </a:r>
            <a:r>
              <a:rPr lang="zh-CN" altLang="en-US" sz="2400" smtClean="0">
                <a:latin typeface="微软雅黑"/>
                <a:ea typeface="宋体" charset="-122"/>
                <a:sym typeface="+mn-ea"/>
              </a:rPr>
              <a:t>推理论证类：</a:t>
            </a:r>
            <a:endParaRPr lang="en-US" altLang="zh-CN" sz="2400" smtClean="0">
              <a:latin typeface="微软雅黑"/>
              <a:ea typeface="宋体" charset="-122"/>
              <a:sym typeface="+mn-ea"/>
            </a:endParaRPr>
          </a:p>
          <a:p>
            <a:pPr marL="0" indent="0">
              <a:buFont typeface="Wingdings" panose="05000000000000000000" pitchFamily="2" charset="2"/>
              <a:buNone/>
            </a:pPr>
            <a:r>
              <a:rPr lang="en-US" altLang="zh-CN" sz="2400" smtClean="0">
                <a:latin typeface="微软雅黑"/>
                <a:ea typeface="宋体" charset="-122"/>
                <a:sym typeface="+mn-ea"/>
              </a:rPr>
              <a:t>b.</a:t>
            </a:r>
            <a:r>
              <a:rPr lang="zh-CN" altLang="en-US" sz="2400" smtClean="0">
                <a:latin typeface="微软雅黑"/>
                <a:ea typeface="宋体" charset="-122"/>
                <a:sym typeface="+mn-ea"/>
              </a:rPr>
              <a:t>由题干向前推理：</a:t>
            </a:r>
            <a:r>
              <a:rPr lang="en-US" altLang="zh-CN" sz="2400" smtClean="0">
                <a:latin typeface="微软雅黑"/>
                <a:ea typeface="宋体" charset="-122"/>
                <a:sym typeface="+mn-ea"/>
              </a:rPr>
              <a:t>“现象的原因</a:t>
            </a:r>
            <a:r>
              <a:rPr lang="zh-CN" altLang="en-US" sz="2400" smtClean="0">
                <a:latin typeface="微软雅黑"/>
                <a:ea typeface="宋体" charset="-122"/>
                <a:sym typeface="+mn-ea"/>
              </a:rPr>
              <a:t>、变化的原因</a:t>
            </a:r>
            <a:r>
              <a:rPr lang="en-US" altLang="zh-CN" sz="2400" smtClean="0">
                <a:latin typeface="微软雅黑"/>
                <a:ea typeface="宋体" charset="-122"/>
                <a:sym typeface="+mn-ea"/>
              </a:rPr>
              <a:t>”</a:t>
            </a:r>
          </a:p>
          <a:p>
            <a:pPr marL="0" indent="0">
              <a:buFont typeface="Wingdings" panose="05000000000000000000" pitchFamily="2" charset="2"/>
              <a:buNone/>
            </a:pPr>
            <a:endParaRPr lang="en-US" altLang="zh-CN" sz="2400" smtClean="0">
              <a:latin typeface="微软雅黑"/>
              <a:ea typeface="宋体" charset="-122"/>
              <a:sym typeface="+mn-ea"/>
            </a:endParaRPr>
          </a:p>
          <a:p>
            <a:pPr marL="0" indent="0">
              <a:lnSpc>
                <a:spcPct val="150000"/>
              </a:lnSpc>
              <a:buFont typeface="Wingdings" panose="05000000000000000000" pitchFamily="2" charset="2"/>
              <a:buNone/>
            </a:pPr>
            <a:r>
              <a:rPr lang="zh-CN" altLang="en-US" sz="2400" smtClean="0">
                <a:latin typeface="微软雅黑"/>
                <a:ea typeface="宋体" charset="-122"/>
                <a:sym typeface="+mn-ea"/>
              </a:rPr>
              <a:t>（</a:t>
            </a:r>
            <a:r>
              <a:rPr lang="en-US" altLang="zh-CN" sz="2400" smtClean="0">
                <a:latin typeface="微软雅黑"/>
                <a:ea typeface="宋体" charset="-122"/>
                <a:sym typeface="+mn-ea"/>
              </a:rPr>
              <a:t>2018·</a:t>
            </a:r>
            <a:r>
              <a:rPr lang="zh-CN" altLang="en-US" sz="2400" smtClean="0">
                <a:latin typeface="微软雅黑"/>
                <a:ea typeface="宋体" charset="-122"/>
                <a:sym typeface="+mn-ea"/>
              </a:rPr>
              <a:t>全国Ⅱ卷·</a:t>
            </a:r>
            <a:r>
              <a:rPr lang="en-US" altLang="zh-CN" sz="2400" smtClean="0">
                <a:latin typeface="微软雅黑"/>
                <a:ea typeface="宋体" charset="-122"/>
                <a:sym typeface="+mn-ea"/>
              </a:rPr>
              <a:t>35</a:t>
            </a:r>
            <a:r>
              <a:rPr lang="zh-CN" altLang="en-US" sz="2400" smtClean="0">
                <a:latin typeface="微软雅黑"/>
                <a:ea typeface="宋体" charset="-122"/>
                <a:sym typeface="+mn-ea"/>
              </a:rPr>
              <a:t>）</a:t>
            </a:r>
            <a:r>
              <a:rPr lang="en-US" altLang="zh-CN" sz="2400" smtClean="0">
                <a:latin typeface="微软雅黑"/>
                <a:ea typeface="宋体" charset="-122"/>
                <a:sym typeface="+mn-ea"/>
              </a:rPr>
              <a:t>．20世纪60～70年代，法国、联邦德国和意大利北部原本落后的农村迅速实现了机械化，数百万农民成了相对富裕的农场主。这一变化的原因是</a:t>
            </a:r>
          </a:p>
          <a:p>
            <a:pPr marL="0" indent="0">
              <a:lnSpc>
                <a:spcPct val="150000"/>
              </a:lnSpc>
              <a:buFont typeface="Wingdings" panose="05000000000000000000" pitchFamily="2" charset="2"/>
              <a:buNone/>
            </a:pPr>
            <a:r>
              <a:rPr lang="en-US" altLang="zh-CN" sz="2400" smtClean="0">
                <a:latin typeface="微软雅黑"/>
                <a:ea typeface="宋体" charset="-122"/>
                <a:sym typeface="+mn-ea"/>
              </a:rPr>
              <a:t>A．马歇尔计划开始发挥作用     </a:t>
            </a:r>
            <a:r>
              <a:rPr lang="en-US" altLang="zh-CN" sz="2400" b="1" smtClean="0">
                <a:solidFill>
                  <a:srgbClr val="1273A3"/>
                </a:solidFill>
                <a:latin typeface="微软雅黑"/>
                <a:ea typeface="宋体" charset="-122"/>
                <a:sym typeface="+mn-ea"/>
              </a:rPr>
              <a:t>B．欧洲经济一体化的推动</a:t>
            </a:r>
          </a:p>
          <a:p>
            <a:pPr marL="0" indent="0">
              <a:lnSpc>
                <a:spcPct val="150000"/>
              </a:lnSpc>
              <a:buFont typeface="Wingdings" panose="05000000000000000000" pitchFamily="2" charset="2"/>
              <a:buNone/>
            </a:pPr>
            <a:r>
              <a:rPr lang="en-US" altLang="zh-CN" sz="2400" smtClean="0">
                <a:latin typeface="微软雅黑"/>
                <a:ea typeface="宋体" charset="-122"/>
                <a:sym typeface="+mn-ea"/>
              </a:rPr>
              <a:t>C．西欧社会福利制度的确立     D．布雷顿森林体系的瓦解</a:t>
            </a:r>
            <a:endParaRPr lang="en-US" altLang="zh-CN" sz="2400" smtClean="0">
              <a:latin typeface="微软雅黑"/>
              <a:ea typeface="宋体" charset="-122"/>
            </a:endParaRPr>
          </a:p>
          <a:p>
            <a:pPr marL="0" indent="0"/>
            <a:endParaRPr lang="en-US" altLang="zh-CN" sz="2400" smtClean="0">
              <a:latin typeface="微软雅黑"/>
              <a:ea typeface="宋体" charset="-122"/>
            </a:endParaRPr>
          </a:p>
          <a:p>
            <a:pPr marL="0" indent="0"/>
            <a:endParaRPr lang="zh-CN" altLang="en-US" sz="2400" smtClean="0">
              <a:latin typeface="微软雅黑"/>
              <a:ea typeface="微软雅黑"/>
            </a:endParaRPr>
          </a:p>
        </p:txBody>
      </p:sp>
      <p:sp>
        <p:nvSpPr>
          <p:cNvPr id="191490"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sym typeface="+mn-ea"/>
              </a:rPr>
              <a:t>好的课堂：</a:t>
            </a:r>
            <a:endParaRPr lang="zh-CN" altLang="en-US" smtClean="0">
              <a:latin typeface="微软雅黑"/>
              <a:ea typeface="微软雅黑"/>
            </a:endParaRPr>
          </a:p>
          <a:p>
            <a:endParaRPr lang="zh-CN" altLang="en-US" smtClean="0">
              <a:latin typeface="微软雅黑"/>
              <a:ea typeface="微软雅黑"/>
            </a:endParaRPr>
          </a:p>
        </p:txBody>
      </p:sp>
      <p:sp>
        <p:nvSpPr>
          <p:cNvPr id="50178" name="矩形 4"/>
          <p:cNvSpPr>
            <a:spLocks noChangeArrowheads="1"/>
          </p:cNvSpPr>
          <p:nvPr/>
        </p:nvSpPr>
        <p:spPr bwMode="auto">
          <a:xfrm>
            <a:off x="1203325" y="5413375"/>
            <a:ext cx="9197975" cy="460375"/>
          </a:xfrm>
          <a:prstGeom prst="rect">
            <a:avLst/>
          </a:prstGeom>
          <a:noFill/>
          <a:ln w="9525">
            <a:noFill/>
            <a:miter lim="800000"/>
            <a:headEnd/>
            <a:tailEnd/>
          </a:ln>
        </p:spPr>
        <p:txBody>
          <a:bodyPr>
            <a:spAutoFit/>
          </a:bodyPr>
          <a:lstStyle/>
          <a:p>
            <a:pPr algn="ctr"/>
            <a:r>
              <a:rPr lang="zh-CN" altLang="en-US" sz="2400" b="1">
                <a:solidFill>
                  <a:srgbClr val="1273A3"/>
                </a:solidFill>
                <a:latin typeface="微软雅黑"/>
                <a:ea typeface="微软雅黑"/>
                <a:cs typeface="微软雅黑"/>
                <a:sym typeface="+mn-ea"/>
              </a:rPr>
              <a:t>好课也</a:t>
            </a:r>
            <a:r>
              <a:rPr lang="zh-CN" altLang="zh-CN" sz="2400" b="1">
                <a:solidFill>
                  <a:srgbClr val="1273A3"/>
                </a:solidFill>
                <a:latin typeface="微软雅黑"/>
                <a:ea typeface="微软雅黑"/>
                <a:cs typeface="微软雅黑"/>
                <a:sym typeface="+mn-ea"/>
              </a:rPr>
              <a:t>可以概括为“四有”：有知识、有方法、有生活、有境界。</a:t>
            </a:r>
            <a:endParaRPr lang="zh-CN" altLang="zh-CN" sz="2400" b="1" noProof="1">
              <a:solidFill>
                <a:srgbClr val="1273A3"/>
              </a:solidFill>
              <a:latin typeface="微软雅黑"/>
              <a:ea typeface="微软雅黑"/>
              <a:cs typeface="微软雅黑"/>
            </a:endParaRPr>
          </a:p>
        </p:txBody>
      </p:sp>
      <p:grpSp>
        <p:nvGrpSpPr>
          <p:cNvPr id="50179" name="组合 10"/>
          <p:cNvGrpSpPr>
            <a:grpSpLocks/>
          </p:cNvGrpSpPr>
          <p:nvPr/>
        </p:nvGrpSpPr>
        <p:grpSpPr bwMode="auto">
          <a:xfrm>
            <a:off x="2238375" y="2220913"/>
            <a:ext cx="1782763" cy="2330450"/>
            <a:chOff x="1115761" y="1655127"/>
            <a:chExt cx="3003550" cy="3926166"/>
          </a:xfrm>
        </p:grpSpPr>
        <p:sp>
          <p:nvSpPr>
            <p:cNvPr id="7" name="矩形 6"/>
            <p:cNvSpPr/>
            <p:nvPr/>
          </p:nvSpPr>
          <p:spPr>
            <a:xfrm>
              <a:off x="1115761" y="2163282"/>
              <a:ext cx="3003550" cy="3418011"/>
            </a:xfrm>
            <a:prstGeom prst="rect">
              <a:avLst/>
            </a:prstGeom>
            <a:solidFill>
              <a:srgbClr val="2B2E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ea typeface="微软雅黑" panose="020B0503020204020204" pitchFamily="34" charset="-122"/>
              </a:endParaRPr>
            </a:p>
          </p:txBody>
        </p:sp>
        <p:sp>
          <p:nvSpPr>
            <p:cNvPr id="8" name="圆角矩形 7"/>
            <p:cNvSpPr/>
            <p:nvPr/>
          </p:nvSpPr>
          <p:spPr>
            <a:xfrm>
              <a:off x="1115761" y="1679197"/>
              <a:ext cx="3003550" cy="727464"/>
            </a:xfrm>
            <a:prstGeom prst="roundRect">
              <a:avLst>
                <a:gd name="adj" fmla="val 5953"/>
              </a:avLst>
            </a:prstGeom>
            <a:solidFill>
              <a:srgbClr val="127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ea typeface="微软雅黑" panose="020B0503020204020204" pitchFamily="34" charset="-122"/>
              </a:endParaRPr>
            </a:p>
          </p:txBody>
        </p:sp>
        <p:sp>
          <p:nvSpPr>
            <p:cNvPr id="50192" name="文本框 8"/>
            <p:cNvSpPr txBox="1">
              <a:spLocks noChangeArrowheads="1"/>
            </p:cNvSpPr>
            <p:nvPr/>
          </p:nvSpPr>
          <p:spPr bwMode="auto">
            <a:xfrm>
              <a:off x="1334521" y="1655127"/>
              <a:ext cx="2566026" cy="777565"/>
            </a:xfrm>
            <a:prstGeom prst="rect">
              <a:avLst/>
            </a:prstGeom>
            <a:noFill/>
            <a:ln w="9525">
              <a:noFill/>
              <a:miter lim="800000"/>
              <a:headEnd/>
              <a:tailEnd/>
            </a:ln>
          </p:spPr>
          <p:txBody>
            <a:bodyPr>
              <a:spAutoFit/>
            </a:bodyPr>
            <a:lstStyle/>
            <a:p>
              <a:pPr algn="ctr"/>
              <a:r>
                <a:rPr lang="zh-CN" altLang="en-US" sz="2400" b="1">
                  <a:solidFill>
                    <a:schemeClr val="bg1"/>
                  </a:solidFill>
                  <a:latin typeface="微软雅黑"/>
                  <a:ea typeface="微软雅黑"/>
                  <a:cs typeface="微软雅黑"/>
                </a:rPr>
                <a:t>课前</a:t>
              </a:r>
            </a:p>
          </p:txBody>
        </p:sp>
        <p:sp>
          <p:nvSpPr>
            <p:cNvPr id="50193" name="文本框 9"/>
            <p:cNvSpPr txBox="1">
              <a:spLocks noChangeArrowheads="1"/>
            </p:cNvSpPr>
            <p:nvPr/>
          </p:nvSpPr>
          <p:spPr bwMode="auto">
            <a:xfrm>
              <a:off x="1386622" y="3338947"/>
              <a:ext cx="2461826" cy="1115915"/>
            </a:xfrm>
            <a:prstGeom prst="rect">
              <a:avLst/>
            </a:prstGeom>
            <a:noFill/>
            <a:ln w="9525">
              <a:noFill/>
              <a:miter lim="800000"/>
              <a:headEnd/>
              <a:tailEnd/>
            </a:ln>
          </p:spPr>
          <p:txBody>
            <a:bodyPr>
              <a:spAutoFit/>
            </a:bodyPr>
            <a:lstStyle/>
            <a:p>
              <a:pPr algn="ctr">
                <a:lnSpc>
                  <a:spcPct val="150000"/>
                </a:lnSpc>
              </a:pPr>
              <a:r>
                <a:rPr lang="zh-CN" altLang="en-US" sz="2800" b="1">
                  <a:solidFill>
                    <a:schemeClr val="bg1"/>
                  </a:solidFill>
                  <a:latin typeface="微软雅黑"/>
                  <a:ea typeface="微软雅黑"/>
                  <a:cs typeface="微软雅黑"/>
                </a:rPr>
                <a:t>有期待</a:t>
              </a:r>
            </a:p>
          </p:txBody>
        </p:sp>
      </p:grpSp>
      <p:grpSp>
        <p:nvGrpSpPr>
          <p:cNvPr id="50180" name="组合 11"/>
          <p:cNvGrpSpPr>
            <a:grpSpLocks/>
          </p:cNvGrpSpPr>
          <p:nvPr/>
        </p:nvGrpSpPr>
        <p:grpSpPr bwMode="auto">
          <a:xfrm>
            <a:off x="4811713" y="2220913"/>
            <a:ext cx="1782762" cy="2330450"/>
            <a:chOff x="1115761" y="1655127"/>
            <a:chExt cx="3003550" cy="3926166"/>
          </a:xfrm>
        </p:grpSpPr>
        <p:sp>
          <p:nvSpPr>
            <p:cNvPr id="13" name="矩形 12"/>
            <p:cNvSpPr/>
            <p:nvPr/>
          </p:nvSpPr>
          <p:spPr>
            <a:xfrm>
              <a:off x="1115761" y="2163282"/>
              <a:ext cx="3003550" cy="3418011"/>
            </a:xfrm>
            <a:prstGeom prst="rect">
              <a:avLst/>
            </a:prstGeom>
            <a:solidFill>
              <a:srgbClr val="2B2E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ea typeface="微软雅黑" panose="020B0503020204020204" pitchFamily="34" charset="-122"/>
              </a:endParaRPr>
            </a:p>
          </p:txBody>
        </p:sp>
        <p:sp>
          <p:nvSpPr>
            <p:cNvPr id="14" name="圆角矩形 13"/>
            <p:cNvSpPr/>
            <p:nvPr/>
          </p:nvSpPr>
          <p:spPr>
            <a:xfrm>
              <a:off x="1115761" y="1679197"/>
              <a:ext cx="3003550" cy="727464"/>
            </a:xfrm>
            <a:prstGeom prst="roundRect">
              <a:avLst>
                <a:gd name="adj" fmla="val 5953"/>
              </a:avLst>
            </a:prstGeom>
            <a:solidFill>
              <a:srgbClr val="127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ea typeface="微软雅黑" panose="020B0503020204020204" pitchFamily="34" charset="-122"/>
              </a:endParaRPr>
            </a:p>
          </p:txBody>
        </p:sp>
        <p:sp>
          <p:nvSpPr>
            <p:cNvPr id="50188" name="文本框 14"/>
            <p:cNvSpPr txBox="1">
              <a:spLocks noChangeArrowheads="1"/>
            </p:cNvSpPr>
            <p:nvPr/>
          </p:nvSpPr>
          <p:spPr bwMode="auto">
            <a:xfrm>
              <a:off x="1334521" y="1655127"/>
              <a:ext cx="2566026" cy="777565"/>
            </a:xfrm>
            <a:prstGeom prst="rect">
              <a:avLst/>
            </a:prstGeom>
            <a:noFill/>
            <a:ln w="9525">
              <a:noFill/>
              <a:miter lim="800000"/>
              <a:headEnd/>
              <a:tailEnd/>
            </a:ln>
          </p:spPr>
          <p:txBody>
            <a:bodyPr>
              <a:spAutoFit/>
            </a:bodyPr>
            <a:lstStyle/>
            <a:p>
              <a:pPr algn="ctr"/>
              <a:r>
                <a:rPr lang="zh-CN" altLang="en-US" sz="2400" b="1">
                  <a:solidFill>
                    <a:schemeClr val="bg1"/>
                  </a:solidFill>
                  <a:latin typeface="微软雅黑"/>
                  <a:ea typeface="微软雅黑"/>
                  <a:cs typeface="微软雅黑"/>
                </a:rPr>
                <a:t>课中</a:t>
              </a:r>
            </a:p>
          </p:txBody>
        </p:sp>
        <p:sp>
          <p:nvSpPr>
            <p:cNvPr id="50189" name="文本框 15"/>
            <p:cNvSpPr txBox="1">
              <a:spLocks noChangeArrowheads="1"/>
            </p:cNvSpPr>
            <p:nvPr/>
          </p:nvSpPr>
          <p:spPr bwMode="auto">
            <a:xfrm>
              <a:off x="1386622" y="3338947"/>
              <a:ext cx="2461826" cy="1115915"/>
            </a:xfrm>
            <a:prstGeom prst="rect">
              <a:avLst/>
            </a:prstGeom>
            <a:noFill/>
            <a:ln w="9525">
              <a:noFill/>
              <a:miter lim="800000"/>
              <a:headEnd/>
              <a:tailEnd/>
            </a:ln>
          </p:spPr>
          <p:txBody>
            <a:bodyPr>
              <a:spAutoFit/>
            </a:bodyPr>
            <a:lstStyle/>
            <a:p>
              <a:pPr algn="ctr">
                <a:lnSpc>
                  <a:spcPct val="150000"/>
                </a:lnSpc>
              </a:pPr>
              <a:r>
                <a:rPr lang="zh-CN" altLang="en-US" sz="2800" b="1">
                  <a:solidFill>
                    <a:schemeClr val="bg1"/>
                  </a:solidFill>
                  <a:latin typeface="微软雅黑"/>
                  <a:ea typeface="微软雅黑"/>
                  <a:cs typeface="微软雅黑"/>
                </a:rPr>
                <a:t>有满足</a:t>
              </a:r>
            </a:p>
          </p:txBody>
        </p:sp>
      </p:grpSp>
      <p:grpSp>
        <p:nvGrpSpPr>
          <p:cNvPr id="50181" name="组合 16"/>
          <p:cNvGrpSpPr>
            <a:grpSpLocks/>
          </p:cNvGrpSpPr>
          <p:nvPr/>
        </p:nvGrpSpPr>
        <p:grpSpPr bwMode="auto">
          <a:xfrm>
            <a:off x="7385050" y="2220913"/>
            <a:ext cx="1782763" cy="2330450"/>
            <a:chOff x="1115761" y="1655127"/>
            <a:chExt cx="3003550" cy="3926166"/>
          </a:xfrm>
        </p:grpSpPr>
        <p:sp>
          <p:nvSpPr>
            <p:cNvPr id="18" name="矩形 17"/>
            <p:cNvSpPr/>
            <p:nvPr/>
          </p:nvSpPr>
          <p:spPr>
            <a:xfrm>
              <a:off x="1115761" y="2163282"/>
              <a:ext cx="3003550" cy="3418011"/>
            </a:xfrm>
            <a:prstGeom prst="rect">
              <a:avLst/>
            </a:prstGeom>
            <a:solidFill>
              <a:srgbClr val="2B2E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ea typeface="微软雅黑" panose="020B0503020204020204" pitchFamily="34" charset="-122"/>
              </a:endParaRPr>
            </a:p>
          </p:txBody>
        </p:sp>
        <p:sp>
          <p:nvSpPr>
            <p:cNvPr id="19" name="圆角矩形 18"/>
            <p:cNvSpPr/>
            <p:nvPr/>
          </p:nvSpPr>
          <p:spPr>
            <a:xfrm>
              <a:off x="1115761" y="1679197"/>
              <a:ext cx="3003550" cy="727464"/>
            </a:xfrm>
            <a:prstGeom prst="roundRect">
              <a:avLst>
                <a:gd name="adj" fmla="val 5953"/>
              </a:avLst>
            </a:prstGeom>
            <a:solidFill>
              <a:srgbClr val="127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ea typeface="微软雅黑" panose="020B0503020204020204" pitchFamily="34" charset="-122"/>
              </a:endParaRPr>
            </a:p>
          </p:txBody>
        </p:sp>
        <p:sp>
          <p:nvSpPr>
            <p:cNvPr id="50184" name="文本框 19"/>
            <p:cNvSpPr txBox="1">
              <a:spLocks noChangeArrowheads="1"/>
            </p:cNvSpPr>
            <p:nvPr/>
          </p:nvSpPr>
          <p:spPr bwMode="auto">
            <a:xfrm>
              <a:off x="1334521" y="1655127"/>
              <a:ext cx="2566026" cy="777565"/>
            </a:xfrm>
            <a:prstGeom prst="rect">
              <a:avLst/>
            </a:prstGeom>
            <a:noFill/>
            <a:ln w="9525">
              <a:noFill/>
              <a:miter lim="800000"/>
              <a:headEnd/>
              <a:tailEnd/>
            </a:ln>
          </p:spPr>
          <p:txBody>
            <a:bodyPr>
              <a:spAutoFit/>
            </a:bodyPr>
            <a:lstStyle/>
            <a:p>
              <a:pPr algn="ctr"/>
              <a:r>
                <a:rPr lang="zh-CN" altLang="en-US" sz="2400" b="1">
                  <a:solidFill>
                    <a:schemeClr val="bg1"/>
                  </a:solidFill>
                  <a:latin typeface="微软雅黑"/>
                  <a:ea typeface="微软雅黑"/>
                  <a:cs typeface="微软雅黑"/>
                </a:rPr>
                <a:t>课后</a:t>
              </a:r>
            </a:p>
          </p:txBody>
        </p:sp>
        <p:sp>
          <p:nvSpPr>
            <p:cNvPr id="50185" name="文本框 20"/>
            <p:cNvSpPr txBox="1">
              <a:spLocks noChangeArrowheads="1"/>
            </p:cNvSpPr>
            <p:nvPr/>
          </p:nvSpPr>
          <p:spPr bwMode="auto">
            <a:xfrm>
              <a:off x="1386622" y="3338948"/>
              <a:ext cx="2461826" cy="1115914"/>
            </a:xfrm>
            <a:prstGeom prst="rect">
              <a:avLst/>
            </a:prstGeom>
            <a:noFill/>
            <a:ln w="9525">
              <a:noFill/>
              <a:miter lim="800000"/>
              <a:headEnd/>
              <a:tailEnd/>
            </a:ln>
          </p:spPr>
          <p:txBody>
            <a:bodyPr>
              <a:spAutoFit/>
            </a:bodyPr>
            <a:lstStyle/>
            <a:p>
              <a:pPr algn="ctr">
                <a:lnSpc>
                  <a:spcPct val="150000"/>
                </a:lnSpc>
              </a:pPr>
              <a:r>
                <a:rPr lang="zh-CN" altLang="en-US" sz="2800" b="1">
                  <a:solidFill>
                    <a:schemeClr val="bg1"/>
                  </a:solidFill>
                  <a:latin typeface="微软雅黑"/>
                  <a:ea typeface="微软雅黑"/>
                  <a:cs typeface="微软雅黑"/>
                </a:rPr>
                <a:t>有留恋</a:t>
              </a:r>
            </a:p>
          </p:txBody>
        </p:sp>
      </p:grpSp>
    </p:spTree>
  </p:cSld>
  <p:clrMapOvr>
    <a:masterClrMapping/>
  </p:clrMapOvr>
  <p:transition spd="slow"/>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54038" y="1447800"/>
            <a:ext cx="10515600" cy="4351338"/>
          </a:xfrm>
        </p:spPr>
        <p:txBody>
          <a:bodyPr/>
          <a:lstStyle/>
          <a:p>
            <a:pPr marL="0" indent="0">
              <a:buFont typeface="Wingdings" panose="05000000000000000000" pitchFamily="2" charset="2"/>
              <a:buNone/>
            </a:pPr>
            <a:r>
              <a:rPr lang="en-US" altLang="zh-CN" sz="2800" smtClean="0">
                <a:latin typeface="微软雅黑"/>
                <a:ea typeface="微软雅黑"/>
                <a:sym typeface="+mn-ea"/>
              </a:rPr>
              <a:t>2.</a:t>
            </a:r>
            <a:r>
              <a:rPr lang="zh-CN" altLang="en-US" sz="2800" smtClean="0">
                <a:latin typeface="微软雅黑"/>
                <a:ea typeface="微软雅黑"/>
                <a:sym typeface="+mn-ea"/>
              </a:rPr>
              <a:t>根据设问词进行分类：</a:t>
            </a:r>
            <a:endParaRPr lang="en-US" altLang="zh-CN" sz="2800" smtClean="0">
              <a:latin typeface="微软雅黑"/>
              <a:ea typeface="宋体" charset="-122"/>
              <a:sym typeface="+mn-ea"/>
            </a:endParaRPr>
          </a:p>
          <a:p>
            <a:pPr marL="0" indent="0">
              <a:buFont typeface="Wingdings" panose="05000000000000000000" pitchFamily="2" charset="2"/>
              <a:buNone/>
            </a:pPr>
            <a:r>
              <a:rPr lang="en-US" altLang="zh-CN" sz="2800" smtClean="0">
                <a:latin typeface="微软雅黑"/>
                <a:ea typeface="宋体" charset="-122"/>
                <a:sym typeface="+mn-ea"/>
              </a:rPr>
              <a:t>②</a:t>
            </a:r>
            <a:r>
              <a:rPr lang="zh-CN" altLang="en-US" sz="2800" smtClean="0">
                <a:latin typeface="微软雅黑"/>
                <a:ea typeface="宋体" charset="-122"/>
                <a:sym typeface="+mn-ea"/>
              </a:rPr>
              <a:t>推理论证类：</a:t>
            </a:r>
          </a:p>
          <a:p>
            <a:pPr marL="0" indent="0">
              <a:buFont typeface="Wingdings" panose="05000000000000000000" pitchFamily="2" charset="2"/>
              <a:buNone/>
            </a:pPr>
            <a:r>
              <a:rPr lang="en-US" altLang="zh-CN" sz="2800" smtClean="0">
                <a:latin typeface="微软雅黑"/>
                <a:ea typeface="宋体" charset="-122"/>
                <a:sym typeface="+mn-ea"/>
              </a:rPr>
              <a:t>b.</a:t>
            </a:r>
            <a:r>
              <a:rPr lang="zh-CN" altLang="en-US" sz="2800" smtClean="0">
                <a:latin typeface="微软雅黑"/>
                <a:ea typeface="宋体" charset="-122"/>
                <a:sym typeface="+mn-ea"/>
              </a:rPr>
              <a:t>由题干向前推理：</a:t>
            </a:r>
            <a:r>
              <a:rPr lang="en-US" altLang="zh-CN" sz="2800" smtClean="0">
                <a:latin typeface="微软雅黑"/>
                <a:ea typeface="宋体" charset="-122"/>
                <a:sym typeface="+mn-ea"/>
              </a:rPr>
              <a:t>“现象的原因</a:t>
            </a:r>
            <a:r>
              <a:rPr lang="zh-CN" altLang="en-US" sz="2800" smtClean="0">
                <a:latin typeface="微软雅黑"/>
                <a:ea typeface="宋体" charset="-122"/>
                <a:sym typeface="+mn-ea"/>
              </a:rPr>
              <a:t>、变化的原因</a:t>
            </a:r>
            <a:r>
              <a:rPr lang="en-US" altLang="zh-CN" sz="2800" smtClean="0">
                <a:latin typeface="微软雅黑"/>
                <a:ea typeface="宋体" charset="-122"/>
                <a:sym typeface="+mn-ea"/>
              </a:rPr>
              <a:t>”</a:t>
            </a:r>
          </a:p>
          <a:p>
            <a:pPr marL="0" indent="0">
              <a:buFont typeface="Wingdings" panose="05000000000000000000" pitchFamily="2" charset="2"/>
              <a:buNone/>
            </a:pPr>
            <a:endParaRPr lang="en-US" altLang="zh-CN" smtClean="0">
              <a:latin typeface="微软雅黑"/>
              <a:ea typeface="宋体" charset="-122"/>
              <a:sym typeface="+mn-ea"/>
            </a:endParaRPr>
          </a:p>
          <a:p>
            <a:pPr marL="0" indent="0">
              <a:lnSpc>
                <a:spcPct val="150000"/>
              </a:lnSpc>
              <a:buFont typeface="Wingdings" panose="05000000000000000000" pitchFamily="2" charset="2"/>
              <a:buNone/>
            </a:pPr>
            <a:r>
              <a:rPr lang="zh-CN" altLang="en-US" smtClean="0">
                <a:latin typeface="微软雅黑"/>
                <a:ea typeface="微软雅黑"/>
              </a:rPr>
              <a:t>（2016·全国Ⅰ卷·</a:t>
            </a:r>
            <a:r>
              <a:rPr lang="zh-CN" altLang="en-US" smtClean="0">
                <a:latin typeface="微软雅黑"/>
                <a:ea typeface="微软雅黑"/>
                <a:sym typeface="+mn-ea"/>
              </a:rPr>
              <a:t>31</a:t>
            </a:r>
            <a:r>
              <a:rPr lang="zh-CN" altLang="en-US" smtClean="0">
                <a:latin typeface="微软雅黑"/>
                <a:ea typeface="微软雅黑"/>
              </a:rPr>
              <a:t>）</a:t>
            </a:r>
            <a:r>
              <a:rPr lang="zh-CN" altLang="en-US" smtClean="0">
                <a:latin typeface="微软雅黑"/>
                <a:ea typeface="微软雅黑"/>
                <a:sym typeface="+mn-ea"/>
              </a:rPr>
              <a:t>．</a:t>
            </a:r>
            <a:r>
              <a:rPr lang="zh-CN" altLang="en-US" smtClean="0">
                <a:latin typeface="微软雅黑"/>
                <a:ea typeface="微软雅黑"/>
              </a:rPr>
              <a:t>1965年，中国大陆与西方国家的贸易额在进出口总额中所占的比重，由1957年17.9%上升到52.8%。这种变化的外交背景是，我国</a:t>
            </a:r>
          </a:p>
          <a:p>
            <a:pPr marL="0" indent="0">
              <a:lnSpc>
                <a:spcPct val="150000"/>
              </a:lnSpc>
              <a:buFont typeface="Wingdings" panose="05000000000000000000" pitchFamily="2" charset="2"/>
              <a:buNone/>
            </a:pPr>
            <a:r>
              <a:rPr lang="zh-CN" altLang="en-US" smtClean="0">
                <a:latin typeface="微软雅黑"/>
                <a:ea typeface="微软雅黑"/>
              </a:rPr>
              <a:t>A．实现了与西方国家关系的正常化       </a:t>
            </a:r>
            <a:r>
              <a:rPr lang="zh-CN" altLang="en-US" b="1" smtClean="0">
                <a:solidFill>
                  <a:srgbClr val="1273A3"/>
                </a:solidFill>
                <a:latin typeface="微软雅黑"/>
                <a:ea typeface="微软雅黑"/>
              </a:rPr>
              <a:t>B．调整了与苏联的外交政策</a:t>
            </a:r>
          </a:p>
          <a:p>
            <a:pPr marL="0" indent="0">
              <a:lnSpc>
                <a:spcPct val="150000"/>
              </a:lnSpc>
              <a:buFont typeface="Wingdings" panose="05000000000000000000" pitchFamily="2" charset="2"/>
              <a:buNone/>
            </a:pPr>
            <a:r>
              <a:rPr lang="zh-CN" altLang="en-US" smtClean="0">
                <a:latin typeface="微软雅黑"/>
                <a:ea typeface="微软雅黑"/>
              </a:rPr>
              <a:t>C．推行了全方位外交的政策                  D．打破了欧美对华经济封锁</a:t>
            </a:r>
          </a:p>
        </p:txBody>
      </p:sp>
      <p:sp>
        <p:nvSpPr>
          <p:cNvPr id="192514"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p:txBody>
      </p:sp>
    </p:spTree>
  </p:cSld>
  <p:clrMapOvr>
    <a:masterClrMapping/>
  </p:clrMapOvr>
  <p:transition spd="slow"/>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54038" y="1447800"/>
            <a:ext cx="10515600" cy="4351338"/>
          </a:xfrm>
        </p:spPr>
        <p:txBody>
          <a:bodyPr/>
          <a:lstStyle/>
          <a:p>
            <a:pPr marL="0" indent="0">
              <a:buFont typeface="Wingdings" panose="05000000000000000000" pitchFamily="2" charset="2"/>
              <a:buNone/>
            </a:pPr>
            <a:r>
              <a:rPr lang="en-US" altLang="zh-CN" sz="2800" smtClean="0">
                <a:latin typeface="微软雅黑"/>
                <a:ea typeface="微软雅黑"/>
                <a:sym typeface="+mn-ea"/>
              </a:rPr>
              <a:t>2.</a:t>
            </a:r>
            <a:r>
              <a:rPr lang="zh-CN" altLang="en-US" sz="2800" smtClean="0">
                <a:latin typeface="微软雅黑"/>
                <a:ea typeface="微软雅黑"/>
                <a:sym typeface="+mn-ea"/>
              </a:rPr>
              <a:t>根据设问词进行分类：</a:t>
            </a:r>
            <a:endParaRPr lang="en-US" altLang="zh-CN" sz="2800" smtClean="0">
              <a:latin typeface="微软雅黑"/>
              <a:ea typeface="宋体" charset="-122"/>
              <a:sym typeface="+mn-ea"/>
            </a:endParaRPr>
          </a:p>
          <a:p>
            <a:pPr marL="0" indent="0">
              <a:buFont typeface="Wingdings" panose="05000000000000000000" pitchFamily="2" charset="2"/>
              <a:buNone/>
            </a:pPr>
            <a:r>
              <a:rPr lang="en-US" altLang="zh-CN" sz="2800" smtClean="0">
                <a:latin typeface="微软雅黑"/>
                <a:ea typeface="宋体" charset="-122"/>
                <a:sym typeface="+mn-ea"/>
              </a:rPr>
              <a:t>②</a:t>
            </a:r>
            <a:r>
              <a:rPr lang="zh-CN" altLang="en-US" sz="2800" smtClean="0">
                <a:latin typeface="微软雅黑"/>
                <a:ea typeface="宋体" charset="-122"/>
                <a:sym typeface="+mn-ea"/>
              </a:rPr>
              <a:t>推理论证类：</a:t>
            </a:r>
          </a:p>
          <a:p>
            <a:pPr marL="0" indent="0">
              <a:buFont typeface="Wingdings" panose="05000000000000000000" pitchFamily="2" charset="2"/>
              <a:buNone/>
            </a:pPr>
            <a:r>
              <a:rPr lang="en-US" altLang="zh-CN" sz="2800" smtClean="0">
                <a:latin typeface="微软雅黑"/>
                <a:ea typeface="宋体" charset="-122"/>
                <a:sym typeface="+mn-ea"/>
              </a:rPr>
              <a:t>b.</a:t>
            </a:r>
            <a:r>
              <a:rPr lang="zh-CN" altLang="en-US" sz="2800" smtClean="0">
                <a:latin typeface="微软雅黑"/>
                <a:ea typeface="宋体" charset="-122"/>
                <a:sym typeface="+mn-ea"/>
              </a:rPr>
              <a:t>由题干向前推理：</a:t>
            </a:r>
            <a:r>
              <a:rPr lang="en-US" altLang="zh-CN" sz="2800" smtClean="0">
                <a:latin typeface="微软雅黑"/>
                <a:ea typeface="宋体" charset="-122"/>
                <a:sym typeface="+mn-ea"/>
              </a:rPr>
              <a:t>“现象的原因</a:t>
            </a:r>
            <a:r>
              <a:rPr lang="zh-CN" altLang="en-US" sz="2800" smtClean="0">
                <a:latin typeface="微软雅黑"/>
                <a:ea typeface="宋体" charset="-122"/>
                <a:sym typeface="+mn-ea"/>
              </a:rPr>
              <a:t>、变化的原因</a:t>
            </a:r>
            <a:r>
              <a:rPr lang="en-US" altLang="zh-CN" sz="2800" smtClean="0">
                <a:latin typeface="微软雅黑"/>
                <a:ea typeface="宋体" charset="-122"/>
                <a:sym typeface="+mn-ea"/>
              </a:rPr>
              <a:t>”</a:t>
            </a:r>
          </a:p>
          <a:p>
            <a:pPr marL="0" indent="0">
              <a:buFont typeface="Wingdings" panose="05000000000000000000" pitchFamily="2" charset="2"/>
              <a:buNone/>
            </a:pPr>
            <a:endParaRPr lang="en-US" altLang="zh-CN" smtClean="0">
              <a:latin typeface="微软雅黑"/>
              <a:ea typeface="宋体" charset="-122"/>
              <a:sym typeface="+mn-ea"/>
            </a:endParaRPr>
          </a:p>
          <a:p>
            <a:pPr marL="0" indent="0">
              <a:lnSpc>
                <a:spcPct val="150000"/>
              </a:lnSpc>
              <a:buFont typeface="Wingdings" panose="05000000000000000000" pitchFamily="2" charset="2"/>
              <a:buNone/>
            </a:pPr>
            <a:r>
              <a:rPr lang="zh-CN" altLang="en-US" smtClean="0">
                <a:latin typeface="微软雅黑"/>
                <a:ea typeface="微软雅黑"/>
              </a:rPr>
              <a:t>（</a:t>
            </a:r>
            <a:r>
              <a:rPr lang="en-US" altLang="zh-CN" smtClean="0">
                <a:latin typeface="微软雅黑"/>
                <a:ea typeface="微软雅黑"/>
              </a:rPr>
              <a:t>2015·</a:t>
            </a:r>
            <a:r>
              <a:rPr lang="zh-CN" altLang="en-US" smtClean="0">
                <a:latin typeface="微软雅黑"/>
                <a:ea typeface="微软雅黑"/>
              </a:rPr>
              <a:t>全国</a:t>
            </a:r>
            <a:r>
              <a:rPr lang="en-US" altLang="zh-CN" smtClean="0">
                <a:latin typeface="微软雅黑"/>
                <a:ea typeface="微软雅黑"/>
              </a:rPr>
              <a:t>Ⅰ</a:t>
            </a:r>
            <a:r>
              <a:rPr lang="zh-CN" altLang="en-US" smtClean="0">
                <a:latin typeface="微软雅黑"/>
                <a:ea typeface="微软雅黑"/>
              </a:rPr>
              <a:t>卷</a:t>
            </a:r>
            <a:r>
              <a:rPr lang="en-US" altLang="zh-CN" smtClean="0">
                <a:latin typeface="微软雅黑"/>
                <a:ea typeface="微软雅黑"/>
              </a:rPr>
              <a:t>·35</a:t>
            </a:r>
            <a:r>
              <a:rPr lang="zh-CN" altLang="en-US" smtClean="0">
                <a:latin typeface="微软雅黑"/>
                <a:ea typeface="微软雅黑"/>
              </a:rPr>
              <a:t>）．世界银行在</a:t>
            </a:r>
            <a:r>
              <a:rPr lang="en-US" altLang="zh-CN" smtClean="0">
                <a:latin typeface="微软雅黑"/>
                <a:ea typeface="微软雅黑"/>
              </a:rPr>
              <a:t>1968</a:t>
            </a:r>
            <a:r>
              <a:rPr lang="zh-CN" altLang="en-US" smtClean="0">
                <a:latin typeface="微软雅黑"/>
                <a:ea typeface="微软雅黑"/>
              </a:rPr>
              <a:t>年的贷款项目为</a:t>
            </a:r>
            <a:r>
              <a:rPr lang="en-US" altLang="zh-CN" smtClean="0">
                <a:latin typeface="微软雅黑"/>
                <a:ea typeface="微软雅黑"/>
              </a:rPr>
              <a:t>62</a:t>
            </a:r>
            <a:r>
              <a:rPr lang="zh-CN" altLang="en-US" smtClean="0">
                <a:latin typeface="微软雅黑"/>
                <a:ea typeface="微软雅黑"/>
              </a:rPr>
              <a:t>个，贷款总额为</a:t>
            </a:r>
            <a:r>
              <a:rPr lang="en-US" altLang="zh-CN" smtClean="0">
                <a:latin typeface="微软雅黑"/>
                <a:ea typeface="微软雅黑"/>
              </a:rPr>
              <a:t>9.5</a:t>
            </a:r>
            <a:r>
              <a:rPr lang="zh-CN" altLang="en-US" smtClean="0">
                <a:latin typeface="微软雅黑"/>
                <a:ea typeface="微软雅黑"/>
              </a:rPr>
              <a:t>亿美元；</a:t>
            </a:r>
            <a:r>
              <a:rPr lang="en-US" altLang="zh-CN" smtClean="0">
                <a:latin typeface="微软雅黑"/>
                <a:ea typeface="微软雅黑"/>
              </a:rPr>
              <a:t>1981</a:t>
            </a:r>
            <a:r>
              <a:rPr lang="zh-CN" altLang="en-US" smtClean="0">
                <a:latin typeface="微软雅黑"/>
                <a:ea typeface="微软雅黑"/>
              </a:rPr>
              <a:t>年贷款项目为</a:t>
            </a:r>
            <a:r>
              <a:rPr lang="en-US" altLang="zh-CN" smtClean="0">
                <a:latin typeface="微软雅黑"/>
                <a:ea typeface="微软雅黑"/>
              </a:rPr>
              <a:t>266</a:t>
            </a:r>
            <a:r>
              <a:rPr lang="zh-CN" altLang="en-US" smtClean="0">
                <a:latin typeface="微软雅黑"/>
                <a:ea typeface="微软雅黑"/>
              </a:rPr>
              <a:t>个，贷款总额为</a:t>
            </a:r>
            <a:r>
              <a:rPr lang="en-US" altLang="zh-CN" smtClean="0">
                <a:latin typeface="微软雅黑"/>
                <a:ea typeface="微软雅黑"/>
              </a:rPr>
              <a:t>124</a:t>
            </a:r>
            <a:r>
              <a:rPr lang="zh-CN" altLang="en-US" smtClean="0">
                <a:latin typeface="微软雅黑"/>
                <a:ea typeface="微软雅黑"/>
              </a:rPr>
              <a:t>亿美元。出现这一变化是因为</a:t>
            </a:r>
          </a:p>
          <a:p>
            <a:pPr marL="0" indent="0">
              <a:lnSpc>
                <a:spcPct val="150000"/>
              </a:lnSpc>
              <a:buFont typeface="Wingdings" panose="05000000000000000000" pitchFamily="2" charset="2"/>
              <a:buNone/>
            </a:pPr>
            <a:r>
              <a:rPr lang="en-US" altLang="zh-CN" b="1" smtClean="0">
                <a:solidFill>
                  <a:srgbClr val="1273A3"/>
                </a:solidFill>
                <a:latin typeface="微软雅黑"/>
                <a:ea typeface="微软雅黑"/>
              </a:rPr>
              <a:t>A</a:t>
            </a:r>
            <a:r>
              <a:rPr lang="zh-CN" altLang="en-US" b="1" smtClean="0">
                <a:solidFill>
                  <a:srgbClr val="1273A3"/>
                </a:solidFill>
                <a:latin typeface="微软雅黑"/>
                <a:ea typeface="微软雅黑"/>
              </a:rPr>
              <a:t>．新兴独立国家大量增加               </a:t>
            </a:r>
            <a:r>
              <a:rPr lang="en-US" altLang="zh-CN" smtClean="0">
                <a:latin typeface="微软雅黑"/>
                <a:ea typeface="微软雅黑"/>
              </a:rPr>
              <a:t>B</a:t>
            </a:r>
            <a:r>
              <a:rPr lang="zh-CN" altLang="en-US" smtClean="0">
                <a:latin typeface="微软雅黑"/>
                <a:ea typeface="微软雅黑"/>
              </a:rPr>
              <a:t>．各国关税税率明显降低</a:t>
            </a:r>
          </a:p>
          <a:p>
            <a:pPr marL="0" indent="0">
              <a:lnSpc>
                <a:spcPct val="150000"/>
              </a:lnSpc>
              <a:buFont typeface="Wingdings" panose="05000000000000000000" pitchFamily="2" charset="2"/>
              <a:buNone/>
            </a:pPr>
            <a:r>
              <a:rPr lang="en-US" altLang="zh-CN" smtClean="0">
                <a:latin typeface="微软雅黑"/>
                <a:ea typeface="微软雅黑"/>
              </a:rPr>
              <a:t>C</a:t>
            </a:r>
            <a:r>
              <a:rPr lang="zh-CN" altLang="en-US" smtClean="0">
                <a:latin typeface="微软雅黑"/>
                <a:ea typeface="微软雅黑"/>
              </a:rPr>
              <a:t>．美国西欧经济实力下降               </a:t>
            </a:r>
            <a:r>
              <a:rPr lang="en-US" altLang="zh-CN" smtClean="0">
                <a:latin typeface="微软雅黑"/>
                <a:ea typeface="微软雅黑"/>
              </a:rPr>
              <a:t>D</a:t>
            </a:r>
            <a:r>
              <a:rPr lang="zh-CN" altLang="en-US" smtClean="0">
                <a:latin typeface="微软雅黑"/>
                <a:ea typeface="微软雅黑"/>
              </a:rPr>
              <a:t>．世界贸易组织大力推动</a:t>
            </a:r>
          </a:p>
        </p:txBody>
      </p:sp>
      <p:sp>
        <p:nvSpPr>
          <p:cNvPr id="193538"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p:txBody>
      </p:sp>
    </p:spTree>
  </p:cSld>
  <p:clrMapOvr>
    <a:masterClrMapping/>
  </p:clrMapOvr>
  <p:transition spd="slow"/>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54038" y="1447800"/>
            <a:ext cx="10515600" cy="4351338"/>
          </a:xfrm>
        </p:spPr>
        <p:txBody>
          <a:bodyPr/>
          <a:lstStyle/>
          <a:p>
            <a:pPr marL="0" indent="0">
              <a:lnSpc>
                <a:spcPct val="80000"/>
              </a:lnSpc>
              <a:buFont typeface="Wingdings" panose="05000000000000000000" pitchFamily="2" charset="2"/>
              <a:buNone/>
            </a:pPr>
            <a:r>
              <a:rPr lang="en-US" altLang="zh-CN" sz="2800" smtClean="0">
                <a:latin typeface="微软雅黑"/>
                <a:ea typeface="微软雅黑"/>
                <a:sym typeface="+mn-ea"/>
              </a:rPr>
              <a:t>2.</a:t>
            </a:r>
            <a:r>
              <a:rPr lang="zh-CN" altLang="en-US" sz="2800" smtClean="0">
                <a:latin typeface="微软雅黑"/>
                <a:ea typeface="微软雅黑"/>
                <a:sym typeface="+mn-ea"/>
              </a:rPr>
              <a:t>根据设问词进行分类：</a:t>
            </a:r>
            <a:endParaRPr lang="en-US" altLang="zh-CN" sz="2800" smtClean="0">
              <a:latin typeface="微软雅黑"/>
              <a:ea typeface="宋体" charset="-122"/>
              <a:sym typeface="+mn-ea"/>
            </a:endParaRPr>
          </a:p>
          <a:p>
            <a:pPr marL="0" indent="0">
              <a:lnSpc>
                <a:spcPct val="80000"/>
              </a:lnSpc>
              <a:buFont typeface="Wingdings" panose="05000000000000000000" pitchFamily="2" charset="2"/>
              <a:buNone/>
            </a:pPr>
            <a:r>
              <a:rPr lang="en-US" altLang="zh-CN" sz="2800" smtClean="0">
                <a:latin typeface="微软雅黑"/>
                <a:ea typeface="宋体" charset="-122"/>
                <a:sym typeface="+mn-ea"/>
              </a:rPr>
              <a:t>②</a:t>
            </a:r>
            <a:r>
              <a:rPr lang="zh-CN" altLang="en-US" sz="2800" smtClean="0">
                <a:latin typeface="微软雅黑"/>
                <a:ea typeface="宋体" charset="-122"/>
                <a:sym typeface="+mn-ea"/>
              </a:rPr>
              <a:t>推理论证类：</a:t>
            </a:r>
          </a:p>
          <a:p>
            <a:pPr marL="0" indent="0">
              <a:lnSpc>
                <a:spcPct val="80000"/>
              </a:lnSpc>
              <a:buFont typeface="Wingdings" panose="05000000000000000000" pitchFamily="2" charset="2"/>
              <a:buNone/>
            </a:pPr>
            <a:r>
              <a:rPr lang="en-US" altLang="zh-CN" sz="2800" smtClean="0">
                <a:latin typeface="微软雅黑"/>
                <a:ea typeface="宋体" charset="-122"/>
                <a:sym typeface="+mn-ea"/>
              </a:rPr>
              <a:t>c.</a:t>
            </a:r>
            <a:r>
              <a:rPr lang="zh-CN" altLang="en-US" sz="2800" smtClean="0">
                <a:latin typeface="微软雅黑"/>
                <a:ea typeface="宋体" charset="-122"/>
                <a:sym typeface="+mn-ea"/>
              </a:rPr>
              <a:t>由题干向后推理：“旨在、意在、目的在于”（虚拟意向）</a:t>
            </a:r>
          </a:p>
          <a:p>
            <a:pPr marL="0" indent="0">
              <a:lnSpc>
                <a:spcPct val="80000"/>
              </a:lnSpc>
              <a:buFont typeface="Wingdings" panose="05000000000000000000" pitchFamily="2" charset="2"/>
              <a:buNone/>
            </a:pPr>
            <a:endParaRPr lang="en-US" altLang="zh-CN" smtClean="0">
              <a:latin typeface="微软雅黑"/>
              <a:ea typeface="宋体" charset="-122"/>
              <a:sym typeface="+mn-ea"/>
            </a:endParaRPr>
          </a:p>
          <a:p>
            <a:pPr marL="0" indent="0">
              <a:lnSpc>
                <a:spcPct val="140000"/>
              </a:lnSpc>
              <a:buFont typeface="Wingdings" panose="05000000000000000000" pitchFamily="2" charset="2"/>
              <a:buNone/>
            </a:pPr>
            <a:r>
              <a:rPr lang="zh-CN" altLang="en-US" smtClean="0">
                <a:latin typeface="微软雅黑"/>
                <a:ea typeface="微软雅黑"/>
              </a:rPr>
              <a:t>（</a:t>
            </a:r>
            <a:r>
              <a:rPr lang="en-US" altLang="zh-CN" smtClean="0">
                <a:latin typeface="微软雅黑"/>
                <a:ea typeface="微软雅黑"/>
              </a:rPr>
              <a:t>2018·</a:t>
            </a:r>
            <a:r>
              <a:rPr lang="zh-CN" altLang="en-US" smtClean="0">
                <a:latin typeface="微软雅黑"/>
                <a:ea typeface="微软雅黑"/>
              </a:rPr>
              <a:t>全国</a:t>
            </a:r>
            <a:r>
              <a:rPr lang="en-US" altLang="zh-CN" smtClean="0">
                <a:latin typeface="微软雅黑"/>
                <a:ea typeface="微软雅黑"/>
              </a:rPr>
              <a:t>Ⅲ</a:t>
            </a:r>
            <a:r>
              <a:rPr lang="zh-CN" altLang="en-US" smtClean="0">
                <a:latin typeface="微软雅黑"/>
                <a:ea typeface="微软雅黑"/>
              </a:rPr>
              <a:t>卷</a:t>
            </a:r>
            <a:r>
              <a:rPr lang="en-US" altLang="zh-CN" smtClean="0">
                <a:latin typeface="微软雅黑"/>
                <a:ea typeface="微软雅黑"/>
              </a:rPr>
              <a:t>·28</a:t>
            </a:r>
            <a:r>
              <a:rPr lang="zh-CN" altLang="en-US" smtClean="0">
                <a:latin typeface="微软雅黑"/>
                <a:ea typeface="微软雅黑"/>
              </a:rPr>
              <a:t>）．英国科学家赫胥黎的</a:t>
            </a:r>
            <a:r>
              <a:rPr lang="en-US" altLang="zh-CN" smtClean="0">
                <a:latin typeface="微软雅黑"/>
                <a:ea typeface="微软雅黑"/>
              </a:rPr>
              <a:t>《</a:t>
            </a:r>
            <a:r>
              <a:rPr lang="zh-CN" altLang="en-US" smtClean="0">
                <a:latin typeface="微软雅黑"/>
                <a:ea typeface="微软雅黑"/>
              </a:rPr>
              <a:t>进化论与伦理学及其他</a:t>
            </a:r>
            <a:r>
              <a:rPr lang="en-US" altLang="zh-CN" smtClean="0">
                <a:latin typeface="微软雅黑"/>
                <a:ea typeface="微软雅黑"/>
              </a:rPr>
              <a:t>》</a:t>
            </a:r>
            <a:r>
              <a:rPr lang="zh-CN" altLang="en-US" smtClean="0">
                <a:latin typeface="微软雅黑"/>
                <a:ea typeface="微软雅黑"/>
              </a:rPr>
              <a:t>认为不能将自然的进化论与人类社会的伦理学混为一谈。但严复将该书翻译成</a:t>
            </a:r>
            <a:r>
              <a:rPr lang="en-US" altLang="zh-CN" smtClean="0">
                <a:latin typeface="微软雅黑"/>
                <a:ea typeface="微软雅黑"/>
              </a:rPr>
              <a:t>《</a:t>
            </a:r>
            <a:r>
              <a:rPr lang="zh-CN" altLang="en-US" smtClean="0">
                <a:latin typeface="微软雅黑"/>
                <a:ea typeface="微软雅黑"/>
              </a:rPr>
              <a:t>天演论</a:t>
            </a:r>
            <a:r>
              <a:rPr lang="en-US" altLang="zh-CN" smtClean="0">
                <a:latin typeface="微软雅黑"/>
                <a:ea typeface="微软雅黑"/>
              </a:rPr>
              <a:t>》</a:t>
            </a:r>
            <a:r>
              <a:rPr lang="zh-CN" altLang="en-US" smtClean="0">
                <a:latin typeface="微软雅黑"/>
                <a:ea typeface="微软雅黑"/>
              </a:rPr>
              <a:t>时，“煞费苦心”地将二者联系起来，提出自然界进化规律同样适用于人类社会。严复意在</a:t>
            </a:r>
          </a:p>
          <a:p>
            <a:pPr marL="0" indent="0">
              <a:lnSpc>
                <a:spcPct val="140000"/>
              </a:lnSpc>
              <a:buFont typeface="Wingdings" panose="05000000000000000000" pitchFamily="2" charset="2"/>
              <a:buNone/>
            </a:pPr>
            <a:r>
              <a:rPr lang="en-US" altLang="zh-CN" smtClean="0">
                <a:latin typeface="微软雅黑"/>
                <a:ea typeface="微软雅黑"/>
              </a:rPr>
              <a:t>A</a:t>
            </a:r>
            <a:r>
              <a:rPr lang="zh-CN" altLang="en-US" smtClean="0">
                <a:latin typeface="微软雅黑"/>
                <a:ea typeface="微软雅黑"/>
              </a:rPr>
              <a:t>．纠正生物进化论的错误         </a:t>
            </a:r>
            <a:r>
              <a:rPr lang="en-US" altLang="zh-CN" smtClean="0">
                <a:latin typeface="微软雅黑"/>
                <a:ea typeface="微软雅黑"/>
              </a:rPr>
              <a:t>B</a:t>
            </a:r>
            <a:r>
              <a:rPr lang="zh-CN" altLang="en-US" smtClean="0">
                <a:latin typeface="微软雅黑"/>
                <a:ea typeface="微软雅黑"/>
              </a:rPr>
              <a:t>．为反清革命提供理论依据</a:t>
            </a:r>
          </a:p>
          <a:p>
            <a:pPr marL="0" indent="0">
              <a:lnSpc>
                <a:spcPct val="140000"/>
              </a:lnSpc>
              <a:buFont typeface="Wingdings" panose="05000000000000000000" pitchFamily="2" charset="2"/>
              <a:buNone/>
            </a:pPr>
            <a:r>
              <a:rPr lang="en-US" altLang="zh-CN" smtClean="0">
                <a:latin typeface="微软雅黑"/>
                <a:ea typeface="微软雅黑"/>
              </a:rPr>
              <a:t>C</a:t>
            </a:r>
            <a:r>
              <a:rPr lang="zh-CN" altLang="en-US" smtClean="0">
                <a:latin typeface="微软雅黑"/>
                <a:ea typeface="微软雅黑"/>
              </a:rPr>
              <a:t>．传播“中体西用”思想         </a:t>
            </a:r>
            <a:r>
              <a:rPr lang="en-US" altLang="zh-CN" b="1" smtClean="0">
                <a:solidFill>
                  <a:srgbClr val="1273A3"/>
                </a:solidFill>
                <a:latin typeface="微软雅黑"/>
                <a:ea typeface="微软雅黑"/>
              </a:rPr>
              <a:t>D</a:t>
            </a:r>
            <a:r>
              <a:rPr lang="zh-CN" altLang="en-US" b="1" smtClean="0">
                <a:solidFill>
                  <a:srgbClr val="1273A3"/>
                </a:solidFill>
                <a:latin typeface="微软雅黑"/>
                <a:ea typeface="微软雅黑"/>
              </a:rPr>
              <a:t>．促进国人救亡意识的觉醒</a:t>
            </a:r>
          </a:p>
        </p:txBody>
      </p:sp>
      <p:sp>
        <p:nvSpPr>
          <p:cNvPr id="194562"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p:txBody>
      </p:sp>
    </p:spTree>
  </p:cSld>
  <p:clrMapOvr>
    <a:masterClrMapping/>
  </p:clrMapOvr>
  <p:transition spd="slow"/>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54038" y="1447800"/>
            <a:ext cx="10515600" cy="4351338"/>
          </a:xfrm>
        </p:spPr>
        <p:txBody>
          <a:bodyPr/>
          <a:lstStyle/>
          <a:p>
            <a:pPr marL="0" indent="0">
              <a:lnSpc>
                <a:spcPct val="80000"/>
              </a:lnSpc>
              <a:buFont typeface="Wingdings" panose="05000000000000000000" pitchFamily="2" charset="2"/>
              <a:buNone/>
            </a:pPr>
            <a:r>
              <a:rPr lang="en-US" altLang="zh-CN" sz="2800" smtClean="0">
                <a:latin typeface="微软雅黑"/>
                <a:ea typeface="微软雅黑"/>
                <a:sym typeface="+mn-ea"/>
              </a:rPr>
              <a:t>2.</a:t>
            </a:r>
            <a:r>
              <a:rPr lang="zh-CN" altLang="en-US" sz="2800" smtClean="0">
                <a:latin typeface="微软雅黑"/>
                <a:ea typeface="微软雅黑"/>
                <a:sym typeface="+mn-ea"/>
              </a:rPr>
              <a:t>根据设问词进行分类：</a:t>
            </a:r>
            <a:endParaRPr lang="en-US" altLang="zh-CN" sz="2800" smtClean="0">
              <a:latin typeface="微软雅黑"/>
              <a:ea typeface="宋体" charset="-122"/>
              <a:sym typeface="+mn-ea"/>
            </a:endParaRPr>
          </a:p>
          <a:p>
            <a:pPr marL="0" indent="0">
              <a:lnSpc>
                <a:spcPct val="80000"/>
              </a:lnSpc>
              <a:buFont typeface="Wingdings" panose="05000000000000000000" pitchFamily="2" charset="2"/>
              <a:buNone/>
            </a:pPr>
            <a:r>
              <a:rPr lang="en-US" altLang="zh-CN" sz="2800" smtClean="0">
                <a:latin typeface="微软雅黑"/>
                <a:ea typeface="宋体" charset="-122"/>
                <a:sym typeface="+mn-ea"/>
              </a:rPr>
              <a:t>②</a:t>
            </a:r>
            <a:r>
              <a:rPr lang="zh-CN" altLang="en-US" sz="2800" smtClean="0">
                <a:latin typeface="微软雅黑"/>
                <a:ea typeface="宋体" charset="-122"/>
                <a:sym typeface="+mn-ea"/>
              </a:rPr>
              <a:t>推理论证类：</a:t>
            </a:r>
          </a:p>
          <a:p>
            <a:pPr marL="0" indent="0">
              <a:lnSpc>
                <a:spcPct val="80000"/>
              </a:lnSpc>
              <a:buFont typeface="Wingdings" panose="05000000000000000000" pitchFamily="2" charset="2"/>
              <a:buNone/>
            </a:pPr>
            <a:r>
              <a:rPr lang="en-US" altLang="zh-CN" sz="2800" smtClean="0">
                <a:latin typeface="微软雅黑"/>
                <a:ea typeface="宋体" charset="-122"/>
                <a:sym typeface="+mn-ea"/>
              </a:rPr>
              <a:t>c.</a:t>
            </a:r>
            <a:r>
              <a:rPr lang="zh-CN" altLang="en-US" sz="2800" smtClean="0">
                <a:latin typeface="微软雅黑"/>
                <a:ea typeface="宋体" charset="-122"/>
                <a:sym typeface="+mn-ea"/>
              </a:rPr>
              <a:t>由题干向后推理：“旨在、意在、目的在于”（虚拟意向）</a:t>
            </a:r>
          </a:p>
          <a:p>
            <a:pPr marL="0" indent="0">
              <a:lnSpc>
                <a:spcPct val="80000"/>
              </a:lnSpc>
              <a:buFont typeface="Wingdings" panose="05000000000000000000" pitchFamily="2" charset="2"/>
              <a:buNone/>
            </a:pPr>
            <a:endParaRPr lang="en-US" altLang="zh-CN" smtClean="0">
              <a:latin typeface="微软雅黑"/>
              <a:ea typeface="宋体" charset="-122"/>
              <a:sym typeface="+mn-ea"/>
            </a:endParaRPr>
          </a:p>
          <a:p>
            <a:pPr marL="0" indent="0">
              <a:lnSpc>
                <a:spcPct val="140000"/>
              </a:lnSpc>
              <a:buFont typeface="Wingdings" panose="05000000000000000000" pitchFamily="2" charset="2"/>
              <a:buNone/>
            </a:pPr>
            <a:r>
              <a:rPr lang="zh-CN" altLang="en-US" smtClean="0">
                <a:latin typeface="微软雅黑"/>
                <a:ea typeface="微软雅黑"/>
              </a:rPr>
              <a:t>（</a:t>
            </a:r>
            <a:r>
              <a:rPr lang="en-US" altLang="zh-CN" smtClean="0">
                <a:latin typeface="微软雅黑"/>
                <a:ea typeface="微软雅黑"/>
              </a:rPr>
              <a:t>2017·</a:t>
            </a:r>
            <a:r>
              <a:rPr lang="zh-CN" altLang="en-US" smtClean="0">
                <a:latin typeface="微软雅黑"/>
                <a:ea typeface="微软雅黑"/>
              </a:rPr>
              <a:t>全国</a:t>
            </a:r>
            <a:r>
              <a:rPr lang="en-US" altLang="zh-CN" smtClean="0">
                <a:latin typeface="微软雅黑"/>
                <a:ea typeface="微软雅黑"/>
              </a:rPr>
              <a:t>Ⅲ</a:t>
            </a:r>
            <a:r>
              <a:rPr lang="zh-CN" altLang="en-US" smtClean="0">
                <a:latin typeface="微软雅黑"/>
                <a:ea typeface="微软雅黑"/>
              </a:rPr>
              <a:t>卷</a:t>
            </a:r>
            <a:r>
              <a:rPr lang="en-US" altLang="zh-CN" smtClean="0">
                <a:latin typeface="微软雅黑"/>
                <a:ea typeface="微软雅黑"/>
              </a:rPr>
              <a:t>·32</a:t>
            </a:r>
            <a:r>
              <a:rPr lang="zh-CN" altLang="en-US" smtClean="0">
                <a:latin typeface="微软雅黑"/>
                <a:ea typeface="微软雅黑"/>
              </a:rPr>
              <a:t>）．在古代雅典，官员就职前须保证依法履行职责，陪审员须宣誓保证公平审判，年满</a:t>
            </a:r>
            <a:r>
              <a:rPr lang="en-US" altLang="zh-CN" smtClean="0">
                <a:latin typeface="微软雅黑"/>
                <a:ea typeface="微软雅黑"/>
              </a:rPr>
              <a:t>18</a:t>
            </a:r>
            <a:r>
              <a:rPr lang="zh-CN" altLang="en-US" smtClean="0">
                <a:latin typeface="微软雅黑"/>
                <a:ea typeface="微软雅黑"/>
              </a:rPr>
              <a:t>岁的青年男子须参加成人宣誓仪式才拥有公民的权利和义务，这些宣誓旨在</a:t>
            </a:r>
          </a:p>
          <a:p>
            <a:pPr marL="0" indent="0">
              <a:lnSpc>
                <a:spcPct val="140000"/>
              </a:lnSpc>
              <a:buFont typeface="Wingdings" panose="05000000000000000000" pitchFamily="2" charset="2"/>
              <a:buNone/>
            </a:pPr>
            <a:r>
              <a:rPr lang="en-US" altLang="zh-CN" smtClean="0">
                <a:latin typeface="微软雅黑"/>
                <a:ea typeface="微软雅黑"/>
              </a:rPr>
              <a:t>A</a:t>
            </a:r>
            <a:r>
              <a:rPr lang="zh-CN" altLang="en-US" smtClean="0">
                <a:latin typeface="微软雅黑"/>
                <a:ea typeface="微软雅黑"/>
              </a:rPr>
              <a:t>．限制权利滥用                </a:t>
            </a:r>
            <a:r>
              <a:rPr lang="en-US" altLang="zh-CN" smtClean="0">
                <a:latin typeface="微软雅黑"/>
                <a:ea typeface="微软雅黑"/>
              </a:rPr>
              <a:t>B</a:t>
            </a:r>
            <a:r>
              <a:rPr lang="zh-CN" altLang="en-US" smtClean="0">
                <a:latin typeface="微软雅黑"/>
                <a:ea typeface="微软雅黑"/>
              </a:rPr>
              <a:t>．防止官员腐败</a:t>
            </a:r>
          </a:p>
          <a:p>
            <a:pPr marL="0" indent="0">
              <a:lnSpc>
                <a:spcPct val="140000"/>
              </a:lnSpc>
              <a:buFont typeface="Wingdings" panose="05000000000000000000" pitchFamily="2" charset="2"/>
              <a:buNone/>
            </a:pPr>
            <a:r>
              <a:rPr lang="en-US" altLang="zh-CN" smtClean="0">
                <a:latin typeface="微软雅黑"/>
                <a:ea typeface="微软雅黑"/>
              </a:rPr>
              <a:t>C</a:t>
            </a:r>
            <a:r>
              <a:rPr lang="zh-CN" altLang="en-US" smtClean="0">
                <a:latin typeface="微软雅黑"/>
                <a:ea typeface="微软雅黑"/>
              </a:rPr>
              <a:t>．培育权利观念                </a:t>
            </a:r>
            <a:r>
              <a:rPr lang="en-US" altLang="zh-CN" b="1" smtClean="0">
                <a:solidFill>
                  <a:srgbClr val="1273A3"/>
                </a:solidFill>
                <a:latin typeface="微软雅黑"/>
                <a:ea typeface="微软雅黑"/>
              </a:rPr>
              <a:t>D</a:t>
            </a:r>
            <a:r>
              <a:rPr lang="zh-CN" altLang="en-US" b="1" smtClean="0">
                <a:solidFill>
                  <a:srgbClr val="1273A3"/>
                </a:solidFill>
                <a:latin typeface="微软雅黑"/>
                <a:ea typeface="微软雅黑"/>
              </a:rPr>
              <a:t>．增强责任意识</a:t>
            </a:r>
          </a:p>
        </p:txBody>
      </p:sp>
      <p:sp>
        <p:nvSpPr>
          <p:cNvPr id="195586"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p:txBody>
      </p:sp>
    </p:spTree>
  </p:cSld>
  <p:clrMapOvr>
    <a:masterClrMapping/>
  </p:clrMapOvr>
  <p:transition spd="slow"/>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54038" y="1447800"/>
            <a:ext cx="10515600" cy="4351338"/>
          </a:xfrm>
        </p:spPr>
        <p:txBody>
          <a:bodyPr/>
          <a:lstStyle/>
          <a:p>
            <a:pPr marL="0" indent="0">
              <a:lnSpc>
                <a:spcPct val="80000"/>
              </a:lnSpc>
              <a:buFont typeface="Wingdings" panose="05000000000000000000" pitchFamily="2" charset="2"/>
              <a:buNone/>
            </a:pPr>
            <a:r>
              <a:rPr lang="en-US" altLang="zh-CN" sz="2800" smtClean="0">
                <a:latin typeface="微软雅黑"/>
                <a:ea typeface="微软雅黑"/>
                <a:sym typeface="+mn-ea"/>
              </a:rPr>
              <a:t>2.</a:t>
            </a:r>
            <a:r>
              <a:rPr lang="zh-CN" altLang="en-US" sz="2800" smtClean="0">
                <a:latin typeface="微软雅黑"/>
                <a:ea typeface="微软雅黑"/>
                <a:sym typeface="+mn-ea"/>
              </a:rPr>
              <a:t>根据设问词进行分类：</a:t>
            </a:r>
            <a:endParaRPr lang="en-US" altLang="zh-CN" sz="2800" smtClean="0">
              <a:latin typeface="微软雅黑"/>
              <a:ea typeface="宋体" charset="-122"/>
              <a:sym typeface="+mn-ea"/>
            </a:endParaRPr>
          </a:p>
          <a:p>
            <a:pPr marL="0" indent="0">
              <a:lnSpc>
                <a:spcPct val="80000"/>
              </a:lnSpc>
              <a:buFont typeface="Wingdings" panose="05000000000000000000" pitchFamily="2" charset="2"/>
              <a:buNone/>
            </a:pPr>
            <a:r>
              <a:rPr lang="en-US" altLang="zh-CN" sz="2800" smtClean="0">
                <a:latin typeface="微软雅黑"/>
                <a:ea typeface="宋体" charset="-122"/>
                <a:sym typeface="+mn-ea"/>
              </a:rPr>
              <a:t>②</a:t>
            </a:r>
            <a:r>
              <a:rPr lang="zh-CN" altLang="en-US" sz="2800" smtClean="0">
                <a:latin typeface="微软雅黑"/>
                <a:ea typeface="宋体" charset="-122"/>
                <a:sym typeface="+mn-ea"/>
              </a:rPr>
              <a:t>推理论证类：</a:t>
            </a:r>
          </a:p>
          <a:p>
            <a:pPr marL="0" indent="0">
              <a:lnSpc>
                <a:spcPct val="80000"/>
              </a:lnSpc>
              <a:buFont typeface="Wingdings" panose="05000000000000000000" pitchFamily="2" charset="2"/>
              <a:buNone/>
            </a:pPr>
            <a:r>
              <a:rPr lang="en-US" altLang="zh-CN" sz="2800" smtClean="0">
                <a:latin typeface="微软雅黑"/>
                <a:ea typeface="宋体" charset="-122"/>
                <a:sym typeface="+mn-ea"/>
              </a:rPr>
              <a:t>c.</a:t>
            </a:r>
            <a:r>
              <a:rPr lang="zh-CN" altLang="en-US" sz="2800" smtClean="0">
                <a:latin typeface="微软雅黑"/>
                <a:ea typeface="宋体" charset="-122"/>
                <a:sym typeface="+mn-ea"/>
              </a:rPr>
              <a:t>由题干向后推理：“旨在、意在、目的在于”（虚拟意向）</a:t>
            </a:r>
          </a:p>
          <a:p>
            <a:pPr marL="0" indent="0">
              <a:lnSpc>
                <a:spcPct val="80000"/>
              </a:lnSpc>
              <a:buFont typeface="Wingdings" panose="05000000000000000000" pitchFamily="2" charset="2"/>
              <a:buNone/>
            </a:pPr>
            <a:endParaRPr lang="en-US" altLang="zh-CN" smtClean="0">
              <a:latin typeface="微软雅黑"/>
              <a:ea typeface="宋体" charset="-122"/>
              <a:sym typeface="+mn-ea"/>
            </a:endParaRPr>
          </a:p>
          <a:p>
            <a:pPr marL="0" indent="0">
              <a:lnSpc>
                <a:spcPct val="140000"/>
              </a:lnSpc>
              <a:buFont typeface="Wingdings" panose="05000000000000000000" pitchFamily="2" charset="2"/>
              <a:buNone/>
            </a:pPr>
            <a:r>
              <a:rPr lang="zh-CN" altLang="en-US" smtClean="0">
                <a:latin typeface="微软雅黑"/>
                <a:ea typeface="微软雅黑"/>
              </a:rPr>
              <a:t>（</a:t>
            </a:r>
            <a:r>
              <a:rPr lang="en-US" altLang="zh-CN" smtClean="0">
                <a:latin typeface="微软雅黑"/>
                <a:ea typeface="微软雅黑"/>
              </a:rPr>
              <a:t>2016·</a:t>
            </a:r>
            <a:r>
              <a:rPr lang="zh-CN" altLang="en-US" smtClean="0">
                <a:latin typeface="微软雅黑"/>
                <a:ea typeface="微软雅黑"/>
              </a:rPr>
              <a:t>全国</a:t>
            </a:r>
            <a:r>
              <a:rPr lang="en-US" altLang="zh-CN" smtClean="0">
                <a:latin typeface="微软雅黑"/>
                <a:ea typeface="微软雅黑"/>
              </a:rPr>
              <a:t>Ⅱ</a:t>
            </a:r>
            <a:r>
              <a:rPr lang="zh-CN" altLang="en-US" smtClean="0">
                <a:latin typeface="微软雅黑"/>
                <a:ea typeface="微软雅黑"/>
              </a:rPr>
              <a:t>卷）</a:t>
            </a:r>
            <a:r>
              <a:rPr lang="en-US" altLang="zh-CN" smtClean="0">
                <a:latin typeface="微软雅黑"/>
                <a:ea typeface="微软雅黑"/>
              </a:rPr>
              <a:t>20</a:t>
            </a:r>
            <a:r>
              <a:rPr lang="zh-CN" altLang="en-US" smtClean="0">
                <a:latin typeface="微软雅黑"/>
                <a:ea typeface="微软雅黑"/>
              </a:rPr>
              <a:t>世纪</a:t>
            </a:r>
            <a:r>
              <a:rPr lang="en-US" altLang="zh-CN" smtClean="0">
                <a:latin typeface="微软雅黑"/>
                <a:ea typeface="微软雅黑"/>
              </a:rPr>
              <a:t>50</a:t>
            </a:r>
            <a:r>
              <a:rPr lang="zh-CN" altLang="en-US" smtClean="0">
                <a:latin typeface="微软雅黑"/>
                <a:ea typeface="微软雅黑"/>
              </a:rPr>
              <a:t>年代中期，美国一位著名黑人爵士乐演唱家，在美国新闻署的资助和安排下，多次赴非洲等地巡演，赢得了大量歌迷，很多人通过他的演唱知道了美国。美国政府机构支持该演唱家海外巡演的主要目的是</a:t>
            </a:r>
          </a:p>
          <a:p>
            <a:pPr marL="0" indent="0">
              <a:lnSpc>
                <a:spcPct val="140000"/>
              </a:lnSpc>
              <a:buFont typeface="Wingdings" panose="05000000000000000000" pitchFamily="2" charset="2"/>
              <a:buNone/>
            </a:pPr>
            <a:r>
              <a:rPr lang="en-US" altLang="zh-CN" smtClean="0">
                <a:latin typeface="微软雅黑"/>
                <a:ea typeface="微软雅黑"/>
              </a:rPr>
              <a:t>A</a:t>
            </a:r>
            <a:r>
              <a:rPr lang="zh-CN" altLang="en-US" smtClean="0">
                <a:latin typeface="微软雅黑"/>
                <a:ea typeface="微软雅黑"/>
              </a:rPr>
              <a:t>．争取国内黑人选民支持             </a:t>
            </a:r>
            <a:r>
              <a:rPr lang="en-US" altLang="zh-CN" smtClean="0">
                <a:latin typeface="微软雅黑"/>
                <a:ea typeface="微软雅黑"/>
              </a:rPr>
              <a:t>B</a:t>
            </a:r>
            <a:r>
              <a:rPr lang="zh-CN" altLang="en-US" smtClean="0">
                <a:latin typeface="微软雅黑"/>
                <a:ea typeface="微软雅黑"/>
              </a:rPr>
              <a:t>．展示美国的经济实力</a:t>
            </a:r>
          </a:p>
          <a:p>
            <a:pPr marL="0" indent="0">
              <a:lnSpc>
                <a:spcPct val="140000"/>
              </a:lnSpc>
              <a:buFont typeface="Wingdings" panose="05000000000000000000" pitchFamily="2" charset="2"/>
              <a:buNone/>
            </a:pPr>
            <a:r>
              <a:rPr lang="en-US" altLang="zh-CN" smtClean="0">
                <a:latin typeface="微软雅黑"/>
                <a:ea typeface="微软雅黑"/>
              </a:rPr>
              <a:t>C</a:t>
            </a:r>
            <a:r>
              <a:rPr lang="zh-CN" altLang="en-US" smtClean="0">
                <a:latin typeface="微软雅黑"/>
                <a:ea typeface="微软雅黑"/>
              </a:rPr>
              <a:t>．抵制不结盟运动的发展             </a:t>
            </a:r>
            <a:r>
              <a:rPr lang="en-US" altLang="zh-CN" b="1" smtClean="0">
                <a:solidFill>
                  <a:srgbClr val="1273A3"/>
                </a:solidFill>
                <a:latin typeface="微软雅黑"/>
                <a:ea typeface="微软雅黑"/>
              </a:rPr>
              <a:t>D</a:t>
            </a:r>
            <a:r>
              <a:rPr lang="zh-CN" altLang="en-US" b="1" smtClean="0">
                <a:solidFill>
                  <a:srgbClr val="1273A3"/>
                </a:solidFill>
                <a:latin typeface="微软雅黑"/>
                <a:ea typeface="微软雅黑"/>
              </a:rPr>
              <a:t>．与苏联争夺中间地带</a:t>
            </a:r>
          </a:p>
        </p:txBody>
      </p:sp>
      <p:sp>
        <p:nvSpPr>
          <p:cNvPr id="196610"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p:txBody>
      </p:sp>
    </p:spTree>
  </p:cSld>
  <p:clrMapOvr>
    <a:masterClrMapping/>
  </p:clrMapOvr>
  <p:transition spd="slow"/>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54038" y="1447800"/>
            <a:ext cx="10515600" cy="4351338"/>
          </a:xfrm>
        </p:spPr>
        <p:txBody>
          <a:bodyPr/>
          <a:lstStyle/>
          <a:p>
            <a:pPr marL="0" indent="0">
              <a:buFont typeface="Wingdings" panose="05000000000000000000" pitchFamily="2" charset="2"/>
              <a:buNone/>
            </a:pPr>
            <a:r>
              <a:rPr lang="en-US" altLang="zh-CN" sz="2800" smtClean="0">
                <a:latin typeface="微软雅黑"/>
                <a:ea typeface="微软雅黑"/>
                <a:sym typeface="+mn-ea"/>
              </a:rPr>
              <a:t>2.</a:t>
            </a:r>
            <a:r>
              <a:rPr lang="zh-CN" altLang="en-US" sz="2800" smtClean="0">
                <a:latin typeface="微软雅黑"/>
                <a:ea typeface="微软雅黑"/>
                <a:sym typeface="+mn-ea"/>
              </a:rPr>
              <a:t>根据设问词进行分类：</a:t>
            </a:r>
            <a:endParaRPr lang="en-US" altLang="zh-CN" sz="2800" smtClean="0">
              <a:latin typeface="微软雅黑"/>
              <a:ea typeface="宋体" charset="-122"/>
              <a:sym typeface="+mn-ea"/>
            </a:endParaRPr>
          </a:p>
          <a:p>
            <a:pPr marL="0" indent="0">
              <a:buFont typeface="Wingdings" panose="05000000000000000000" pitchFamily="2" charset="2"/>
              <a:buNone/>
            </a:pPr>
            <a:r>
              <a:rPr lang="en-US" altLang="zh-CN" sz="2800" smtClean="0">
                <a:latin typeface="微软雅黑"/>
                <a:ea typeface="宋体" charset="-122"/>
                <a:sym typeface="+mn-ea"/>
              </a:rPr>
              <a:t>②</a:t>
            </a:r>
            <a:r>
              <a:rPr lang="zh-CN" altLang="en-US" sz="2800" smtClean="0">
                <a:latin typeface="微软雅黑"/>
                <a:ea typeface="宋体" charset="-122"/>
                <a:sym typeface="+mn-ea"/>
              </a:rPr>
              <a:t>推理论证类：</a:t>
            </a:r>
          </a:p>
          <a:p>
            <a:pPr marL="0" indent="0">
              <a:buFont typeface="Wingdings" panose="05000000000000000000" pitchFamily="2" charset="2"/>
              <a:buNone/>
            </a:pPr>
            <a:r>
              <a:rPr lang="en-US" altLang="zh-CN" sz="2800" smtClean="0">
                <a:latin typeface="微软雅黑"/>
                <a:ea typeface="宋体" charset="-122"/>
                <a:sym typeface="+mn-ea"/>
              </a:rPr>
              <a:t>d.</a:t>
            </a:r>
            <a:r>
              <a:rPr lang="zh-CN" altLang="en-US" sz="2800" smtClean="0">
                <a:latin typeface="微软雅黑"/>
                <a:ea typeface="宋体" charset="-122"/>
                <a:sym typeface="+mn-ea"/>
              </a:rPr>
              <a:t>由题干向后推理：“结果是、促成了、影响是、客观上”（现实意向）</a:t>
            </a:r>
            <a:endParaRPr lang="en-US" altLang="zh-CN" smtClean="0">
              <a:latin typeface="微软雅黑"/>
              <a:ea typeface="宋体" charset="-122"/>
              <a:sym typeface="+mn-ea"/>
            </a:endParaRPr>
          </a:p>
          <a:p>
            <a:pPr marL="0" indent="0">
              <a:lnSpc>
                <a:spcPct val="150000"/>
              </a:lnSpc>
              <a:buFont typeface="Wingdings" panose="05000000000000000000" pitchFamily="2" charset="2"/>
              <a:buNone/>
            </a:pPr>
            <a:r>
              <a:rPr lang="zh-CN" altLang="en-US" smtClean="0">
                <a:latin typeface="微软雅黑"/>
                <a:ea typeface="微软雅黑"/>
              </a:rPr>
              <a:t>（</a:t>
            </a:r>
            <a:r>
              <a:rPr lang="en-US" altLang="zh-CN" smtClean="0">
                <a:latin typeface="微软雅黑"/>
                <a:ea typeface="微软雅黑"/>
              </a:rPr>
              <a:t>2015·</a:t>
            </a:r>
            <a:r>
              <a:rPr lang="zh-CN" altLang="en-US" smtClean="0">
                <a:latin typeface="微软雅黑"/>
                <a:ea typeface="微软雅黑"/>
              </a:rPr>
              <a:t>全国</a:t>
            </a:r>
            <a:r>
              <a:rPr lang="en-US" altLang="zh-CN" smtClean="0">
                <a:latin typeface="微软雅黑"/>
                <a:ea typeface="微软雅黑"/>
              </a:rPr>
              <a:t>Ⅱ</a:t>
            </a:r>
            <a:r>
              <a:rPr lang="zh-CN" altLang="en-US" smtClean="0">
                <a:latin typeface="微软雅黑"/>
                <a:ea typeface="微软雅黑"/>
              </a:rPr>
              <a:t>卷</a:t>
            </a:r>
            <a:r>
              <a:rPr lang="en-US" altLang="zh-CN" smtClean="0">
                <a:latin typeface="微软雅黑"/>
                <a:ea typeface="微软雅黑"/>
              </a:rPr>
              <a:t>·27</a:t>
            </a:r>
            <a:r>
              <a:rPr lang="zh-CN" altLang="en-US" smtClean="0">
                <a:latin typeface="微软雅黑"/>
                <a:ea typeface="微软雅黑"/>
              </a:rPr>
              <a:t>）．明成祖朱棣认为，北京“山川形胜，足以控四夷，制天下”，将都城从南京迁至北京，这一举措客观上</a:t>
            </a:r>
          </a:p>
          <a:p>
            <a:pPr marL="0" indent="0">
              <a:lnSpc>
                <a:spcPct val="150000"/>
              </a:lnSpc>
              <a:buFont typeface="Wingdings" panose="05000000000000000000" pitchFamily="2" charset="2"/>
              <a:buNone/>
            </a:pPr>
            <a:r>
              <a:rPr lang="en-US" altLang="zh-CN" smtClean="0">
                <a:latin typeface="微软雅黑"/>
                <a:ea typeface="微软雅黑"/>
              </a:rPr>
              <a:t>A</a:t>
            </a:r>
            <a:r>
              <a:rPr lang="zh-CN" altLang="en-US" smtClean="0">
                <a:latin typeface="微软雅黑"/>
                <a:ea typeface="微软雅黑"/>
              </a:rPr>
              <a:t>．推动了国家政治统一进程       </a:t>
            </a:r>
            <a:r>
              <a:rPr lang="en-US" altLang="zh-CN" b="1" smtClean="0">
                <a:solidFill>
                  <a:srgbClr val="1273A3"/>
                </a:solidFill>
                <a:latin typeface="微软雅黑"/>
                <a:ea typeface="微软雅黑"/>
              </a:rPr>
              <a:t>B</a:t>
            </a:r>
            <a:r>
              <a:rPr lang="zh-CN" altLang="en-US" b="1" smtClean="0">
                <a:solidFill>
                  <a:srgbClr val="1273A3"/>
                </a:solidFill>
                <a:latin typeface="微软雅黑"/>
                <a:ea typeface="微软雅黑"/>
              </a:rPr>
              <a:t>．促进了跨区域贸易的繁荣</a:t>
            </a:r>
          </a:p>
          <a:p>
            <a:pPr marL="0" indent="0">
              <a:lnSpc>
                <a:spcPct val="150000"/>
              </a:lnSpc>
              <a:buFont typeface="Wingdings" panose="05000000000000000000" pitchFamily="2" charset="2"/>
              <a:buNone/>
            </a:pPr>
            <a:r>
              <a:rPr lang="en-US" altLang="zh-CN" smtClean="0">
                <a:latin typeface="微软雅黑"/>
                <a:ea typeface="微软雅黑"/>
              </a:rPr>
              <a:t>C</a:t>
            </a:r>
            <a:r>
              <a:rPr lang="zh-CN" altLang="en-US" smtClean="0">
                <a:latin typeface="微软雅黑"/>
                <a:ea typeface="微软雅黑"/>
              </a:rPr>
              <a:t>．抑制了区域性商帮的形成       </a:t>
            </a:r>
            <a:r>
              <a:rPr lang="en-US" altLang="zh-CN" smtClean="0">
                <a:latin typeface="微软雅黑"/>
                <a:ea typeface="微软雅黑"/>
              </a:rPr>
              <a:t>D</a:t>
            </a:r>
            <a:r>
              <a:rPr lang="zh-CN" altLang="en-US" smtClean="0">
                <a:latin typeface="微软雅黑"/>
                <a:ea typeface="微软雅黑"/>
              </a:rPr>
              <a:t>．改变了南北经济文化格局</a:t>
            </a:r>
          </a:p>
        </p:txBody>
      </p:sp>
      <p:sp>
        <p:nvSpPr>
          <p:cNvPr id="197634"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p:txBody>
      </p:sp>
    </p:spTree>
  </p:cSld>
  <p:clrMapOvr>
    <a:masterClrMapping/>
  </p:clrMapOvr>
  <p:transition spd="slow"/>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54038" y="1447800"/>
            <a:ext cx="10515600" cy="4351338"/>
          </a:xfrm>
        </p:spPr>
        <p:txBody>
          <a:bodyPr/>
          <a:lstStyle/>
          <a:p>
            <a:pPr marL="0" indent="0">
              <a:buFont typeface="Wingdings" panose="05000000000000000000" pitchFamily="2" charset="2"/>
              <a:buNone/>
            </a:pPr>
            <a:r>
              <a:rPr lang="en-US" altLang="zh-CN" sz="2800" smtClean="0">
                <a:latin typeface="微软雅黑"/>
                <a:ea typeface="微软雅黑"/>
                <a:sym typeface="+mn-ea"/>
              </a:rPr>
              <a:t>2.</a:t>
            </a:r>
            <a:r>
              <a:rPr lang="zh-CN" altLang="en-US" sz="2800" smtClean="0">
                <a:latin typeface="微软雅黑"/>
                <a:ea typeface="微软雅黑"/>
                <a:sym typeface="+mn-ea"/>
              </a:rPr>
              <a:t>根据设问词进行分类：</a:t>
            </a:r>
            <a:endParaRPr lang="en-US" altLang="zh-CN" sz="2800" smtClean="0">
              <a:latin typeface="微软雅黑"/>
              <a:ea typeface="宋体" charset="-122"/>
              <a:sym typeface="+mn-ea"/>
            </a:endParaRPr>
          </a:p>
          <a:p>
            <a:pPr marL="0" indent="0">
              <a:buFont typeface="Wingdings" panose="05000000000000000000" pitchFamily="2" charset="2"/>
              <a:buNone/>
            </a:pPr>
            <a:r>
              <a:rPr lang="en-US" altLang="zh-CN" sz="2800" smtClean="0">
                <a:latin typeface="微软雅黑"/>
                <a:ea typeface="宋体" charset="-122"/>
                <a:sym typeface="+mn-ea"/>
              </a:rPr>
              <a:t>②</a:t>
            </a:r>
            <a:r>
              <a:rPr lang="zh-CN" altLang="en-US" sz="2800" smtClean="0">
                <a:latin typeface="微软雅黑"/>
                <a:ea typeface="宋体" charset="-122"/>
                <a:sym typeface="+mn-ea"/>
              </a:rPr>
              <a:t>推理论证类：</a:t>
            </a:r>
          </a:p>
          <a:p>
            <a:pPr marL="0" indent="0">
              <a:buFont typeface="Wingdings" panose="05000000000000000000" pitchFamily="2" charset="2"/>
              <a:buNone/>
            </a:pPr>
            <a:r>
              <a:rPr lang="en-US" altLang="zh-CN" sz="2800" smtClean="0">
                <a:latin typeface="微软雅黑"/>
                <a:ea typeface="宋体" charset="-122"/>
                <a:sym typeface="+mn-ea"/>
              </a:rPr>
              <a:t>d.</a:t>
            </a:r>
            <a:r>
              <a:rPr lang="zh-CN" altLang="en-US" sz="2800" smtClean="0">
                <a:latin typeface="微软雅黑"/>
                <a:ea typeface="宋体" charset="-122"/>
                <a:sym typeface="+mn-ea"/>
              </a:rPr>
              <a:t>由题干向后推理：“结果是、促成了、影响是、客观上”（现实意向）</a:t>
            </a:r>
            <a:endParaRPr lang="en-US" altLang="zh-CN" smtClean="0">
              <a:latin typeface="微软雅黑"/>
              <a:ea typeface="宋体" charset="-122"/>
              <a:sym typeface="+mn-ea"/>
            </a:endParaRPr>
          </a:p>
          <a:p>
            <a:pPr marL="0" indent="0">
              <a:lnSpc>
                <a:spcPct val="150000"/>
              </a:lnSpc>
              <a:buFont typeface="Wingdings" panose="05000000000000000000" pitchFamily="2" charset="2"/>
              <a:buNone/>
            </a:pPr>
            <a:r>
              <a:rPr lang="zh-CN" altLang="en-US" smtClean="0">
                <a:latin typeface="微软雅黑"/>
                <a:ea typeface="微软雅黑"/>
              </a:rPr>
              <a:t>（</a:t>
            </a:r>
            <a:r>
              <a:rPr lang="en-US" altLang="zh-CN" smtClean="0">
                <a:latin typeface="微软雅黑"/>
                <a:ea typeface="微软雅黑"/>
              </a:rPr>
              <a:t>2016·</a:t>
            </a:r>
            <a:r>
              <a:rPr lang="zh-CN" altLang="en-US" smtClean="0">
                <a:latin typeface="微软雅黑"/>
                <a:ea typeface="微软雅黑"/>
              </a:rPr>
              <a:t>海南卷</a:t>
            </a:r>
            <a:r>
              <a:rPr lang="en-US" altLang="zh-CN" smtClean="0">
                <a:latin typeface="微软雅黑"/>
                <a:ea typeface="微软雅黑"/>
              </a:rPr>
              <a:t>·25</a:t>
            </a:r>
            <a:r>
              <a:rPr lang="zh-CN" altLang="en-US" smtClean="0">
                <a:latin typeface="微软雅黑"/>
                <a:ea typeface="微软雅黑"/>
              </a:rPr>
              <a:t>）．</a:t>
            </a:r>
            <a:r>
              <a:rPr lang="en-US" altLang="zh-CN" smtClean="0">
                <a:latin typeface="微软雅黑"/>
                <a:ea typeface="微软雅黑"/>
              </a:rPr>
              <a:t>1979</a:t>
            </a:r>
            <a:r>
              <a:rPr lang="zh-CN" altLang="en-US" smtClean="0">
                <a:latin typeface="微软雅黑"/>
                <a:ea typeface="微软雅黑"/>
              </a:rPr>
              <a:t>年</a:t>
            </a:r>
            <a:r>
              <a:rPr lang="en-US" altLang="zh-CN" smtClean="0">
                <a:latin typeface="微软雅黑"/>
                <a:ea typeface="微软雅黑"/>
              </a:rPr>
              <a:t>7</a:t>
            </a:r>
            <a:r>
              <a:rPr lang="zh-CN" altLang="en-US" smtClean="0">
                <a:latin typeface="微软雅黑"/>
                <a:ea typeface="微软雅黑"/>
              </a:rPr>
              <a:t>月，中共中央做出决定，要求广东和福建两省“发挥优越条件，抓紧当前有利的国际形势，先走一步”。其直接结果是</a:t>
            </a:r>
          </a:p>
          <a:p>
            <a:pPr marL="0" indent="0">
              <a:lnSpc>
                <a:spcPct val="150000"/>
              </a:lnSpc>
              <a:buFont typeface="Wingdings" panose="05000000000000000000" pitchFamily="2" charset="2"/>
              <a:buNone/>
            </a:pPr>
            <a:r>
              <a:rPr lang="en-US" altLang="zh-CN" smtClean="0">
                <a:latin typeface="微软雅黑"/>
                <a:ea typeface="微软雅黑"/>
              </a:rPr>
              <a:t>A</a:t>
            </a:r>
            <a:r>
              <a:rPr lang="zh-CN" altLang="en-US" smtClean="0">
                <a:latin typeface="微软雅黑"/>
                <a:ea typeface="微软雅黑"/>
              </a:rPr>
              <a:t>．推行家庭联产承包责任制          </a:t>
            </a:r>
            <a:r>
              <a:rPr lang="en-US" altLang="zh-CN" b="1" smtClean="0">
                <a:solidFill>
                  <a:srgbClr val="1273A3"/>
                </a:solidFill>
                <a:latin typeface="微软雅黑"/>
                <a:ea typeface="微软雅黑"/>
              </a:rPr>
              <a:t>B</a:t>
            </a:r>
            <a:r>
              <a:rPr lang="zh-CN" altLang="en-US" b="1" smtClean="0">
                <a:solidFill>
                  <a:srgbClr val="1273A3"/>
                </a:solidFill>
                <a:latin typeface="微软雅黑"/>
                <a:ea typeface="微软雅黑"/>
              </a:rPr>
              <a:t>．设立经济特区</a:t>
            </a:r>
          </a:p>
          <a:p>
            <a:pPr marL="0" indent="0">
              <a:lnSpc>
                <a:spcPct val="150000"/>
              </a:lnSpc>
              <a:buFont typeface="Wingdings" panose="05000000000000000000" pitchFamily="2" charset="2"/>
              <a:buNone/>
            </a:pPr>
            <a:r>
              <a:rPr lang="en-US" altLang="zh-CN" smtClean="0">
                <a:latin typeface="微软雅黑"/>
                <a:ea typeface="微软雅黑"/>
              </a:rPr>
              <a:t>C</a:t>
            </a:r>
            <a:r>
              <a:rPr lang="zh-CN" altLang="en-US" smtClean="0">
                <a:latin typeface="微软雅黑"/>
                <a:ea typeface="微软雅黑"/>
              </a:rPr>
              <a:t>．建立社会主义市场经济体制       </a:t>
            </a:r>
            <a:r>
              <a:rPr lang="en-US" altLang="zh-CN" smtClean="0">
                <a:latin typeface="微软雅黑"/>
                <a:ea typeface="微软雅黑"/>
              </a:rPr>
              <a:t>D</a:t>
            </a:r>
            <a:r>
              <a:rPr lang="zh-CN" altLang="en-US" smtClean="0">
                <a:latin typeface="微软雅黑"/>
                <a:ea typeface="微软雅黑"/>
              </a:rPr>
              <a:t>．开展国企改革</a:t>
            </a:r>
          </a:p>
        </p:txBody>
      </p:sp>
      <p:sp>
        <p:nvSpPr>
          <p:cNvPr id="198658"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p:txBody>
      </p:sp>
    </p:spTree>
  </p:cSld>
  <p:clrMapOvr>
    <a:masterClrMapping/>
  </p:clrMapOvr>
  <p:transition spd="slow"/>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54038" y="1447800"/>
            <a:ext cx="10515600" cy="4351338"/>
          </a:xfrm>
        </p:spPr>
        <p:txBody>
          <a:bodyPr/>
          <a:lstStyle/>
          <a:p>
            <a:pPr marL="0" indent="0">
              <a:lnSpc>
                <a:spcPct val="80000"/>
              </a:lnSpc>
              <a:buFont typeface="Wingdings" panose="05000000000000000000" pitchFamily="2" charset="2"/>
              <a:buNone/>
            </a:pPr>
            <a:r>
              <a:rPr lang="en-US" altLang="zh-CN" sz="2800" smtClean="0">
                <a:latin typeface="微软雅黑"/>
                <a:ea typeface="微软雅黑"/>
                <a:sym typeface="+mn-ea"/>
              </a:rPr>
              <a:t>2.</a:t>
            </a:r>
            <a:r>
              <a:rPr lang="zh-CN" altLang="en-US" sz="2800" smtClean="0">
                <a:latin typeface="微软雅黑"/>
                <a:ea typeface="微软雅黑"/>
                <a:sym typeface="+mn-ea"/>
              </a:rPr>
              <a:t>根据设问词进行分类：</a:t>
            </a:r>
            <a:endParaRPr lang="en-US" altLang="zh-CN" sz="2800" smtClean="0">
              <a:latin typeface="微软雅黑"/>
              <a:ea typeface="宋体" charset="-122"/>
              <a:sym typeface="+mn-ea"/>
            </a:endParaRPr>
          </a:p>
          <a:p>
            <a:pPr marL="0" indent="0">
              <a:lnSpc>
                <a:spcPct val="80000"/>
              </a:lnSpc>
              <a:buFont typeface="Wingdings" panose="05000000000000000000" pitchFamily="2" charset="2"/>
              <a:buNone/>
            </a:pPr>
            <a:r>
              <a:rPr lang="en-US" altLang="zh-CN" sz="2800" smtClean="0">
                <a:latin typeface="微软雅黑"/>
                <a:ea typeface="宋体" charset="-122"/>
                <a:sym typeface="+mn-ea"/>
              </a:rPr>
              <a:t>②</a:t>
            </a:r>
            <a:r>
              <a:rPr lang="zh-CN" altLang="en-US" sz="2800" smtClean="0">
                <a:latin typeface="微软雅黑"/>
                <a:ea typeface="宋体" charset="-122"/>
                <a:sym typeface="+mn-ea"/>
              </a:rPr>
              <a:t>推理论证类：</a:t>
            </a:r>
          </a:p>
          <a:p>
            <a:pPr marL="0" indent="0">
              <a:lnSpc>
                <a:spcPct val="80000"/>
              </a:lnSpc>
              <a:buFont typeface="Wingdings" panose="05000000000000000000" pitchFamily="2" charset="2"/>
              <a:buNone/>
            </a:pPr>
            <a:r>
              <a:rPr lang="en-US" altLang="zh-CN" sz="2800" smtClean="0">
                <a:latin typeface="微软雅黑"/>
                <a:ea typeface="宋体" charset="-122"/>
                <a:sym typeface="+mn-ea"/>
              </a:rPr>
              <a:t>d.</a:t>
            </a:r>
            <a:r>
              <a:rPr lang="zh-CN" altLang="en-US" sz="2800" smtClean="0">
                <a:latin typeface="微软雅黑"/>
                <a:ea typeface="宋体" charset="-122"/>
                <a:sym typeface="+mn-ea"/>
              </a:rPr>
              <a:t>由题干向后推理：“结果是、促成了、影响是、客观上”（现实意向）</a:t>
            </a:r>
            <a:endParaRPr lang="en-US" altLang="zh-CN" smtClean="0">
              <a:latin typeface="微软雅黑"/>
              <a:ea typeface="宋体" charset="-122"/>
              <a:sym typeface="+mn-ea"/>
            </a:endParaRPr>
          </a:p>
          <a:p>
            <a:pPr marL="0" indent="0">
              <a:lnSpc>
                <a:spcPct val="140000"/>
              </a:lnSpc>
              <a:buFont typeface="Wingdings" panose="05000000000000000000" pitchFamily="2" charset="2"/>
              <a:buNone/>
            </a:pPr>
            <a:r>
              <a:rPr lang="zh-CN" altLang="en-US" smtClean="0">
                <a:latin typeface="微软雅黑"/>
                <a:ea typeface="微软雅黑"/>
              </a:rPr>
              <a:t>（</a:t>
            </a:r>
            <a:r>
              <a:rPr lang="en-US" altLang="zh-CN" smtClean="0">
                <a:latin typeface="微软雅黑"/>
                <a:ea typeface="微软雅黑"/>
              </a:rPr>
              <a:t>2018·</a:t>
            </a:r>
            <a:r>
              <a:rPr lang="zh-CN" altLang="en-US" smtClean="0">
                <a:latin typeface="微软雅黑"/>
                <a:ea typeface="微软雅黑"/>
              </a:rPr>
              <a:t>全国</a:t>
            </a:r>
            <a:r>
              <a:rPr lang="en-US" altLang="zh-CN" smtClean="0">
                <a:latin typeface="微软雅黑"/>
                <a:ea typeface="微软雅黑"/>
              </a:rPr>
              <a:t>Ⅱ</a:t>
            </a:r>
            <a:r>
              <a:rPr lang="zh-CN" altLang="en-US" smtClean="0">
                <a:latin typeface="微软雅黑"/>
                <a:ea typeface="微软雅黑"/>
              </a:rPr>
              <a:t>卷</a:t>
            </a:r>
            <a:r>
              <a:rPr lang="en-US" altLang="zh-CN" smtClean="0">
                <a:latin typeface="微软雅黑"/>
                <a:ea typeface="微软雅黑"/>
              </a:rPr>
              <a:t>·32</a:t>
            </a:r>
            <a:r>
              <a:rPr lang="zh-CN" altLang="en-US" smtClean="0">
                <a:latin typeface="微软雅黑"/>
                <a:ea typeface="微软雅黑"/>
              </a:rPr>
              <a:t>）．罗马共和国时期，平民和贵族展开了长达两个世纪的斗争，斗争的成就主要体现为其间所颁布的一系列法律。恩格斯曾评论说：“氏族贵族和平民不久便完全溶化在国家中了。”这一长期斗争的结果是</a:t>
            </a:r>
          </a:p>
          <a:p>
            <a:pPr marL="0" indent="0">
              <a:lnSpc>
                <a:spcPct val="140000"/>
              </a:lnSpc>
              <a:buFont typeface="Wingdings" panose="05000000000000000000" pitchFamily="2" charset="2"/>
              <a:buNone/>
            </a:pPr>
            <a:r>
              <a:rPr lang="en-US" altLang="zh-CN" smtClean="0">
                <a:latin typeface="微软雅黑"/>
                <a:ea typeface="微软雅黑"/>
              </a:rPr>
              <a:t>A</a:t>
            </a:r>
            <a:r>
              <a:rPr lang="zh-CN" altLang="en-US" smtClean="0">
                <a:latin typeface="微软雅黑"/>
                <a:ea typeface="微软雅黑"/>
              </a:rPr>
              <a:t>．贵族的特权被取消            </a:t>
            </a:r>
            <a:r>
              <a:rPr lang="en-US" altLang="zh-CN" smtClean="0">
                <a:latin typeface="微软雅黑"/>
                <a:ea typeface="微软雅黑"/>
              </a:rPr>
              <a:t>B</a:t>
            </a:r>
            <a:r>
              <a:rPr lang="zh-CN" altLang="en-US" smtClean="0">
                <a:latin typeface="微软雅黑"/>
                <a:ea typeface="微软雅黑"/>
              </a:rPr>
              <a:t>．罗马法体系最终形成</a:t>
            </a:r>
          </a:p>
          <a:p>
            <a:pPr marL="0" indent="0">
              <a:lnSpc>
                <a:spcPct val="140000"/>
              </a:lnSpc>
              <a:buFont typeface="Wingdings" panose="05000000000000000000" pitchFamily="2" charset="2"/>
              <a:buNone/>
            </a:pPr>
            <a:r>
              <a:rPr lang="en-US" altLang="zh-CN" b="1" smtClean="0">
                <a:solidFill>
                  <a:srgbClr val="1273A3"/>
                </a:solidFill>
                <a:latin typeface="微软雅黑"/>
                <a:ea typeface="微软雅黑"/>
              </a:rPr>
              <a:t>C</a:t>
            </a:r>
            <a:r>
              <a:rPr lang="zh-CN" altLang="en-US" b="1" smtClean="0">
                <a:solidFill>
                  <a:srgbClr val="1273A3"/>
                </a:solidFill>
                <a:latin typeface="微软雅黑"/>
                <a:ea typeface="微软雅黑"/>
              </a:rPr>
              <a:t>．公民与贵族法律上平等     </a:t>
            </a:r>
            <a:r>
              <a:rPr lang="en-US" altLang="zh-CN" smtClean="0">
                <a:latin typeface="微软雅黑"/>
                <a:ea typeface="微软雅黑"/>
              </a:rPr>
              <a:t>D</a:t>
            </a:r>
            <a:r>
              <a:rPr lang="zh-CN" altLang="en-US" smtClean="0">
                <a:latin typeface="微软雅黑"/>
                <a:ea typeface="微软雅黑"/>
              </a:rPr>
              <a:t>．自由民获得相同的权利</a:t>
            </a:r>
          </a:p>
        </p:txBody>
      </p:sp>
      <p:sp>
        <p:nvSpPr>
          <p:cNvPr id="199682"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p:txBody>
      </p:sp>
    </p:spTree>
  </p:cSld>
  <p:clrMapOvr>
    <a:masterClrMapping/>
  </p:clrMapOvr>
  <p:transition spd="slow"/>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54038" y="1447800"/>
            <a:ext cx="10515600" cy="4351338"/>
          </a:xfrm>
        </p:spPr>
        <p:txBody>
          <a:bodyPr/>
          <a:lstStyle/>
          <a:p>
            <a:pPr marL="0" indent="0">
              <a:buFont typeface="Wingdings" panose="05000000000000000000" pitchFamily="2" charset="2"/>
              <a:buNone/>
            </a:pPr>
            <a:r>
              <a:rPr lang="en-US" altLang="zh-CN" sz="2600" smtClean="0">
                <a:latin typeface="微软雅黑"/>
                <a:ea typeface="微软雅黑"/>
                <a:sym typeface="+mn-ea"/>
              </a:rPr>
              <a:t>2.</a:t>
            </a:r>
            <a:r>
              <a:rPr lang="zh-CN" altLang="en-US" sz="2600" smtClean="0">
                <a:latin typeface="微软雅黑"/>
                <a:ea typeface="微软雅黑"/>
                <a:sym typeface="+mn-ea"/>
              </a:rPr>
              <a:t>根据设问词进行分类：</a:t>
            </a:r>
            <a:endParaRPr lang="en-US" altLang="zh-CN" sz="2600" smtClean="0">
              <a:latin typeface="微软雅黑"/>
              <a:ea typeface="宋体" charset="-122"/>
              <a:sym typeface="+mn-ea"/>
            </a:endParaRPr>
          </a:p>
          <a:p>
            <a:pPr marL="0" indent="0">
              <a:buFont typeface="Wingdings" panose="05000000000000000000" pitchFamily="2" charset="2"/>
              <a:buNone/>
            </a:pPr>
            <a:r>
              <a:rPr lang="en-US" altLang="zh-CN" sz="2600" smtClean="0">
                <a:latin typeface="微软雅黑"/>
                <a:ea typeface="宋体" charset="-122"/>
                <a:sym typeface="+mn-ea"/>
              </a:rPr>
              <a:t>②</a:t>
            </a:r>
            <a:r>
              <a:rPr lang="zh-CN" altLang="en-US" sz="2600" smtClean="0">
                <a:latin typeface="微软雅黑"/>
                <a:ea typeface="宋体" charset="-122"/>
                <a:sym typeface="+mn-ea"/>
              </a:rPr>
              <a:t>推理论证类：</a:t>
            </a:r>
          </a:p>
          <a:p>
            <a:pPr marL="0" indent="0">
              <a:buFont typeface="Wingdings" panose="05000000000000000000" pitchFamily="2" charset="2"/>
              <a:buNone/>
            </a:pPr>
            <a:r>
              <a:rPr lang="en-US" altLang="zh-CN" sz="2600" smtClean="0">
                <a:latin typeface="微软雅黑"/>
                <a:ea typeface="宋体" charset="-122"/>
                <a:sym typeface="+mn-ea"/>
              </a:rPr>
              <a:t>d.</a:t>
            </a:r>
            <a:r>
              <a:rPr lang="zh-CN" altLang="en-US" sz="2600" smtClean="0">
                <a:latin typeface="微软雅黑"/>
                <a:ea typeface="宋体" charset="-122"/>
                <a:sym typeface="+mn-ea"/>
              </a:rPr>
              <a:t>由题干向后推理：“结果是、促成了、影响是、客观上”（现实意向）</a:t>
            </a:r>
            <a:endParaRPr lang="en-US" altLang="zh-CN" sz="1900" smtClean="0">
              <a:latin typeface="微软雅黑"/>
              <a:ea typeface="宋体" charset="-122"/>
              <a:sym typeface="+mn-ea"/>
            </a:endParaRPr>
          </a:p>
          <a:p>
            <a:pPr marL="0" indent="0">
              <a:lnSpc>
                <a:spcPct val="150000"/>
              </a:lnSpc>
              <a:buFont typeface="Wingdings" panose="05000000000000000000" pitchFamily="2" charset="2"/>
              <a:buNone/>
            </a:pPr>
            <a:r>
              <a:rPr lang="zh-CN" altLang="en-US" sz="1900" smtClean="0">
                <a:latin typeface="微软雅黑"/>
                <a:ea typeface="微软雅黑"/>
              </a:rPr>
              <a:t>（</a:t>
            </a:r>
            <a:r>
              <a:rPr lang="en-US" altLang="zh-CN" sz="1900" smtClean="0">
                <a:latin typeface="微软雅黑"/>
                <a:ea typeface="微软雅黑"/>
              </a:rPr>
              <a:t>2015·</a:t>
            </a:r>
            <a:r>
              <a:rPr lang="zh-CN" altLang="en-US" sz="1900" smtClean="0">
                <a:latin typeface="微软雅黑"/>
                <a:ea typeface="微软雅黑"/>
              </a:rPr>
              <a:t>全国</a:t>
            </a:r>
            <a:r>
              <a:rPr lang="en-US" altLang="zh-CN" sz="1900" smtClean="0">
                <a:latin typeface="微软雅黑"/>
                <a:ea typeface="微软雅黑"/>
              </a:rPr>
              <a:t>Ⅰ</a:t>
            </a:r>
            <a:r>
              <a:rPr lang="zh-CN" altLang="en-US" sz="1900" smtClean="0">
                <a:latin typeface="微软雅黑"/>
                <a:ea typeface="微软雅黑"/>
              </a:rPr>
              <a:t>卷</a:t>
            </a:r>
            <a:r>
              <a:rPr lang="en-US" altLang="zh-CN" sz="1900" smtClean="0">
                <a:latin typeface="微软雅黑"/>
                <a:ea typeface="微软雅黑"/>
              </a:rPr>
              <a:t>·24</a:t>
            </a:r>
            <a:r>
              <a:rPr lang="zh-CN" altLang="en-US" sz="1900" smtClean="0">
                <a:latin typeface="微软雅黑"/>
                <a:ea typeface="微软雅黑"/>
              </a:rPr>
              <a:t>）．</a:t>
            </a:r>
            <a:r>
              <a:rPr lang="en-US" altLang="zh-CN" sz="1900" smtClean="0">
                <a:latin typeface="微软雅黑"/>
                <a:ea typeface="微软雅黑"/>
              </a:rPr>
              <a:t>《</a:t>
            </a:r>
            <a:r>
              <a:rPr lang="zh-CN" altLang="en-US" sz="1900" smtClean="0">
                <a:latin typeface="微软雅黑"/>
                <a:ea typeface="微软雅黑"/>
              </a:rPr>
              <a:t>吕氏春秋</a:t>
            </a:r>
            <a:r>
              <a:rPr lang="en-US" altLang="zh-CN" sz="1900" smtClean="0">
                <a:latin typeface="微软雅黑"/>
                <a:ea typeface="微软雅黑"/>
              </a:rPr>
              <a:t>·</a:t>
            </a:r>
            <a:r>
              <a:rPr lang="zh-CN" altLang="en-US" sz="1900" smtClean="0">
                <a:latin typeface="微软雅黑"/>
                <a:ea typeface="微软雅黑"/>
              </a:rPr>
              <a:t>上农</a:t>
            </a:r>
            <a:r>
              <a:rPr lang="en-US" altLang="zh-CN" sz="1900" smtClean="0">
                <a:latin typeface="微软雅黑"/>
                <a:ea typeface="微软雅黑"/>
              </a:rPr>
              <a:t>》</a:t>
            </a:r>
            <a:r>
              <a:rPr lang="zh-CN" altLang="en-US" sz="1900" smtClean="0">
                <a:latin typeface="微软雅黑"/>
                <a:ea typeface="微软雅黑"/>
              </a:rPr>
              <a:t>在描述农耕之利  </a:t>
            </a:r>
          </a:p>
          <a:p>
            <a:pPr marL="0" indent="0">
              <a:lnSpc>
                <a:spcPct val="150000"/>
              </a:lnSpc>
              <a:buFont typeface="Wingdings" panose="05000000000000000000" pitchFamily="2" charset="2"/>
              <a:buNone/>
            </a:pPr>
            <a:r>
              <a:rPr lang="zh-CN" altLang="en-US" sz="1900" smtClean="0">
                <a:latin typeface="微软雅黑"/>
                <a:ea typeface="微软雅黑"/>
              </a:rPr>
              <a:t>时不无夸张地说：一个农夫耕种肥沃的土地可以养活九口人，耕种一般的土地也能养活五口人。战国时期农业收益的增加</a:t>
            </a:r>
          </a:p>
          <a:p>
            <a:pPr marL="0" indent="0">
              <a:lnSpc>
                <a:spcPct val="150000"/>
              </a:lnSpc>
              <a:buFont typeface="Wingdings" panose="05000000000000000000" pitchFamily="2" charset="2"/>
              <a:buNone/>
            </a:pPr>
            <a:r>
              <a:rPr lang="en-US" altLang="zh-CN" sz="1900" b="1" smtClean="0">
                <a:solidFill>
                  <a:srgbClr val="1273A3"/>
                </a:solidFill>
                <a:latin typeface="微软雅黑"/>
                <a:ea typeface="微软雅黑"/>
              </a:rPr>
              <a:t>A</a:t>
            </a:r>
            <a:r>
              <a:rPr lang="zh-CN" altLang="en-US" sz="1900" b="1" smtClean="0">
                <a:solidFill>
                  <a:srgbClr val="1273A3"/>
                </a:solidFill>
                <a:latin typeface="微软雅黑"/>
                <a:ea typeface="微软雅黑"/>
              </a:rPr>
              <a:t>．促进了个体小农经济的形成           </a:t>
            </a:r>
            <a:r>
              <a:rPr lang="en-US" altLang="zh-CN" sz="1900" smtClean="0">
                <a:latin typeface="微软雅黑"/>
                <a:ea typeface="微软雅黑"/>
              </a:rPr>
              <a:t>B</a:t>
            </a:r>
            <a:r>
              <a:rPr lang="zh-CN" altLang="en-US" sz="1900" smtClean="0">
                <a:latin typeface="微软雅黑"/>
                <a:ea typeface="微软雅黑"/>
              </a:rPr>
              <a:t>．抑制了手工业和商业的发展</a:t>
            </a:r>
          </a:p>
          <a:p>
            <a:pPr marL="0" indent="0">
              <a:lnSpc>
                <a:spcPct val="150000"/>
              </a:lnSpc>
              <a:buFont typeface="Wingdings" panose="05000000000000000000" pitchFamily="2" charset="2"/>
              <a:buNone/>
            </a:pPr>
            <a:r>
              <a:rPr lang="en-US" altLang="zh-CN" sz="1900" smtClean="0">
                <a:latin typeface="微软雅黑"/>
                <a:ea typeface="微软雅黑"/>
              </a:rPr>
              <a:t>C</a:t>
            </a:r>
            <a:r>
              <a:rPr lang="zh-CN" altLang="en-US" sz="1900" smtClean="0">
                <a:latin typeface="微软雅黑"/>
                <a:ea typeface="微软雅黑"/>
              </a:rPr>
              <a:t>．导致畜力与铁制农具的使用           </a:t>
            </a:r>
            <a:r>
              <a:rPr lang="en-US" altLang="zh-CN" sz="1900" smtClean="0">
                <a:latin typeface="微软雅黑"/>
                <a:ea typeface="微软雅黑"/>
              </a:rPr>
              <a:t>D</a:t>
            </a:r>
            <a:r>
              <a:rPr lang="zh-CN" altLang="en-US" sz="1900" smtClean="0">
                <a:latin typeface="微软雅黑"/>
                <a:ea typeface="微软雅黑"/>
              </a:rPr>
              <a:t>．阻碍了大土地所有制的成长</a:t>
            </a:r>
          </a:p>
        </p:txBody>
      </p:sp>
      <p:sp>
        <p:nvSpPr>
          <p:cNvPr id="200706"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p:txBody>
      </p:sp>
    </p:spTree>
  </p:cSld>
  <p:clrMapOvr>
    <a:masterClrMapping/>
  </p:clrMapOvr>
  <p:transition spd="slow"/>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54038" y="1447800"/>
            <a:ext cx="10515600" cy="4351338"/>
          </a:xfrm>
        </p:spPr>
        <p:txBody>
          <a:bodyPr/>
          <a:lstStyle/>
          <a:p>
            <a:pPr marL="0" indent="0">
              <a:buFont typeface="Wingdings" panose="05000000000000000000" pitchFamily="2" charset="2"/>
              <a:buNone/>
            </a:pPr>
            <a:r>
              <a:rPr lang="en-US" altLang="zh-CN" sz="2800" smtClean="0">
                <a:latin typeface="微软雅黑"/>
                <a:ea typeface="微软雅黑"/>
                <a:sym typeface="+mn-ea"/>
              </a:rPr>
              <a:t>2.</a:t>
            </a:r>
            <a:r>
              <a:rPr lang="zh-CN" altLang="en-US" sz="2800" smtClean="0">
                <a:latin typeface="微软雅黑"/>
                <a:ea typeface="微软雅黑"/>
                <a:sym typeface="+mn-ea"/>
              </a:rPr>
              <a:t>根据设问词进行分类：</a:t>
            </a:r>
            <a:endParaRPr lang="en-US" altLang="zh-CN" sz="2800" smtClean="0">
              <a:latin typeface="微软雅黑"/>
              <a:ea typeface="宋体" charset="-122"/>
              <a:sym typeface="+mn-ea"/>
            </a:endParaRPr>
          </a:p>
          <a:p>
            <a:pPr marL="0" indent="0">
              <a:buFont typeface="Wingdings" panose="05000000000000000000" pitchFamily="2" charset="2"/>
              <a:buNone/>
            </a:pPr>
            <a:r>
              <a:rPr lang="en-US" altLang="zh-CN" sz="2800" smtClean="0">
                <a:latin typeface="微软雅黑"/>
                <a:ea typeface="宋体" charset="-122"/>
                <a:sym typeface="+mn-ea"/>
              </a:rPr>
              <a:t>②</a:t>
            </a:r>
            <a:r>
              <a:rPr lang="zh-CN" altLang="en-US" sz="2800" smtClean="0">
                <a:latin typeface="微软雅黑"/>
                <a:ea typeface="宋体" charset="-122"/>
                <a:sym typeface="+mn-ea"/>
              </a:rPr>
              <a:t>推理论证类：</a:t>
            </a:r>
          </a:p>
          <a:p>
            <a:pPr marL="0" indent="0">
              <a:buFont typeface="Wingdings" panose="05000000000000000000" pitchFamily="2" charset="2"/>
              <a:buNone/>
            </a:pPr>
            <a:r>
              <a:rPr lang="en-US" altLang="zh-CN" sz="2800" smtClean="0">
                <a:latin typeface="微软雅黑"/>
                <a:ea typeface="宋体" charset="-122"/>
                <a:sym typeface="+mn-ea"/>
              </a:rPr>
              <a:t>d.</a:t>
            </a:r>
            <a:r>
              <a:rPr lang="zh-CN" altLang="en-US" sz="2800" smtClean="0">
                <a:latin typeface="微软雅黑"/>
                <a:ea typeface="宋体" charset="-122"/>
                <a:sym typeface="+mn-ea"/>
              </a:rPr>
              <a:t>由题干向后推理：“结果是、促成了、影响是、客观上”（现实意向）</a:t>
            </a:r>
            <a:endParaRPr lang="en-US" altLang="zh-CN" smtClean="0">
              <a:latin typeface="微软雅黑"/>
              <a:ea typeface="宋体" charset="-122"/>
              <a:sym typeface="+mn-ea"/>
            </a:endParaRPr>
          </a:p>
          <a:p>
            <a:pPr marL="0" indent="0">
              <a:lnSpc>
                <a:spcPct val="150000"/>
              </a:lnSpc>
              <a:buFont typeface="Wingdings" panose="05000000000000000000" pitchFamily="2" charset="2"/>
              <a:buNone/>
            </a:pPr>
            <a:r>
              <a:rPr lang="zh-CN" altLang="en-US" smtClean="0">
                <a:latin typeface="微软雅黑"/>
                <a:ea typeface="微软雅黑"/>
              </a:rPr>
              <a:t>（</a:t>
            </a:r>
            <a:r>
              <a:rPr lang="en-US" altLang="zh-CN" smtClean="0">
                <a:latin typeface="微软雅黑"/>
                <a:ea typeface="微软雅黑"/>
              </a:rPr>
              <a:t>2014·</a:t>
            </a:r>
            <a:r>
              <a:rPr lang="zh-CN" altLang="en-US" smtClean="0">
                <a:latin typeface="微软雅黑"/>
                <a:ea typeface="微软雅黑"/>
              </a:rPr>
              <a:t>全国卷</a:t>
            </a:r>
            <a:r>
              <a:rPr lang="en-US" altLang="zh-CN" smtClean="0">
                <a:latin typeface="微软雅黑"/>
                <a:ea typeface="微软雅黑"/>
              </a:rPr>
              <a:t>·31</a:t>
            </a:r>
            <a:r>
              <a:rPr lang="zh-CN" altLang="en-US" smtClean="0">
                <a:latin typeface="微软雅黑"/>
                <a:ea typeface="微软雅黑"/>
              </a:rPr>
              <a:t>）．“一五”计划期间，我国实行粮食计划供应制度，各地根据国家粮食计划供应的相关规定，以户籍为依据确定粮食供应的对象与数量。这一制度的实行</a:t>
            </a:r>
          </a:p>
          <a:p>
            <a:pPr marL="0" indent="0">
              <a:lnSpc>
                <a:spcPct val="150000"/>
              </a:lnSpc>
              <a:buFont typeface="Wingdings" panose="05000000000000000000" pitchFamily="2" charset="2"/>
              <a:buNone/>
            </a:pPr>
            <a:r>
              <a:rPr lang="en-US" altLang="zh-CN" smtClean="0">
                <a:latin typeface="微软雅黑"/>
                <a:ea typeface="微软雅黑"/>
              </a:rPr>
              <a:t>A</a:t>
            </a:r>
            <a:r>
              <a:rPr lang="zh-CN" altLang="en-US" smtClean="0">
                <a:latin typeface="微软雅黑"/>
                <a:ea typeface="微软雅黑"/>
              </a:rPr>
              <a:t>．有利于资本主义工商业改造            </a:t>
            </a:r>
            <a:r>
              <a:rPr lang="en-US" altLang="zh-CN" b="1" smtClean="0">
                <a:solidFill>
                  <a:srgbClr val="1273A3"/>
                </a:solidFill>
                <a:latin typeface="微软雅黑"/>
                <a:ea typeface="微软雅黑"/>
              </a:rPr>
              <a:t>B</a:t>
            </a:r>
            <a:r>
              <a:rPr lang="zh-CN" altLang="en-US" b="1" smtClean="0">
                <a:solidFill>
                  <a:srgbClr val="1273A3"/>
                </a:solidFill>
                <a:latin typeface="微软雅黑"/>
                <a:ea typeface="微软雅黑"/>
              </a:rPr>
              <a:t>．保障了工业化战略实施</a:t>
            </a:r>
          </a:p>
          <a:p>
            <a:pPr marL="0" indent="0">
              <a:lnSpc>
                <a:spcPct val="150000"/>
              </a:lnSpc>
              <a:buFont typeface="Wingdings" panose="05000000000000000000" pitchFamily="2" charset="2"/>
              <a:buNone/>
            </a:pPr>
            <a:r>
              <a:rPr lang="en-US" altLang="zh-CN" smtClean="0">
                <a:latin typeface="微软雅黑"/>
                <a:ea typeface="微软雅黑"/>
              </a:rPr>
              <a:t>C</a:t>
            </a:r>
            <a:r>
              <a:rPr lang="zh-CN" altLang="en-US" smtClean="0">
                <a:latin typeface="微软雅黑"/>
                <a:ea typeface="微软雅黑"/>
              </a:rPr>
              <a:t>．缓解了灾害造成的粮食短缺            </a:t>
            </a:r>
            <a:r>
              <a:rPr lang="en-US" altLang="zh-CN" smtClean="0">
                <a:latin typeface="微软雅黑"/>
                <a:ea typeface="微软雅黑"/>
              </a:rPr>
              <a:t>D</a:t>
            </a:r>
            <a:r>
              <a:rPr lang="zh-CN" altLang="en-US" smtClean="0">
                <a:latin typeface="微软雅黑"/>
                <a:ea typeface="微软雅黑"/>
              </a:rPr>
              <a:t>．加速了国民经济的恢复</a:t>
            </a:r>
          </a:p>
        </p:txBody>
      </p:sp>
      <p:sp>
        <p:nvSpPr>
          <p:cNvPr id="201730"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1" name="内容占位符 3"/>
          <p:cNvSpPr>
            <a:spLocks noGrp="1"/>
          </p:cNvSpPr>
          <p:nvPr>
            <p:ph sz="quarter" idx="13"/>
          </p:nvPr>
        </p:nvSpPr>
        <p:spPr>
          <a:xfrm>
            <a:off x="1096963" y="468313"/>
            <a:ext cx="6383337" cy="581025"/>
          </a:xfrm>
        </p:spPr>
        <p:txBody>
          <a:bodyPr/>
          <a:lstStyle/>
          <a:p>
            <a:r>
              <a:rPr lang="zh-CN" altLang="en-US" smtClean="0">
                <a:latin typeface="微软雅黑"/>
                <a:ea typeface="微软雅黑"/>
              </a:rPr>
              <a:t>高三历史教学到底以谁为中心？</a:t>
            </a:r>
          </a:p>
        </p:txBody>
      </p:sp>
      <p:sp>
        <p:nvSpPr>
          <p:cNvPr id="51202" name="矩形 16"/>
          <p:cNvSpPr>
            <a:spLocks noChangeArrowheads="1"/>
          </p:cNvSpPr>
          <p:nvPr/>
        </p:nvSpPr>
        <p:spPr bwMode="auto">
          <a:xfrm>
            <a:off x="-1204913" y="530225"/>
            <a:ext cx="717550" cy="3770313"/>
          </a:xfrm>
          <a:prstGeom prst="rect">
            <a:avLst/>
          </a:prstGeom>
          <a:noFill/>
          <a:ln w="9525">
            <a:noFill/>
            <a:miter lim="800000"/>
            <a:headEnd/>
            <a:tailEnd/>
          </a:ln>
        </p:spPr>
        <p:txBody>
          <a:bodyPr wrap="none">
            <a:spAutoFit/>
          </a:bodyPr>
          <a:lstStyle/>
          <a:p>
            <a:r>
              <a:rPr lang="zh-CN" altLang="en-US" sz="23900">
                <a:solidFill>
                  <a:srgbClr val="009CFF"/>
                </a:solidFill>
                <a:latin typeface="Impact"/>
                <a:ea typeface="微软雅黑"/>
                <a:cs typeface="微软雅黑"/>
              </a:rPr>
              <a:t> </a:t>
            </a:r>
          </a:p>
        </p:txBody>
      </p:sp>
      <p:sp>
        <p:nvSpPr>
          <p:cNvPr id="51203" name="内容占位符 1"/>
          <p:cNvSpPr>
            <a:spLocks noGrp="1"/>
          </p:cNvSpPr>
          <p:nvPr>
            <p:ph idx="1"/>
          </p:nvPr>
        </p:nvSpPr>
        <p:spPr>
          <a:xfrm>
            <a:off x="612775" y="1406525"/>
            <a:ext cx="7648575" cy="4246563"/>
          </a:xfrm>
        </p:spPr>
        <p:txBody>
          <a:bodyPr/>
          <a:lstStyle/>
          <a:p>
            <a:pPr marL="0" indent="0">
              <a:lnSpc>
                <a:spcPct val="150000"/>
              </a:lnSpc>
              <a:buFont typeface="Wingdings" panose="05000000000000000000" pitchFamily="2" charset="2"/>
              <a:buNone/>
            </a:pPr>
            <a:r>
              <a:rPr lang="zh-CN" altLang="en-US" smtClean="0">
                <a:latin typeface="微软雅黑"/>
                <a:ea typeface="微软雅黑"/>
              </a:rPr>
              <a:t>为学而教，以学定教！</a:t>
            </a:r>
          </a:p>
          <a:p>
            <a:pPr marL="0" indent="0">
              <a:lnSpc>
                <a:spcPct val="150000"/>
              </a:lnSpc>
              <a:buFont typeface="Wingdings" panose="05000000000000000000" pitchFamily="2" charset="2"/>
              <a:buNone/>
            </a:pPr>
            <a:r>
              <a:rPr lang="zh-CN" altLang="en-US" smtClean="0">
                <a:latin typeface="微软雅黑"/>
                <a:ea typeface="微软雅黑"/>
              </a:rPr>
              <a:t>放手，让学生自己走！</a:t>
            </a:r>
          </a:p>
          <a:p>
            <a:pPr marL="0" indent="0">
              <a:lnSpc>
                <a:spcPct val="150000"/>
              </a:lnSpc>
              <a:buFont typeface="Wingdings" panose="05000000000000000000" pitchFamily="2" charset="2"/>
              <a:buNone/>
            </a:pPr>
            <a:r>
              <a:rPr lang="zh-CN" altLang="en-US" smtClean="0">
                <a:latin typeface="微软雅黑"/>
                <a:ea typeface="微软雅黑"/>
              </a:rPr>
              <a:t>别扛着学生跑，那锻炼的只是你的身体！</a:t>
            </a:r>
          </a:p>
          <a:p>
            <a:pPr marL="0" indent="0">
              <a:lnSpc>
                <a:spcPct val="150000"/>
              </a:lnSpc>
              <a:buFont typeface="Wingdings" panose="05000000000000000000" pitchFamily="2" charset="2"/>
              <a:buNone/>
            </a:pPr>
            <a:r>
              <a:rPr lang="zh-CN" altLang="en-US" smtClean="0">
                <a:latin typeface="微软雅黑"/>
                <a:ea typeface="微软雅黑"/>
              </a:rPr>
              <a:t>锻炼学生能力的主战场在哪里？</a:t>
            </a:r>
          </a:p>
          <a:p>
            <a:pPr marL="0" indent="0">
              <a:lnSpc>
                <a:spcPct val="150000"/>
              </a:lnSpc>
              <a:buFont typeface="Wingdings" panose="05000000000000000000" pitchFamily="2" charset="2"/>
              <a:buNone/>
            </a:pPr>
            <a:r>
              <a:rPr lang="zh-CN" altLang="en-US" smtClean="0">
                <a:latin typeface="微软雅黑"/>
                <a:ea typeface="微软雅黑"/>
              </a:rPr>
              <a:t>不在试题，不在月考，不在课外，而在课堂之中。</a:t>
            </a:r>
          </a:p>
          <a:p>
            <a:pPr marL="0" indent="0">
              <a:lnSpc>
                <a:spcPct val="150000"/>
              </a:lnSpc>
              <a:buFont typeface="Wingdings" panose="05000000000000000000" pitchFamily="2" charset="2"/>
              <a:buNone/>
            </a:pPr>
            <a:r>
              <a:rPr lang="zh-CN" altLang="en-US" smtClean="0">
                <a:latin typeface="微软雅黑"/>
                <a:ea typeface="微软雅黑"/>
              </a:rPr>
              <a:t>他平时不思考，只有月考和高考时才有可怜的几次“实战”的机会，他如何能锻炼出真正的能力，他如何能考出高分。</a:t>
            </a:r>
          </a:p>
        </p:txBody>
      </p:sp>
      <p:pic>
        <p:nvPicPr>
          <p:cNvPr id="7" name="Picture 2" descr="https://ss2.bdstatic.com/70cFvnSh_Q1YnxGkpoWK1HF6hhy/it/u=4050161337,1578176841&amp;fm=27&amp;gp=0.jpg"/>
          <p:cNvPicPr>
            <a:picLocks noChangeAspect="1" noChangeArrowheads="1"/>
          </p:cNvPicPr>
          <p:nvPr/>
        </p:nvPicPr>
        <p:blipFill rotWithShape="1">
          <a:blip r:embed="rId2"/>
          <a:srcRect b="7977"/>
          <a:stretch>
            <a:fillRect/>
          </a:stretch>
        </p:blipFill>
        <p:spPr bwMode="auto">
          <a:xfrm>
            <a:off x="6418263" y="1189038"/>
            <a:ext cx="4762500" cy="2917825"/>
          </a:xfrm>
          <a:prstGeom prst="rect">
            <a:avLst/>
          </a:prstGeom>
          <a:ln>
            <a:noFill/>
          </a:ln>
          <a:effectLst>
            <a:outerShdw blurRad="292100" dist="139700" dir="2700000" algn="tl" rotWithShape="0">
              <a:srgbClr val="333333">
                <a:alpha val="65000"/>
              </a:srgbClr>
            </a:outerShdw>
          </a:effectLst>
          <a:extLst>
            <a:ext uri="{909E8E84-426E-40DD-AFC4-6F175D3DCCD1}"/>
          </a:extLst>
        </p:spPr>
      </p:pic>
    </p:spTree>
  </p:cSld>
  <p:clrMapOvr>
    <a:masterClrMapping/>
  </p:clrMapOvr>
  <p:transition spd="slow"/>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54038" y="1447800"/>
            <a:ext cx="10515600" cy="4351338"/>
          </a:xfrm>
        </p:spPr>
        <p:txBody>
          <a:bodyPr/>
          <a:lstStyle/>
          <a:p>
            <a:pPr marL="0" indent="0">
              <a:lnSpc>
                <a:spcPct val="80000"/>
              </a:lnSpc>
              <a:buFont typeface="Wingdings" panose="05000000000000000000" pitchFamily="2" charset="2"/>
              <a:buNone/>
            </a:pPr>
            <a:r>
              <a:rPr lang="en-US" altLang="zh-CN" sz="2600" smtClean="0">
                <a:latin typeface="微软雅黑"/>
                <a:ea typeface="微软雅黑"/>
                <a:sym typeface="+mn-ea"/>
              </a:rPr>
              <a:t>2.</a:t>
            </a:r>
            <a:r>
              <a:rPr lang="zh-CN" altLang="en-US" sz="2600" smtClean="0">
                <a:latin typeface="微软雅黑"/>
                <a:ea typeface="微软雅黑"/>
                <a:sym typeface="+mn-ea"/>
              </a:rPr>
              <a:t>根据设问词进行分类：</a:t>
            </a:r>
            <a:endParaRPr lang="en-US" altLang="zh-CN" sz="2600" smtClean="0">
              <a:latin typeface="微软雅黑"/>
              <a:ea typeface="宋体" charset="-122"/>
              <a:sym typeface="+mn-ea"/>
            </a:endParaRPr>
          </a:p>
          <a:p>
            <a:pPr marL="0" indent="0">
              <a:lnSpc>
                <a:spcPct val="80000"/>
              </a:lnSpc>
              <a:buFont typeface="Wingdings" panose="05000000000000000000" pitchFamily="2" charset="2"/>
              <a:buNone/>
            </a:pPr>
            <a:r>
              <a:rPr lang="zh-CN" altLang="en-US" sz="2600" smtClean="0">
                <a:latin typeface="微软雅黑"/>
                <a:ea typeface="宋体" charset="-122"/>
                <a:sym typeface="+mn-ea"/>
              </a:rPr>
              <a:t>③分析判断类：“所体现的、这一认识、这一措施</a:t>
            </a:r>
            <a:r>
              <a:rPr lang="en-US" altLang="zh-CN" sz="2600" smtClean="0">
                <a:latin typeface="微软雅黑"/>
                <a:ea typeface="宋体" charset="-122"/>
                <a:sym typeface="+mn-ea"/>
              </a:rPr>
              <a:t>……”</a:t>
            </a:r>
          </a:p>
          <a:p>
            <a:pPr marL="0" indent="0">
              <a:lnSpc>
                <a:spcPct val="140000"/>
              </a:lnSpc>
              <a:buFont typeface="Wingdings" panose="05000000000000000000" pitchFamily="2" charset="2"/>
              <a:buNone/>
            </a:pPr>
            <a:r>
              <a:rPr lang="zh-CN" altLang="en-US" sz="1900" smtClean="0">
                <a:latin typeface="微软雅黑"/>
                <a:ea typeface="微软雅黑"/>
              </a:rPr>
              <a:t>（</a:t>
            </a:r>
            <a:r>
              <a:rPr lang="en-US" altLang="zh-CN" sz="1900" smtClean="0">
                <a:latin typeface="微软雅黑"/>
                <a:ea typeface="微软雅黑"/>
              </a:rPr>
              <a:t>2018·</a:t>
            </a:r>
            <a:r>
              <a:rPr lang="zh-CN" altLang="en-US" sz="1900" smtClean="0">
                <a:latin typeface="微软雅黑"/>
                <a:ea typeface="微软雅黑"/>
              </a:rPr>
              <a:t>全国卷</a:t>
            </a:r>
            <a:r>
              <a:rPr lang="en-US" altLang="zh-CN" sz="1900" smtClean="0">
                <a:latin typeface="微软雅黑"/>
                <a:ea typeface="微软雅黑"/>
              </a:rPr>
              <a:t>·29</a:t>
            </a:r>
            <a:r>
              <a:rPr lang="zh-CN" altLang="en-US" sz="1900" smtClean="0">
                <a:latin typeface="微软雅黑"/>
                <a:ea typeface="微软雅黑"/>
              </a:rPr>
              <a:t>）．五四运动后，出现了社会主义是否合适中国国情的争论，有人反对走俄国式的道路，认为救中国只有一条路，就是“增加富力”，发展实业；还有人主张“采用劳农主义的直接行动，达到社会革命的目的”。这场争论</a:t>
            </a:r>
          </a:p>
          <a:p>
            <a:pPr marL="0" indent="0">
              <a:lnSpc>
                <a:spcPct val="140000"/>
              </a:lnSpc>
              <a:buFont typeface="Wingdings" panose="05000000000000000000" pitchFamily="2" charset="2"/>
              <a:buNone/>
            </a:pPr>
            <a:r>
              <a:rPr lang="en-US" altLang="zh-CN" sz="1900" smtClean="0">
                <a:latin typeface="微软雅黑"/>
                <a:ea typeface="微软雅黑"/>
              </a:rPr>
              <a:t>A</a:t>
            </a:r>
            <a:r>
              <a:rPr lang="zh-CN" altLang="en-US" sz="1900" smtClean="0">
                <a:latin typeface="微软雅黑"/>
                <a:ea typeface="微软雅黑"/>
              </a:rPr>
              <a:t>．确定了新民主主义革命的道路</a:t>
            </a:r>
          </a:p>
          <a:p>
            <a:pPr marL="0" indent="0">
              <a:lnSpc>
                <a:spcPct val="140000"/>
              </a:lnSpc>
              <a:buFont typeface="Wingdings" panose="05000000000000000000" pitchFamily="2" charset="2"/>
              <a:buNone/>
            </a:pPr>
            <a:r>
              <a:rPr lang="en-US" altLang="zh-CN" sz="1900" smtClean="0">
                <a:latin typeface="微软雅黑"/>
                <a:ea typeface="微软雅黑"/>
              </a:rPr>
              <a:t>B</a:t>
            </a:r>
            <a:r>
              <a:rPr lang="zh-CN" altLang="en-US" sz="1900" smtClean="0">
                <a:latin typeface="微软雅黑"/>
                <a:ea typeface="微软雅黑"/>
              </a:rPr>
              <a:t>．使思想界认清了欧美的社会制度</a:t>
            </a:r>
          </a:p>
          <a:p>
            <a:pPr marL="0" indent="0">
              <a:lnSpc>
                <a:spcPct val="140000"/>
              </a:lnSpc>
              <a:buFont typeface="Wingdings" panose="05000000000000000000" pitchFamily="2" charset="2"/>
              <a:buNone/>
            </a:pPr>
            <a:r>
              <a:rPr lang="en-US" altLang="zh-CN" sz="1900" b="1" smtClean="0">
                <a:solidFill>
                  <a:srgbClr val="1273A3"/>
                </a:solidFill>
                <a:latin typeface="微软雅黑"/>
                <a:ea typeface="微软雅黑"/>
              </a:rPr>
              <a:t>C</a:t>
            </a:r>
            <a:r>
              <a:rPr lang="zh-CN" altLang="en-US" sz="1900" b="1" smtClean="0">
                <a:solidFill>
                  <a:srgbClr val="1273A3"/>
                </a:solidFill>
                <a:latin typeface="微软雅黑"/>
                <a:ea typeface="微软雅黑"/>
              </a:rPr>
              <a:t>．在思想上为中国共产党的成立准备了条件</a:t>
            </a:r>
          </a:p>
          <a:p>
            <a:pPr marL="0" indent="0">
              <a:lnSpc>
                <a:spcPct val="140000"/>
              </a:lnSpc>
              <a:buFont typeface="Wingdings" panose="05000000000000000000" pitchFamily="2" charset="2"/>
              <a:buNone/>
            </a:pPr>
            <a:r>
              <a:rPr lang="en-US" altLang="zh-CN" sz="1900" smtClean="0">
                <a:latin typeface="微软雅黑"/>
                <a:ea typeface="微软雅黑"/>
              </a:rPr>
              <a:t>D</a:t>
            </a:r>
            <a:r>
              <a:rPr lang="zh-CN" altLang="en-US" sz="1900" smtClean="0">
                <a:latin typeface="微软雅黑"/>
                <a:ea typeface="微软雅黑"/>
              </a:rPr>
              <a:t>．消除了知识分子在救亡图存方式上的分歧</a:t>
            </a:r>
          </a:p>
        </p:txBody>
      </p:sp>
      <p:sp>
        <p:nvSpPr>
          <p:cNvPr id="202754"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p:txBody>
      </p:sp>
    </p:spTree>
  </p:cSld>
  <p:clrMapOvr>
    <a:masterClrMapping/>
  </p:clrMapOvr>
  <p:transition spd="slow"/>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54038" y="1447800"/>
            <a:ext cx="10515600" cy="4351338"/>
          </a:xfrm>
        </p:spPr>
        <p:txBody>
          <a:bodyPr/>
          <a:lstStyle/>
          <a:p>
            <a:pPr marL="0" indent="0">
              <a:buFont typeface="Wingdings" panose="05000000000000000000" pitchFamily="2" charset="2"/>
              <a:buNone/>
            </a:pPr>
            <a:r>
              <a:rPr lang="en-US" altLang="zh-CN" sz="2800" smtClean="0">
                <a:latin typeface="微软雅黑"/>
                <a:ea typeface="微软雅黑"/>
                <a:sym typeface="+mn-ea"/>
              </a:rPr>
              <a:t>2.</a:t>
            </a:r>
            <a:r>
              <a:rPr lang="zh-CN" altLang="en-US" sz="2800" smtClean="0">
                <a:latin typeface="微软雅黑"/>
                <a:ea typeface="微软雅黑"/>
                <a:sym typeface="+mn-ea"/>
              </a:rPr>
              <a:t>根据设问词进行分类：</a:t>
            </a:r>
            <a:endParaRPr lang="en-US" altLang="zh-CN" sz="2800" smtClean="0">
              <a:latin typeface="微软雅黑"/>
              <a:ea typeface="宋体" charset="-122"/>
              <a:sym typeface="+mn-ea"/>
            </a:endParaRPr>
          </a:p>
          <a:p>
            <a:pPr marL="0" indent="0">
              <a:buFont typeface="Wingdings" panose="05000000000000000000" pitchFamily="2" charset="2"/>
              <a:buNone/>
            </a:pPr>
            <a:r>
              <a:rPr lang="zh-CN" altLang="en-US" sz="2800" smtClean="0">
                <a:latin typeface="微软雅黑"/>
                <a:ea typeface="宋体" charset="-122"/>
                <a:sym typeface="+mn-ea"/>
              </a:rPr>
              <a:t>③分析判断类：“所体现的、这一认识、这一措施</a:t>
            </a:r>
            <a:r>
              <a:rPr lang="en-US" altLang="zh-CN" sz="2800" smtClean="0">
                <a:latin typeface="微软雅黑"/>
                <a:ea typeface="宋体" charset="-122"/>
                <a:sym typeface="+mn-ea"/>
              </a:rPr>
              <a:t>……”</a:t>
            </a:r>
          </a:p>
          <a:p>
            <a:pPr marL="0" indent="0">
              <a:lnSpc>
                <a:spcPct val="150000"/>
              </a:lnSpc>
              <a:buFont typeface="Wingdings" panose="05000000000000000000" pitchFamily="2" charset="2"/>
              <a:buNone/>
            </a:pPr>
            <a:r>
              <a:rPr lang="zh-CN" altLang="en-US" smtClean="0">
                <a:latin typeface="微软雅黑"/>
                <a:ea typeface="微软雅黑"/>
              </a:rPr>
              <a:t>（</a:t>
            </a:r>
            <a:r>
              <a:rPr lang="en-US" altLang="zh-CN" smtClean="0">
                <a:latin typeface="微软雅黑"/>
                <a:ea typeface="微软雅黑"/>
              </a:rPr>
              <a:t>2017·</a:t>
            </a:r>
            <a:r>
              <a:rPr lang="zh-CN" altLang="en-US" smtClean="0">
                <a:latin typeface="微软雅黑"/>
                <a:ea typeface="微软雅黑"/>
              </a:rPr>
              <a:t>海南卷</a:t>
            </a:r>
            <a:r>
              <a:rPr lang="en-US" altLang="zh-CN" smtClean="0">
                <a:latin typeface="微软雅黑"/>
                <a:ea typeface="微软雅黑"/>
              </a:rPr>
              <a:t>·16</a:t>
            </a:r>
            <a:r>
              <a:rPr lang="zh-CN" altLang="en-US" smtClean="0">
                <a:latin typeface="微软雅黑"/>
                <a:ea typeface="微软雅黑"/>
              </a:rPr>
              <a:t>）．</a:t>
            </a:r>
            <a:r>
              <a:rPr lang="en-US" altLang="zh-CN" smtClean="0">
                <a:latin typeface="微软雅黑"/>
                <a:ea typeface="微软雅黑"/>
              </a:rPr>
              <a:t>1689</a:t>
            </a:r>
            <a:r>
              <a:rPr lang="zh-CN" altLang="en-US" smtClean="0">
                <a:latin typeface="微软雅黑"/>
                <a:ea typeface="微软雅黑"/>
              </a:rPr>
              <a:t>年，英国议会决定拥戴威廉和玛丽为英国国王和女王，同时选派代表将王冠连同</a:t>
            </a:r>
            <a:r>
              <a:rPr lang="en-US" altLang="zh-CN" smtClean="0">
                <a:latin typeface="微软雅黑"/>
                <a:ea typeface="微软雅黑"/>
              </a:rPr>
              <a:t>《</a:t>
            </a:r>
            <a:r>
              <a:rPr lang="zh-CN" altLang="en-US" smtClean="0">
                <a:latin typeface="微软雅黑"/>
                <a:ea typeface="微软雅黑"/>
              </a:rPr>
              <a:t>权利宣言</a:t>
            </a:r>
            <a:r>
              <a:rPr lang="en-US" altLang="zh-CN" smtClean="0">
                <a:latin typeface="微软雅黑"/>
                <a:ea typeface="微软雅黑"/>
              </a:rPr>
              <a:t>》</a:t>
            </a:r>
            <a:r>
              <a:rPr lang="zh-CN" altLang="en-US" smtClean="0">
                <a:latin typeface="微软雅黑"/>
                <a:ea typeface="微软雅黑"/>
              </a:rPr>
              <a:t>（</a:t>
            </a:r>
            <a:r>
              <a:rPr lang="en-US" altLang="zh-CN" smtClean="0">
                <a:latin typeface="微软雅黑"/>
                <a:ea typeface="微软雅黑"/>
              </a:rPr>
              <a:t>《</a:t>
            </a:r>
            <a:r>
              <a:rPr lang="zh-CN" altLang="en-US" smtClean="0">
                <a:latin typeface="微软雅黑"/>
                <a:ea typeface="微软雅黑"/>
              </a:rPr>
              <a:t>权利法案</a:t>
            </a:r>
            <a:r>
              <a:rPr lang="en-US" altLang="zh-CN" smtClean="0">
                <a:latin typeface="微软雅黑"/>
                <a:ea typeface="微软雅黑"/>
              </a:rPr>
              <a:t>》</a:t>
            </a:r>
            <a:r>
              <a:rPr lang="zh-CN" altLang="en-US" smtClean="0">
                <a:latin typeface="微软雅黑"/>
                <a:ea typeface="微软雅黑"/>
              </a:rPr>
              <a:t>的初稿）一起呈献给二人，并当面宣读，威廉和玛丽心照不宣地全部接受。这一事件所体现的政治理念是</a:t>
            </a:r>
          </a:p>
          <a:p>
            <a:pPr marL="0" indent="0">
              <a:lnSpc>
                <a:spcPct val="150000"/>
              </a:lnSpc>
              <a:buFont typeface="Wingdings" panose="05000000000000000000" pitchFamily="2" charset="2"/>
              <a:buNone/>
            </a:pPr>
            <a:r>
              <a:rPr lang="en-US" altLang="zh-CN" smtClean="0">
                <a:latin typeface="微软雅黑"/>
                <a:ea typeface="微软雅黑"/>
              </a:rPr>
              <a:t>A</a:t>
            </a:r>
            <a:r>
              <a:rPr lang="zh-CN" altLang="en-US" smtClean="0">
                <a:latin typeface="微软雅黑"/>
                <a:ea typeface="微软雅黑"/>
              </a:rPr>
              <a:t>．天赋人权       </a:t>
            </a:r>
            <a:r>
              <a:rPr lang="en-US" altLang="zh-CN" smtClean="0">
                <a:latin typeface="微软雅黑"/>
                <a:ea typeface="微软雅黑"/>
              </a:rPr>
              <a:t>B</a:t>
            </a:r>
            <a:r>
              <a:rPr lang="zh-CN" altLang="en-US" smtClean="0">
                <a:latin typeface="微软雅黑"/>
                <a:ea typeface="微软雅黑"/>
              </a:rPr>
              <a:t>．民主共和       </a:t>
            </a:r>
          </a:p>
          <a:p>
            <a:pPr marL="0" indent="0">
              <a:lnSpc>
                <a:spcPct val="150000"/>
              </a:lnSpc>
              <a:buFont typeface="Wingdings" panose="05000000000000000000" pitchFamily="2" charset="2"/>
              <a:buNone/>
            </a:pPr>
            <a:r>
              <a:rPr lang="en-US" altLang="zh-CN" b="1" smtClean="0">
                <a:solidFill>
                  <a:srgbClr val="1273A3"/>
                </a:solidFill>
                <a:latin typeface="微软雅黑"/>
                <a:ea typeface="微软雅黑"/>
              </a:rPr>
              <a:t>C</a:t>
            </a:r>
            <a:r>
              <a:rPr lang="zh-CN" altLang="en-US" b="1" smtClean="0">
                <a:solidFill>
                  <a:srgbClr val="1273A3"/>
                </a:solidFill>
                <a:latin typeface="微软雅黑"/>
                <a:ea typeface="微软雅黑"/>
              </a:rPr>
              <a:t>．君主立宪       </a:t>
            </a:r>
            <a:r>
              <a:rPr lang="en-US" altLang="zh-CN" smtClean="0">
                <a:latin typeface="微软雅黑"/>
                <a:ea typeface="微软雅黑"/>
              </a:rPr>
              <a:t>D</a:t>
            </a:r>
            <a:r>
              <a:rPr lang="zh-CN" altLang="en-US" smtClean="0">
                <a:latin typeface="微软雅黑"/>
                <a:ea typeface="微软雅黑"/>
              </a:rPr>
              <a:t>．权力制衡</a:t>
            </a:r>
          </a:p>
        </p:txBody>
      </p:sp>
      <p:sp>
        <p:nvSpPr>
          <p:cNvPr id="203778"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p:txBody>
      </p:sp>
    </p:spTree>
  </p:cSld>
  <p:clrMapOvr>
    <a:masterClrMapping/>
  </p:clrMapOvr>
  <p:transition spd="slow"/>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54038" y="1447800"/>
            <a:ext cx="10515600" cy="4351338"/>
          </a:xfrm>
        </p:spPr>
        <p:txBody>
          <a:bodyPr/>
          <a:lstStyle/>
          <a:p>
            <a:pPr marL="0" indent="0">
              <a:buFont typeface="Wingdings" panose="05000000000000000000" pitchFamily="2" charset="2"/>
              <a:buNone/>
            </a:pPr>
            <a:r>
              <a:rPr lang="en-US" altLang="zh-CN" sz="2800" smtClean="0">
                <a:latin typeface="微软雅黑"/>
                <a:ea typeface="微软雅黑"/>
                <a:sym typeface="+mn-ea"/>
              </a:rPr>
              <a:t>2.</a:t>
            </a:r>
            <a:r>
              <a:rPr lang="zh-CN" altLang="en-US" sz="2800" smtClean="0">
                <a:latin typeface="微软雅黑"/>
                <a:ea typeface="微软雅黑"/>
                <a:sym typeface="+mn-ea"/>
              </a:rPr>
              <a:t>根据设问词进行分类：</a:t>
            </a:r>
            <a:endParaRPr lang="en-US" altLang="zh-CN" sz="2800" smtClean="0">
              <a:latin typeface="微软雅黑"/>
              <a:ea typeface="宋体" charset="-122"/>
              <a:sym typeface="+mn-ea"/>
            </a:endParaRPr>
          </a:p>
          <a:p>
            <a:pPr marL="0" indent="0">
              <a:buFont typeface="Wingdings" panose="05000000000000000000" pitchFamily="2" charset="2"/>
              <a:buNone/>
            </a:pPr>
            <a:r>
              <a:rPr lang="zh-CN" altLang="en-US" sz="2800" smtClean="0">
                <a:latin typeface="微软雅黑"/>
                <a:ea typeface="宋体" charset="-122"/>
                <a:sym typeface="+mn-ea"/>
              </a:rPr>
              <a:t>③分析判断类：“所体现的、这一认识、这一措施</a:t>
            </a:r>
            <a:r>
              <a:rPr lang="en-US" altLang="zh-CN" sz="2800" smtClean="0">
                <a:latin typeface="微软雅黑"/>
                <a:ea typeface="宋体" charset="-122"/>
                <a:sym typeface="+mn-ea"/>
              </a:rPr>
              <a:t>……”</a:t>
            </a:r>
          </a:p>
          <a:p>
            <a:pPr marL="0" indent="0">
              <a:lnSpc>
                <a:spcPct val="150000"/>
              </a:lnSpc>
              <a:buFont typeface="Wingdings" panose="05000000000000000000" pitchFamily="2" charset="2"/>
              <a:buNone/>
            </a:pPr>
            <a:r>
              <a:rPr lang="en-US" altLang="zh-CN" smtClean="0">
                <a:latin typeface="微软雅黑"/>
                <a:ea typeface="微软雅黑"/>
              </a:rPr>
              <a:t>25</a:t>
            </a:r>
            <a:r>
              <a:rPr lang="zh-CN" altLang="en-US" smtClean="0">
                <a:latin typeface="微软雅黑"/>
                <a:ea typeface="微软雅黑"/>
              </a:rPr>
              <a:t>．</a:t>
            </a:r>
            <a:r>
              <a:rPr lang="en-US" altLang="zh-CN" smtClean="0">
                <a:latin typeface="微软雅黑"/>
                <a:ea typeface="微软雅黑"/>
              </a:rPr>
              <a:t>1875</a:t>
            </a:r>
            <a:r>
              <a:rPr lang="zh-CN" altLang="en-US" smtClean="0">
                <a:latin typeface="微软雅黑"/>
                <a:ea typeface="微软雅黑"/>
              </a:rPr>
              <a:t>年，郭嵩焘奏称：“西洋立国有本有末，其本在朝廷政教，其末在商贾，造船、制器，相辅以益其强，又末中之一节也</a:t>
            </a:r>
            <a:r>
              <a:rPr lang="en-US" altLang="zh-CN" smtClean="0">
                <a:latin typeface="微软雅黑"/>
                <a:ea typeface="微软雅黑"/>
              </a:rPr>
              <a:t>……</a:t>
            </a:r>
            <a:r>
              <a:rPr lang="zh-CN" altLang="en-US" smtClean="0">
                <a:latin typeface="微软雅黑"/>
                <a:ea typeface="微软雅黑"/>
              </a:rPr>
              <a:t>将谓造船、制器，用其一旦之功，遂可转弱为强，其余皆可不问，恐无此理。”这一认识</a:t>
            </a:r>
          </a:p>
          <a:p>
            <a:pPr marL="0" indent="0">
              <a:lnSpc>
                <a:spcPct val="150000"/>
              </a:lnSpc>
              <a:buFont typeface="Wingdings" panose="05000000000000000000" pitchFamily="2" charset="2"/>
              <a:buNone/>
            </a:pPr>
            <a:r>
              <a:rPr lang="en-US" altLang="zh-CN" smtClean="0">
                <a:latin typeface="微软雅黑"/>
                <a:ea typeface="微软雅黑"/>
              </a:rPr>
              <a:t>A</a:t>
            </a:r>
            <a:r>
              <a:rPr lang="zh-CN" altLang="en-US" smtClean="0">
                <a:latin typeface="微软雅黑"/>
                <a:ea typeface="微软雅黑"/>
              </a:rPr>
              <a:t>．是中体西用论的具体表述    </a:t>
            </a:r>
            <a:r>
              <a:rPr lang="en-US" altLang="zh-CN" b="1" smtClean="0">
                <a:solidFill>
                  <a:srgbClr val="1273A3"/>
                </a:solidFill>
                <a:latin typeface="微软雅黑"/>
                <a:ea typeface="微软雅黑"/>
              </a:rPr>
              <a:t>B</a:t>
            </a:r>
            <a:r>
              <a:rPr lang="zh-CN" altLang="en-US" b="1" smtClean="0">
                <a:solidFill>
                  <a:srgbClr val="1273A3"/>
                </a:solidFill>
                <a:latin typeface="微软雅黑"/>
                <a:ea typeface="微软雅黑"/>
              </a:rPr>
              <a:t>．对洋务派思想有所突破</a:t>
            </a:r>
          </a:p>
          <a:p>
            <a:pPr marL="0" indent="0">
              <a:lnSpc>
                <a:spcPct val="150000"/>
              </a:lnSpc>
              <a:buFont typeface="Wingdings" panose="05000000000000000000" pitchFamily="2" charset="2"/>
              <a:buNone/>
            </a:pPr>
            <a:r>
              <a:rPr lang="en-US" altLang="zh-CN" smtClean="0">
                <a:latin typeface="微软雅黑"/>
                <a:ea typeface="微软雅黑"/>
              </a:rPr>
              <a:t>C</a:t>
            </a:r>
            <a:r>
              <a:rPr lang="zh-CN" altLang="en-US" smtClean="0">
                <a:latin typeface="微软雅黑"/>
                <a:ea typeface="微软雅黑"/>
              </a:rPr>
              <a:t>．反映了顽固派的政治主张    </a:t>
            </a:r>
            <a:r>
              <a:rPr lang="en-US" altLang="zh-CN" smtClean="0">
                <a:latin typeface="微软雅黑"/>
                <a:ea typeface="微软雅黑"/>
              </a:rPr>
              <a:t>D</a:t>
            </a:r>
            <a:r>
              <a:rPr lang="zh-CN" altLang="en-US" smtClean="0">
                <a:latin typeface="微软雅黑"/>
                <a:ea typeface="微软雅黑"/>
              </a:rPr>
              <a:t>．奠定维新变法的思想基础</a:t>
            </a:r>
          </a:p>
        </p:txBody>
      </p:sp>
      <p:sp>
        <p:nvSpPr>
          <p:cNvPr id="204802"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p:txBody>
      </p:sp>
    </p:spTree>
  </p:cSld>
  <p:clrMapOvr>
    <a:masterClrMapping/>
  </p:clrMapOvr>
  <p:transition spd="slow"/>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54038" y="1447800"/>
            <a:ext cx="10515600" cy="4351338"/>
          </a:xfrm>
        </p:spPr>
        <p:txBody>
          <a:bodyPr/>
          <a:lstStyle/>
          <a:p>
            <a:pPr marL="0" indent="0">
              <a:buFont typeface="Wingdings" panose="05000000000000000000" pitchFamily="2" charset="2"/>
              <a:buNone/>
            </a:pPr>
            <a:r>
              <a:rPr lang="en-US" altLang="zh-CN" sz="2800" smtClean="0">
                <a:latin typeface="微软雅黑"/>
                <a:ea typeface="微软雅黑"/>
                <a:sym typeface="+mn-ea"/>
              </a:rPr>
              <a:t>2.</a:t>
            </a:r>
            <a:r>
              <a:rPr lang="zh-CN" altLang="en-US" sz="2800" smtClean="0">
                <a:latin typeface="微软雅黑"/>
                <a:ea typeface="微软雅黑"/>
                <a:sym typeface="+mn-ea"/>
              </a:rPr>
              <a:t>根据设问词进行分类：</a:t>
            </a:r>
            <a:endParaRPr lang="en-US" altLang="zh-CN" sz="2800" smtClean="0">
              <a:latin typeface="微软雅黑"/>
              <a:ea typeface="宋体" charset="-122"/>
              <a:sym typeface="+mn-ea"/>
            </a:endParaRPr>
          </a:p>
          <a:p>
            <a:pPr marL="0" indent="0">
              <a:buFont typeface="Wingdings" panose="05000000000000000000" pitchFamily="2" charset="2"/>
              <a:buNone/>
            </a:pPr>
            <a:r>
              <a:rPr lang="zh-CN" altLang="en-US" sz="2800" smtClean="0">
                <a:latin typeface="微软雅黑"/>
                <a:ea typeface="宋体" charset="-122"/>
                <a:sym typeface="+mn-ea"/>
              </a:rPr>
              <a:t>③分析判断类：“所体现的、这一认识、这一措施</a:t>
            </a:r>
            <a:r>
              <a:rPr lang="en-US" altLang="zh-CN" sz="2800" smtClean="0">
                <a:latin typeface="微软雅黑"/>
                <a:ea typeface="宋体" charset="-122"/>
                <a:sym typeface="+mn-ea"/>
              </a:rPr>
              <a:t>……”</a:t>
            </a:r>
          </a:p>
          <a:p>
            <a:pPr marL="0" indent="0">
              <a:lnSpc>
                <a:spcPct val="150000"/>
              </a:lnSpc>
              <a:buFont typeface="Wingdings" panose="05000000000000000000" pitchFamily="2" charset="2"/>
              <a:buNone/>
            </a:pPr>
            <a:r>
              <a:rPr lang="en-US" altLang="zh-CN" smtClean="0">
                <a:latin typeface="微软雅黑"/>
                <a:ea typeface="微软雅黑"/>
              </a:rPr>
              <a:t>27</a:t>
            </a:r>
            <a:r>
              <a:rPr lang="zh-CN" altLang="en-US" smtClean="0">
                <a:latin typeface="微软雅黑"/>
                <a:ea typeface="微软雅黑"/>
              </a:rPr>
              <a:t>．</a:t>
            </a:r>
            <a:r>
              <a:rPr lang="en-US" altLang="zh-CN" smtClean="0">
                <a:latin typeface="微软雅黑"/>
                <a:ea typeface="微软雅黑"/>
              </a:rPr>
              <a:t>1983</a:t>
            </a:r>
            <a:r>
              <a:rPr lang="zh-CN" altLang="en-US" smtClean="0">
                <a:latin typeface="微软雅黑"/>
                <a:ea typeface="微软雅黑"/>
              </a:rPr>
              <a:t>年</a:t>
            </a:r>
            <a:r>
              <a:rPr lang="en-US" altLang="zh-CN" smtClean="0">
                <a:latin typeface="微软雅黑"/>
                <a:ea typeface="微软雅黑"/>
              </a:rPr>
              <a:t>4</a:t>
            </a:r>
            <a:r>
              <a:rPr lang="zh-CN" altLang="en-US" smtClean="0">
                <a:latin typeface="微软雅黑"/>
                <a:ea typeface="微软雅黑"/>
              </a:rPr>
              <a:t>月国务院在</a:t>
            </a:r>
            <a:r>
              <a:rPr lang="en-US" altLang="zh-CN" smtClean="0">
                <a:latin typeface="微软雅黑"/>
                <a:ea typeface="微软雅黑"/>
              </a:rPr>
              <a:t>《</a:t>
            </a:r>
            <a:r>
              <a:rPr lang="zh-CN" altLang="en-US" smtClean="0">
                <a:latin typeface="微软雅黑"/>
                <a:ea typeface="微软雅黑"/>
              </a:rPr>
              <a:t>关于城镇劳动者合作经营的若干规定</a:t>
            </a:r>
            <a:r>
              <a:rPr lang="en-US" altLang="zh-CN" smtClean="0">
                <a:latin typeface="微软雅黑"/>
                <a:ea typeface="微软雅黑"/>
              </a:rPr>
              <a:t>》</a:t>
            </a:r>
            <a:r>
              <a:rPr lang="zh-CN" altLang="en-US" smtClean="0">
                <a:latin typeface="微软雅黑"/>
                <a:ea typeface="微软雅黑"/>
              </a:rPr>
              <a:t>等文件中规定：允许个体工商户购买机动车船从事客货运输，允许长途贩运和批量销售；个体户可以起字号、刻图章，在银行开立账户等。这一措施</a:t>
            </a:r>
          </a:p>
          <a:p>
            <a:pPr marL="0" indent="0">
              <a:lnSpc>
                <a:spcPct val="150000"/>
              </a:lnSpc>
              <a:buFont typeface="Wingdings" panose="05000000000000000000" pitchFamily="2" charset="2"/>
              <a:buNone/>
            </a:pPr>
            <a:r>
              <a:rPr lang="en-US" altLang="zh-CN" smtClean="0">
                <a:latin typeface="微软雅黑"/>
                <a:ea typeface="微软雅黑"/>
              </a:rPr>
              <a:t>A</a:t>
            </a:r>
            <a:r>
              <a:rPr lang="zh-CN" altLang="en-US" smtClean="0">
                <a:latin typeface="微软雅黑"/>
                <a:ea typeface="微软雅黑"/>
              </a:rPr>
              <a:t>．提高了劳动生产率       </a:t>
            </a:r>
            <a:r>
              <a:rPr lang="en-US" altLang="zh-CN" smtClean="0">
                <a:latin typeface="微软雅黑"/>
                <a:ea typeface="微软雅黑"/>
              </a:rPr>
              <a:t>B</a:t>
            </a:r>
            <a:r>
              <a:rPr lang="zh-CN" altLang="en-US" smtClean="0">
                <a:latin typeface="微软雅黑"/>
                <a:ea typeface="微软雅黑"/>
              </a:rPr>
              <a:t>．实现了城乡之间的人员交流</a:t>
            </a:r>
          </a:p>
          <a:p>
            <a:pPr marL="0" indent="0">
              <a:lnSpc>
                <a:spcPct val="150000"/>
              </a:lnSpc>
              <a:buFont typeface="Wingdings" panose="05000000000000000000" pitchFamily="2" charset="2"/>
              <a:buNone/>
            </a:pPr>
            <a:r>
              <a:rPr lang="en-US" altLang="zh-CN" b="1" smtClean="0">
                <a:solidFill>
                  <a:srgbClr val="1273A3"/>
                </a:solidFill>
                <a:latin typeface="微软雅黑"/>
                <a:ea typeface="微软雅黑"/>
              </a:rPr>
              <a:t>C</a:t>
            </a:r>
            <a:r>
              <a:rPr lang="zh-CN" altLang="en-US" b="1" smtClean="0">
                <a:solidFill>
                  <a:srgbClr val="1273A3"/>
                </a:solidFill>
                <a:latin typeface="微软雅黑"/>
                <a:ea typeface="微软雅黑"/>
              </a:rPr>
              <a:t>．活跃了城乡商品市场     </a:t>
            </a:r>
            <a:r>
              <a:rPr lang="en-US" altLang="zh-CN" smtClean="0">
                <a:latin typeface="微软雅黑"/>
                <a:ea typeface="微软雅黑"/>
              </a:rPr>
              <a:t>D</a:t>
            </a:r>
            <a:r>
              <a:rPr lang="zh-CN" altLang="en-US" smtClean="0">
                <a:latin typeface="微软雅黑"/>
                <a:ea typeface="微软雅黑"/>
              </a:rPr>
              <a:t>．建立起市场经济新格局</a:t>
            </a:r>
          </a:p>
        </p:txBody>
      </p:sp>
      <p:sp>
        <p:nvSpPr>
          <p:cNvPr id="205826"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p:txBody>
      </p:sp>
    </p:spTree>
  </p:cSld>
  <p:clrMapOvr>
    <a:masterClrMapping/>
  </p:clrMapOvr>
  <p:transition spd="slow"/>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54038" y="1447800"/>
            <a:ext cx="10515600" cy="4351338"/>
          </a:xfrm>
        </p:spPr>
        <p:txBody>
          <a:bodyPr/>
          <a:lstStyle/>
          <a:p>
            <a:pPr marL="0" indent="0">
              <a:buFont typeface="Wingdings" panose="05000000000000000000" pitchFamily="2" charset="2"/>
              <a:buNone/>
            </a:pPr>
            <a:r>
              <a:rPr lang="en-US" altLang="zh-CN" sz="2800" smtClean="0">
                <a:latin typeface="微软雅黑"/>
                <a:ea typeface="微软雅黑"/>
                <a:sym typeface="+mn-ea"/>
              </a:rPr>
              <a:t>2.</a:t>
            </a:r>
            <a:r>
              <a:rPr lang="zh-CN" altLang="en-US" sz="2800" smtClean="0">
                <a:latin typeface="微软雅黑"/>
                <a:ea typeface="微软雅黑"/>
                <a:sym typeface="+mn-ea"/>
              </a:rPr>
              <a:t>根据设问词进行分类：</a:t>
            </a:r>
            <a:endParaRPr lang="en-US" altLang="zh-CN" sz="2800" smtClean="0">
              <a:latin typeface="微软雅黑"/>
              <a:ea typeface="宋体" charset="-122"/>
              <a:sym typeface="+mn-ea"/>
            </a:endParaRPr>
          </a:p>
          <a:p>
            <a:pPr marL="0" indent="0">
              <a:buFont typeface="Wingdings" panose="05000000000000000000" pitchFamily="2" charset="2"/>
              <a:buNone/>
            </a:pPr>
            <a:r>
              <a:rPr lang="zh-CN" altLang="en-US" sz="2800" smtClean="0">
                <a:latin typeface="微软雅黑"/>
                <a:ea typeface="宋体" charset="-122"/>
                <a:sym typeface="+mn-ea"/>
              </a:rPr>
              <a:t>④变化比较类：“差异是、这一变化、不同是</a:t>
            </a:r>
            <a:r>
              <a:rPr lang="en-US" altLang="zh-CN" sz="2800" smtClean="0">
                <a:latin typeface="微软雅黑"/>
                <a:ea typeface="宋体" charset="-122"/>
                <a:sym typeface="+mn-ea"/>
              </a:rPr>
              <a:t>……”</a:t>
            </a:r>
          </a:p>
          <a:p>
            <a:pPr marL="0" indent="0">
              <a:lnSpc>
                <a:spcPct val="150000"/>
              </a:lnSpc>
              <a:buFont typeface="Wingdings" panose="05000000000000000000" pitchFamily="2" charset="2"/>
              <a:buNone/>
            </a:pPr>
            <a:r>
              <a:rPr lang="en-US" altLang="zh-CN" smtClean="0">
                <a:latin typeface="微软雅黑"/>
                <a:ea typeface="微软雅黑"/>
              </a:rPr>
              <a:t>30</a:t>
            </a:r>
            <a:r>
              <a:rPr lang="zh-CN" altLang="en-US" smtClean="0">
                <a:latin typeface="微软雅黑"/>
                <a:ea typeface="微软雅黑"/>
              </a:rPr>
              <a:t>．魏源说：“变古愈尽，便民愈甚，虽圣王复作，必不舍条编（明代税制）而复两税（唐代税制）。”与这一思想差异最大的是</a:t>
            </a:r>
          </a:p>
          <a:p>
            <a:pPr marL="0" indent="0">
              <a:lnSpc>
                <a:spcPct val="150000"/>
              </a:lnSpc>
              <a:buFont typeface="Wingdings" panose="05000000000000000000" pitchFamily="2" charset="2"/>
              <a:buNone/>
            </a:pPr>
            <a:r>
              <a:rPr lang="en-US" altLang="zh-CN" smtClean="0">
                <a:latin typeface="微软雅黑"/>
                <a:ea typeface="微软雅黑"/>
              </a:rPr>
              <a:t>A</a:t>
            </a:r>
            <a:r>
              <a:rPr lang="zh-CN" altLang="en-US" smtClean="0">
                <a:latin typeface="微软雅黑"/>
                <a:ea typeface="微软雅黑"/>
              </a:rPr>
              <a:t>．治世不一道，便国不法古     </a:t>
            </a:r>
            <a:r>
              <a:rPr lang="en-US" altLang="zh-CN" smtClean="0">
                <a:latin typeface="微软雅黑"/>
                <a:ea typeface="微软雅黑"/>
              </a:rPr>
              <a:t>B</a:t>
            </a:r>
            <a:r>
              <a:rPr lang="zh-CN" altLang="en-US" smtClean="0">
                <a:latin typeface="微软雅黑"/>
                <a:ea typeface="微软雅黑"/>
              </a:rPr>
              <a:t>．祖宗之法不足守</a:t>
            </a:r>
          </a:p>
          <a:p>
            <a:pPr marL="0" indent="0">
              <a:lnSpc>
                <a:spcPct val="150000"/>
              </a:lnSpc>
              <a:buFont typeface="Wingdings" panose="05000000000000000000" pitchFamily="2" charset="2"/>
              <a:buNone/>
            </a:pPr>
            <a:r>
              <a:rPr lang="en-US" altLang="zh-CN" smtClean="0">
                <a:latin typeface="微软雅黑"/>
                <a:ea typeface="微软雅黑"/>
              </a:rPr>
              <a:t>C</a:t>
            </a:r>
            <a:r>
              <a:rPr lang="zh-CN" altLang="en-US" smtClean="0">
                <a:latin typeface="微软雅黑"/>
                <a:ea typeface="微软雅黑"/>
              </a:rPr>
              <a:t>．变者天下之公理                  </a:t>
            </a:r>
            <a:r>
              <a:rPr lang="en-US" altLang="zh-CN" b="1" smtClean="0">
                <a:solidFill>
                  <a:srgbClr val="1273A3"/>
                </a:solidFill>
                <a:latin typeface="微软雅黑"/>
                <a:ea typeface="微软雅黑"/>
              </a:rPr>
              <a:t>D</a:t>
            </a:r>
            <a:r>
              <a:rPr lang="zh-CN" altLang="en-US" b="1" smtClean="0">
                <a:solidFill>
                  <a:srgbClr val="1273A3"/>
                </a:solidFill>
                <a:latin typeface="微软雅黑"/>
                <a:ea typeface="微软雅黑"/>
              </a:rPr>
              <a:t>．托古改制</a:t>
            </a:r>
          </a:p>
        </p:txBody>
      </p:sp>
      <p:sp>
        <p:nvSpPr>
          <p:cNvPr id="206850"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p:txBody>
      </p:sp>
      <p:sp>
        <p:nvSpPr>
          <p:cNvPr id="206851" name="文本框 4"/>
          <p:cNvSpPr txBox="1">
            <a:spLocks noChangeArrowheads="1"/>
          </p:cNvSpPr>
          <p:nvPr/>
        </p:nvSpPr>
        <p:spPr bwMode="auto">
          <a:xfrm>
            <a:off x="554038" y="5059363"/>
            <a:ext cx="4470400" cy="584200"/>
          </a:xfrm>
          <a:prstGeom prst="rect">
            <a:avLst/>
          </a:prstGeom>
          <a:solidFill>
            <a:srgbClr val="1273A3"/>
          </a:solidFill>
          <a:ln w="38100">
            <a:noFill/>
            <a:miter lim="800000"/>
            <a:headEnd/>
            <a:tailEnd/>
          </a:ln>
        </p:spPr>
        <p:txBody>
          <a:bodyPr>
            <a:spAutoFit/>
          </a:bodyPr>
          <a:lstStyle/>
          <a:p>
            <a:pPr algn="ctr"/>
            <a:r>
              <a:rPr lang="zh-CN" altLang="en-US" sz="3200" b="1">
                <a:solidFill>
                  <a:schemeClr val="bg1"/>
                </a:solidFill>
                <a:latin typeface="Calibri" pitchFamily="34" charset="0"/>
                <a:ea typeface="微软雅黑"/>
                <a:cs typeface="微软雅黑"/>
              </a:rPr>
              <a:t>题干与选项之间比较</a:t>
            </a:r>
          </a:p>
        </p:txBody>
      </p:sp>
    </p:spTree>
  </p:cSld>
  <p:clrMapOvr>
    <a:masterClrMapping/>
  </p:clrMapOvr>
  <p:transition spd="slow"/>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54038" y="1447800"/>
            <a:ext cx="10515600" cy="4351338"/>
          </a:xfrm>
        </p:spPr>
        <p:txBody>
          <a:bodyPr/>
          <a:lstStyle/>
          <a:p>
            <a:pPr marL="0" indent="0">
              <a:buFont typeface="Wingdings" panose="05000000000000000000" pitchFamily="2" charset="2"/>
              <a:buNone/>
            </a:pPr>
            <a:r>
              <a:rPr lang="en-US" altLang="zh-CN" sz="2800" smtClean="0">
                <a:latin typeface="微软雅黑"/>
                <a:ea typeface="微软雅黑"/>
                <a:sym typeface="+mn-ea"/>
              </a:rPr>
              <a:t>2.</a:t>
            </a:r>
            <a:r>
              <a:rPr lang="zh-CN" altLang="en-US" sz="2800" smtClean="0">
                <a:latin typeface="微软雅黑"/>
                <a:ea typeface="微软雅黑"/>
                <a:sym typeface="+mn-ea"/>
              </a:rPr>
              <a:t>根据设问词进行分类：</a:t>
            </a:r>
            <a:endParaRPr lang="en-US" altLang="zh-CN" sz="2800" smtClean="0">
              <a:latin typeface="微软雅黑"/>
              <a:ea typeface="宋体" charset="-122"/>
              <a:sym typeface="+mn-ea"/>
            </a:endParaRPr>
          </a:p>
          <a:p>
            <a:pPr marL="0" indent="0">
              <a:buFont typeface="Wingdings" panose="05000000000000000000" pitchFamily="2" charset="2"/>
              <a:buNone/>
            </a:pPr>
            <a:r>
              <a:rPr lang="zh-CN" altLang="en-US" sz="2800" smtClean="0">
                <a:latin typeface="微软雅黑"/>
                <a:ea typeface="宋体" charset="-122"/>
                <a:sym typeface="+mn-ea"/>
              </a:rPr>
              <a:t>④变化比较类：“差异是、这一变化、不同是</a:t>
            </a:r>
            <a:r>
              <a:rPr lang="en-US" altLang="zh-CN" sz="2800" smtClean="0">
                <a:latin typeface="微软雅黑"/>
                <a:ea typeface="宋体" charset="-122"/>
                <a:sym typeface="+mn-ea"/>
              </a:rPr>
              <a:t>……”</a:t>
            </a:r>
          </a:p>
          <a:p>
            <a:pPr marL="0" indent="0">
              <a:lnSpc>
                <a:spcPct val="150000"/>
              </a:lnSpc>
              <a:buFont typeface="Wingdings" panose="05000000000000000000" pitchFamily="2" charset="2"/>
              <a:buNone/>
            </a:pPr>
            <a:r>
              <a:rPr lang="en-US" altLang="zh-CN" smtClean="0">
                <a:latin typeface="微软雅黑"/>
                <a:ea typeface="微软雅黑"/>
              </a:rPr>
              <a:t>41</a:t>
            </a:r>
            <a:r>
              <a:rPr lang="zh-CN" altLang="en-US" smtClean="0">
                <a:latin typeface="微软雅黑"/>
                <a:ea typeface="微软雅黑"/>
              </a:rPr>
              <a:t>．卢梭和洛克都是著名的启蒙思想家。在下列洛克关于国家政治的主张中，与卢梭的主张不同的是</a:t>
            </a:r>
          </a:p>
          <a:p>
            <a:pPr marL="0" indent="0">
              <a:lnSpc>
                <a:spcPct val="150000"/>
              </a:lnSpc>
              <a:buFont typeface="Wingdings" panose="05000000000000000000" pitchFamily="2" charset="2"/>
              <a:buNone/>
            </a:pPr>
            <a:r>
              <a:rPr lang="en-US" altLang="zh-CN" b="1" smtClean="0">
                <a:solidFill>
                  <a:srgbClr val="1273A3"/>
                </a:solidFill>
                <a:latin typeface="微软雅黑"/>
                <a:ea typeface="微软雅黑"/>
              </a:rPr>
              <a:t>A</a:t>
            </a:r>
            <a:r>
              <a:rPr lang="zh-CN" altLang="en-US" b="1" smtClean="0">
                <a:solidFill>
                  <a:srgbClr val="1273A3"/>
                </a:solidFill>
                <a:latin typeface="微软雅黑"/>
                <a:ea typeface="微软雅黑"/>
              </a:rPr>
              <a:t>．议会君主制是最好的政府形式</a:t>
            </a:r>
            <a:r>
              <a:rPr lang="zh-CN" altLang="en-US" smtClean="0">
                <a:latin typeface="微软雅黑"/>
                <a:ea typeface="微软雅黑"/>
              </a:rPr>
              <a:t>	   </a:t>
            </a:r>
            <a:r>
              <a:rPr lang="en-US" altLang="zh-CN" smtClean="0">
                <a:latin typeface="微软雅黑"/>
                <a:ea typeface="微软雅黑"/>
              </a:rPr>
              <a:t>B</a:t>
            </a:r>
            <a:r>
              <a:rPr lang="zh-CN" altLang="en-US" smtClean="0">
                <a:latin typeface="微软雅黑"/>
                <a:ea typeface="微软雅黑"/>
              </a:rPr>
              <a:t>．国家源于社会契约</a:t>
            </a:r>
          </a:p>
          <a:p>
            <a:pPr marL="0" indent="0">
              <a:lnSpc>
                <a:spcPct val="150000"/>
              </a:lnSpc>
              <a:buFont typeface="Wingdings" panose="05000000000000000000" pitchFamily="2" charset="2"/>
              <a:buNone/>
            </a:pPr>
            <a:r>
              <a:rPr lang="en-US" altLang="zh-CN" smtClean="0">
                <a:latin typeface="微软雅黑"/>
                <a:ea typeface="微软雅黑"/>
              </a:rPr>
              <a:t>C</a:t>
            </a:r>
            <a:r>
              <a:rPr lang="zh-CN" altLang="en-US" smtClean="0">
                <a:latin typeface="微软雅黑"/>
                <a:ea typeface="微软雅黑"/>
              </a:rPr>
              <a:t>．人民有权反抗和改变违约政府	   </a:t>
            </a:r>
            <a:r>
              <a:rPr lang="en-US" altLang="zh-CN" smtClean="0">
                <a:latin typeface="微软雅黑"/>
                <a:ea typeface="微软雅黑"/>
              </a:rPr>
              <a:t>D</a:t>
            </a:r>
            <a:r>
              <a:rPr lang="zh-CN" altLang="en-US" smtClean="0">
                <a:latin typeface="微软雅黑"/>
                <a:ea typeface="微软雅黑"/>
              </a:rPr>
              <a:t>．人人生而自由平等</a:t>
            </a:r>
          </a:p>
          <a:p>
            <a:pPr marL="0" indent="0">
              <a:lnSpc>
                <a:spcPct val="150000"/>
              </a:lnSpc>
              <a:buFont typeface="Wingdings" panose="05000000000000000000" pitchFamily="2" charset="2"/>
              <a:buNone/>
            </a:pPr>
            <a:endParaRPr lang="zh-CN" altLang="en-US" smtClean="0">
              <a:latin typeface="微软雅黑"/>
              <a:ea typeface="微软雅黑"/>
            </a:endParaRPr>
          </a:p>
        </p:txBody>
      </p:sp>
      <p:sp>
        <p:nvSpPr>
          <p:cNvPr id="207874"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p:txBody>
      </p:sp>
      <p:sp>
        <p:nvSpPr>
          <p:cNvPr id="207875" name="文本框 4"/>
          <p:cNvSpPr txBox="1">
            <a:spLocks noChangeArrowheads="1"/>
          </p:cNvSpPr>
          <p:nvPr/>
        </p:nvSpPr>
        <p:spPr bwMode="auto">
          <a:xfrm>
            <a:off x="554038" y="5059363"/>
            <a:ext cx="4470400" cy="584200"/>
          </a:xfrm>
          <a:prstGeom prst="rect">
            <a:avLst/>
          </a:prstGeom>
          <a:solidFill>
            <a:srgbClr val="1273A3"/>
          </a:solidFill>
          <a:ln w="38100">
            <a:noFill/>
            <a:miter lim="800000"/>
            <a:headEnd/>
            <a:tailEnd/>
          </a:ln>
        </p:spPr>
        <p:txBody>
          <a:bodyPr>
            <a:spAutoFit/>
          </a:bodyPr>
          <a:lstStyle/>
          <a:p>
            <a:pPr algn="ctr"/>
            <a:r>
              <a:rPr lang="zh-CN" altLang="en-US" sz="3200" b="1">
                <a:solidFill>
                  <a:schemeClr val="bg1"/>
                </a:solidFill>
                <a:latin typeface="Calibri" pitchFamily="34" charset="0"/>
                <a:ea typeface="微软雅黑"/>
                <a:cs typeface="微软雅黑"/>
              </a:rPr>
              <a:t>题干与选项之间比较</a:t>
            </a:r>
          </a:p>
        </p:txBody>
      </p:sp>
    </p:spTree>
  </p:cSld>
  <p:clrMapOvr>
    <a:masterClrMapping/>
  </p:clrMapOvr>
  <p:transition spd="slow"/>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54038" y="1447800"/>
            <a:ext cx="10515600" cy="4351338"/>
          </a:xfrm>
        </p:spPr>
        <p:txBody>
          <a:bodyPr/>
          <a:lstStyle/>
          <a:p>
            <a:pPr marL="0" indent="0">
              <a:buFont typeface="Wingdings" panose="05000000000000000000" pitchFamily="2" charset="2"/>
              <a:buNone/>
            </a:pPr>
            <a:r>
              <a:rPr lang="en-US" altLang="zh-CN" sz="2800" smtClean="0">
                <a:latin typeface="微软雅黑"/>
                <a:ea typeface="微软雅黑"/>
                <a:sym typeface="+mn-ea"/>
              </a:rPr>
              <a:t>2.</a:t>
            </a:r>
            <a:r>
              <a:rPr lang="zh-CN" altLang="en-US" sz="2800" smtClean="0">
                <a:latin typeface="微软雅黑"/>
                <a:ea typeface="微软雅黑"/>
                <a:sym typeface="+mn-ea"/>
              </a:rPr>
              <a:t>根据设问词进行分类：</a:t>
            </a:r>
            <a:endParaRPr lang="en-US" altLang="zh-CN" sz="2800" smtClean="0">
              <a:latin typeface="微软雅黑"/>
              <a:ea typeface="宋体" charset="-122"/>
              <a:sym typeface="+mn-ea"/>
            </a:endParaRPr>
          </a:p>
          <a:p>
            <a:pPr marL="0" indent="0">
              <a:buFont typeface="Wingdings" panose="05000000000000000000" pitchFamily="2" charset="2"/>
              <a:buNone/>
            </a:pPr>
            <a:r>
              <a:rPr lang="zh-CN" altLang="en-US" sz="2800" smtClean="0">
                <a:latin typeface="微软雅黑"/>
                <a:ea typeface="宋体" charset="-122"/>
                <a:sym typeface="+mn-ea"/>
              </a:rPr>
              <a:t>④变化比较类：“差异是、这一变化、不同是</a:t>
            </a:r>
            <a:r>
              <a:rPr lang="en-US" altLang="zh-CN" sz="2800" smtClean="0">
                <a:latin typeface="微软雅黑"/>
                <a:ea typeface="宋体" charset="-122"/>
                <a:sym typeface="+mn-ea"/>
              </a:rPr>
              <a:t>……”</a:t>
            </a:r>
          </a:p>
          <a:p>
            <a:pPr marL="0" indent="0">
              <a:lnSpc>
                <a:spcPct val="150000"/>
              </a:lnSpc>
              <a:buFont typeface="Wingdings" panose="05000000000000000000" pitchFamily="2" charset="2"/>
              <a:buNone/>
            </a:pPr>
            <a:r>
              <a:rPr lang="en-US" altLang="zh-CN" smtClean="0">
                <a:latin typeface="微软雅黑"/>
                <a:ea typeface="微软雅黑"/>
              </a:rPr>
              <a:t>18</a:t>
            </a:r>
            <a:r>
              <a:rPr lang="zh-CN" altLang="en-US" smtClean="0">
                <a:latin typeface="微软雅黑"/>
                <a:ea typeface="微软雅黑"/>
              </a:rPr>
              <a:t>．彼得</a:t>
            </a:r>
            <a:r>
              <a:rPr lang="en-US" altLang="zh-CN" smtClean="0">
                <a:latin typeface="微软雅黑"/>
                <a:ea typeface="微软雅黑"/>
              </a:rPr>
              <a:t>·</a:t>
            </a:r>
            <a:r>
              <a:rPr lang="zh-CN" altLang="en-US" smtClean="0">
                <a:latin typeface="微软雅黑"/>
                <a:ea typeface="微软雅黑"/>
              </a:rPr>
              <a:t>李伯庚在</a:t>
            </a:r>
            <a:r>
              <a:rPr lang="en-US" altLang="zh-CN" smtClean="0">
                <a:latin typeface="微软雅黑"/>
                <a:ea typeface="微软雅黑"/>
              </a:rPr>
              <a:t>《</a:t>
            </a:r>
            <a:r>
              <a:rPr lang="zh-CN" altLang="en-US" smtClean="0">
                <a:latin typeface="微软雅黑"/>
                <a:ea typeface="微软雅黑"/>
              </a:rPr>
              <a:t>欧洲文化史</a:t>
            </a:r>
            <a:r>
              <a:rPr lang="en-US" altLang="zh-CN" smtClean="0">
                <a:latin typeface="微软雅黑"/>
                <a:ea typeface="微软雅黑"/>
              </a:rPr>
              <a:t>》</a:t>
            </a:r>
            <a:r>
              <a:rPr lang="zh-CN" altLang="en-US" smtClean="0">
                <a:latin typeface="微软雅黑"/>
                <a:ea typeface="微软雅黑"/>
              </a:rPr>
              <a:t>中说：“莫扎特</a:t>
            </a:r>
            <a:r>
              <a:rPr lang="en-US" altLang="zh-CN" smtClean="0">
                <a:latin typeface="微软雅黑"/>
                <a:ea typeface="微软雅黑"/>
              </a:rPr>
              <a:t>(1756</a:t>
            </a:r>
            <a:r>
              <a:rPr lang="zh-CN" altLang="en-US" smtClean="0">
                <a:latin typeface="微软雅黑"/>
                <a:ea typeface="微软雅黑"/>
              </a:rPr>
              <a:t>～</a:t>
            </a:r>
            <a:r>
              <a:rPr lang="en-US" altLang="zh-CN" smtClean="0">
                <a:latin typeface="微软雅黑"/>
                <a:ea typeface="微软雅黑"/>
              </a:rPr>
              <a:t>1791)</a:t>
            </a:r>
            <a:r>
              <a:rPr lang="zh-CN" altLang="en-US" smtClean="0">
                <a:latin typeface="微软雅黑"/>
                <a:ea typeface="微软雅黑"/>
              </a:rPr>
              <a:t>的乐曲听众往往只是挤满一个客厅，而贝多芬的交响乐则是为音乐厅的上千听众而创作的。”导致这一变化的原因是</a:t>
            </a:r>
          </a:p>
          <a:p>
            <a:pPr marL="0" indent="0">
              <a:lnSpc>
                <a:spcPct val="150000"/>
              </a:lnSpc>
              <a:buFont typeface="Wingdings" panose="05000000000000000000" pitchFamily="2" charset="2"/>
              <a:buNone/>
            </a:pPr>
            <a:r>
              <a:rPr lang="en-US" altLang="zh-CN" smtClean="0">
                <a:latin typeface="微软雅黑"/>
                <a:ea typeface="微软雅黑"/>
              </a:rPr>
              <a:t>A</a:t>
            </a:r>
            <a:r>
              <a:rPr lang="zh-CN" altLang="en-US" smtClean="0">
                <a:latin typeface="微软雅黑"/>
                <a:ea typeface="微软雅黑"/>
              </a:rPr>
              <a:t>．共和制度的确立                 </a:t>
            </a:r>
            <a:r>
              <a:rPr lang="en-US" altLang="zh-CN" b="1" smtClean="0">
                <a:solidFill>
                  <a:srgbClr val="1273A3"/>
                </a:solidFill>
                <a:latin typeface="微软雅黑"/>
                <a:ea typeface="微软雅黑"/>
              </a:rPr>
              <a:t>B</a:t>
            </a:r>
            <a:r>
              <a:rPr lang="zh-CN" altLang="en-US" b="1" smtClean="0">
                <a:solidFill>
                  <a:srgbClr val="1273A3"/>
                </a:solidFill>
                <a:latin typeface="微软雅黑"/>
                <a:ea typeface="微软雅黑"/>
              </a:rPr>
              <a:t>．封建等级观念被削弱</a:t>
            </a:r>
          </a:p>
          <a:p>
            <a:pPr marL="0" indent="0">
              <a:lnSpc>
                <a:spcPct val="150000"/>
              </a:lnSpc>
              <a:buFont typeface="Wingdings" panose="05000000000000000000" pitchFamily="2" charset="2"/>
              <a:buNone/>
            </a:pPr>
            <a:r>
              <a:rPr lang="en-US" altLang="zh-CN" smtClean="0">
                <a:latin typeface="微软雅黑"/>
                <a:ea typeface="微软雅黑"/>
              </a:rPr>
              <a:t>C</a:t>
            </a:r>
            <a:r>
              <a:rPr lang="zh-CN" altLang="en-US" smtClean="0">
                <a:latin typeface="微软雅黑"/>
                <a:ea typeface="微软雅黑"/>
              </a:rPr>
              <a:t>．普通工人生活水平的提高    </a:t>
            </a:r>
            <a:r>
              <a:rPr lang="en-US" altLang="zh-CN" smtClean="0">
                <a:latin typeface="微软雅黑"/>
                <a:ea typeface="微软雅黑"/>
              </a:rPr>
              <a:t>D</a:t>
            </a:r>
            <a:r>
              <a:rPr lang="zh-CN" altLang="en-US" smtClean="0">
                <a:latin typeface="微软雅黑"/>
                <a:ea typeface="微软雅黑"/>
              </a:rPr>
              <a:t>．民主平等思想开始传播</a:t>
            </a:r>
          </a:p>
          <a:p>
            <a:pPr marL="0" indent="0">
              <a:lnSpc>
                <a:spcPct val="150000"/>
              </a:lnSpc>
              <a:buFont typeface="Wingdings" panose="05000000000000000000" pitchFamily="2" charset="2"/>
              <a:buNone/>
            </a:pPr>
            <a:endParaRPr lang="zh-CN" altLang="en-US" smtClean="0">
              <a:latin typeface="微软雅黑"/>
              <a:ea typeface="微软雅黑"/>
            </a:endParaRPr>
          </a:p>
        </p:txBody>
      </p:sp>
      <p:sp>
        <p:nvSpPr>
          <p:cNvPr id="208898"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p:txBody>
      </p:sp>
      <p:sp>
        <p:nvSpPr>
          <p:cNvPr id="208899" name="文本框 4"/>
          <p:cNvSpPr txBox="1">
            <a:spLocks noChangeArrowheads="1"/>
          </p:cNvSpPr>
          <p:nvPr/>
        </p:nvSpPr>
        <p:spPr bwMode="auto">
          <a:xfrm>
            <a:off x="554038" y="5059363"/>
            <a:ext cx="4470400" cy="584200"/>
          </a:xfrm>
          <a:prstGeom prst="rect">
            <a:avLst/>
          </a:prstGeom>
          <a:solidFill>
            <a:srgbClr val="1273A3"/>
          </a:solidFill>
          <a:ln w="38100">
            <a:noFill/>
            <a:miter lim="800000"/>
            <a:headEnd/>
            <a:tailEnd/>
          </a:ln>
        </p:spPr>
        <p:txBody>
          <a:bodyPr>
            <a:spAutoFit/>
          </a:bodyPr>
          <a:lstStyle/>
          <a:p>
            <a:pPr algn="ctr"/>
            <a:r>
              <a:rPr lang="zh-CN" altLang="en-US" sz="3200" b="1">
                <a:solidFill>
                  <a:schemeClr val="bg1"/>
                </a:solidFill>
                <a:latin typeface="Calibri" pitchFamily="34" charset="0"/>
                <a:ea typeface="微软雅黑"/>
                <a:cs typeface="微软雅黑"/>
              </a:rPr>
              <a:t>题干与选项之间比较</a:t>
            </a:r>
          </a:p>
        </p:txBody>
      </p:sp>
    </p:spTree>
  </p:cSld>
  <p:clrMapOvr>
    <a:masterClrMapping/>
  </p:clrMapOvr>
  <p:transition spd="slow"/>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9921" name="内容占位符 2"/>
          <p:cNvSpPr>
            <a:spLocks noGrp="1"/>
          </p:cNvSpPr>
          <p:nvPr>
            <p:ph idx="1"/>
          </p:nvPr>
        </p:nvSpPr>
        <p:spPr>
          <a:xfrm>
            <a:off x="554038" y="1447800"/>
            <a:ext cx="10515600" cy="4351338"/>
          </a:xfrm>
        </p:spPr>
        <p:txBody>
          <a:bodyPr/>
          <a:lstStyle/>
          <a:p>
            <a:pPr marL="0" indent="0">
              <a:buFont typeface="Wingdings" panose="05000000000000000000" pitchFamily="2" charset="2"/>
              <a:buNone/>
            </a:pPr>
            <a:r>
              <a:rPr lang="en-US" altLang="zh-CN" sz="2800" smtClean="0">
                <a:latin typeface="微软雅黑"/>
                <a:ea typeface="微软雅黑"/>
                <a:sym typeface="+mn-ea"/>
              </a:rPr>
              <a:t>3.</a:t>
            </a:r>
            <a:r>
              <a:rPr lang="zh-CN" altLang="en-US" sz="2800" smtClean="0">
                <a:latin typeface="微软雅黑"/>
                <a:ea typeface="微软雅黑"/>
                <a:sym typeface="+mn-ea"/>
              </a:rPr>
              <a:t>最大限度地挖掘题干（提取有效信息）：</a:t>
            </a:r>
          </a:p>
          <a:p>
            <a:pPr marL="0" indent="0">
              <a:lnSpc>
                <a:spcPct val="150000"/>
              </a:lnSpc>
              <a:buFont typeface="Wingdings" panose="05000000000000000000" pitchFamily="2" charset="2"/>
              <a:buNone/>
            </a:pPr>
            <a:r>
              <a:rPr lang="zh-CN" altLang="en-US" smtClean="0">
                <a:latin typeface="微软雅黑"/>
                <a:ea typeface="微软雅黑"/>
              </a:rPr>
              <a:t>（</a:t>
            </a:r>
            <a:r>
              <a:rPr lang="en-US" altLang="zh-CN" smtClean="0">
                <a:latin typeface="微软雅黑"/>
                <a:ea typeface="微软雅黑"/>
              </a:rPr>
              <a:t>2015·</a:t>
            </a:r>
            <a:r>
              <a:rPr lang="zh-CN" altLang="en-US" smtClean="0">
                <a:latin typeface="微软雅黑"/>
                <a:ea typeface="微软雅黑"/>
              </a:rPr>
              <a:t>全国</a:t>
            </a:r>
            <a:r>
              <a:rPr lang="en-US" altLang="zh-CN" smtClean="0">
                <a:latin typeface="微软雅黑"/>
                <a:ea typeface="微软雅黑"/>
              </a:rPr>
              <a:t>Ⅰ</a:t>
            </a:r>
            <a:r>
              <a:rPr lang="zh-CN" altLang="en-US" smtClean="0">
                <a:latin typeface="微软雅黑"/>
                <a:ea typeface="微软雅黑"/>
              </a:rPr>
              <a:t>卷</a:t>
            </a:r>
            <a:r>
              <a:rPr lang="en-US" altLang="zh-CN" smtClean="0">
                <a:latin typeface="微软雅黑"/>
                <a:ea typeface="微软雅黑"/>
              </a:rPr>
              <a:t>·26</a:t>
            </a:r>
            <a:r>
              <a:rPr lang="zh-CN" altLang="en-US" smtClean="0">
                <a:latin typeface="微软雅黑"/>
                <a:ea typeface="微软雅黑"/>
              </a:rPr>
              <a:t>）．宋代东南沿海地区出现了一些民间崇拜，如后来的被视为海上保护神的妈祖、被视为妇幼保护神的临水夫人等，这些崇拜得到朝廷认可，后世影响不断扩大。这反映出</a:t>
            </a:r>
          </a:p>
          <a:p>
            <a:pPr marL="0" indent="0">
              <a:lnSpc>
                <a:spcPct val="150000"/>
              </a:lnSpc>
              <a:buFont typeface="Wingdings" panose="05000000000000000000" pitchFamily="2" charset="2"/>
              <a:buNone/>
            </a:pPr>
            <a:r>
              <a:rPr lang="en-US" altLang="zh-CN" smtClean="0">
                <a:latin typeface="微软雅黑"/>
                <a:ea typeface="微软雅黑"/>
              </a:rPr>
              <a:t>A</a:t>
            </a:r>
            <a:r>
              <a:rPr lang="zh-CN" altLang="en-US" smtClean="0">
                <a:latin typeface="微软雅黑"/>
                <a:ea typeface="微软雅黑"/>
              </a:rPr>
              <a:t>．朝廷不断鼓励海洋开发               </a:t>
            </a:r>
          </a:p>
          <a:p>
            <a:pPr marL="0" indent="0">
              <a:lnSpc>
                <a:spcPct val="150000"/>
              </a:lnSpc>
              <a:buFont typeface="Wingdings" panose="05000000000000000000" pitchFamily="2" charset="2"/>
              <a:buNone/>
            </a:pPr>
            <a:r>
              <a:rPr lang="en-US" altLang="zh-CN" smtClean="0">
                <a:latin typeface="微软雅黑"/>
                <a:ea typeface="微软雅黑"/>
              </a:rPr>
              <a:t>B</a:t>
            </a:r>
            <a:r>
              <a:rPr lang="zh-CN" altLang="en-US" smtClean="0">
                <a:latin typeface="微软雅黑"/>
                <a:ea typeface="微软雅黑"/>
              </a:rPr>
              <a:t>．女性地位逐渐得到提高</a:t>
            </a:r>
          </a:p>
          <a:p>
            <a:pPr marL="0" indent="0">
              <a:lnSpc>
                <a:spcPct val="150000"/>
              </a:lnSpc>
              <a:buFont typeface="Wingdings" panose="05000000000000000000" pitchFamily="2" charset="2"/>
              <a:buNone/>
            </a:pPr>
            <a:r>
              <a:rPr lang="en-US" altLang="zh-CN" b="1" smtClean="0">
                <a:solidFill>
                  <a:srgbClr val="1273A3"/>
                </a:solidFill>
                <a:latin typeface="微软雅黑"/>
                <a:ea typeface="微软雅黑"/>
              </a:rPr>
              <a:t>C</a:t>
            </a:r>
            <a:r>
              <a:rPr lang="zh-CN" altLang="en-US" b="1" smtClean="0">
                <a:solidFill>
                  <a:srgbClr val="1273A3"/>
                </a:solidFill>
                <a:latin typeface="微软雅黑"/>
                <a:ea typeface="微软雅黑"/>
              </a:rPr>
              <a:t>．东南沿海经济社会影响力上升         </a:t>
            </a:r>
          </a:p>
          <a:p>
            <a:pPr marL="0" indent="0">
              <a:lnSpc>
                <a:spcPct val="150000"/>
              </a:lnSpc>
              <a:buFont typeface="Wingdings" panose="05000000000000000000" pitchFamily="2" charset="2"/>
              <a:buNone/>
            </a:pPr>
            <a:r>
              <a:rPr lang="en-US" altLang="zh-CN" smtClean="0">
                <a:latin typeface="微软雅黑"/>
                <a:ea typeface="微软雅黑"/>
              </a:rPr>
              <a:t>D</a:t>
            </a:r>
            <a:r>
              <a:rPr lang="zh-CN" altLang="en-US" smtClean="0">
                <a:latin typeface="微软雅黑"/>
                <a:ea typeface="微软雅黑"/>
              </a:rPr>
              <a:t>．统治思想与民众观念趋向一致</a:t>
            </a:r>
          </a:p>
        </p:txBody>
      </p:sp>
      <p:sp>
        <p:nvSpPr>
          <p:cNvPr id="209922"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p:txBody>
      </p:sp>
    </p:spTree>
  </p:cSld>
  <p:clrMapOvr>
    <a:masterClrMapping/>
  </p:clrMapOvr>
  <p:transition spd="slow"/>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0945" name="内容占位符 2"/>
          <p:cNvSpPr>
            <a:spLocks noGrp="1"/>
          </p:cNvSpPr>
          <p:nvPr>
            <p:ph idx="1"/>
          </p:nvPr>
        </p:nvSpPr>
        <p:spPr>
          <a:xfrm>
            <a:off x="554038" y="1447800"/>
            <a:ext cx="10515600" cy="4351338"/>
          </a:xfrm>
        </p:spPr>
        <p:txBody>
          <a:bodyPr/>
          <a:lstStyle/>
          <a:p>
            <a:pPr marL="0" indent="0">
              <a:buFont typeface="Wingdings" panose="05000000000000000000" pitchFamily="2" charset="2"/>
              <a:buNone/>
            </a:pPr>
            <a:r>
              <a:rPr lang="en-US" altLang="zh-CN" sz="2800" smtClean="0">
                <a:latin typeface="微软雅黑"/>
                <a:ea typeface="微软雅黑"/>
                <a:sym typeface="+mn-ea"/>
              </a:rPr>
              <a:t>3.</a:t>
            </a:r>
            <a:r>
              <a:rPr lang="zh-CN" altLang="en-US" sz="2800" smtClean="0">
                <a:latin typeface="微软雅黑"/>
                <a:ea typeface="微软雅黑"/>
                <a:sym typeface="+mn-ea"/>
              </a:rPr>
              <a:t>最大限度地挖掘题干（提取有效信息）：</a:t>
            </a:r>
          </a:p>
          <a:p>
            <a:pPr marL="0" indent="0">
              <a:lnSpc>
                <a:spcPct val="150000"/>
              </a:lnSpc>
              <a:buFont typeface="Wingdings" panose="05000000000000000000" pitchFamily="2" charset="2"/>
              <a:buNone/>
            </a:pPr>
            <a:r>
              <a:rPr lang="zh-CN" altLang="en-US" smtClean="0">
                <a:latin typeface="微软雅黑"/>
                <a:ea typeface="微软雅黑"/>
              </a:rPr>
              <a:t>（</a:t>
            </a:r>
            <a:r>
              <a:rPr lang="en-US" altLang="zh-CN" smtClean="0">
                <a:latin typeface="微软雅黑"/>
                <a:ea typeface="微软雅黑"/>
              </a:rPr>
              <a:t>2017·</a:t>
            </a:r>
            <a:r>
              <a:rPr lang="zh-CN" altLang="en-US" smtClean="0">
                <a:latin typeface="微软雅黑"/>
                <a:ea typeface="微软雅黑"/>
              </a:rPr>
              <a:t>全国</a:t>
            </a:r>
            <a:r>
              <a:rPr lang="en-US" altLang="zh-CN" smtClean="0">
                <a:latin typeface="微软雅黑"/>
                <a:ea typeface="微软雅黑"/>
              </a:rPr>
              <a:t>Ⅱ</a:t>
            </a:r>
            <a:r>
              <a:rPr lang="zh-CN" altLang="en-US" smtClean="0">
                <a:latin typeface="微软雅黑"/>
                <a:ea typeface="微软雅黑"/>
              </a:rPr>
              <a:t>卷</a:t>
            </a:r>
            <a:r>
              <a:rPr lang="en-US" altLang="zh-CN" smtClean="0">
                <a:latin typeface="微软雅黑"/>
                <a:ea typeface="微软雅黑"/>
              </a:rPr>
              <a:t>·30</a:t>
            </a:r>
            <a:r>
              <a:rPr lang="zh-CN" altLang="en-US" smtClean="0">
                <a:latin typeface="微软雅黑"/>
                <a:ea typeface="微软雅黑"/>
              </a:rPr>
              <a:t>）．抗日战争胜利后，山东根据已有农会、工会、妇女会、青年团、儿童团等中国共产党领导的群众组织，成员达</a:t>
            </a:r>
            <a:r>
              <a:rPr lang="en-US" altLang="zh-CN" smtClean="0">
                <a:latin typeface="微软雅黑"/>
                <a:ea typeface="微软雅黑"/>
              </a:rPr>
              <a:t>404</a:t>
            </a:r>
            <a:r>
              <a:rPr lang="zh-CN" altLang="en-US" smtClean="0">
                <a:latin typeface="微软雅黑"/>
                <a:ea typeface="微软雅黑"/>
              </a:rPr>
              <a:t>万人，占据根据地总人口的</a:t>
            </a:r>
            <a:r>
              <a:rPr lang="en-US" altLang="zh-CN" smtClean="0">
                <a:latin typeface="微软雅黑"/>
                <a:ea typeface="微软雅黑"/>
              </a:rPr>
              <a:t>27%</a:t>
            </a:r>
            <a:r>
              <a:rPr lang="zh-CN" altLang="en-US" smtClean="0">
                <a:latin typeface="微软雅黑"/>
                <a:ea typeface="微软雅黑"/>
              </a:rPr>
              <a:t>；中共党员占总人口的</a:t>
            </a:r>
            <a:r>
              <a:rPr lang="en-US" altLang="zh-CN" smtClean="0">
                <a:latin typeface="微软雅黑"/>
                <a:ea typeface="微软雅黑"/>
              </a:rPr>
              <a:t>1%</a:t>
            </a:r>
            <a:r>
              <a:rPr lang="zh-CN" altLang="en-US" smtClean="0">
                <a:latin typeface="微软雅黑"/>
                <a:ea typeface="微软雅黑"/>
              </a:rPr>
              <a:t>左右，几乎村村有党员。这反映出</a:t>
            </a:r>
          </a:p>
          <a:p>
            <a:pPr marL="0" indent="0">
              <a:lnSpc>
                <a:spcPct val="150000"/>
              </a:lnSpc>
              <a:buFont typeface="Wingdings" panose="05000000000000000000" pitchFamily="2" charset="2"/>
              <a:buNone/>
            </a:pPr>
            <a:r>
              <a:rPr lang="en-US" altLang="zh-CN" smtClean="0">
                <a:latin typeface="微软雅黑"/>
                <a:ea typeface="微软雅黑"/>
              </a:rPr>
              <a:t>A</a:t>
            </a:r>
            <a:r>
              <a:rPr lang="zh-CN" altLang="en-US" smtClean="0">
                <a:latin typeface="微软雅黑"/>
                <a:ea typeface="微软雅黑"/>
              </a:rPr>
              <a:t>．革命工作的重心开始转移            </a:t>
            </a:r>
            <a:r>
              <a:rPr lang="en-US" altLang="zh-CN" smtClean="0">
                <a:latin typeface="微软雅黑"/>
                <a:ea typeface="微软雅黑"/>
              </a:rPr>
              <a:t>B</a:t>
            </a:r>
            <a:r>
              <a:rPr lang="zh-CN" altLang="en-US" smtClean="0">
                <a:latin typeface="微软雅黑"/>
                <a:ea typeface="微软雅黑"/>
              </a:rPr>
              <a:t>．工农武装割据局面已经形成</a:t>
            </a:r>
          </a:p>
          <a:p>
            <a:pPr marL="0" indent="0">
              <a:lnSpc>
                <a:spcPct val="150000"/>
              </a:lnSpc>
              <a:buFont typeface="Wingdings" panose="05000000000000000000" pitchFamily="2" charset="2"/>
              <a:buNone/>
            </a:pPr>
            <a:r>
              <a:rPr lang="en-US" altLang="zh-CN" smtClean="0">
                <a:latin typeface="微软雅黑"/>
                <a:ea typeface="微软雅黑"/>
              </a:rPr>
              <a:t>C</a:t>
            </a:r>
            <a:r>
              <a:rPr lang="zh-CN" altLang="en-US" smtClean="0">
                <a:latin typeface="微软雅黑"/>
                <a:ea typeface="微软雅黑"/>
              </a:rPr>
              <a:t>．统一战线范围进一步扩大            </a:t>
            </a:r>
            <a:r>
              <a:rPr lang="en-US" altLang="zh-CN" b="1" smtClean="0">
                <a:solidFill>
                  <a:srgbClr val="1273A3"/>
                </a:solidFill>
                <a:latin typeface="微软雅黑"/>
                <a:ea typeface="微软雅黑"/>
              </a:rPr>
              <a:t>D</a:t>
            </a:r>
            <a:r>
              <a:rPr lang="zh-CN" altLang="en-US" b="1" smtClean="0">
                <a:solidFill>
                  <a:srgbClr val="1273A3"/>
                </a:solidFill>
                <a:latin typeface="微软雅黑"/>
                <a:ea typeface="微软雅黑"/>
              </a:rPr>
              <a:t>．国共力量对比变化趋势加强</a:t>
            </a:r>
          </a:p>
        </p:txBody>
      </p:sp>
      <p:sp>
        <p:nvSpPr>
          <p:cNvPr id="210946"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p:txBody>
      </p:sp>
    </p:spTree>
  </p:cSld>
  <p:clrMapOvr>
    <a:masterClrMapping/>
  </p:clrMapOvr>
  <p:transition spd="slow"/>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1969" name="内容占位符 2"/>
          <p:cNvSpPr>
            <a:spLocks noGrp="1"/>
          </p:cNvSpPr>
          <p:nvPr>
            <p:ph idx="1"/>
          </p:nvPr>
        </p:nvSpPr>
        <p:spPr>
          <a:xfrm>
            <a:off x="554038" y="1447800"/>
            <a:ext cx="10515600" cy="4351338"/>
          </a:xfrm>
        </p:spPr>
        <p:txBody>
          <a:bodyPr/>
          <a:lstStyle/>
          <a:p>
            <a:pPr marL="0" indent="0">
              <a:buFont typeface="Wingdings" panose="05000000000000000000" pitchFamily="2" charset="2"/>
              <a:buNone/>
            </a:pPr>
            <a:r>
              <a:rPr lang="en-US" altLang="zh-CN" sz="2800" smtClean="0">
                <a:latin typeface="微软雅黑"/>
                <a:ea typeface="微软雅黑"/>
                <a:sym typeface="+mn-ea"/>
              </a:rPr>
              <a:t>3.</a:t>
            </a:r>
            <a:r>
              <a:rPr lang="zh-CN" altLang="en-US" sz="2800" smtClean="0">
                <a:latin typeface="微软雅黑"/>
                <a:ea typeface="微软雅黑"/>
                <a:sym typeface="+mn-ea"/>
              </a:rPr>
              <a:t>最大限度地挖掘题干（提取有效信息）：</a:t>
            </a:r>
          </a:p>
          <a:p>
            <a:pPr marL="0" indent="0">
              <a:lnSpc>
                <a:spcPct val="150000"/>
              </a:lnSpc>
              <a:buFont typeface="Wingdings" panose="05000000000000000000" pitchFamily="2" charset="2"/>
              <a:buNone/>
            </a:pPr>
            <a:r>
              <a:rPr lang="en-US" altLang="zh-CN" smtClean="0">
                <a:latin typeface="微软雅黑"/>
                <a:ea typeface="微软雅黑"/>
              </a:rPr>
              <a:t>33</a:t>
            </a:r>
            <a:r>
              <a:rPr lang="zh-CN" altLang="en-US" smtClean="0">
                <a:latin typeface="微软雅黑"/>
                <a:ea typeface="微软雅黑"/>
              </a:rPr>
              <a:t>．（</a:t>
            </a:r>
            <a:r>
              <a:rPr lang="en-US" altLang="zh-CN" smtClean="0">
                <a:latin typeface="微软雅黑"/>
                <a:ea typeface="微软雅黑"/>
              </a:rPr>
              <a:t>2017·</a:t>
            </a:r>
            <a:r>
              <a:rPr lang="zh-CN" altLang="en-US" smtClean="0">
                <a:latin typeface="微软雅黑"/>
                <a:ea typeface="微软雅黑"/>
              </a:rPr>
              <a:t>全国</a:t>
            </a:r>
            <a:r>
              <a:rPr lang="en-US" altLang="zh-CN" smtClean="0">
                <a:latin typeface="微软雅黑"/>
                <a:ea typeface="微软雅黑"/>
              </a:rPr>
              <a:t>Ⅱ</a:t>
            </a:r>
            <a:r>
              <a:rPr lang="zh-CN" altLang="en-US" smtClean="0">
                <a:latin typeface="微软雅黑"/>
                <a:ea typeface="微软雅黑"/>
              </a:rPr>
              <a:t>卷）</a:t>
            </a:r>
            <a:r>
              <a:rPr lang="en-US" altLang="zh-CN" smtClean="0">
                <a:latin typeface="微软雅黑"/>
                <a:ea typeface="微软雅黑"/>
              </a:rPr>
              <a:t>13 </a:t>
            </a:r>
            <a:r>
              <a:rPr lang="zh-CN" altLang="en-US" smtClean="0">
                <a:latin typeface="微软雅黑"/>
                <a:ea typeface="微软雅黑"/>
              </a:rPr>
              <a:t>世纪后半期，佛罗伦萨市政府决定扩建一座小而简陋的教堂，并专门发布公告称，教堂要与“佛罗伦萨的众多市民的意志结合而成的高贵的心灵相一致”。这反映出，当时佛罗伦萨</a:t>
            </a:r>
          </a:p>
          <a:p>
            <a:pPr marL="0" indent="0">
              <a:lnSpc>
                <a:spcPct val="150000"/>
              </a:lnSpc>
              <a:buFont typeface="Wingdings" panose="05000000000000000000" pitchFamily="2" charset="2"/>
              <a:buNone/>
            </a:pPr>
            <a:r>
              <a:rPr lang="en-US" altLang="zh-CN" b="1" smtClean="0">
                <a:solidFill>
                  <a:srgbClr val="1273A3"/>
                </a:solidFill>
                <a:latin typeface="微软雅黑"/>
                <a:ea typeface="微软雅黑"/>
              </a:rPr>
              <a:t>A</a:t>
            </a:r>
            <a:r>
              <a:rPr lang="zh-CN" altLang="en-US" b="1" smtClean="0">
                <a:solidFill>
                  <a:srgbClr val="1273A3"/>
                </a:solidFill>
                <a:latin typeface="微软雅黑"/>
                <a:ea typeface="微软雅黑"/>
              </a:rPr>
              <a:t>．工商业阶层成长壮大</a:t>
            </a:r>
            <a:r>
              <a:rPr lang="zh-CN" altLang="en-US" smtClean="0">
                <a:latin typeface="微软雅黑"/>
                <a:ea typeface="微软雅黑"/>
              </a:rPr>
              <a:t>                  </a:t>
            </a:r>
            <a:r>
              <a:rPr lang="en-US" altLang="zh-CN" smtClean="0">
                <a:latin typeface="微软雅黑"/>
                <a:ea typeface="微软雅黑"/>
              </a:rPr>
              <a:t>B</a:t>
            </a:r>
            <a:r>
              <a:rPr lang="zh-CN" altLang="en-US" smtClean="0">
                <a:latin typeface="微软雅黑"/>
                <a:ea typeface="微软雅黑"/>
              </a:rPr>
              <a:t>．人文主义广泛传播</a:t>
            </a:r>
          </a:p>
          <a:p>
            <a:pPr marL="0" indent="0">
              <a:lnSpc>
                <a:spcPct val="150000"/>
              </a:lnSpc>
              <a:buFont typeface="Wingdings" panose="05000000000000000000" pitchFamily="2" charset="2"/>
              <a:buNone/>
            </a:pPr>
            <a:r>
              <a:rPr lang="en-US" altLang="zh-CN" smtClean="0">
                <a:latin typeface="微软雅黑"/>
                <a:ea typeface="微软雅黑"/>
              </a:rPr>
              <a:t>C</a:t>
            </a:r>
            <a:r>
              <a:rPr lang="zh-CN" altLang="en-US" smtClean="0">
                <a:latin typeface="微软雅黑"/>
                <a:ea typeface="微软雅黑"/>
              </a:rPr>
              <a:t>．教会权威进一步提升                  </a:t>
            </a:r>
            <a:r>
              <a:rPr lang="en-US" altLang="zh-CN" smtClean="0">
                <a:latin typeface="微软雅黑"/>
                <a:ea typeface="微软雅黑"/>
              </a:rPr>
              <a:t>D</a:t>
            </a:r>
            <a:r>
              <a:rPr lang="zh-CN" altLang="en-US" smtClean="0">
                <a:latin typeface="微软雅黑"/>
                <a:ea typeface="微软雅黑"/>
              </a:rPr>
              <a:t>．新教理论初步形成</a:t>
            </a:r>
          </a:p>
        </p:txBody>
      </p:sp>
      <p:sp>
        <p:nvSpPr>
          <p:cNvPr id="211970"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2225" name="组合 4"/>
          <p:cNvGrpSpPr>
            <a:grpSpLocks/>
          </p:cNvGrpSpPr>
          <p:nvPr/>
        </p:nvGrpSpPr>
        <p:grpSpPr bwMode="auto">
          <a:xfrm>
            <a:off x="1657350" y="2909888"/>
            <a:ext cx="9215438" cy="736600"/>
            <a:chOff x="1221225" y="2400306"/>
            <a:chExt cx="9215548" cy="736573"/>
          </a:xfrm>
        </p:grpSpPr>
        <p:grpSp>
          <p:nvGrpSpPr>
            <p:cNvPr id="52226" name="组合 17"/>
            <p:cNvGrpSpPr>
              <a:grpSpLocks/>
            </p:cNvGrpSpPr>
            <p:nvPr/>
          </p:nvGrpSpPr>
          <p:grpSpPr bwMode="auto">
            <a:xfrm>
              <a:off x="1324305" y="2400306"/>
              <a:ext cx="9112468" cy="736573"/>
              <a:chOff x="6601643" y="1988840"/>
              <a:chExt cx="4104456" cy="736573"/>
            </a:xfrm>
          </p:grpSpPr>
          <p:sp>
            <p:nvSpPr>
              <p:cNvPr id="19" name="圆角矩形 18"/>
              <p:cNvSpPr/>
              <p:nvPr/>
            </p:nvSpPr>
            <p:spPr>
              <a:xfrm>
                <a:off x="6601692" y="2220607"/>
                <a:ext cx="4104407" cy="504806"/>
              </a:xfrm>
              <a:prstGeom prst="roundRect">
                <a:avLst/>
              </a:prstGeom>
              <a:noFill/>
              <a:ln>
                <a:solidFill>
                  <a:srgbClr val="1273A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323850" fontAlgn="auto">
                  <a:spcBef>
                    <a:spcPts val="0"/>
                  </a:spcBef>
                  <a:spcAft>
                    <a:spcPts val="0"/>
                  </a:spcAft>
                  <a:defRPr/>
                </a:pPr>
                <a:r>
                  <a:rPr lang="zh-CN" altLang="en-US" sz="2000" dirty="0">
                    <a:latin typeface="微软雅黑" panose="020B0503020204020204" charset="-122"/>
                    <a:ea typeface="微软雅黑" panose="020B0503020204020204" charset="-122"/>
                  </a:rPr>
                  <a:t>面试概述</a:t>
                </a:r>
              </a:p>
            </p:txBody>
          </p:sp>
          <p:sp>
            <p:nvSpPr>
              <p:cNvPr id="20" name="圆角矩形 19"/>
              <p:cNvSpPr/>
              <p:nvPr/>
            </p:nvSpPr>
            <p:spPr>
              <a:xfrm>
                <a:off x="9481927" y="1988840"/>
                <a:ext cx="1008225" cy="484169"/>
              </a:xfrm>
              <a:prstGeom prst="roundRect">
                <a:avLst>
                  <a:gd name="adj" fmla="val 972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b="1" dirty="0">
                    <a:solidFill>
                      <a:srgbClr val="1273A3"/>
                    </a:solidFill>
                    <a:latin typeface="微软雅黑" panose="020B0503020204020204" charset="-122"/>
                    <a:ea typeface="微软雅黑" panose="020B0503020204020204" charset="-122"/>
                  </a:rPr>
                  <a:t>第三部分</a:t>
                </a:r>
                <a:endParaRPr lang="zh-CN" altLang="en-US" b="1" dirty="0">
                  <a:solidFill>
                    <a:srgbClr val="1273A3"/>
                  </a:solidFill>
                  <a:latin typeface="微软雅黑" panose="020B0503020204020204" charset="-122"/>
                  <a:ea typeface="微软雅黑" panose="020B0503020204020204" charset="-122"/>
                </a:endParaRPr>
              </a:p>
            </p:txBody>
          </p:sp>
        </p:grpSp>
        <p:sp>
          <p:nvSpPr>
            <p:cNvPr id="52227" name="文本框 20"/>
            <p:cNvSpPr txBox="1">
              <a:spLocks noChangeArrowheads="1"/>
            </p:cNvSpPr>
            <p:nvPr/>
          </p:nvSpPr>
          <p:spPr bwMode="auto">
            <a:xfrm>
              <a:off x="1221225" y="2684796"/>
              <a:ext cx="5983831" cy="400110"/>
            </a:xfrm>
            <a:prstGeom prst="rect">
              <a:avLst/>
            </a:prstGeom>
            <a:noFill/>
            <a:ln w="9525">
              <a:noFill/>
              <a:miter lim="800000"/>
              <a:headEnd/>
              <a:tailEnd/>
            </a:ln>
          </p:spPr>
          <p:txBody>
            <a:bodyPr>
              <a:spAutoFit/>
            </a:bodyPr>
            <a:lstStyle/>
            <a:p>
              <a:pPr algn="ctr"/>
              <a:r>
                <a:rPr lang="zh-CN" altLang="en-US" sz="2000" b="1">
                  <a:latin typeface="微软雅黑"/>
                  <a:ea typeface="微软雅黑"/>
                  <a:cs typeface="微软雅黑"/>
                  <a:sym typeface="+mn-ea"/>
                </a:rPr>
                <a:t>三、千万次问</a:t>
              </a:r>
              <a:endParaRPr lang="zh-CN" altLang="en-US" sz="2000" b="1">
                <a:latin typeface="微软雅黑"/>
                <a:ea typeface="微软雅黑"/>
                <a:cs typeface="微软雅黑"/>
              </a:endParaRPr>
            </a:p>
          </p:txBody>
        </p:sp>
      </p:grpSp>
    </p:spTree>
  </p:cSld>
  <p:clrMapOvr>
    <a:masterClrMapping/>
  </p:clrMapOvr>
  <p:transition spd="slow"/>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2993" name="内容占位符 2"/>
          <p:cNvSpPr>
            <a:spLocks noGrp="1"/>
          </p:cNvSpPr>
          <p:nvPr>
            <p:ph idx="1"/>
          </p:nvPr>
        </p:nvSpPr>
        <p:spPr>
          <a:xfrm>
            <a:off x="554038" y="1447800"/>
            <a:ext cx="10515600" cy="4351338"/>
          </a:xfrm>
        </p:spPr>
        <p:txBody>
          <a:bodyPr/>
          <a:lstStyle/>
          <a:p>
            <a:pPr marL="0" indent="0">
              <a:buFont typeface="Wingdings" panose="05000000000000000000" pitchFamily="2" charset="2"/>
              <a:buNone/>
            </a:pPr>
            <a:r>
              <a:rPr lang="en-US" altLang="zh-CN" sz="2800" smtClean="0">
                <a:latin typeface="微软雅黑"/>
                <a:ea typeface="微软雅黑"/>
                <a:sym typeface="+mn-ea"/>
              </a:rPr>
              <a:t>3.</a:t>
            </a:r>
            <a:r>
              <a:rPr lang="zh-CN" altLang="en-US" sz="2800" smtClean="0">
                <a:latin typeface="微软雅黑"/>
                <a:ea typeface="微软雅黑"/>
                <a:sym typeface="+mn-ea"/>
              </a:rPr>
              <a:t>最大限度地挖掘题干（提取有效信息）：</a:t>
            </a:r>
          </a:p>
          <a:p>
            <a:pPr marL="0" indent="0">
              <a:lnSpc>
                <a:spcPct val="150000"/>
              </a:lnSpc>
              <a:buFont typeface="Wingdings" panose="05000000000000000000" pitchFamily="2" charset="2"/>
              <a:buNone/>
            </a:pPr>
            <a:r>
              <a:rPr lang="en-US" altLang="zh-CN" smtClean="0">
                <a:latin typeface="微软雅黑"/>
                <a:ea typeface="微软雅黑"/>
              </a:rPr>
              <a:t>31</a:t>
            </a:r>
            <a:r>
              <a:rPr lang="zh-CN" altLang="en-US" smtClean="0">
                <a:latin typeface="微软雅黑"/>
                <a:ea typeface="微软雅黑"/>
              </a:rPr>
              <a:t>．（</a:t>
            </a:r>
            <a:r>
              <a:rPr lang="en-US" altLang="zh-CN" smtClean="0">
                <a:latin typeface="微软雅黑"/>
                <a:ea typeface="微软雅黑"/>
              </a:rPr>
              <a:t>2017·</a:t>
            </a:r>
            <a:r>
              <a:rPr lang="zh-CN" altLang="en-US" smtClean="0">
                <a:latin typeface="微软雅黑"/>
                <a:ea typeface="微软雅黑"/>
              </a:rPr>
              <a:t>全国</a:t>
            </a:r>
            <a:r>
              <a:rPr lang="en-US" altLang="zh-CN" smtClean="0">
                <a:latin typeface="微软雅黑"/>
                <a:ea typeface="微软雅黑"/>
              </a:rPr>
              <a:t>Ⅱ</a:t>
            </a:r>
            <a:r>
              <a:rPr lang="zh-CN" altLang="en-US" smtClean="0">
                <a:latin typeface="微软雅黑"/>
                <a:ea typeface="微软雅黑"/>
              </a:rPr>
              <a:t>卷）</a:t>
            </a:r>
            <a:r>
              <a:rPr lang="en-US" altLang="zh-CN" smtClean="0">
                <a:latin typeface="微软雅黑"/>
                <a:ea typeface="微软雅黑"/>
              </a:rPr>
              <a:t>1977</a:t>
            </a:r>
            <a:r>
              <a:rPr lang="zh-CN" altLang="en-US" smtClean="0">
                <a:latin typeface="微软雅黑"/>
                <a:ea typeface="微软雅黑"/>
              </a:rPr>
              <a:t>年，我国各大专院校录取新生</a:t>
            </a:r>
            <a:r>
              <a:rPr lang="en-US" altLang="zh-CN" smtClean="0">
                <a:latin typeface="微软雅黑"/>
                <a:ea typeface="微软雅黑"/>
              </a:rPr>
              <a:t>27</a:t>
            </a:r>
            <a:r>
              <a:rPr lang="zh-CN" altLang="en-US" smtClean="0">
                <a:latin typeface="微软雅黑"/>
                <a:ea typeface="微软雅黑"/>
              </a:rPr>
              <a:t>．</a:t>
            </a:r>
            <a:r>
              <a:rPr lang="en-US" altLang="zh-CN" smtClean="0">
                <a:latin typeface="微软雅黑"/>
                <a:ea typeface="微软雅黑"/>
              </a:rPr>
              <a:t>3</a:t>
            </a:r>
            <a:r>
              <a:rPr lang="zh-CN" altLang="en-US" smtClean="0">
                <a:latin typeface="微软雅黑"/>
                <a:ea typeface="微软雅黑"/>
              </a:rPr>
              <a:t>万人，至</a:t>
            </a:r>
            <a:r>
              <a:rPr lang="en-US" altLang="zh-CN" smtClean="0">
                <a:latin typeface="微软雅黑"/>
                <a:ea typeface="微软雅黑"/>
              </a:rPr>
              <a:t>1988</a:t>
            </a:r>
            <a:r>
              <a:rPr lang="zh-CN" altLang="en-US" smtClean="0">
                <a:latin typeface="微软雅黑"/>
                <a:ea typeface="微软雅黑"/>
              </a:rPr>
              <a:t>年高校在校生总规模达</a:t>
            </a:r>
            <a:r>
              <a:rPr lang="en-US" altLang="zh-CN" smtClean="0">
                <a:latin typeface="微软雅黑"/>
                <a:ea typeface="微软雅黑"/>
              </a:rPr>
              <a:t>206</a:t>
            </a:r>
            <a:r>
              <a:rPr lang="zh-CN" altLang="en-US" smtClean="0">
                <a:latin typeface="微软雅黑"/>
                <a:ea typeface="微软雅黑"/>
              </a:rPr>
              <a:t>万人，</a:t>
            </a:r>
            <a:r>
              <a:rPr lang="en-US" altLang="zh-CN" smtClean="0">
                <a:latin typeface="微软雅黑"/>
                <a:ea typeface="微软雅黑"/>
              </a:rPr>
              <a:t>2001</a:t>
            </a:r>
            <a:r>
              <a:rPr lang="zh-CN" altLang="en-US" smtClean="0">
                <a:latin typeface="微软雅黑"/>
                <a:ea typeface="微软雅黑"/>
              </a:rPr>
              <a:t>年增长至</a:t>
            </a:r>
            <a:r>
              <a:rPr lang="en-US" altLang="zh-CN" smtClean="0">
                <a:latin typeface="微软雅黑"/>
                <a:ea typeface="微软雅黑"/>
              </a:rPr>
              <a:t>719</a:t>
            </a:r>
            <a:r>
              <a:rPr lang="zh-CN" altLang="en-US" smtClean="0">
                <a:latin typeface="微软雅黑"/>
                <a:ea typeface="微软雅黑"/>
              </a:rPr>
              <a:t>万人。在此期间，高等职业教育和各种形式的成人高等教育的入学人数也有很大增长。由此可知</a:t>
            </a:r>
          </a:p>
          <a:p>
            <a:pPr marL="0" indent="0">
              <a:lnSpc>
                <a:spcPct val="150000"/>
              </a:lnSpc>
              <a:buFont typeface="Wingdings" panose="05000000000000000000" pitchFamily="2" charset="2"/>
              <a:buNone/>
            </a:pPr>
            <a:r>
              <a:rPr lang="en-US" altLang="zh-CN" smtClean="0">
                <a:latin typeface="微软雅黑"/>
                <a:ea typeface="微软雅黑"/>
              </a:rPr>
              <a:t>A</a:t>
            </a:r>
            <a:r>
              <a:rPr lang="zh-CN" altLang="en-US" smtClean="0">
                <a:latin typeface="微软雅黑"/>
                <a:ea typeface="微软雅黑"/>
              </a:rPr>
              <a:t>．社会对专业人才的需求得到了解决</a:t>
            </a:r>
          </a:p>
          <a:p>
            <a:pPr marL="0" indent="0">
              <a:lnSpc>
                <a:spcPct val="150000"/>
              </a:lnSpc>
              <a:buFont typeface="Wingdings" panose="05000000000000000000" pitchFamily="2" charset="2"/>
              <a:buNone/>
            </a:pPr>
            <a:r>
              <a:rPr lang="en-US" altLang="zh-CN" smtClean="0">
                <a:latin typeface="微软雅黑"/>
                <a:ea typeface="微软雅黑"/>
              </a:rPr>
              <a:t>B</a:t>
            </a:r>
            <a:r>
              <a:rPr lang="zh-CN" altLang="en-US" smtClean="0">
                <a:latin typeface="微软雅黑"/>
                <a:ea typeface="微软雅黑"/>
              </a:rPr>
              <a:t>．高等教育实现了与生产劳动相结合</a:t>
            </a:r>
          </a:p>
          <a:p>
            <a:pPr marL="0" indent="0">
              <a:lnSpc>
                <a:spcPct val="150000"/>
              </a:lnSpc>
              <a:buFont typeface="Wingdings" panose="05000000000000000000" pitchFamily="2" charset="2"/>
              <a:buNone/>
            </a:pPr>
            <a:r>
              <a:rPr lang="en-US" altLang="zh-CN" b="1" smtClean="0">
                <a:solidFill>
                  <a:srgbClr val="1273A3"/>
                </a:solidFill>
                <a:latin typeface="微软雅黑"/>
                <a:ea typeface="微软雅黑"/>
              </a:rPr>
              <a:t>C</a:t>
            </a:r>
            <a:r>
              <a:rPr lang="zh-CN" altLang="en-US" b="1" smtClean="0">
                <a:solidFill>
                  <a:srgbClr val="1273A3"/>
                </a:solidFill>
                <a:latin typeface="微软雅黑"/>
                <a:ea typeface="微软雅黑"/>
              </a:rPr>
              <a:t>．人才选拔制度改革适应了经济社会发展</a:t>
            </a:r>
          </a:p>
          <a:p>
            <a:pPr marL="0" indent="0">
              <a:lnSpc>
                <a:spcPct val="150000"/>
              </a:lnSpc>
              <a:buFont typeface="Wingdings" panose="05000000000000000000" pitchFamily="2" charset="2"/>
              <a:buNone/>
            </a:pPr>
            <a:r>
              <a:rPr lang="en-US" altLang="zh-CN" smtClean="0">
                <a:latin typeface="微软雅黑"/>
                <a:ea typeface="微软雅黑"/>
              </a:rPr>
              <a:t>D</a:t>
            </a:r>
            <a:r>
              <a:rPr lang="zh-CN" altLang="en-US" smtClean="0">
                <a:latin typeface="微软雅黑"/>
                <a:ea typeface="微软雅黑"/>
              </a:rPr>
              <a:t>．恢复统一高考制度促进了高等教育的普及</a:t>
            </a:r>
          </a:p>
        </p:txBody>
      </p:sp>
      <p:sp>
        <p:nvSpPr>
          <p:cNvPr id="212994"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p:txBody>
      </p:sp>
    </p:spTree>
  </p:cSld>
  <p:clrMapOvr>
    <a:masterClrMapping/>
  </p:clrMapOvr>
  <p:transition spd="slow"/>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4017" name="内容占位符 2"/>
          <p:cNvSpPr>
            <a:spLocks noGrp="1"/>
          </p:cNvSpPr>
          <p:nvPr>
            <p:ph idx="1"/>
          </p:nvPr>
        </p:nvSpPr>
        <p:spPr>
          <a:xfrm>
            <a:off x="554038" y="1447800"/>
            <a:ext cx="10515600" cy="4351338"/>
          </a:xfrm>
        </p:spPr>
        <p:txBody>
          <a:bodyPr/>
          <a:lstStyle/>
          <a:p>
            <a:pPr marL="0" indent="0">
              <a:buFont typeface="Wingdings" panose="05000000000000000000" pitchFamily="2" charset="2"/>
              <a:buNone/>
            </a:pPr>
            <a:r>
              <a:rPr lang="en-US" altLang="zh-CN" sz="2800" smtClean="0">
                <a:latin typeface="微软雅黑"/>
                <a:ea typeface="微软雅黑"/>
                <a:sym typeface="+mn-ea"/>
              </a:rPr>
              <a:t>3.</a:t>
            </a:r>
            <a:r>
              <a:rPr lang="zh-CN" altLang="en-US" sz="2800" smtClean="0">
                <a:latin typeface="微软雅黑"/>
                <a:ea typeface="微软雅黑"/>
                <a:sym typeface="+mn-ea"/>
              </a:rPr>
              <a:t>最大限度地挖掘题干（提取有效信息）：</a:t>
            </a:r>
          </a:p>
          <a:p>
            <a:pPr marL="0" indent="0">
              <a:lnSpc>
                <a:spcPct val="150000"/>
              </a:lnSpc>
              <a:buFont typeface="Wingdings" panose="05000000000000000000" pitchFamily="2" charset="2"/>
              <a:buNone/>
            </a:pPr>
            <a:r>
              <a:rPr lang="zh-CN" altLang="en-US" smtClean="0">
                <a:latin typeface="微软雅黑"/>
                <a:ea typeface="微软雅黑"/>
              </a:rPr>
              <a:t>（</a:t>
            </a:r>
            <a:r>
              <a:rPr lang="en-US" altLang="zh-CN" smtClean="0">
                <a:latin typeface="微软雅黑"/>
                <a:ea typeface="微软雅黑"/>
              </a:rPr>
              <a:t>2014·</a:t>
            </a:r>
            <a:r>
              <a:rPr lang="zh-CN" altLang="en-US" smtClean="0">
                <a:latin typeface="微软雅黑"/>
                <a:ea typeface="微软雅黑"/>
              </a:rPr>
              <a:t>全国</a:t>
            </a:r>
            <a:r>
              <a:rPr lang="en-US" altLang="zh-CN" smtClean="0">
                <a:latin typeface="微软雅黑"/>
                <a:ea typeface="微软雅黑"/>
              </a:rPr>
              <a:t>Ⅰ</a:t>
            </a:r>
            <a:r>
              <a:rPr lang="zh-CN" altLang="en-US" smtClean="0">
                <a:latin typeface="微软雅黑"/>
                <a:ea typeface="微软雅黑"/>
              </a:rPr>
              <a:t>卷</a:t>
            </a:r>
            <a:r>
              <a:rPr lang="en-US" altLang="zh-CN" smtClean="0">
                <a:latin typeface="微软雅黑"/>
                <a:ea typeface="微软雅黑"/>
              </a:rPr>
              <a:t>·30</a:t>
            </a:r>
            <a:r>
              <a:rPr lang="zh-CN" altLang="en-US" smtClean="0">
                <a:latin typeface="微软雅黑"/>
                <a:ea typeface="微软雅黑"/>
              </a:rPr>
              <a:t>）．</a:t>
            </a:r>
            <a:r>
              <a:rPr lang="en-US" altLang="zh-CN" smtClean="0">
                <a:latin typeface="微软雅黑"/>
                <a:ea typeface="微软雅黑"/>
              </a:rPr>
              <a:t>20</a:t>
            </a:r>
            <a:r>
              <a:rPr lang="zh-CN" altLang="en-US" smtClean="0">
                <a:latin typeface="微软雅黑"/>
                <a:ea typeface="微软雅黑"/>
              </a:rPr>
              <a:t>世纪</a:t>
            </a:r>
            <a:r>
              <a:rPr lang="en-US" altLang="zh-CN" smtClean="0">
                <a:latin typeface="微软雅黑"/>
                <a:ea typeface="微软雅黑"/>
              </a:rPr>
              <a:t>20</a:t>
            </a:r>
            <a:r>
              <a:rPr lang="zh-CN" altLang="en-US" smtClean="0">
                <a:latin typeface="微软雅黑"/>
                <a:ea typeface="微软雅黑"/>
              </a:rPr>
              <a:t>年代，上海成为中国电影的制作中心，当时上海放映的各种影片中，外国片与国产片比例约为</a:t>
            </a:r>
            <a:r>
              <a:rPr lang="en-US" altLang="zh-CN" smtClean="0">
                <a:latin typeface="微软雅黑"/>
                <a:ea typeface="微软雅黑"/>
              </a:rPr>
              <a:t>2:1</a:t>
            </a:r>
            <a:r>
              <a:rPr lang="zh-CN" altLang="en-US" smtClean="0">
                <a:latin typeface="微软雅黑"/>
                <a:ea typeface="微软雅黑"/>
              </a:rPr>
              <a:t>；而在北京和天津，这一比例高达</a:t>
            </a:r>
            <a:r>
              <a:rPr lang="en-US" altLang="zh-CN" smtClean="0">
                <a:latin typeface="微软雅黑"/>
                <a:ea typeface="微软雅黑"/>
              </a:rPr>
              <a:t>5:1</a:t>
            </a:r>
            <a:r>
              <a:rPr lang="zh-CN" altLang="en-US" smtClean="0">
                <a:latin typeface="微软雅黑"/>
                <a:ea typeface="微软雅黑"/>
              </a:rPr>
              <a:t>甚至</a:t>
            </a:r>
            <a:r>
              <a:rPr lang="en-US" altLang="zh-CN" smtClean="0">
                <a:latin typeface="微软雅黑"/>
                <a:ea typeface="微软雅黑"/>
              </a:rPr>
              <a:t>6:1</a:t>
            </a:r>
            <a:r>
              <a:rPr lang="zh-CN" altLang="en-US" smtClean="0">
                <a:latin typeface="微软雅黑"/>
                <a:ea typeface="微软雅黑"/>
              </a:rPr>
              <a:t>．上海与京津放映中外电影比例不同，能够说明这一现象的应是</a:t>
            </a:r>
          </a:p>
          <a:p>
            <a:pPr marL="0" indent="0">
              <a:lnSpc>
                <a:spcPct val="150000"/>
              </a:lnSpc>
              <a:buFont typeface="Wingdings" panose="05000000000000000000" pitchFamily="2" charset="2"/>
              <a:buNone/>
            </a:pPr>
            <a:r>
              <a:rPr lang="en-US" altLang="zh-CN" smtClean="0">
                <a:latin typeface="微软雅黑"/>
                <a:ea typeface="微软雅黑"/>
              </a:rPr>
              <a:t>A</a:t>
            </a:r>
            <a:r>
              <a:rPr lang="zh-CN" altLang="en-US" smtClean="0">
                <a:latin typeface="微软雅黑"/>
                <a:ea typeface="微软雅黑"/>
              </a:rPr>
              <a:t>．外国电影的制作水平较高           </a:t>
            </a:r>
          </a:p>
          <a:p>
            <a:pPr marL="0" indent="0">
              <a:lnSpc>
                <a:spcPct val="150000"/>
              </a:lnSpc>
              <a:buFont typeface="Wingdings" panose="05000000000000000000" pitchFamily="2" charset="2"/>
              <a:buNone/>
            </a:pPr>
            <a:r>
              <a:rPr lang="en-US" altLang="zh-CN" smtClean="0">
                <a:latin typeface="微软雅黑"/>
                <a:ea typeface="微软雅黑"/>
              </a:rPr>
              <a:t>B</a:t>
            </a:r>
            <a:r>
              <a:rPr lang="zh-CN" altLang="en-US" smtClean="0">
                <a:latin typeface="微软雅黑"/>
                <a:ea typeface="微软雅黑"/>
              </a:rPr>
              <a:t>．京津民众对外来事物更具热情</a:t>
            </a:r>
          </a:p>
          <a:p>
            <a:pPr marL="0" indent="0">
              <a:lnSpc>
                <a:spcPct val="150000"/>
              </a:lnSpc>
              <a:buFont typeface="Wingdings" panose="05000000000000000000" pitchFamily="2" charset="2"/>
              <a:buNone/>
            </a:pPr>
            <a:r>
              <a:rPr lang="en-US" altLang="zh-CN" b="1" smtClean="0">
                <a:solidFill>
                  <a:srgbClr val="1273A3"/>
                </a:solidFill>
                <a:latin typeface="微软雅黑"/>
                <a:ea typeface="微软雅黑"/>
              </a:rPr>
              <a:t>C</a:t>
            </a:r>
            <a:r>
              <a:rPr lang="zh-CN" altLang="en-US" b="1" smtClean="0">
                <a:solidFill>
                  <a:srgbClr val="1273A3"/>
                </a:solidFill>
                <a:latin typeface="微软雅黑"/>
                <a:ea typeface="微软雅黑"/>
              </a:rPr>
              <a:t>．中国电影拷贝流通税费重           </a:t>
            </a:r>
          </a:p>
          <a:p>
            <a:pPr marL="0" indent="0">
              <a:lnSpc>
                <a:spcPct val="150000"/>
              </a:lnSpc>
              <a:buFont typeface="Wingdings" panose="05000000000000000000" pitchFamily="2" charset="2"/>
              <a:buNone/>
            </a:pPr>
            <a:r>
              <a:rPr lang="en-US" altLang="zh-CN" smtClean="0">
                <a:latin typeface="微软雅黑"/>
                <a:ea typeface="微软雅黑"/>
              </a:rPr>
              <a:t>D</a:t>
            </a:r>
            <a:r>
              <a:rPr lang="zh-CN" altLang="en-US" smtClean="0">
                <a:latin typeface="微软雅黑"/>
                <a:ea typeface="微软雅黑"/>
              </a:rPr>
              <a:t>．上海民众的社会心态更为开放</a:t>
            </a:r>
          </a:p>
        </p:txBody>
      </p:sp>
      <p:sp>
        <p:nvSpPr>
          <p:cNvPr id="214018"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p:txBody>
      </p:sp>
    </p:spTree>
  </p:cSld>
  <p:clrMapOvr>
    <a:masterClrMapping/>
  </p:clrMapOvr>
  <p:transition spd="slow"/>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41" name="内容占位符 2"/>
          <p:cNvSpPr>
            <a:spLocks noGrp="1"/>
          </p:cNvSpPr>
          <p:nvPr>
            <p:ph idx="1"/>
          </p:nvPr>
        </p:nvSpPr>
        <p:spPr>
          <a:xfrm>
            <a:off x="554038" y="1447800"/>
            <a:ext cx="10515600" cy="4351338"/>
          </a:xfrm>
        </p:spPr>
        <p:txBody>
          <a:bodyPr/>
          <a:lstStyle/>
          <a:p>
            <a:pPr marL="0" indent="0">
              <a:buFont typeface="Wingdings" panose="05000000000000000000" pitchFamily="2" charset="2"/>
              <a:buNone/>
            </a:pPr>
            <a:r>
              <a:rPr lang="en-US" altLang="zh-CN" sz="2800" smtClean="0">
                <a:latin typeface="微软雅黑"/>
                <a:ea typeface="微软雅黑"/>
                <a:sym typeface="+mn-ea"/>
              </a:rPr>
              <a:t>3.</a:t>
            </a:r>
            <a:r>
              <a:rPr lang="zh-CN" altLang="en-US" sz="2800" smtClean="0">
                <a:latin typeface="微软雅黑"/>
                <a:ea typeface="微软雅黑"/>
                <a:sym typeface="+mn-ea"/>
              </a:rPr>
              <a:t>最大限度地挖掘题干（提取有效信息）：</a:t>
            </a:r>
          </a:p>
          <a:p>
            <a:pPr marL="0" indent="0">
              <a:lnSpc>
                <a:spcPct val="150000"/>
              </a:lnSpc>
              <a:buFont typeface="Wingdings" panose="05000000000000000000" pitchFamily="2" charset="2"/>
              <a:buNone/>
            </a:pPr>
            <a:r>
              <a:rPr lang="zh-CN" altLang="en-US" smtClean="0">
                <a:latin typeface="微软雅黑"/>
                <a:ea typeface="微软雅黑"/>
              </a:rPr>
              <a:t>（</a:t>
            </a:r>
            <a:r>
              <a:rPr lang="en-US" altLang="zh-CN" smtClean="0">
                <a:latin typeface="微软雅黑"/>
                <a:ea typeface="微软雅黑"/>
              </a:rPr>
              <a:t>2015·</a:t>
            </a:r>
            <a:r>
              <a:rPr lang="zh-CN" altLang="en-US" smtClean="0">
                <a:latin typeface="微软雅黑"/>
                <a:ea typeface="微软雅黑"/>
              </a:rPr>
              <a:t>全国</a:t>
            </a:r>
            <a:r>
              <a:rPr lang="en-US" altLang="zh-CN" smtClean="0">
                <a:latin typeface="微软雅黑"/>
                <a:ea typeface="微软雅黑"/>
              </a:rPr>
              <a:t>Ⅰ</a:t>
            </a:r>
            <a:r>
              <a:rPr lang="zh-CN" altLang="en-US" smtClean="0">
                <a:latin typeface="微软雅黑"/>
                <a:ea typeface="微软雅黑"/>
              </a:rPr>
              <a:t>卷</a:t>
            </a:r>
            <a:r>
              <a:rPr lang="en-US" altLang="zh-CN" smtClean="0">
                <a:latin typeface="微软雅黑"/>
                <a:ea typeface="微软雅黑"/>
              </a:rPr>
              <a:t>· 25</a:t>
            </a:r>
            <a:r>
              <a:rPr lang="zh-CN" altLang="en-US" smtClean="0">
                <a:latin typeface="微软雅黑"/>
                <a:ea typeface="微软雅黑"/>
              </a:rPr>
              <a:t>）．两汉时期，皇帝的舅舅、外祖父按例封侯；若皇帝幼小，执政大臣也主要从他们之中选择。这被当时人视为“安宗庙，重社稷”的“汉家之制”。汉代出现外戚干政的背景是 </a:t>
            </a:r>
          </a:p>
          <a:p>
            <a:pPr marL="0" indent="0">
              <a:lnSpc>
                <a:spcPct val="150000"/>
              </a:lnSpc>
              <a:buFont typeface="Wingdings" panose="05000000000000000000" pitchFamily="2" charset="2"/>
              <a:buNone/>
            </a:pPr>
            <a:r>
              <a:rPr lang="en-US" altLang="zh-CN" smtClean="0">
                <a:latin typeface="微软雅黑"/>
                <a:ea typeface="微软雅黑"/>
              </a:rPr>
              <a:t>A</a:t>
            </a:r>
            <a:r>
              <a:rPr lang="zh-CN" altLang="en-US" smtClean="0">
                <a:latin typeface="微软雅黑"/>
                <a:ea typeface="微软雅黑"/>
              </a:rPr>
              <a:t>．皇帝依靠外戚抑制相权            </a:t>
            </a:r>
            <a:r>
              <a:rPr lang="en-US" altLang="zh-CN" smtClean="0">
                <a:latin typeface="微软雅黑"/>
                <a:ea typeface="微软雅黑"/>
              </a:rPr>
              <a:t>B</a:t>
            </a:r>
            <a:r>
              <a:rPr lang="zh-CN" altLang="en-US" smtClean="0">
                <a:latin typeface="微软雅黑"/>
                <a:ea typeface="微软雅黑"/>
              </a:rPr>
              <a:t>．“家天下”观念根深蒂固   </a:t>
            </a:r>
          </a:p>
          <a:p>
            <a:pPr marL="0" indent="0">
              <a:lnSpc>
                <a:spcPct val="150000"/>
              </a:lnSpc>
              <a:buFont typeface="Wingdings" panose="05000000000000000000" pitchFamily="2" charset="2"/>
              <a:buNone/>
            </a:pPr>
            <a:r>
              <a:rPr lang="en-US" altLang="zh-CN" b="1" smtClean="0">
                <a:solidFill>
                  <a:srgbClr val="1273A3"/>
                </a:solidFill>
                <a:latin typeface="微软雅黑"/>
                <a:ea typeface="微软雅黑"/>
              </a:rPr>
              <a:t>C</a:t>
            </a:r>
            <a:r>
              <a:rPr lang="zh-CN" altLang="en-US" b="1" smtClean="0">
                <a:solidFill>
                  <a:srgbClr val="1273A3"/>
                </a:solidFill>
                <a:latin typeface="微软雅黑"/>
                <a:ea typeface="微软雅黑"/>
              </a:rPr>
              <a:t>．母族亲属关系受到重视            </a:t>
            </a:r>
            <a:r>
              <a:rPr lang="en-US" altLang="zh-CN" smtClean="0">
                <a:latin typeface="微软雅黑"/>
                <a:ea typeface="微软雅黑"/>
              </a:rPr>
              <a:t>D</a:t>
            </a:r>
            <a:r>
              <a:rPr lang="zh-CN" altLang="en-US" smtClean="0">
                <a:latin typeface="微软雅黑"/>
                <a:ea typeface="微软雅黑"/>
              </a:rPr>
              <a:t>．刘氏同姓诸侯王势力强大 </a:t>
            </a:r>
          </a:p>
        </p:txBody>
      </p:sp>
      <p:sp>
        <p:nvSpPr>
          <p:cNvPr id="215042"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p:txBody>
      </p:sp>
    </p:spTree>
  </p:cSld>
  <p:clrMapOvr>
    <a:masterClrMapping/>
  </p:clrMapOvr>
  <p:transition spd="slow"/>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6065" name="内容占位符 2"/>
          <p:cNvSpPr>
            <a:spLocks noGrp="1"/>
          </p:cNvSpPr>
          <p:nvPr>
            <p:ph idx="1"/>
          </p:nvPr>
        </p:nvSpPr>
        <p:spPr>
          <a:xfrm>
            <a:off x="554038" y="1447800"/>
            <a:ext cx="10515600" cy="4351338"/>
          </a:xfrm>
        </p:spPr>
        <p:txBody>
          <a:bodyPr/>
          <a:lstStyle/>
          <a:p>
            <a:pPr marL="0" indent="0">
              <a:buFont typeface="Wingdings" panose="05000000000000000000" pitchFamily="2" charset="2"/>
              <a:buNone/>
            </a:pPr>
            <a:r>
              <a:rPr lang="en-US" altLang="zh-CN" sz="2800" smtClean="0">
                <a:latin typeface="微软雅黑"/>
                <a:ea typeface="微软雅黑"/>
                <a:sym typeface="+mn-ea"/>
              </a:rPr>
              <a:t>3.</a:t>
            </a:r>
            <a:r>
              <a:rPr lang="zh-CN" altLang="en-US" sz="2800" smtClean="0">
                <a:latin typeface="微软雅黑"/>
                <a:ea typeface="微软雅黑"/>
                <a:sym typeface="+mn-ea"/>
              </a:rPr>
              <a:t>最大限度地挖掘题干（提取有效信息）：</a:t>
            </a:r>
          </a:p>
          <a:p>
            <a:pPr marL="0" indent="0">
              <a:lnSpc>
                <a:spcPct val="150000"/>
              </a:lnSpc>
              <a:buFont typeface="Wingdings" panose="05000000000000000000" pitchFamily="2" charset="2"/>
              <a:buNone/>
            </a:pPr>
            <a:r>
              <a:rPr lang="zh-CN" altLang="en-US" smtClean="0">
                <a:latin typeface="微软雅黑"/>
                <a:ea typeface="微软雅黑"/>
              </a:rPr>
              <a:t>（</a:t>
            </a:r>
            <a:r>
              <a:rPr lang="en-US" altLang="zh-CN" smtClean="0">
                <a:latin typeface="微软雅黑"/>
                <a:ea typeface="微软雅黑"/>
              </a:rPr>
              <a:t>2008</a:t>
            </a:r>
            <a:r>
              <a:rPr lang="zh-CN" altLang="en-US" smtClean="0">
                <a:latin typeface="微软雅黑"/>
                <a:ea typeface="微软雅黑"/>
              </a:rPr>
              <a:t>年 课标卷 选做</a:t>
            </a:r>
            <a:r>
              <a:rPr lang="en-US" altLang="zh-CN" smtClean="0">
                <a:latin typeface="微软雅黑"/>
                <a:ea typeface="微软雅黑"/>
              </a:rPr>
              <a:t>-</a:t>
            </a:r>
            <a:r>
              <a:rPr lang="zh-CN" altLang="en-US" smtClean="0">
                <a:latin typeface="微软雅黑"/>
                <a:ea typeface="微软雅黑"/>
              </a:rPr>
              <a:t>战争与和平）</a:t>
            </a:r>
          </a:p>
          <a:p>
            <a:pPr marL="0" indent="0">
              <a:lnSpc>
                <a:spcPct val="150000"/>
              </a:lnSpc>
              <a:buFont typeface="Wingdings" panose="05000000000000000000" pitchFamily="2" charset="2"/>
              <a:buNone/>
            </a:pPr>
            <a:r>
              <a:rPr lang="zh-CN" altLang="en-US" smtClean="0">
                <a:latin typeface="微软雅黑"/>
                <a:ea typeface="微软雅黑"/>
              </a:rPr>
              <a:t> 材料一 ： </a:t>
            </a:r>
          </a:p>
          <a:p>
            <a:pPr marL="0" indent="0">
              <a:lnSpc>
                <a:spcPct val="150000"/>
              </a:lnSpc>
              <a:buFont typeface="Wingdings" panose="05000000000000000000" pitchFamily="2" charset="2"/>
              <a:buNone/>
            </a:pPr>
            <a:r>
              <a:rPr lang="zh-CN" altLang="en-US" smtClean="0">
                <a:latin typeface="微软雅黑"/>
                <a:ea typeface="微软雅黑"/>
              </a:rPr>
              <a:t>欧洲在战后一个严寒的黎明醒来。</a:t>
            </a:r>
            <a:r>
              <a:rPr lang="en-US" altLang="zh-CN" smtClean="0">
                <a:latin typeface="微软雅黑"/>
                <a:ea typeface="微软雅黑"/>
              </a:rPr>
              <a:t>1947</a:t>
            </a:r>
            <a:r>
              <a:rPr lang="zh-CN" altLang="en-US" smtClean="0">
                <a:latin typeface="微软雅黑"/>
                <a:ea typeface="微软雅黑"/>
              </a:rPr>
              <a:t>年的冬天是气候最恶劣的季节。从</a:t>
            </a:r>
            <a:r>
              <a:rPr lang="en-US" altLang="zh-CN" smtClean="0">
                <a:latin typeface="微软雅黑"/>
                <a:ea typeface="微软雅黑"/>
              </a:rPr>
              <a:t>1</a:t>
            </a:r>
            <a:r>
              <a:rPr lang="zh-CN" altLang="en-US" smtClean="0">
                <a:latin typeface="微软雅黑"/>
                <a:ea typeface="微软雅黑"/>
              </a:rPr>
              <a:t>月到</a:t>
            </a:r>
            <a:r>
              <a:rPr lang="en-US" altLang="zh-CN" smtClean="0">
                <a:latin typeface="微软雅黑"/>
                <a:ea typeface="微软雅黑"/>
              </a:rPr>
              <a:t>3</a:t>
            </a:r>
            <a:r>
              <a:rPr lang="zh-CN" altLang="en-US" smtClean="0">
                <a:latin typeface="微软雅黑"/>
                <a:ea typeface="微软雅黑"/>
              </a:rPr>
              <a:t>月，一股冷风横扫德、意、法、英等国</a:t>
            </a:r>
            <a:r>
              <a:rPr lang="en-US" altLang="zh-CN" smtClean="0">
                <a:latin typeface="微软雅黑"/>
                <a:ea typeface="微软雅黑"/>
              </a:rPr>
              <a:t>……</a:t>
            </a:r>
            <a:r>
              <a:rPr lang="zh-CN" altLang="en-US" smtClean="0">
                <a:latin typeface="微软雅黑"/>
                <a:ea typeface="微软雅黑"/>
              </a:rPr>
              <a:t>狂风呼啸，积雪如山，交通断绝，浮冰堵住了泰晤士河口；运载着食品给养的火车转眼之间就冻在铁轨上；驶往巴黎的运煤船被冰块堵在水上航行不得。在柏林</a:t>
            </a:r>
            <a:r>
              <a:rPr lang="en-US" altLang="zh-CN" smtClean="0">
                <a:latin typeface="微软雅黑"/>
                <a:ea typeface="微软雅黑"/>
              </a:rPr>
              <a:t>……</a:t>
            </a:r>
            <a:r>
              <a:rPr lang="zh-CN" altLang="en-US" smtClean="0">
                <a:latin typeface="微软雅黑"/>
                <a:ea typeface="微软雅黑"/>
              </a:rPr>
              <a:t>作为应急措施，每户德国家庭分配到一棵树作为取暖之用。</a:t>
            </a:r>
          </a:p>
        </p:txBody>
      </p:sp>
      <p:sp>
        <p:nvSpPr>
          <p:cNvPr id="216066"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p:txBody>
      </p:sp>
    </p:spTree>
  </p:cSld>
  <p:clrMapOvr>
    <a:masterClrMapping/>
  </p:clrMapOvr>
  <p:transition spd="slow"/>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7089" name="内容占位符 2"/>
          <p:cNvSpPr>
            <a:spLocks noGrp="1"/>
          </p:cNvSpPr>
          <p:nvPr>
            <p:ph idx="1"/>
          </p:nvPr>
        </p:nvSpPr>
        <p:spPr>
          <a:xfrm>
            <a:off x="554038" y="1447800"/>
            <a:ext cx="10515600" cy="4351338"/>
          </a:xfrm>
        </p:spPr>
        <p:txBody>
          <a:bodyPr/>
          <a:lstStyle/>
          <a:p>
            <a:pPr marL="0" indent="0">
              <a:buFont typeface="Wingdings" panose="05000000000000000000" pitchFamily="2" charset="2"/>
              <a:buNone/>
            </a:pPr>
            <a:r>
              <a:rPr lang="en-US" altLang="zh-CN" sz="2800" smtClean="0">
                <a:latin typeface="微软雅黑"/>
                <a:ea typeface="微软雅黑"/>
                <a:sym typeface="+mn-ea"/>
              </a:rPr>
              <a:t>3.</a:t>
            </a:r>
            <a:r>
              <a:rPr lang="zh-CN" altLang="en-US" sz="2800" smtClean="0">
                <a:latin typeface="微软雅黑"/>
                <a:ea typeface="微软雅黑"/>
                <a:sym typeface="+mn-ea"/>
              </a:rPr>
              <a:t>最大限度地挖掘题干（提取有效信息）：</a:t>
            </a:r>
          </a:p>
          <a:p>
            <a:pPr marL="0" indent="0">
              <a:lnSpc>
                <a:spcPct val="150000"/>
              </a:lnSpc>
              <a:buFont typeface="Wingdings" panose="05000000000000000000" pitchFamily="2" charset="2"/>
              <a:buNone/>
            </a:pPr>
            <a:r>
              <a:rPr lang="zh-CN" altLang="en-US" smtClean="0">
                <a:latin typeface="微软雅黑"/>
                <a:ea typeface="微软雅黑"/>
              </a:rPr>
              <a:t>整个欧洲，供水系统、下水道排污以及其他大部分</a:t>
            </a:r>
            <a:r>
              <a:rPr lang="zh-CN" altLang="en-US" smtClean="0">
                <a:solidFill>
                  <a:srgbClr val="1273A3"/>
                </a:solidFill>
                <a:latin typeface="微软雅黑"/>
                <a:ea typeface="微软雅黑"/>
              </a:rPr>
              <a:t>生活设施瘫痪</a:t>
            </a:r>
            <a:r>
              <a:rPr lang="zh-CN" altLang="en-US" smtClean="0">
                <a:latin typeface="微软雅黑"/>
                <a:ea typeface="微软雅黑"/>
              </a:rPr>
              <a:t>；食物供应日减，煤的储备不断减少</a:t>
            </a:r>
            <a:r>
              <a:rPr lang="en-US" altLang="zh-CN" smtClean="0">
                <a:latin typeface="微软雅黑"/>
                <a:ea typeface="微软雅黑"/>
              </a:rPr>
              <a:t>……</a:t>
            </a:r>
            <a:r>
              <a:rPr lang="zh-CN" altLang="en-US" smtClean="0">
                <a:latin typeface="微软雅黑"/>
                <a:ea typeface="微软雅黑"/>
              </a:rPr>
              <a:t>英国的</a:t>
            </a:r>
            <a:r>
              <a:rPr lang="zh-CN" altLang="en-US" smtClean="0">
                <a:solidFill>
                  <a:srgbClr val="1273A3"/>
                </a:solidFill>
                <a:latin typeface="微软雅黑"/>
                <a:ea typeface="微软雅黑"/>
              </a:rPr>
              <a:t>失业人口</a:t>
            </a:r>
            <a:r>
              <a:rPr lang="zh-CN" altLang="en-US" smtClean="0">
                <a:latin typeface="微软雅黑"/>
                <a:ea typeface="微软雅黑"/>
              </a:rPr>
              <a:t>在两个月之内</a:t>
            </a:r>
            <a:r>
              <a:rPr lang="zh-CN" altLang="en-US" smtClean="0">
                <a:solidFill>
                  <a:srgbClr val="1273A3"/>
                </a:solidFill>
                <a:latin typeface="微软雅黑"/>
                <a:ea typeface="微软雅黑"/>
              </a:rPr>
              <a:t>增加</a:t>
            </a:r>
            <a:r>
              <a:rPr lang="zh-CN" altLang="en-US" smtClean="0">
                <a:latin typeface="微软雅黑"/>
                <a:ea typeface="微软雅黑"/>
              </a:rPr>
              <a:t>了</a:t>
            </a:r>
            <a:r>
              <a:rPr lang="en-US" altLang="zh-CN" smtClean="0">
                <a:latin typeface="微软雅黑"/>
                <a:ea typeface="微软雅黑"/>
              </a:rPr>
              <a:t>100 </a:t>
            </a:r>
            <a:r>
              <a:rPr lang="zh-CN" altLang="en-US" smtClean="0">
                <a:latin typeface="微软雅黑"/>
                <a:ea typeface="微软雅黑"/>
              </a:rPr>
              <a:t>万。</a:t>
            </a:r>
            <a:r>
              <a:rPr lang="zh-CN" altLang="en-US" smtClean="0">
                <a:solidFill>
                  <a:srgbClr val="1273A3"/>
                </a:solidFill>
                <a:latin typeface="微软雅黑"/>
                <a:ea typeface="微软雅黑"/>
              </a:rPr>
              <a:t>政府和工业都在冰雪中停止运作了</a:t>
            </a:r>
            <a:r>
              <a:rPr lang="zh-CN" altLang="en-US" smtClean="0">
                <a:latin typeface="微软雅黑"/>
                <a:ea typeface="微软雅黑"/>
              </a:rPr>
              <a:t>。生命似乎已被冻僵：</a:t>
            </a:r>
            <a:r>
              <a:rPr lang="en-US" altLang="zh-CN" smtClean="0">
                <a:latin typeface="微软雅黑"/>
                <a:ea typeface="微软雅黑"/>
              </a:rPr>
              <a:t>400</a:t>
            </a:r>
            <a:r>
              <a:rPr lang="zh-CN" altLang="en-US" smtClean="0">
                <a:latin typeface="微软雅黑"/>
                <a:ea typeface="微软雅黑"/>
              </a:rPr>
              <a:t>万头羊、</a:t>
            </a:r>
            <a:r>
              <a:rPr lang="en-US" altLang="zh-CN" smtClean="0">
                <a:latin typeface="微软雅黑"/>
                <a:ea typeface="微软雅黑"/>
              </a:rPr>
              <a:t>3</a:t>
            </a:r>
            <a:r>
              <a:rPr lang="zh-CN" altLang="en-US" smtClean="0">
                <a:latin typeface="微软雅黑"/>
                <a:ea typeface="微软雅黑"/>
              </a:rPr>
              <a:t>万头牛冻俄而死。在置身其间的</a:t>
            </a:r>
            <a:r>
              <a:rPr lang="zh-CN" altLang="en-US" smtClean="0">
                <a:solidFill>
                  <a:srgbClr val="1273A3"/>
                </a:solidFill>
                <a:latin typeface="微软雅黑"/>
                <a:ea typeface="微软雅黑"/>
              </a:rPr>
              <a:t>哲学家以赛亚</a:t>
            </a:r>
            <a:r>
              <a:rPr lang="en-US" altLang="zh-CN" smtClean="0">
                <a:solidFill>
                  <a:srgbClr val="1273A3"/>
                </a:solidFill>
                <a:latin typeface="微软雅黑"/>
                <a:ea typeface="微软雅黑"/>
              </a:rPr>
              <a:t>·</a:t>
            </a:r>
            <a:r>
              <a:rPr lang="zh-CN" altLang="en-US" smtClean="0">
                <a:solidFill>
                  <a:srgbClr val="1273A3"/>
                </a:solidFill>
                <a:latin typeface="微软雅黑"/>
                <a:ea typeface="微软雅黑"/>
              </a:rPr>
              <a:t>伯林看来，这里“空旷，寥无人迹，就像一具优雅的尸体</a:t>
            </a:r>
            <a:r>
              <a:rPr lang="zh-CN" altLang="en-US" smtClean="0">
                <a:latin typeface="微软雅黑"/>
                <a:ea typeface="微软雅黑"/>
              </a:rPr>
              <a:t>。”</a:t>
            </a:r>
          </a:p>
          <a:p>
            <a:pPr marL="0" indent="0" algn="r">
              <a:lnSpc>
                <a:spcPct val="150000"/>
              </a:lnSpc>
              <a:buFont typeface="Wingdings" panose="05000000000000000000" pitchFamily="2" charset="2"/>
              <a:buNone/>
            </a:pPr>
            <a:r>
              <a:rPr lang="zh-CN" altLang="en-US" smtClean="0">
                <a:latin typeface="微软雅黑"/>
                <a:ea typeface="微软雅黑"/>
              </a:rPr>
              <a:t>　　              </a:t>
            </a:r>
            <a:r>
              <a:rPr lang="en-US" altLang="zh-CN" smtClean="0">
                <a:latin typeface="微软雅黑"/>
                <a:ea typeface="微软雅黑"/>
              </a:rPr>
              <a:t>——</a:t>
            </a:r>
            <a:r>
              <a:rPr lang="zh-CN" altLang="en-US" smtClean="0">
                <a:latin typeface="微软雅黑"/>
                <a:ea typeface="微软雅黑"/>
              </a:rPr>
              <a:t>摘编自</a:t>
            </a:r>
            <a:r>
              <a:rPr lang="en-US" altLang="zh-CN" smtClean="0">
                <a:latin typeface="微软雅黑"/>
                <a:ea typeface="微软雅黑"/>
              </a:rPr>
              <a:t>【</a:t>
            </a:r>
            <a:r>
              <a:rPr lang="zh-CN" altLang="en-US" smtClean="0">
                <a:latin typeface="微软雅黑"/>
                <a:ea typeface="微软雅黑"/>
              </a:rPr>
              <a:t>英</a:t>
            </a:r>
            <a:r>
              <a:rPr lang="en-US" altLang="zh-CN" smtClean="0">
                <a:latin typeface="微软雅黑"/>
                <a:ea typeface="微软雅黑"/>
              </a:rPr>
              <a:t>】</a:t>
            </a:r>
            <a:r>
              <a:rPr lang="zh-CN" altLang="en-US" smtClean="0">
                <a:latin typeface="微软雅黑"/>
                <a:ea typeface="微软雅黑"/>
              </a:rPr>
              <a:t>弗</a:t>
            </a:r>
            <a:r>
              <a:rPr lang="en-US" altLang="zh-CN" smtClean="0">
                <a:latin typeface="微软雅黑"/>
                <a:ea typeface="微软雅黑"/>
              </a:rPr>
              <a:t>·</a:t>
            </a:r>
            <a:r>
              <a:rPr lang="zh-CN" altLang="en-US" smtClean="0">
                <a:latin typeface="微软雅黑"/>
                <a:ea typeface="微软雅黑"/>
              </a:rPr>
              <a:t>斯</a:t>
            </a:r>
            <a:r>
              <a:rPr lang="en-US" altLang="zh-CN" smtClean="0">
                <a:latin typeface="微软雅黑"/>
                <a:ea typeface="微软雅黑"/>
              </a:rPr>
              <a:t>·</a:t>
            </a:r>
            <a:r>
              <a:rPr lang="zh-CN" altLang="en-US" smtClean="0">
                <a:latin typeface="微软雅黑"/>
                <a:ea typeface="微软雅黑"/>
              </a:rPr>
              <a:t>桑德斯</a:t>
            </a:r>
            <a:r>
              <a:rPr lang="en-US" altLang="zh-CN" smtClean="0">
                <a:latin typeface="微软雅黑"/>
                <a:ea typeface="微软雅黑"/>
              </a:rPr>
              <a:t>《</a:t>
            </a:r>
            <a:r>
              <a:rPr lang="zh-CN" altLang="en-US" smtClean="0">
                <a:latin typeface="微软雅黑"/>
                <a:ea typeface="微软雅黑"/>
              </a:rPr>
              <a:t>文化冷战与中央情报局</a:t>
            </a:r>
            <a:r>
              <a:rPr lang="en-US" altLang="zh-CN" smtClean="0">
                <a:latin typeface="微软雅黑"/>
                <a:ea typeface="微软雅黑"/>
              </a:rPr>
              <a:t>》</a:t>
            </a:r>
          </a:p>
        </p:txBody>
      </p:sp>
      <p:sp>
        <p:nvSpPr>
          <p:cNvPr id="217090"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p:txBody>
      </p:sp>
    </p:spTree>
  </p:cSld>
  <p:clrMapOvr>
    <a:masterClrMapping/>
  </p:clrMapOvr>
  <p:transition spd="slow"/>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8113" name="内容占位符 2"/>
          <p:cNvSpPr>
            <a:spLocks noGrp="1"/>
          </p:cNvSpPr>
          <p:nvPr>
            <p:ph idx="1"/>
          </p:nvPr>
        </p:nvSpPr>
        <p:spPr>
          <a:xfrm>
            <a:off x="554038" y="1447800"/>
            <a:ext cx="10515600" cy="4351338"/>
          </a:xfrm>
        </p:spPr>
        <p:txBody>
          <a:bodyPr/>
          <a:lstStyle/>
          <a:p>
            <a:pPr marL="0" indent="0">
              <a:buFont typeface="Wingdings" panose="05000000000000000000" pitchFamily="2" charset="2"/>
              <a:buNone/>
            </a:pPr>
            <a:r>
              <a:rPr lang="en-US" altLang="zh-CN" sz="2800" smtClean="0">
                <a:latin typeface="微软雅黑"/>
                <a:ea typeface="微软雅黑"/>
                <a:sym typeface="+mn-ea"/>
              </a:rPr>
              <a:t>3.</a:t>
            </a:r>
            <a:r>
              <a:rPr lang="zh-CN" altLang="en-US" sz="2800" smtClean="0">
                <a:latin typeface="微软雅黑"/>
                <a:ea typeface="微软雅黑"/>
                <a:sym typeface="+mn-ea"/>
              </a:rPr>
              <a:t>最大限度地挖掘题干（提取有效信息）：</a:t>
            </a:r>
          </a:p>
          <a:p>
            <a:pPr marL="0" indent="0">
              <a:lnSpc>
                <a:spcPct val="150000"/>
              </a:lnSpc>
              <a:buFont typeface="Wingdings" panose="05000000000000000000" pitchFamily="2" charset="2"/>
              <a:buNone/>
            </a:pPr>
            <a:r>
              <a:rPr lang="zh-CN" altLang="en-US" smtClean="0">
                <a:latin typeface="微软雅黑"/>
                <a:ea typeface="微软雅黑"/>
              </a:rPr>
              <a:t>（</a:t>
            </a:r>
            <a:r>
              <a:rPr lang="en-US" altLang="zh-CN" smtClean="0">
                <a:latin typeface="微软雅黑"/>
                <a:ea typeface="微软雅黑"/>
              </a:rPr>
              <a:t>1</a:t>
            </a:r>
            <a:r>
              <a:rPr lang="zh-CN" altLang="en-US" smtClean="0">
                <a:latin typeface="微软雅黑"/>
                <a:ea typeface="微软雅黑"/>
              </a:rPr>
              <a:t>）根据材料一并结合所学知识，概括指出欧洲成为</a:t>
            </a:r>
            <a:r>
              <a:rPr lang="zh-CN" altLang="en-US" b="1" smtClean="0">
                <a:solidFill>
                  <a:srgbClr val="1273A3"/>
                </a:solidFill>
                <a:latin typeface="微软雅黑"/>
                <a:ea typeface="微软雅黑"/>
              </a:rPr>
              <a:t>“一具优雅的尸体”</a:t>
            </a:r>
            <a:r>
              <a:rPr lang="zh-CN" altLang="en-US" smtClean="0">
                <a:latin typeface="微软雅黑"/>
                <a:ea typeface="微软雅黑"/>
              </a:rPr>
              <a:t>的原因。</a:t>
            </a:r>
          </a:p>
          <a:p>
            <a:pPr marL="0" indent="0">
              <a:lnSpc>
                <a:spcPct val="150000"/>
              </a:lnSpc>
              <a:buFont typeface="Wingdings" panose="05000000000000000000" pitchFamily="2" charset="2"/>
              <a:buNone/>
            </a:pPr>
            <a:r>
              <a:rPr lang="zh-CN" altLang="en-US" smtClean="0">
                <a:latin typeface="微软雅黑"/>
                <a:ea typeface="微软雅黑"/>
              </a:rPr>
              <a:t>原因：</a:t>
            </a:r>
          </a:p>
          <a:p>
            <a:pPr marL="0" indent="0">
              <a:lnSpc>
                <a:spcPct val="150000"/>
              </a:lnSpc>
              <a:buFont typeface="Wingdings" panose="05000000000000000000" pitchFamily="2" charset="2"/>
              <a:buNone/>
            </a:pPr>
            <a:r>
              <a:rPr lang="zh-CN" altLang="en-US" smtClean="0">
                <a:latin typeface="微软雅黑"/>
                <a:ea typeface="微软雅黑"/>
              </a:rPr>
              <a:t>第二次世界大战对欧洲各国经济造成巨大破坏；</a:t>
            </a:r>
          </a:p>
          <a:p>
            <a:pPr marL="0" indent="0">
              <a:lnSpc>
                <a:spcPct val="150000"/>
              </a:lnSpc>
              <a:buFont typeface="Wingdings" panose="05000000000000000000" pitchFamily="2" charset="2"/>
              <a:buNone/>
            </a:pPr>
            <a:r>
              <a:rPr lang="en-US" altLang="zh-CN" smtClean="0">
                <a:latin typeface="微软雅黑"/>
                <a:ea typeface="微软雅黑"/>
              </a:rPr>
              <a:t>1947</a:t>
            </a:r>
            <a:r>
              <a:rPr lang="zh-CN" altLang="en-US" smtClean="0">
                <a:latin typeface="微软雅黑"/>
                <a:ea typeface="微软雅黑"/>
              </a:rPr>
              <a:t>年冬季的恶劣气候使民众生活进一步恶化；</a:t>
            </a:r>
          </a:p>
          <a:p>
            <a:pPr marL="0" indent="0">
              <a:lnSpc>
                <a:spcPct val="150000"/>
              </a:lnSpc>
              <a:buFont typeface="Wingdings" panose="05000000000000000000" pitchFamily="2" charset="2"/>
              <a:buNone/>
            </a:pPr>
            <a:r>
              <a:rPr lang="zh-CN" altLang="en-US" b="1" smtClean="0">
                <a:solidFill>
                  <a:srgbClr val="1273A3"/>
                </a:solidFill>
                <a:latin typeface="微软雅黑"/>
                <a:ea typeface="微软雅黑"/>
              </a:rPr>
              <a:t>人们的心理受到冲击。</a:t>
            </a:r>
          </a:p>
        </p:txBody>
      </p:sp>
      <p:sp>
        <p:nvSpPr>
          <p:cNvPr id="218114"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p:txBody>
      </p:sp>
    </p:spTree>
  </p:cSld>
  <p:clrMapOvr>
    <a:masterClrMapping/>
  </p:clrMapOvr>
  <p:transition spd="slow"/>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9137" name="内容占位符 2"/>
          <p:cNvSpPr>
            <a:spLocks noGrp="1"/>
          </p:cNvSpPr>
          <p:nvPr>
            <p:ph idx="1"/>
          </p:nvPr>
        </p:nvSpPr>
        <p:spPr>
          <a:xfrm>
            <a:off x="554038" y="1447800"/>
            <a:ext cx="10515600" cy="735013"/>
          </a:xfrm>
        </p:spPr>
        <p:txBody>
          <a:bodyPr/>
          <a:lstStyle/>
          <a:p>
            <a:pPr marL="0" indent="0">
              <a:buFont typeface="Wingdings" panose="05000000000000000000" pitchFamily="2" charset="2"/>
              <a:buNone/>
            </a:pPr>
            <a:r>
              <a:rPr lang="en-US" altLang="zh-CN" sz="2800" smtClean="0">
                <a:latin typeface="微软雅黑"/>
                <a:ea typeface="微软雅黑"/>
                <a:sym typeface="+mn-ea"/>
              </a:rPr>
              <a:t>4.</a:t>
            </a:r>
            <a:r>
              <a:rPr lang="zh-CN" altLang="en-US" sz="2800" smtClean="0">
                <a:latin typeface="微软雅黑"/>
                <a:ea typeface="微软雅黑"/>
                <a:sym typeface="+mn-ea"/>
              </a:rPr>
              <a:t>主观题的思考路径：</a:t>
            </a:r>
          </a:p>
        </p:txBody>
      </p:sp>
      <p:sp>
        <p:nvSpPr>
          <p:cNvPr id="219138"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p:txBody>
      </p:sp>
      <p:sp>
        <p:nvSpPr>
          <p:cNvPr id="219139" name="内容占位符 2"/>
          <p:cNvSpPr txBox="1">
            <a:spLocks/>
          </p:cNvSpPr>
          <p:nvPr/>
        </p:nvSpPr>
        <p:spPr bwMode="auto">
          <a:xfrm>
            <a:off x="417513" y="2182813"/>
            <a:ext cx="10515600" cy="4351337"/>
          </a:xfrm>
          <a:prstGeom prst="rect">
            <a:avLst/>
          </a:prstGeom>
          <a:noFill/>
          <a:ln w="9525">
            <a:noFill/>
            <a:miter lim="800000"/>
            <a:headEnd/>
            <a:tailEnd/>
          </a:ln>
        </p:spPr>
        <p:txBody>
          <a:bodyPr/>
          <a:lstStyle/>
          <a:p>
            <a:pPr>
              <a:lnSpc>
                <a:spcPct val="150000"/>
              </a:lnSpc>
              <a:spcBef>
                <a:spcPts val="1000"/>
              </a:spcBef>
              <a:buClr>
                <a:srgbClr val="1273A3"/>
              </a:buClr>
              <a:buFont typeface="Wingdings" pitchFamily="2" charset="2"/>
              <a:buNone/>
            </a:pPr>
            <a:r>
              <a:rPr lang="zh-CN" altLang="en-US" sz="2000">
                <a:latin typeface="微软雅黑"/>
                <a:ea typeface="微软雅黑"/>
                <a:cs typeface="微软雅黑"/>
              </a:rPr>
              <a:t>（</a:t>
            </a:r>
            <a:r>
              <a:rPr lang="en-US" altLang="zh-CN" sz="2000">
                <a:latin typeface="微软雅黑"/>
                <a:ea typeface="微软雅黑"/>
                <a:cs typeface="微软雅黑"/>
              </a:rPr>
              <a:t>2</a:t>
            </a:r>
            <a:r>
              <a:rPr lang="en-US" altLang="zh-CN" sz="2000">
                <a:latin typeface="微软雅黑"/>
                <a:ea typeface="微软雅黑"/>
                <a:cs typeface="微软雅黑"/>
                <a:sym typeface="+mn-ea"/>
              </a:rPr>
              <a:t>018·</a:t>
            </a:r>
            <a:r>
              <a:rPr lang="zh-CN" altLang="en-US" sz="2000">
                <a:latin typeface="微软雅黑"/>
                <a:ea typeface="微软雅黑"/>
                <a:cs typeface="微软雅黑"/>
                <a:sym typeface="+mn-ea"/>
              </a:rPr>
              <a:t>全国Ⅱ卷·41</a:t>
            </a:r>
            <a:r>
              <a:rPr lang="zh-CN" altLang="en-US" sz="2000">
                <a:latin typeface="微软雅黑"/>
                <a:ea typeface="微软雅黑"/>
                <a:cs typeface="微软雅黑"/>
              </a:rPr>
              <a:t>）．阅读材料，完成下列要求。</a:t>
            </a:r>
          </a:p>
          <a:p>
            <a:pPr>
              <a:lnSpc>
                <a:spcPct val="150000"/>
              </a:lnSpc>
              <a:spcBef>
                <a:spcPts val="1000"/>
              </a:spcBef>
              <a:buClr>
                <a:srgbClr val="1273A3"/>
              </a:buClr>
              <a:buFont typeface="Wingdings" pitchFamily="2" charset="2"/>
              <a:buNone/>
            </a:pPr>
            <a:r>
              <a:rPr lang="zh-CN" altLang="en-US" sz="2000">
                <a:latin typeface="微软雅黑"/>
                <a:ea typeface="微软雅黑"/>
                <a:cs typeface="微软雅黑"/>
              </a:rPr>
              <a:t>材料</a:t>
            </a:r>
            <a:endParaRPr lang="en-US" altLang="zh-CN" sz="2000">
              <a:latin typeface="微软雅黑"/>
              <a:ea typeface="微软雅黑"/>
              <a:cs typeface="微软雅黑"/>
            </a:endParaRPr>
          </a:p>
          <a:p>
            <a:pPr>
              <a:lnSpc>
                <a:spcPct val="150000"/>
              </a:lnSpc>
              <a:spcBef>
                <a:spcPts val="1000"/>
              </a:spcBef>
              <a:buClr>
                <a:srgbClr val="1273A3"/>
              </a:buClr>
              <a:buFont typeface="Wingdings" pitchFamily="2" charset="2"/>
              <a:buNone/>
            </a:pPr>
            <a:r>
              <a:rPr lang="zh-CN" altLang="en-US" sz="2000">
                <a:latin typeface="微软雅黑"/>
                <a:ea typeface="微软雅黑"/>
                <a:cs typeface="楷体"/>
              </a:rPr>
              <a:t>中国是大豆的故乡，</a:t>
            </a:r>
            <a:r>
              <a:rPr lang="zh-CN" altLang="en-US" sz="2000" b="1">
                <a:solidFill>
                  <a:srgbClr val="1273A3"/>
                </a:solidFill>
                <a:latin typeface="微软雅黑"/>
                <a:ea typeface="微软雅黑"/>
                <a:cs typeface="楷体"/>
              </a:rPr>
              <a:t>甲骨文</a:t>
            </a:r>
            <a:r>
              <a:rPr lang="zh-CN" altLang="en-US" sz="2000">
                <a:latin typeface="微软雅黑"/>
                <a:ea typeface="微软雅黑"/>
                <a:cs typeface="楷体"/>
              </a:rPr>
              <a:t>中就有关于大豆的记载。先秦时期，大豆栽培主要是在</a:t>
            </a:r>
            <a:r>
              <a:rPr lang="zh-CN" altLang="en-US" sz="2000" b="1">
                <a:solidFill>
                  <a:srgbClr val="1273A3"/>
                </a:solidFill>
                <a:latin typeface="微软雅黑"/>
                <a:ea typeface="微软雅黑"/>
                <a:cs typeface="楷体"/>
              </a:rPr>
              <a:t>黄河中游地区</a:t>
            </a:r>
            <a:r>
              <a:rPr lang="zh-CN" altLang="en-US" sz="2000">
                <a:latin typeface="微软雅黑"/>
                <a:ea typeface="微软雅黑"/>
                <a:cs typeface="楷体"/>
              </a:rPr>
              <a:t>，“</a:t>
            </a:r>
            <a:r>
              <a:rPr lang="zh-CN" altLang="en-US" sz="2000" b="1">
                <a:solidFill>
                  <a:srgbClr val="1273A3"/>
                </a:solidFill>
                <a:latin typeface="微软雅黑"/>
                <a:ea typeface="微软雅黑"/>
                <a:cs typeface="楷体"/>
              </a:rPr>
              <a:t>豆饭</a:t>
            </a:r>
            <a:r>
              <a:rPr lang="zh-CN" altLang="en-US" sz="2000">
                <a:latin typeface="微软雅黑"/>
                <a:ea typeface="微软雅黑"/>
                <a:cs typeface="楷体"/>
              </a:rPr>
              <a:t>”</a:t>
            </a:r>
            <a:r>
              <a:rPr lang="zh-CN" altLang="en-US" sz="2000" b="1">
                <a:solidFill>
                  <a:srgbClr val="1273A3"/>
                </a:solidFill>
                <a:latin typeface="微软雅黑"/>
                <a:ea typeface="微软雅黑"/>
                <a:cs typeface="楷体"/>
              </a:rPr>
              <a:t>是人们的重要食物</a:t>
            </a:r>
            <a:r>
              <a:rPr lang="zh-CN" altLang="en-US" sz="2000">
                <a:latin typeface="微软雅黑"/>
                <a:ea typeface="微软雅黑"/>
                <a:cs typeface="楷体"/>
              </a:rPr>
              <a:t>。《</a:t>
            </a:r>
            <a:r>
              <a:rPr lang="zh-CN" altLang="en-US" sz="2000" b="1">
                <a:solidFill>
                  <a:srgbClr val="1273A3"/>
                </a:solidFill>
                <a:latin typeface="微软雅黑"/>
                <a:ea typeface="微软雅黑"/>
                <a:cs typeface="楷体"/>
              </a:rPr>
              <a:t>齐民要术</a:t>
            </a:r>
            <a:r>
              <a:rPr lang="zh-CN" altLang="en-US" sz="2000">
                <a:latin typeface="微软雅黑"/>
                <a:ea typeface="微软雅黑"/>
                <a:cs typeface="楷体"/>
              </a:rPr>
              <a:t>》通过总结劳动人民长期的实践经验，认识到</a:t>
            </a:r>
            <a:r>
              <a:rPr lang="zh-CN" altLang="en-US" sz="2000" b="1">
                <a:solidFill>
                  <a:srgbClr val="1273A3"/>
                </a:solidFill>
                <a:latin typeface="微软雅黑"/>
                <a:ea typeface="微软雅黑"/>
                <a:cs typeface="楷体"/>
              </a:rPr>
              <a:t>大豆对于改良土壤的作用</a:t>
            </a:r>
            <a:r>
              <a:rPr lang="zh-CN" altLang="en-US" sz="2000">
                <a:latin typeface="微软雅黑"/>
                <a:ea typeface="微软雅黑"/>
                <a:cs typeface="楷体"/>
              </a:rPr>
              <a:t>，主张大豆与其他作物轮种。唐宋时期的文献中都有朝廷</a:t>
            </a:r>
            <a:r>
              <a:rPr lang="zh-CN" altLang="en-US" sz="2000" b="1">
                <a:solidFill>
                  <a:srgbClr val="1273A3"/>
                </a:solidFill>
                <a:latin typeface="微软雅黑"/>
                <a:ea typeface="微软雅黑"/>
                <a:cs typeface="楷体"/>
              </a:rPr>
              <a:t>调集大豆送至南方救灾</a:t>
            </a:r>
            <a:r>
              <a:rPr lang="zh-CN" altLang="en-US" sz="2000">
                <a:latin typeface="微软雅黑"/>
                <a:ea typeface="微软雅黑"/>
                <a:cs typeface="楷体"/>
              </a:rPr>
              <a:t>、备种的记录，大豆的种植</a:t>
            </a:r>
            <a:r>
              <a:rPr lang="zh-CN" altLang="en-US" sz="2000" b="1">
                <a:solidFill>
                  <a:srgbClr val="1273A3"/>
                </a:solidFill>
                <a:latin typeface="微软雅黑"/>
                <a:ea typeface="微软雅黑"/>
                <a:cs typeface="楷体"/>
              </a:rPr>
              <a:t>推广到江南及岭南</a:t>
            </a:r>
            <a:r>
              <a:rPr lang="zh-CN" altLang="en-US" sz="2000">
                <a:latin typeface="微软雅黑"/>
                <a:ea typeface="微软雅黑"/>
                <a:cs typeface="楷体"/>
              </a:rPr>
              <a:t>……</a:t>
            </a:r>
            <a:r>
              <a:rPr lang="zh-CN" altLang="en-US" sz="2000" b="1">
                <a:solidFill>
                  <a:srgbClr val="1273A3"/>
                </a:solidFill>
                <a:latin typeface="微软雅黑"/>
                <a:ea typeface="微软雅黑"/>
                <a:cs typeface="楷体"/>
              </a:rPr>
              <a:t>从古至今</a:t>
            </a:r>
            <a:r>
              <a:rPr lang="zh-CN" altLang="en-US" sz="2000">
                <a:latin typeface="微软雅黑"/>
                <a:ea typeface="微软雅黑"/>
                <a:cs typeface="楷体"/>
              </a:rPr>
              <a:t>，各式各样的豆制品是中国人喜爱的食物，</a:t>
            </a:r>
            <a:r>
              <a:rPr lang="zh-CN" altLang="en-US" sz="2000" b="1">
                <a:solidFill>
                  <a:srgbClr val="1273A3"/>
                </a:solidFill>
                <a:latin typeface="微软雅黑"/>
                <a:ea typeface="微软雅黑"/>
                <a:cs typeface="楷体"/>
              </a:rPr>
              <a:t>提供了人体所需的优质植物蛋白</a:t>
            </a:r>
            <a:r>
              <a:rPr lang="zh-CN" altLang="en-US" sz="2000">
                <a:latin typeface="微软雅黑"/>
                <a:ea typeface="微软雅黑"/>
                <a:cs typeface="楷体"/>
              </a:rPr>
              <a:t>。</a:t>
            </a:r>
          </a:p>
        </p:txBody>
      </p:sp>
    </p:spTree>
  </p:cSld>
  <p:clrMapOvr>
    <a:masterClrMapping/>
  </p:clrMapOvr>
  <p:transition spd="slow"/>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0161" name="内容占位符 2"/>
          <p:cNvSpPr>
            <a:spLocks noGrp="1"/>
          </p:cNvSpPr>
          <p:nvPr>
            <p:ph idx="1"/>
          </p:nvPr>
        </p:nvSpPr>
        <p:spPr>
          <a:xfrm>
            <a:off x="554038" y="1447800"/>
            <a:ext cx="10515600" cy="735013"/>
          </a:xfrm>
        </p:spPr>
        <p:txBody>
          <a:bodyPr/>
          <a:lstStyle/>
          <a:p>
            <a:pPr marL="0" indent="0">
              <a:buFont typeface="Wingdings" panose="05000000000000000000" pitchFamily="2" charset="2"/>
              <a:buNone/>
            </a:pPr>
            <a:r>
              <a:rPr lang="en-US" altLang="zh-CN" sz="2800" smtClean="0">
                <a:latin typeface="微软雅黑"/>
                <a:ea typeface="微软雅黑"/>
                <a:sym typeface="+mn-ea"/>
              </a:rPr>
              <a:t>4.</a:t>
            </a:r>
            <a:r>
              <a:rPr lang="zh-CN" altLang="en-US" sz="2800" smtClean="0">
                <a:latin typeface="微软雅黑"/>
                <a:ea typeface="微软雅黑"/>
                <a:sym typeface="+mn-ea"/>
              </a:rPr>
              <a:t>主观题的思考路径：</a:t>
            </a:r>
          </a:p>
        </p:txBody>
      </p:sp>
      <p:sp>
        <p:nvSpPr>
          <p:cNvPr id="220162"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p:txBody>
      </p:sp>
      <p:sp>
        <p:nvSpPr>
          <p:cNvPr id="220163" name="内容占位符 2"/>
          <p:cNvSpPr txBox="1">
            <a:spLocks/>
          </p:cNvSpPr>
          <p:nvPr/>
        </p:nvSpPr>
        <p:spPr bwMode="auto">
          <a:xfrm>
            <a:off x="417513" y="2182813"/>
            <a:ext cx="10515600" cy="4351337"/>
          </a:xfrm>
          <a:prstGeom prst="rect">
            <a:avLst/>
          </a:prstGeom>
          <a:noFill/>
          <a:ln w="9525">
            <a:noFill/>
            <a:miter lim="800000"/>
            <a:headEnd/>
            <a:tailEnd/>
          </a:ln>
        </p:spPr>
        <p:txBody>
          <a:bodyPr/>
          <a:lstStyle/>
          <a:p>
            <a:pPr>
              <a:lnSpc>
                <a:spcPct val="150000"/>
              </a:lnSpc>
              <a:spcBef>
                <a:spcPts val="1000"/>
              </a:spcBef>
              <a:buClr>
                <a:srgbClr val="1273A3"/>
              </a:buClr>
              <a:buFont typeface="Wingdings" pitchFamily="2" charset="2"/>
              <a:buNone/>
            </a:pPr>
            <a:r>
              <a:rPr lang="en-US" altLang="zh-CN" sz="2000" b="1">
                <a:solidFill>
                  <a:srgbClr val="1273A3"/>
                </a:solidFill>
                <a:latin typeface="微软雅黑"/>
                <a:ea typeface="微软雅黑"/>
                <a:cs typeface="楷体"/>
              </a:rPr>
              <a:t>1765</a:t>
            </a:r>
            <a:r>
              <a:rPr lang="zh-CN" altLang="en-US" sz="2000" b="1">
                <a:solidFill>
                  <a:srgbClr val="1273A3"/>
                </a:solidFill>
                <a:latin typeface="微软雅黑"/>
                <a:ea typeface="微软雅黑"/>
                <a:cs typeface="楷体"/>
              </a:rPr>
              <a:t>年，大豆引入北美</a:t>
            </a:r>
            <a:r>
              <a:rPr lang="zh-CN" altLang="en-US" sz="2000">
                <a:latin typeface="微软雅黑"/>
                <a:ea typeface="微软雅黑"/>
                <a:cs typeface="楷体"/>
              </a:rPr>
              <a:t>，最初作为饲料或绿肥。</a:t>
            </a:r>
            <a:r>
              <a:rPr lang="en-US" altLang="zh-CN" sz="2000">
                <a:latin typeface="微软雅黑"/>
                <a:ea typeface="微软雅黑"/>
                <a:cs typeface="楷体"/>
              </a:rPr>
              <a:t>19</a:t>
            </a:r>
            <a:r>
              <a:rPr lang="zh-CN" altLang="en-US" sz="2000">
                <a:latin typeface="微软雅黑"/>
                <a:ea typeface="微软雅黑"/>
                <a:cs typeface="楷体"/>
              </a:rPr>
              <a:t>世纪</a:t>
            </a:r>
            <a:r>
              <a:rPr lang="en-US" altLang="zh-CN" sz="2000">
                <a:latin typeface="微软雅黑"/>
                <a:ea typeface="微软雅黑"/>
                <a:cs typeface="楷体"/>
              </a:rPr>
              <a:t>60</a:t>
            </a:r>
            <a:r>
              <a:rPr lang="zh-CN" altLang="en-US" sz="2000">
                <a:latin typeface="微软雅黑"/>
                <a:ea typeface="微软雅黑"/>
                <a:cs typeface="楷体"/>
              </a:rPr>
              <a:t>年代，</a:t>
            </a:r>
            <a:r>
              <a:rPr lang="zh-CN" altLang="en-US" sz="2000" b="1">
                <a:solidFill>
                  <a:srgbClr val="1273A3"/>
                </a:solidFill>
                <a:latin typeface="微软雅黑"/>
                <a:ea typeface="微软雅黑"/>
                <a:cs typeface="楷体"/>
              </a:rPr>
              <a:t>豆腐</a:t>
            </a:r>
            <a:r>
              <a:rPr lang="zh-CN" altLang="en-US" sz="2000">
                <a:latin typeface="微软雅黑"/>
                <a:ea typeface="微软雅黑"/>
                <a:cs typeface="楷体"/>
              </a:rPr>
              <a:t>在美国开始被视为</a:t>
            </a:r>
            <a:r>
              <a:rPr lang="zh-CN" altLang="en-US" sz="2000" b="1">
                <a:solidFill>
                  <a:srgbClr val="1273A3"/>
                </a:solidFill>
                <a:latin typeface="微软雅黑"/>
                <a:ea typeface="微软雅黑"/>
                <a:cs typeface="楷体"/>
              </a:rPr>
              <a:t>健康食品</a:t>
            </a:r>
            <a:r>
              <a:rPr lang="zh-CN" altLang="en-US" sz="2000">
                <a:latin typeface="微软雅黑"/>
                <a:ea typeface="微软雅黑"/>
                <a:cs typeface="楷体"/>
              </a:rPr>
              <a:t>。</a:t>
            </a:r>
            <a:r>
              <a:rPr lang="en-US" altLang="zh-CN" sz="2000">
                <a:latin typeface="微软雅黑"/>
                <a:ea typeface="微软雅黑"/>
                <a:cs typeface="楷体"/>
              </a:rPr>
              <a:t>19</a:t>
            </a:r>
            <a:r>
              <a:rPr lang="zh-CN" altLang="en-US" sz="2000">
                <a:latin typeface="微软雅黑"/>
                <a:ea typeface="微软雅黑"/>
                <a:cs typeface="楷体"/>
              </a:rPr>
              <a:t>世纪末，大豆</a:t>
            </a:r>
            <a:r>
              <a:rPr lang="zh-CN" altLang="en-US" sz="2000" b="1">
                <a:solidFill>
                  <a:srgbClr val="1273A3"/>
                </a:solidFill>
                <a:latin typeface="微软雅黑"/>
                <a:ea typeface="微软雅黑"/>
                <a:cs typeface="楷体"/>
              </a:rPr>
              <a:t>根瘤的固氮功能</a:t>
            </a:r>
            <a:r>
              <a:rPr lang="zh-CN" altLang="en-US" sz="2000">
                <a:latin typeface="微软雅黑"/>
                <a:ea typeface="微软雅黑"/>
                <a:cs typeface="楷体"/>
              </a:rPr>
              <a:t>被发现，在美国</a:t>
            </a:r>
            <a:r>
              <a:rPr lang="zh-CN" altLang="en-US" sz="2000" b="1">
                <a:solidFill>
                  <a:srgbClr val="1273A3"/>
                </a:solidFill>
                <a:latin typeface="微软雅黑"/>
                <a:ea typeface="微软雅黑"/>
                <a:cs typeface="楷体"/>
              </a:rPr>
              <a:t>干旱地区推广种植</a:t>
            </a:r>
            <a:r>
              <a:rPr lang="zh-CN" altLang="en-US" sz="2000">
                <a:latin typeface="微软雅黑"/>
                <a:ea typeface="微软雅黑"/>
                <a:cs typeface="楷体"/>
              </a:rPr>
              <a:t>。至</a:t>
            </a:r>
            <a:r>
              <a:rPr lang="en-US" altLang="zh-CN" sz="2000">
                <a:latin typeface="微软雅黑"/>
                <a:ea typeface="微软雅黑"/>
                <a:cs typeface="楷体"/>
              </a:rPr>
              <a:t>1910</a:t>
            </a:r>
            <a:r>
              <a:rPr lang="zh-CN" altLang="en-US" sz="2000">
                <a:latin typeface="微软雅黑"/>
                <a:ea typeface="微软雅黑"/>
                <a:cs typeface="楷体"/>
              </a:rPr>
              <a:t>年，美国已经拥有</a:t>
            </a:r>
            <a:r>
              <a:rPr lang="en-US" altLang="zh-CN" sz="2000" b="1">
                <a:solidFill>
                  <a:srgbClr val="1273A3"/>
                </a:solidFill>
                <a:latin typeface="微软雅黑"/>
                <a:ea typeface="微软雅黑"/>
                <a:cs typeface="楷体"/>
              </a:rPr>
              <a:t>280</a:t>
            </a:r>
            <a:r>
              <a:rPr lang="zh-CN" altLang="en-US" sz="2000" b="1">
                <a:solidFill>
                  <a:srgbClr val="1273A3"/>
                </a:solidFill>
                <a:latin typeface="微软雅黑"/>
                <a:ea typeface="微软雅黑"/>
                <a:cs typeface="楷体"/>
              </a:rPr>
              <a:t>多个大豆品种</a:t>
            </a:r>
            <a:r>
              <a:rPr lang="zh-CN" altLang="en-US" sz="2000">
                <a:latin typeface="微软雅黑"/>
                <a:ea typeface="微软雅黑"/>
                <a:cs typeface="楷体"/>
              </a:rPr>
              <a:t>。  </a:t>
            </a:r>
          </a:p>
          <a:p>
            <a:pPr>
              <a:lnSpc>
                <a:spcPct val="150000"/>
              </a:lnSpc>
              <a:spcBef>
                <a:spcPts val="1000"/>
              </a:spcBef>
              <a:buClr>
                <a:srgbClr val="1273A3"/>
              </a:buClr>
              <a:buFont typeface="Wingdings" pitchFamily="2" charset="2"/>
              <a:buNone/>
            </a:pPr>
            <a:r>
              <a:rPr lang="en-US" altLang="zh-CN" sz="2000">
                <a:latin typeface="微软雅黑"/>
                <a:ea typeface="微软雅黑"/>
                <a:cs typeface="楷体"/>
              </a:rPr>
              <a:t>1931</a:t>
            </a:r>
            <a:r>
              <a:rPr lang="zh-CN" altLang="en-US" sz="2000">
                <a:latin typeface="微软雅黑"/>
                <a:ea typeface="微软雅黑"/>
                <a:cs typeface="楷体"/>
              </a:rPr>
              <a:t>年，福特公司从大豆中开发出</a:t>
            </a:r>
            <a:r>
              <a:rPr lang="zh-CN" altLang="en-US" sz="2000" b="1">
                <a:solidFill>
                  <a:srgbClr val="1273A3"/>
                </a:solidFill>
                <a:latin typeface="微软雅黑"/>
                <a:ea typeface="微软雅黑"/>
                <a:cs typeface="楷体"/>
              </a:rPr>
              <a:t>人造蛋白纤维</a:t>
            </a:r>
            <a:r>
              <a:rPr lang="zh-CN" altLang="en-US" sz="2000">
                <a:latin typeface="微软雅黑"/>
                <a:ea typeface="微软雅黑"/>
                <a:cs typeface="楷体"/>
              </a:rPr>
              <a:t>，大豆成为食品工业、轻工业及医药工业的</a:t>
            </a:r>
            <a:r>
              <a:rPr lang="zh-CN" altLang="en-US" sz="2000" b="1">
                <a:solidFill>
                  <a:srgbClr val="1273A3"/>
                </a:solidFill>
                <a:latin typeface="微软雅黑"/>
                <a:ea typeface="微软雅黑"/>
                <a:cs typeface="楷体"/>
              </a:rPr>
              <a:t>重要原料</a:t>
            </a:r>
            <a:r>
              <a:rPr lang="zh-CN" altLang="en-US" sz="2000">
                <a:latin typeface="微软雅黑"/>
                <a:ea typeface="微软雅黑"/>
                <a:cs typeface="楷体"/>
              </a:rPr>
              <a:t>。</a:t>
            </a:r>
            <a:r>
              <a:rPr lang="en-US" altLang="zh-CN" sz="2000">
                <a:latin typeface="微软雅黑"/>
                <a:ea typeface="微软雅黑"/>
                <a:cs typeface="楷体"/>
              </a:rPr>
              <a:t>1954</a:t>
            </a:r>
            <a:r>
              <a:rPr lang="zh-CN" altLang="en-US" sz="2000">
                <a:latin typeface="微软雅黑"/>
                <a:ea typeface="微软雅黑"/>
                <a:cs typeface="楷体"/>
              </a:rPr>
              <a:t>年，美国成为世界上最大的大豆生产国，种植面积超过一亿亩。大豆在南北美州都得到广泛种植，</a:t>
            </a:r>
            <a:r>
              <a:rPr lang="zh-CN" altLang="en-US" sz="2000" b="1">
                <a:solidFill>
                  <a:srgbClr val="1273A3"/>
                </a:solidFill>
                <a:latin typeface="微软雅黑"/>
                <a:ea typeface="微软雅黑"/>
                <a:cs typeface="楷体"/>
              </a:rPr>
              <a:t>美洲的农田和中国人的餐桌发生了紧密联系</a:t>
            </a:r>
            <a:r>
              <a:rPr lang="zh-CN" altLang="en-US" sz="2000">
                <a:latin typeface="微软雅黑"/>
                <a:ea typeface="微软雅黑"/>
                <a:cs typeface="楷体"/>
              </a:rPr>
              <a:t>。</a:t>
            </a:r>
          </a:p>
          <a:p>
            <a:pPr algn="r">
              <a:lnSpc>
                <a:spcPct val="150000"/>
              </a:lnSpc>
              <a:spcBef>
                <a:spcPts val="1000"/>
              </a:spcBef>
              <a:buClr>
                <a:srgbClr val="1273A3"/>
              </a:buClr>
              <a:buFont typeface="Wingdings" pitchFamily="2" charset="2"/>
              <a:buNone/>
            </a:pPr>
            <a:r>
              <a:rPr lang="en-US" altLang="zh-CN" sz="2000">
                <a:latin typeface="微软雅黑"/>
                <a:ea typeface="微软雅黑"/>
                <a:cs typeface="楷体"/>
              </a:rPr>
              <a:t>——</a:t>
            </a:r>
            <a:r>
              <a:rPr lang="zh-CN" altLang="en-US" sz="2000">
                <a:latin typeface="微软雅黑"/>
                <a:ea typeface="微软雅黑"/>
                <a:cs typeface="楷体"/>
              </a:rPr>
              <a:t>摘编自刘启振等</a:t>
            </a:r>
            <a:r>
              <a:rPr lang="en-US" altLang="zh-CN" sz="2000">
                <a:latin typeface="微软雅黑"/>
                <a:ea typeface="微软雅黑"/>
                <a:cs typeface="楷体"/>
              </a:rPr>
              <a:t>《“</a:t>
            </a:r>
            <a:r>
              <a:rPr lang="zh-CN" altLang="en-US" sz="2000">
                <a:latin typeface="微软雅黑"/>
                <a:ea typeface="微软雅黑"/>
                <a:cs typeface="楷体"/>
              </a:rPr>
              <a:t>一带一路”视域下栽培大豆的起源和传播</a:t>
            </a:r>
            <a:r>
              <a:rPr lang="en-US" altLang="zh-CN" sz="2000">
                <a:latin typeface="微软雅黑"/>
                <a:ea typeface="微软雅黑"/>
                <a:cs typeface="楷体"/>
              </a:rPr>
              <a:t>》</a:t>
            </a:r>
            <a:r>
              <a:rPr lang="zh-CN" altLang="en-US" sz="2000">
                <a:latin typeface="微软雅黑"/>
                <a:ea typeface="微软雅黑"/>
                <a:cs typeface="楷体"/>
              </a:rPr>
              <a:t>等</a:t>
            </a:r>
          </a:p>
        </p:txBody>
      </p:sp>
    </p:spTree>
  </p:cSld>
  <p:clrMapOvr>
    <a:masterClrMapping/>
  </p:clrMapOvr>
  <p:transition spd="slow"/>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14325" y="1493838"/>
            <a:ext cx="10509250" cy="4351337"/>
          </a:xfrm>
        </p:spPr>
        <p:txBody>
          <a:bodyPr/>
          <a:lstStyle/>
          <a:p>
            <a:pPr marL="0" indent="0">
              <a:lnSpc>
                <a:spcPct val="150000"/>
              </a:lnSpc>
              <a:buFont typeface="Wingdings" panose="05000000000000000000" pitchFamily="2" charset="2"/>
              <a:buNone/>
            </a:pPr>
            <a:r>
              <a:rPr lang="zh-CN" altLang="en-US" smtClean="0">
                <a:latin typeface="微软雅黑"/>
                <a:ea typeface="微软雅黑"/>
              </a:rPr>
              <a:t>（1）根据材料并结合所学知识，概括我国历史上种植利用大豆的特点和作用。（12分）</a:t>
            </a:r>
          </a:p>
          <a:p>
            <a:pPr marL="0" indent="0">
              <a:lnSpc>
                <a:spcPct val="150000"/>
              </a:lnSpc>
              <a:buFont typeface="Wingdings" panose="05000000000000000000" pitchFamily="2" charset="2"/>
              <a:buNone/>
            </a:pPr>
            <a:r>
              <a:rPr lang="zh-CN" altLang="en-US" smtClean="0">
                <a:latin typeface="微软雅黑"/>
                <a:ea typeface="微软雅黑"/>
              </a:rPr>
              <a:t>（2）根据材料并结合所学知识，说明大豆在美国广泛种植的原因。（8分）</a:t>
            </a:r>
          </a:p>
          <a:p>
            <a:pPr marL="0" indent="0">
              <a:lnSpc>
                <a:spcPct val="150000"/>
              </a:lnSpc>
              <a:buFont typeface="Wingdings" panose="05000000000000000000" pitchFamily="2" charset="2"/>
              <a:buNone/>
            </a:pPr>
            <a:r>
              <a:rPr lang="zh-CN" altLang="en-US" smtClean="0">
                <a:latin typeface="微软雅黑"/>
                <a:ea typeface="微软雅黑"/>
              </a:rPr>
              <a:t>（3）根据材料并结合所学知识，简析物种交流的积极意义。（5分）</a:t>
            </a:r>
          </a:p>
          <a:p>
            <a:pPr marL="0" indent="0">
              <a:lnSpc>
                <a:spcPct val="150000"/>
              </a:lnSpc>
              <a:buFont typeface="Wingdings" panose="05000000000000000000" pitchFamily="2" charset="2"/>
              <a:buNone/>
            </a:pPr>
            <a:r>
              <a:rPr lang="zh-CN" altLang="en-US" smtClean="0">
                <a:latin typeface="微软雅黑"/>
                <a:ea typeface="微软雅黑"/>
                <a:sym typeface="+mn-ea"/>
              </a:rPr>
              <a:t>思考路径：</a:t>
            </a:r>
          </a:p>
          <a:p>
            <a:pPr marL="0" indent="0">
              <a:lnSpc>
                <a:spcPct val="150000"/>
              </a:lnSpc>
              <a:buFont typeface="Wingdings" panose="05000000000000000000" pitchFamily="2" charset="2"/>
              <a:buNone/>
            </a:pPr>
            <a:r>
              <a:rPr lang="en-US" altLang="zh-CN" smtClean="0">
                <a:latin typeface="微软雅黑"/>
                <a:ea typeface="微软雅黑"/>
              </a:rPr>
              <a:t>1.</a:t>
            </a:r>
            <a:r>
              <a:rPr lang="zh-CN" altLang="en-US" smtClean="0">
                <a:latin typeface="微软雅黑"/>
                <a:ea typeface="微软雅黑"/>
              </a:rPr>
              <a:t>认真审读设问主语，准确把握设问要求</a:t>
            </a:r>
          </a:p>
          <a:p>
            <a:pPr marL="0" indent="0">
              <a:lnSpc>
                <a:spcPct val="150000"/>
              </a:lnSpc>
              <a:buFont typeface="Wingdings" panose="05000000000000000000" pitchFamily="2" charset="2"/>
              <a:buNone/>
            </a:pPr>
            <a:r>
              <a:rPr lang="en-US" altLang="zh-CN" smtClean="0">
                <a:latin typeface="微软雅黑"/>
                <a:ea typeface="微软雅黑"/>
              </a:rPr>
              <a:t>2.</a:t>
            </a:r>
            <a:r>
              <a:rPr lang="zh-CN" altLang="en-US" smtClean="0">
                <a:latin typeface="微软雅黑"/>
                <a:ea typeface="微软雅黑"/>
              </a:rPr>
              <a:t>符合逻辑思考方向，全面列出答案要点</a:t>
            </a:r>
          </a:p>
        </p:txBody>
      </p:sp>
      <p:sp>
        <p:nvSpPr>
          <p:cNvPr id="221187"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p:cTn id="7" dur="1000" fill="hold"/>
                                        <p:tgtEl>
                                          <p:spTgt spid="3">
                                            <p:txEl>
                                              <p:pRg st="4" end="4"/>
                                            </p:txEl>
                                          </p:spTgt>
                                        </p:tgtEl>
                                        <p:attrNameLst>
                                          <p:attrName>ppt_x</p:attrName>
                                        </p:attrNameLst>
                                      </p:cBhvr>
                                      <p:tavLst>
                                        <p:tav tm="0">
                                          <p:val>
                                            <p:strVal val="#ppt_x-.2"/>
                                          </p:val>
                                        </p:tav>
                                        <p:tav tm="100000">
                                          <p:val>
                                            <p:strVal val="#ppt_x"/>
                                          </p:val>
                                        </p:tav>
                                      </p:tavLst>
                                    </p:anim>
                                    <p:anim calcmode="lin" valueType="num">
                                      <p:cBhvr>
                                        <p:cTn id="8" dur="1000" fill="hold"/>
                                        <p:tgtEl>
                                          <p:spTgt spid="3">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xEl>
                                              <p:pRg st="4" end="4"/>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 calcmode="lin" valueType="num">
                                      <p:cBhvr>
                                        <p:cTn id="14" dur="1000" fill="hold"/>
                                        <p:tgtEl>
                                          <p:spTgt spid="3">
                                            <p:txEl>
                                              <p:pRg st="5" end="5"/>
                                            </p:txEl>
                                          </p:spTgt>
                                        </p:tgtEl>
                                        <p:attrNameLst>
                                          <p:attrName>ppt_x</p:attrName>
                                        </p:attrNameLst>
                                      </p:cBhvr>
                                      <p:tavLst>
                                        <p:tav tm="0">
                                          <p:val>
                                            <p:strVal val="#ppt_x-.2"/>
                                          </p:val>
                                        </p:tav>
                                        <p:tav tm="100000">
                                          <p:val>
                                            <p:strVal val="#ppt_x"/>
                                          </p:val>
                                        </p:tav>
                                      </p:tavLst>
                                    </p:anim>
                                    <p:anim calcmode="lin" valueType="num">
                                      <p:cBhvr>
                                        <p:cTn id="15" dur="1000" fill="hold"/>
                                        <p:tgtEl>
                                          <p:spTgt spid="3">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2209" name="内容占位符 2"/>
          <p:cNvSpPr>
            <a:spLocks noGrp="1"/>
          </p:cNvSpPr>
          <p:nvPr>
            <p:ph idx="1"/>
          </p:nvPr>
        </p:nvSpPr>
        <p:spPr>
          <a:xfrm>
            <a:off x="428625" y="1379538"/>
            <a:ext cx="10515600" cy="2392362"/>
          </a:xfrm>
        </p:spPr>
        <p:txBody>
          <a:bodyPr/>
          <a:lstStyle/>
          <a:p>
            <a:pPr marL="0" indent="0">
              <a:buFont typeface="Wingdings" panose="05000000000000000000" pitchFamily="2" charset="2"/>
              <a:buNone/>
            </a:pPr>
            <a:r>
              <a:rPr lang="en-US" altLang="zh-CN" sz="3200" smtClean="0">
                <a:latin typeface="微软雅黑"/>
                <a:ea typeface="微软雅黑"/>
                <a:sym typeface="+mn-ea"/>
              </a:rPr>
              <a:t>4.</a:t>
            </a:r>
            <a:r>
              <a:rPr lang="zh-CN" altLang="en-US" sz="3200" smtClean="0">
                <a:latin typeface="微软雅黑"/>
                <a:ea typeface="微软雅黑"/>
                <a:sym typeface="+mn-ea"/>
              </a:rPr>
              <a:t>主观题的思考路径：</a:t>
            </a:r>
          </a:p>
          <a:p>
            <a:pPr marL="0" indent="0">
              <a:buFont typeface="Wingdings" panose="05000000000000000000" pitchFamily="2" charset="2"/>
              <a:buNone/>
            </a:pPr>
            <a:r>
              <a:rPr lang="zh-CN" altLang="en-US" smtClean="0">
                <a:latin typeface="微软雅黑"/>
                <a:ea typeface="微软雅黑"/>
                <a:sym typeface="+mn-ea"/>
              </a:rPr>
              <a:t>（1）根据材料并结合所学知识，概括我国历史上种植利用大豆的特点和作用。（12分）</a:t>
            </a:r>
          </a:p>
          <a:p>
            <a:pPr marL="0" indent="0">
              <a:buFont typeface="Wingdings" panose="05000000000000000000" pitchFamily="2" charset="2"/>
              <a:buNone/>
            </a:pPr>
            <a:r>
              <a:rPr lang="zh-CN" altLang="en-US" smtClean="0">
                <a:latin typeface="微软雅黑"/>
                <a:ea typeface="微软雅黑"/>
                <a:sym typeface="+mn-ea"/>
              </a:rPr>
              <a:t>逻辑思考方向：</a:t>
            </a:r>
          </a:p>
          <a:p>
            <a:pPr marL="0" indent="0">
              <a:buFont typeface="Wingdings" panose="05000000000000000000" pitchFamily="2" charset="2"/>
              <a:buNone/>
            </a:pPr>
            <a:r>
              <a:rPr lang="zh-CN" altLang="en-US" smtClean="0">
                <a:latin typeface="微软雅黑"/>
                <a:ea typeface="微软雅黑"/>
                <a:sym typeface="+mn-ea"/>
              </a:rPr>
              <a:t>种植利用大豆的</a:t>
            </a:r>
            <a:r>
              <a:rPr lang="zh-CN" altLang="en-US" b="1" smtClean="0">
                <a:solidFill>
                  <a:srgbClr val="1273A3"/>
                </a:solidFill>
                <a:latin typeface="微软雅黑"/>
                <a:ea typeface="微软雅黑"/>
                <a:sym typeface="+mn-ea"/>
              </a:rPr>
              <a:t>特点</a:t>
            </a:r>
            <a:r>
              <a:rPr lang="zh-CN" altLang="en-US" smtClean="0">
                <a:latin typeface="微软雅黑"/>
                <a:ea typeface="微软雅黑"/>
                <a:sym typeface="+mn-ea"/>
              </a:rPr>
              <a:t>：</a:t>
            </a:r>
          </a:p>
          <a:p>
            <a:pPr marL="0" indent="0">
              <a:buFont typeface="Wingdings" panose="05000000000000000000" pitchFamily="2" charset="2"/>
              <a:buNone/>
            </a:pPr>
            <a:r>
              <a:rPr lang="zh-CN" altLang="en-US" smtClean="0">
                <a:latin typeface="微软雅黑"/>
                <a:ea typeface="微软雅黑"/>
                <a:sym typeface="+mn-ea"/>
              </a:rPr>
              <a:t>何时开始</a:t>
            </a:r>
            <a:r>
              <a:rPr lang="en-US" altLang="zh-CN" smtClean="0">
                <a:latin typeface="微软雅黑"/>
                <a:ea typeface="微软雅黑"/>
                <a:sym typeface="+mn-ea"/>
              </a:rPr>
              <a:t>——</a:t>
            </a:r>
            <a:r>
              <a:rPr lang="zh-CN" altLang="en-US" smtClean="0">
                <a:latin typeface="微软雅黑"/>
                <a:ea typeface="微软雅黑"/>
                <a:sym typeface="+mn-ea"/>
              </a:rPr>
              <a:t>从哪儿开始</a:t>
            </a:r>
            <a:r>
              <a:rPr lang="en-US" altLang="zh-CN" smtClean="0">
                <a:latin typeface="微软雅黑"/>
                <a:ea typeface="微软雅黑"/>
                <a:sym typeface="+mn-ea"/>
              </a:rPr>
              <a:t>——</a:t>
            </a:r>
            <a:r>
              <a:rPr lang="zh-CN" altLang="en-US" smtClean="0">
                <a:latin typeface="微软雅黑"/>
                <a:ea typeface="微软雅黑"/>
                <a:sym typeface="+mn-ea"/>
              </a:rPr>
              <a:t>扩展至哪儿（时空观念）</a:t>
            </a:r>
          </a:p>
        </p:txBody>
      </p:sp>
      <p:sp>
        <p:nvSpPr>
          <p:cNvPr id="222210" name="内容占位符 9"/>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p:txBody>
      </p:sp>
      <p:sp>
        <p:nvSpPr>
          <p:cNvPr id="4" name="文本框 3"/>
          <p:cNvSpPr txBox="1">
            <a:spLocks noChangeArrowheads="1"/>
          </p:cNvSpPr>
          <p:nvPr/>
        </p:nvSpPr>
        <p:spPr bwMode="auto">
          <a:xfrm>
            <a:off x="1965325" y="4791075"/>
            <a:ext cx="2820988" cy="522288"/>
          </a:xfrm>
          <a:prstGeom prst="rect">
            <a:avLst/>
          </a:prstGeom>
          <a:noFill/>
          <a:ln w="9525">
            <a:noFill/>
            <a:miter lim="800000"/>
            <a:headEnd/>
            <a:tailEnd/>
          </a:ln>
        </p:spPr>
        <p:txBody>
          <a:bodyPr>
            <a:spAutoFit/>
          </a:bodyPr>
          <a:lstStyle/>
          <a:p>
            <a:r>
              <a:rPr lang="zh-CN" altLang="en-US" sz="2800" b="1">
                <a:solidFill>
                  <a:srgbClr val="1273A3"/>
                </a:solidFill>
                <a:latin typeface="Calibri" pitchFamily="34" charset="0"/>
                <a:ea typeface="微软雅黑"/>
                <a:cs typeface="微软雅黑"/>
              </a:rPr>
              <a:t>商朝，历史悠久</a:t>
            </a:r>
          </a:p>
        </p:txBody>
      </p:sp>
      <p:sp>
        <p:nvSpPr>
          <p:cNvPr id="5" name="文本框 4"/>
          <p:cNvSpPr txBox="1">
            <a:spLocks noChangeArrowheads="1"/>
          </p:cNvSpPr>
          <p:nvPr/>
        </p:nvSpPr>
        <p:spPr bwMode="auto">
          <a:xfrm>
            <a:off x="4683125" y="5054600"/>
            <a:ext cx="1873250" cy="520700"/>
          </a:xfrm>
          <a:prstGeom prst="rect">
            <a:avLst/>
          </a:prstGeom>
          <a:noFill/>
          <a:ln w="9525">
            <a:noFill/>
            <a:miter lim="800000"/>
            <a:headEnd/>
            <a:tailEnd/>
          </a:ln>
        </p:spPr>
        <p:txBody>
          <a:bodyPr>
            <a:spAutoFit/>
          </a:bodyPr>
          <a:lstStyle/>
          <a:p>
            <a:r>
              <a:rPr lang="zh-CN" altLang="en-US" sz="2800" b="1">
                <a:solidFill>
                  <a:srgbClr val="1273A3"/>
                </a:solidFill>
                <a:latin typeface="Calibri" pitchFamily="34" charset="0"/>
                <a:ea typeface="微软雅黑"/>
                <a:cs typeface="微软雅黑"/>
              </a:rPr>
              <a:t>黄河中游</a:t>
            </a:r>
          </a:p>
        </p:txBody>
      </p:sp>
      <p:sp>
        <p:nvSpPr>
          <p:cNvPr id="6" name="文本框 5"/>
          <p:cNvSpPr txBox="1">
            <a:spLocks noChangeArrowheads="1"/>
          </p:cNvSpPr>
          <p:nvPr/>
        </p:nvSpPr>
        <p:spPr bwMode="auto">
          <a:xfrm>
            <a:off x="6878638" y="4791075"/>
            <a:ext cx="3262312" cy="522288"/>
          </a:xfrm>
          <a:prstGeom prst="rect">
            <a:avLst/>
          </a:prstGeom>
          <a:noFill/>
          <a:ln w="9525">
            <a:noFill/>
            <a:miter lim="800000"/>
            <a:headEnd/>
            <a:tailEnd/>
          </a:ln>
        </p:spPr>
        <p:txBody>
          <a:bodyPr>
            <a:spAutoFit/>
          </a:bodyPr>
          <a:lstStyle/>
          <a:p>
            <a:r>
              <a:rPr lang="zh-CN" altLang="en-US" sz="2800" b="1">
                <a:solidFill>
                  <a:srgbClr val="1273A3"/>
                </a:solidFill>
                <a:latin typeface="微软雅黑"/>
                <a:ea typeface="微软雅黑"/>
                <a:cs typeface="楷体"/>
                <a:sym typeface="+mn-ea"/>
              </a:rPr>
              <a:t>江南及岭南</a:t>
            </a:r>
            <a:endParaRPr lang="zh-CN" altLang="en-US" sz="2800" b="1">
              <a:solidFill>
                <a:srgbClr val="1273A3"/>
              </a:solidFill>
              <a:latin typeface="微软雅黑"/>
              <a:ea typeface="微软雅黑"/>
              <a:cs typeface="楷体"/>
            </a:endParaRPr>
          </a:p>
        </p:txBody>
      </p:sp>
      <p:sp>
        <p:nvSpPr>
          <p:cNvPr id="7" name="上箭头 6"/>
          <p:cNvSpPr/>
          <p:nvPr/>
        </p:nvSpPr>
        <p:spPr>
          <a:xfrm>
            <a:off x="3089275" y="4381500"/>
            <a:ext cx="573088" cy="339725"/>
          </a:xfrm>
          <a:prstGeom prst="upArrow">
            <a:avLst/>
          </a:prstGeom>
          <a:solidFill>
            <a:srgbClr val="127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dirty="0">
              <a:ea typeface="微软雅黑" panose="020B0503020204020204" pitchFamily="34" charset="-122"/>
            </a:endParaRPr>
          </a:p>
        </p:txBody>
      </p:sp>
      <p:sp>
        <p:nvSpPr>
          <p:cNvPr id="8" name="上箭头 7"/>
          <p:cNvSpPr/>
          <p:nvPr/>
        </p:nvSpPr>
        <p:spPr>
          <a:xfrm>
            <a:off x="5000625" y="4311650"/>
            <a:ext cx="962025" cy="742950"/>
          </a:xfrm>
          <a:prstGeom prst="upArrow">
            <a:avLst/>
          </a:prstGeom>
          <a:solidFill>
            <a:srgbClr val="127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dirty="0">
              <a:ea typeface="微软雅黑" panose="020B0503020204020204" pitchFamily="34" charset="-122"/>
            </a:endParaRPr>
          </a:p>
        </p:txBody>
      </p:sp>
      <p:sp>
        <p:nvSpPr>
          <p:cNvPr id="9" name="上箭头 8"/>
          <p:cNvSpPr/>
          <p:nvPr/>
        </p:nvSpPr>
        <p:spPr>
          <a:xfrm>
            <a:off x="7499350" y="4311650"/>
            <a:ext cx="576263" cy="479425"/>
          </a:xfrm>
          <a:prstGeom prst="upArrow">
            <a:avLst/>
          </a:prstGeom>
          <a:solidFill>
            <a:srgbClr val="127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dirty="0">
              <a:ea typeface="微软雅黑" panose="020B0503020204020204" pitchFamily="3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par>
                          <p:cTn id="10" fill="hold">
                            <p:stCondLst>
                              <p:cond delay="1000"/>
                            </p:stCondLst>
                            <p:childTnLst>
                              <p:par>
                                <p:cTn id="11" presetID="8"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amond(in)">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ppt_x</p:attrName>
                                        </p:attrNameLst>
                                      </p:cBhvr>
                                      <p:tavLst>
                                        <p:tav tm="0">
                                          <p:val>
                                            <p:strVal val="#ppt_x-.2"/>
                                          </p:val>
                                        </p:tav>
                                        <p:tav tm="100000">
                                          <p:val>
                                            <p:strVal val="#ppt_x"/>
                                          </p:val>
                                        </p:tav>
                                      </p:tavLst>
                                    </p:anim>
                                    <p:anim calcmode="lin" valueType="num">
                                      <p:cBhvr>
                                        <p:cTn id="19"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0" dur="1000"/>
                                        <p:tgtEl>
                                          <p:spTgt spid="5"/>
                                        </p:tgtEl>
                                      </p:cBhvr>
                                    </p:animEffect>
                                  </p:childTnLst>
                                </p:cTn>
                              </p:par>
                            </p:childTnLst>
                          </p:cTn>
                        </p:par>
                        <p:par>
                          <p:cTn id="21" fill="hold">
                            <p:stCondLst>
                              <p:cond delay="1000"/>
                            </p:stCondLst>
                            <p:childTnLst>
                              <p:par>
                                <p:cTn id="22" presetID="8" presetClass="entr" presetSubtype="16"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diamond(in)">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9"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ppt_x</p:attrName>
                                        </p:attrNameLst>
                                      </p:cBhvr>
                                      <p:tavLst>
                                        <p:tav tm="0">
                                          <p:val>
                                            <p:strVal val="#ppt_x-.2"/>
                                          </p:val>
                                        </p:tav>
                                        <p:tav tm="100000">
                                          <p:val>
                                            <p:strVal val="#ppt_x"/>
                                          </p:val>
                                        </p:tav>
                                      </p:tavLst>
                                    </p:anim>
                                    <p:anim calcmode="lin" valueType="num">
                                      <p:cBhvr>
                                        <p:cTn id="30"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31" dur="1000"/>
                                        <p:tgtEl>
                                          <p:spTgt spid="6"/>
                                        </p:tgtEl>
                                      </p:cBhvr>
                                    </p:animEffect>
                                  </p:childTnLst>
                                </p:cTn>
                              </p:par>
                            </p:childTnLst>
                          </p:cTn>
                        </p:par>
                        <p:par>
                          <p:cTn id="32" fill="hold">
                            <p:stCondLst>
                              <p:cond delay="1000"/>
                            </p:stCondLst>
                            <p:childTnLst>
                              <p:par>
                                <p:cTn id="33" presetID="8" presetClass="entr" presetSubtype="16"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diamond(in)">
                                      <p:cBhvr>
                                        <p:cTn id="3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bldLvl="0" animBg="1"/>
      <p:bldP spid="8" grpId="0" bldLvl="0" animBg="1"/>
      <p:bldP spid="9"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内容占位符 3"/>
          <p:cNvSpPr>
            <a:spLocks noGrp="1"/>
          </p:cNvSpPr>
          <p:nvPr>
            <p:ph sz="quarter" idx="13"/>
          </p:nvPr>
        </p:nvSpPr>
        <p:spPr>
          <a:xfrm>
            <a:off x="1096963" y="468313"/>
            <a:ext cx="6383337" cy="581025"/>
          </a:xfrm>
        </p:spPr>
        <p:txBody>
          <a:bodyPr rtlCol="0">
            <a:normAutofit fontScale="85000" lnSpcReduction="10000"/>
          </a:bodyPr>
          <a:lstStyle/>
          <a:p>
            <a:pPr fontAlgn="auto">
              <a:spcAft>
                <a:spcPts val="0"/>
              </a:spcAft>
              <a:buFont typeface="Arial" panose="020B0604020202020204" pitchFamily="34" charset="0"/>
              <a:buNone/>
              <a:defRPr/>
            </a:pPr>
            <a:r>
              <a:rPr lang="zh-CN" altLang="en-US" dirty="0">
                <a:cs typeface="+mn-cs"/>
              </a:rPr>
              <a:t>三、千万次问：千万里我追寻着你，可是你</a:t>
            </a:r>
            <a:r>
              <a:rPr lang="en-US" altLang="zh-CN" dirty="0">
                <a:cs typeface="+mn-cs"/>
              </a:rPr>
              <a:t>…</a:t>
            </a:r>
            <a:endParaRPr lang="zh-CN" altLang="en-US" dirty="0">
              <a:cs typeface="+mn-cs"/>
            </a:endParaRPr>
          </a:p>
        </p:txBody>
      </p:sp>
      <p:sp>
        <p:nvSpPr>
          <p:cNvPr id="53250" name="矩形 16"/>
          <p:cNvSpPr>
            <a:spLocks noChangeArrowheads="1"/>
          </p:cNvSpPr>
          <p:nvPr/>
        </p:nvSpPr>
        <p:spPr bwMode="auto">
          <a:xfrm>
            <a:off x="-1204913" y="530225"/>
            <a:ext cx="717550" cy="3770313"/>
          </a:xfrm>
          <a:prstGeom prst="rect">
            <a:avLst/>
          </a:prstGeom>
          <a:noFill/>
          <a:ln w="9525">
            <a:noFill/>
            <a:miter lim="800000"/>
            <a:headEnd/>
            <a:tailEnd/>
          </a:ln>
        </p:spPr>
        <p:txBody>
          <a:bodyPr wrap="none">
            <a:spAutoFit/>
          </a:bodyPr>
          <a:lstStyle/>
          <a:p>
            <a:r>
              <a:rPr lang="zh-CN" altLang="en-US" sz="23900">
                <a:solidFill>
                  <a:srgbClr val="009CFF"/>
                </a:solidFill>
                <a:latin typeface="Impact"/>
                <a:ea typeface="微软雅黑"/>
                <a:cs typeface="微软雅黑"/>
              </a:rPr>
              <a:t> </a:t>
            </a:r>
          </a:p>
        </p:txBody>
      </p:sp>
      <p:sp>
        <p:nvSpPr>
          <p:cNvPr id="53251" name="内容占位符 1"/>
          <p:cNvSpPr>
            <a:spLocks noGrp="1"/>
          </p:cNvSpPr>
          <p:nvPr>
            <p:ph idx="1"/>
          </p:nvPr>
        </p:nvSpPr>
        <p:spPr>
          <a:xfrm>
            <a:off x="506413" y="1427163"/>
            <a:ext cx="10515600" cy="3716337"/>
          </a:xfrm>
        </p:spPr>
        <p:txBody>
          <a:bodyPr/>
          <a:lstStyle/>
          <a:p>
            <a:pPr marL="0" indent="0">
              <a:lnSpc>
                <a:spcPct val="150000"/>
              </a:lnSpc>
              <a:buFont typeface="Wingdings" panose="05000000000000000000" pitchFamily="2" charset="2"/>
              <a:buNone/>
            </a:pPr>
            <a:r>
              <a:rPr lang="zh-CN" altLang="en-US" sz="1800" smtClean="0">
                <a:latin typeface="微软雅黑"/>
                <a:ea typeface="微软雅黑"/>
              </a:rPr>
              <a:t>有人说，教学是一场盛大的暗恋，你千方百计、费尽心思想感动别人，结果却只感动了自己。</a:t>
            </a:r>
          </a:p>
          <a:p>
            <a:pPr marL="0" indent="0">
              <a:lnSpc>
                <a:spcPct val="150000"/>
              </a:lnSpc>
              <a:buFont typeface="Wingdings" panose="05000000000000000000" pitchFamily="2" charset="2"/>
              <a:buNone/>
            </a:pPr>
            <a:r>
              <a:rPr lang="zh-CN" altLang="en-US" sz="1800" smtClean="0">
                <a:latin typeface="微软雅黑"/>
                <a:ea typeface="微软雅黑"/>
              </a:rPr>
              <a:t>学生虐我千百遍，我待学生如初恋。</a:t>
            </a:r>
          </a:p>
          <a:p>
            <a:pPr marL="0" indent="0">
              <a:lnSpc>
                <a:spcPct val="150000"/>
              </a:lnSpc>
              <a:buFont typeface="Wingdings" panose="05000000000000000000" pitchFamily="2" charset="2"/>
              <a:buNone/>
            </a:pPr>
            <a:r>
              <a:rPr lang="zh-CN" altLang="en-US" sz="1800" smtClean="0">
                <a:latin typeface="微软雅黑"/>
                <a:ea typeface="微软雅黑"/>
              </a:rPr>
              <a:t>高三教学到底以谁为中心？</a:t>
            </a:r>
          </a:p>
          <a:p>
            <a:pPr marL="0" indent="0">
              <a:lnSpc>
                <a:spcPct val="150000"/>
              </a:lnSpc>
              <a:buFont typeface="Wingdings" panose="05000000000000000000" pitchFamily="2" charset="2"/>
              <a:buNone/>
            </a:pPr>
            <a:r>
              <a:rPr lang="zh-CN" altLang="en-US" sz="1800" smtClean="0">
                <a:latin typeface="微软雅黑"/>
                <a:ea typeface="微软雅黑"/>
              </a:rPr>
              <a:t>人大附中特级教师李晓风说：设想一下，在一堂历史课上，充斥了教师和学生支离破碎的对话和没有史实依托的肤浅议论，学生又能得到什么呢</a:t>
            </a:r>
            <a:r>
              <a:rPr lang="en-US" altLang="zh-CN" sz="1800" smtClean="0">
                <a:latin typeface="微软雅黑"/>
                <a:ea typeface="微软雅黑"/>
              </a:rPr>
              <a:t>? </a:t>
            </a:r>
            <a:r>
              <a:rPr lang="zh-CN" altLang="en-US" sz="1800" smtClean="0">
                <a:latin typeface="微软雅黑"/>
                <a:ea typeface="微软雅黑"/>
              </a:rPr>
              <a:t>我想强调的是，一堂历史课，必须有清晰完整的知识结构和逻辑结构。上完这一节课后，在学生的头脑中，形成一条印象深刻的、脉络清晰的纲，并做到纲举目张。相信这将更加有助于学生建构起相应的能力和价值观。</a:t>
            </a:r>
          </a:p>
        </p:txBody>
      </p:sp>
      <p:sp>
        <p:nvSpPr>
          <p:cNvPr id="53252" name="矩形 2"/>
          <p:cNvSpPr>
            <a:spLocks noChangeArrowheads="1"/>
          </p:cNvSpPr>
          <p:nvPr/>
        </p:nvSpPr>
        <p:spPr bwMode="auto">
          <a:xfrm>
            <a:off x="506413" y="4906963"/>
            <a:ext cx="9977437" cy="962025"/>
          </a:xfrm>
          <a:prstGeom prst="rect">
            <a:avLst/>
          </a:prstGeom>
          <a:noFill/>
          <a:ln w="9525">
            <a:noFill/>
            <a:miter lim="800000"/>
            <a:headEnd/>
            <a:tailEnd/>
          </a:ln>
        </p:spPr>
        <p:txBody>
          <a:bodyPr>
            <a:spAutoFit/>
          </a:bodyPr>
          <a:lstStyle/>
          <a:p>
            <a:pPr algn="just">
              <a:lnSpc>
                <a:spcPct val="150000"/>
              </a:lnSpc>
            </a:pPr>
            <a:r>
              <a:rPr lang="zh-CN" altLang="en-US" sz="2000" b="1">
                <a:solidFill>
                  <a:srgbClr val="1273A3"/>
                </a:solidFill>
                <a:latin typeface="微软雅黑"/>
                <a:ea typeface="微软雅黑"/>
                <a:cs typeface="微软雅黑"/>
                <a:sym typeface="Arial" charset="0"/>
              </a:rPr>
              <a:t>对于一个人、一个民族来讲，观念是最难改变的。</a:t>
            </a:r>
            <a:endParaRPr lang="en-US" altLang="zh-CN" sz="2000" b="1">
              <a:solidFill>
                <a:srgbClr val="1273A3"/>
              </a:solidFill>
              <a:latin typeface="微软雅黑"/>
              <a:ea typeface="微软雅黑"/>
              <a:cs typeface="微软雅黑"/>
              <a:sym typeface="Arial" charset="0"/>
            </a:endParaRPr>
          </a:p>
          <a:p>
            <a:pPr algn="just">
              <a:lnSpc>
                <a:spcPct val="150000"/>
              </a:lnSpc>
            </a:pPr>
            <a:r>
              <a:rPr lang="zh-CN" altLang="en-US" sz="2000" b="1">
                <a:solidFill>
                  <a:srgbClr val="1273A3"/>
                </a:solidFill>
                <a:latin typeface="微软雅黑"/>
                <a:ea typeface="微软雅黑"/>
                <a:cs typeface="微软雅黑"/>
                <a:sym typeface="Arial" charset="0"/>
              </a:rPr>
              <a:t>要改变一个人、改变一个民族，改变观念也是最重要的。</a:t>
            </a:r>
          </a:p>
        </p:txBody>
      </p:sp>
    </p:spTree>
  </p:cSld>
  <p:clrMapOvr>
    <a:masterClrMapping/>
  </p:clrMapOvr>
  <p:transition spd="slow"/>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3233" name="内容占位符 2"/>
          <p:cNvSpPr>
            <a:spLocks noGrp="1"/>
          </p:cNvSpPr>
          <p:nvPr>
            <p:ph idx="1"/>
          </p:nvPr>
        </p:nvSpPr>
        <p:spPr>
          <a:xfrm>
            <a:off x="428625" y="1379538"/>
            <a:ext cx="10515600" cy="2392362"/>
          </a:xfrm>
        </p:spPr>
        <p:txBody>
          <a:bodyPr/>
          <a:lstStyle/>
          <a:p>
            <a:pPr marL="0" indent="0">
              <a:buFont typeface="Wingdings" panose="05000000000000000000" pitchFamily="2" charset="2"/>
              <a:buNone/>
            </a:pPr>
            <a:r>
              <a:rPr lang="en-US" altLang="zh-CN" sz="3200" smtClean="0">
                <a:latin typeface="微软雅黑"/>
                <a:ea typeface="微软雅黑"/>
                <a:sym typeface="+mn-ea"/>
              </a:rPr>
              <a:t>4.</a:t>
            </a:r>
            <a:r>
              <a:rPr lang="zh-CN" altLang="en-US" sz="3200" smtClean="0">
                <a:latin typeface="微软雅黑"/>
                <a:ea typeface="微软雅黑"/>
                <a:sym typeface="+mn-ea"/>
              </a:rPr>
              <a:t>主观题的思考路径：</a:t>
            </a:r>
          </a:p>
          <a:p>
            <a:pPr marL="0" indent="0">
              <a:buFont typeface="Wingdings" panose="05000000000000000000" pitchFamily="2" charset="2"/>
              <a:buNone/>
            </a:pPr>
            <a:r>
              <a:rPr lang="zh-CN" altLang="en-US" smtClean="0">
                <a:latin typeface="微软雅黑"/>
                <a:ea typeface="微软雅黑"/>
                <a:sym typeface="+mn-ea"/>
              </a:rPr>
              <a:t>（1）根据材料并结合所学知识，概括我国历史上种植利用大豆的特点和作用。（12分）</a:t>
            </a:r>
          </a:p>
          <a:p>
            <a:pPr marL="0" indent="0">
              <a:buFont typeface="Wingdings" panose="05000000000000000000" pitchFamily="2" charset="2"/>
              <a:buNone/>
            </a:pPr>
            <a:r>
              <a:rPr lang="zh-CN" altLang="en-US" smtClean="0">
                <a:latin typeface="微软雅黑"/>
                <a:ea typeface="微软雅黑"/>
                <a:sym typeface="+mn-ea"/>
              </a:rPr>
              <a:t>逻辑思考方向：</a:t>
            </a:r>
          </a:p>
          <a:p>
            <a:pPr marL="0" indent="0">
              <a:buFont typeface="Wingdings" panose="05000000000000000000" pitchFamily="2" charset="2"/>
              <a:buNone/>
            </a:pPr>
            <a:r>
              <a:rPr lang="zh-CN" altLang="en-US" smtClean="0">
                <a:latin typeface="微软雅黑"/>
                <a:ea typeface="微软雅黑"/>
                <a:sym typeface="+mn-ea"/>
              </a:rPr>
              <a:t>种植利用大豆的</a:t>
            </a:r>
            <a:r>
              <a:rPr lang="zh-CN" altLang="en-US" b="1" smtClean="0">
                <a:solidFill>
                  <a:srgbClr val="1273A3"/>
                </a:solidFill>
                <a:latin typeface="微软雅黑"/>
                <a:ea typeface="微软雅黑"/>
                <a:sym typeface="+mn-ea"/>
              </a:rPr>
              <a:t>特点</a:t>
            </a:r>
            <a:r>
              <a:rPr lang="zh-CN" altLang="en-US" smtClean="0">
                <a:latin typeface="微软雅黑"/>
                <a:ea typeface="微软雅黑"/>
                <a:sym typeface="+mn-ea"/>
              </a:rPr>
              <a:t>：</a:t>
            </a:r>
          </a:p>
          <a:p>
            <a:pPr marL="0" indent="0">
              <a:buFont typeface="Wingdings" panose="05000000000000000000" pitchFamily="2" charset="2"/>
              <a:buNone/>
            </a:pPr>
            <a:r>
              <a:rPr lang="zh-CN" altLang="en-US" smtClean="0">
                <a:latin typeface="微软雅黑"/>
                <a:ea typeface="微软雅黑"/>
                <a:sym typeface="+mn-ea"/>
              </a:rPr>
              <a:t>如何利用？</a:t>
            </a:r>
            <a:r>
              <a:rPr lang="en-US" altLang="zh-CN" smtClean="0">
                <a:latin typeface="微软雅黑"/>
                <a:ea typeface="微软雅黑"/>
                <a:sym typeface="+mn-ea"/>
              </a:rPr>
              <a:t>——</a:t>
            </a:r>
            <a:r>
              <a:rPr lang="zh-CN" altLang="en-US" smtClean="0">
                <a:latin typeface="微软雅黑"/>
                <a:ea typeface="微软雅黑"/>
                <a:sym typeface="+mn-ea"/>
              </a:rPr>
              <a:t>借助了什么？</a:t>
            </a:r>
          </a:p>
        </p:txBody>
      </p:sp>
      <p:sp>
        <p:nvSpPr>
          <p:cNvPr id="223234" name="内容占位符 9"/>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p:txBody>
      </p:sp>
      <p:sp>
        <p:nvSpPr>
          <p:cNvPr id="11" name="文本框 10"/>
          <p:cNvSpPr txBox="1">
            <a:spLocks noChangeArrowheads="1"/>
          </p:cNvSpPr>
          <p:nvPr/>
        </p:nvSpPr>
        <p:spPr bwMode="auto">
          <a:xfrm>
            <a:off x="2117725" y="4565650"/>
            <a:ext cx="2962275" cy="522288"/>
          </a:xfrm>
          <a:prstGeom prst="rect">
            <a:avLst/>
          </a:prstGeom>
          <a:noFill/>
          <a:ln w="9525">
            <a:noFill/>
            <a:miter lim="800000"/>
            <a:headEnd/>
            <a:tailEnd/>
          </a:ln>
        </p:spPr>
        <p:txBody>
          <a:bodyPr>
            <a:spAutoFit/>
          </a:bodyPr>
          <a:lstStyle/>
          <a:p>
            <a:pPr algn="ctr"/>
            <a:r>
              <a:rPr lang="zh-CN" altLang="en-US" sz="2800" b="1">
                <a:solidFill>
                  <a:srgbClr val="1273A3"/>
                </a:solidFill>
                <a:latin typeface="Calibri" pitchFamily="34" charset="0"/>
                <a:ea typeface="微软雅黑"/>
                <a:cs typeface="微软雅黑"/>
              </a:rPr>
              <a:t>开发各种豆制品</a:t>
            </a:r>
          </a:p>
        </p:txBody>
      </p:sp>
      <p:sp>
        <p:nvSpPr>
          <p:cNvPr id="12" name="文本框 11"/>
          <p:cNvSpPr txBox="1">
            <a:spLocks noChangeArrowheads="1"/>
          </p:cNvSpPr>
          <p:nvPr/>
        </p:nvSpPr>
        <p:spPr bwMode="auto">
          <a:xfrm>
            <a:off x="4030663" y="5330825"/>
            <a:ext cx="6069012" cy="522288"/>
          </a:xfrm>
          <a:prstGeom prst="rect">
            <a:avLst/>
          </a:prstGeom>
          <a:noFill/>
          <a:ln w="9525">
            <a:noFill/>
            <a:miter lim="800000"/>
            <a:headEnd/>
            <a:tailEnd/>
          </a:ln>
        </p:spPr>
        <p:txBody>
          <a:bodyPr>
            <a:spAutoFit/>
          </a:bodyPr>
          <a:lstStyle/>
          <a:p>
            <a:pPr algn="ctr"/>
            <a:r>
              <a:rPr lang="zh-CN" altLang="en-US" sz="2800" b="1">
                <a:solidFill>
                  <a:srgbClr val="1273A3"/>
                </a:solidFill>
                <a:latin typeface="Calibri" pitchFamily="34" charset="0"/>
                <a:ea typeface="微软雅黑"/>
                <a:cs typeface="微软雅黑"/>
              </a:rPr>
              <a:t>实践经验、政府推动</a:t>
            </a:r>
          </a:p>
        </p:txBody>
      </p:sp>
      <p:sp>
        <p:nvSpPr>
          <p:cNvPr id="13" name="上箭头 12"/>
          <p:cNvSpPr/>
          <p:nvPr/>
        </p:nvSpPr>
        <p:spPr>
          <a:xfrm>
            <a:off x="3259138" y="4129088"/>
            <a:ext cx="573087" cy="339725"/>
          </a:xfrm>
          <a:prstGeom prst="upArrow">
            <a:avLst/>
          </a:prstGeom>
          <a:solidFill>
            <a:srgbClr val="127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dirty="0">
              <a:ea typeface="微软雅黑" panose="020B0503020204020204" pitchFamily="34" charset="-122"/>
            </a:endParaRPr>
          </a:p>
        </p:txBody>
      </p:sp>
      <p:sp>
        <p:nvSpPr>
          <p:cNvPr id="14" name="上箭头 13"/>
          <p:cNvSpPr/>
          <p:nvPr/>
        </p:nvSpPr>
        <p:spPr>
          <a:xfrm>
            <a:off x="6329363" y="4271963"/>
            <a:ext cx="962025" cy="915987"/>
          </a:xfrm>
          <a:prstGeom prst="upArrow">
            <a:avLst/>
          </a:prstGeom>
          <a:solidFill>
            <a:srgbClr val="127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dirty="0">
              <a:ea typeface="微软雅黑" panose="020B0503020204020204" pitchFamily="3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childTnLst>
                          </p:cTn>
                        </p:par>
                        <p:par>
                          <p:cTn id="10" fill="hold">
                            <p:stCondLst>
                              <p:cond delay="1000"/>
                            </p:stCondLst>
                            <p:childTnLst>
                              <p:par>
                                <p:cTn id="11" presetID="8" presetClass="entr" presetSubtype="1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amond(in)">
                                      <p:cBhvr>
                                        <p:cTn id="13" dur="20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1000" fill="hold"/>
                                        <p:tgtEl>
                                          <p:spTgt spid="12"/>
                                        </p:tgtEl>
                                        <p:attrNameLst>
                                          <p:attrName>ppt_x</p:attrName>
                                        </p:attrNameLst>
                                      </p:cBhvr>
                                      <p:tavLst>
                                        <p:tav tm="0">
                                          <p:val>
                                            <p:strVal val="#ppt_x-.2"/>
                                          </p:val>
                                        </p:tav>
                                        <p:tav tm="100000">
                                          <p:val>
                                            <p:strVal val="#ppt_x"/>
                                          </p:val>
                                        </p:tav>
                                      </p:tavLst>
                                    </p:anim>
                                    <p:anim calcmode="lin" valueType="num">
                                      <p:cBhvr>
                                        <p:cTn id="19"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2"/>
                                        </p:tgtEl>
                                      </p:cBhvr>
                                    </p:animEffect>
                                  </p:childTnLst>
                                </p:cTn>
                              </p:par>
                            </p:childTnLst>
                          </p:cTn>
                        </p:par>
                        <p:par>
                          <p:cTn id="21" fill="hold">
                            <p:stCondLst>
                              <p:cond delay="1000"/>
                            </p:stCondLst>
                            <p:childTnLst>
                              <p:par>
                                <p:cTn id="22" presetID="8" presetClass="entr" presetSubtype="16"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diamond(in)">
                                      <p:cBhvr>
                                        <p:cTn id="2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bldLvl="0" animBg="1"/>
      <p:bldP spid="14" grpId="0" bldLvl="0" animBg="1"/>
    </p:bldLst>
  </p:timing>
</p:sld>
</file>

<file path=ppt/slides/slide1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4257" name="内容占位符 2"/>
          <p:cNvSpPr>
            <a:spLocks noGrp="1"/>
          </p:cNvSpPr>
          <p:nvPr>
            <p:ph idx="1"/>
          </p:nvPr>
        </p:nvSpPr>
        <p:spPr>
          <a:xfrm>
            <a:off x="428625" y="1379538"/>
            <a:ext cx="10515600" cy="2392362"/>
          </a:xfrm>
        </p:spPr>
        <p:txBody>
          <a:bodyPr/>
          <a:lstStyle/>
          <a:p>
            <a:pPr marL="0" indent="0">
              <a:buFont typeface="Wingdings" panose="05000000000000000000" pitchFamily="2" charset="2"/>
              <a:buNone/>
            </a:pPr>
            <a:r>
              <a:rPr lang="en-US" altLang="zh-CN" sz="3200" smtClean="0">
                <a:latin typeface="微软雅黑"/>
                <a:ea typeface="微软雅黑"/>
                <a:sym typeface="+mn-ea"/>
              </a:rPr>
              <a:t>4.</a:t>
            </a:r>
            <a:r>
              <a:rPr lang="zh-CN" altLang="en-US" sz="3200" smtClean="0">
                <a:latin typeface="微软雅黑"/>
                <a:ea typeface="微软雅黑"/>
                <a:sym typeface="+mn-ea"/>
              </a:rPr>
              <a:t>主观题的思考路径：</a:t>
            </a:r>
          </a:p>
          <a:p>
            <a:pPr marL="0" indent="0">
              <a:buFont typeface="Wingdings" panose="05000000000000000000" pitchFamily="2" charset="2"/>
              <a:buNone/>
            </a:pPr>
            <a:r>
              <a:rPr lang="zh-CN" altLang="en-US" smtClean="0">
                <a:latin typeface="微软雅黑"/>
                <a:ea typeface="微软雅黑"/>
                <a:sym typeface="+mn-ea"/>
              </a:rPr>
              <a:t>（1）根据材料并结合所学知识，概括我国历史上种植利用大豆的特点和作用。（12分）</a:t>
            </a:r>
          </a:p>
          <a:p>
            <a:pPr marL="0" indent="0">
              <a:buFont typeface="Wingdings" panose="05000000000000000000" pitchFamily="2" charset="2"/>
              <a:buNone/>
            </a:pPr>
            <a:r>
              <a:rPr lang="zh-CN" altLang="en-US" smtClean="0">
                <a:latin typeface="微软雅黑"/>
                <a:ea typeface="微软雅黑"/>
                <a:sym typeface="+mn-ea"/>
              </a:rPr>
              <a:t>逻辑思考方向：</a:t>
            </a:r>
          </a:p>
          <a:p>
            <a:pPr marL="0" indent="0">
              <a:buFont typeface="Wingdings" panose="05000000000000000000" pitchFamily="2" charset="2"/>
              <a:buNone/>
            </a:pPr>
            <a:r>
              <a:rPr lang="zh-CN" altLang="en-US" smtClean="0">
                <a:latin typeface="微软雅黑"/>
                <a:ea typeface="微软雅黑"/>
                <a:sym typeface="+mn-ea"/>
              </a:rPr>
              <a:t>种植利用大豆的</a:t>
            </a:r>
            <a:r>
              <a:rPr lang="zh-CN" altLang="en-US" b="1" smtClean="0">
                <a:solidFill>
                  <a:srgbClr val="1273A3"/>
                </a:solidFill>
                <a:latin typeface="微软雅黑"/>
                <a:ea typeface="微软雅黑"/>
                <a:sym typeface="+mn-ea"/>
              </a:rPr>
              <a:t>作用</a:t>
            </a:r>
            <a:r>
              <a:rPr lang="zh-CN" altLang="en-US" smtClean="0">
                <a:latin typeface="微软雅黑"/>
                <a:ea typeface="微软雅黑"/>
                <a:sym typeface="+mn-ea"/>
              </a:rPr>
              <a:t>：</a:t>
            </a:r>
          </a:p>
          <a:p>
            <a:pPr marL="0" indent="0">
              <a:buFont typeface="Wingdings" panose="05000000000000000000" pitchFamily="2" charset="2"/>
              <a:buNone/>
            </a:pPr>
            <a:r>
              <a:rPr lang="zh-CN" altLang="en-US" smtClean="0">
                <a:latin typeface="微软雅黑"/>
                <a:ea typeface="微软雅黑"/>
                <a:sym typeface="+mn-ea"/>
              </a:rPr>
              <a:t>主要用来干嘛</a:t>
            </a:r>
            <a:r>
              <a:rPr lang="en-US" altLang="zh-CN" smtClean="0">
                <a:latin typeface="微软雅黑"/>
                <a:ea typeface="微软雅黑"/>
                <a:sym typeface="+mn-ea"/>
              </a:rPr>
              <a:t>——</a:t>
            </a:r>
            <a:r>
              <a:rPr lang="zh-CN" altLang="en-US" smtClean="0">
                <a:latin typeface="微软雅黑"/>
                <a:ea typeface="微软雅黑"/>
                <a:sym typeface="+mn-ea"/>
              </a:rPr>
              <a:t>还有何其他用途？</a:t>
            </a:r>
          </a:p>
        </p:txBody>
      </p:sp>
      <p:sp>
        <p:nvSpPr>
          <p:cNvPr id="224258" name="内容占位符 9"/>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p:txBody>
      </p:sp>
      <p:sp>
        <p:nvSpPr>
          <p:cNvPr id="8" name="文本框 7"/>
          <p:cNvSpPr txBox="1">
            <a:spLocks noChangeArrowheads="1"/>
          </p:cNvSpPr>
          <p:nvPr/>
        </p:nvSpPr>
        <p:spPr bwMode="auto">
          <a:xfrm>
            <a:off x="788988" y="4514850"/>
            <a:ext cx="5394325" cy="520700"/>
          </a:xfrm>
          <a:prstGeom prst="rect">
            <a:avLst/>
          </a:prstGeom>
          <a:noFill/>
          <a:ln w="9525">
            <a:noFill/>
            <a:miter lim="800000"/>
            <a:headEnd/>
            <a:tailEnd/>
          </a:ln>
        </p:spPr>
        <p:txBody>
          <a:bodyPr>
            <a:spAutoFit/>
          </a:bodyPr>
          <a:lstStyle/>
          <a:p>
            <a:pPr algn="ctr"/>
            <a:r>
              <a:rPr lang="zh-CN" altLang="en-US" sz="2800" b="1">
                <a:solidFill>
                  <a:srgbClr val="1273A3"/>
                </a:solidFill>
                <a:latin typeface="Calibri" pitchFamily="34" charset="0"/>
                <a:ea typeface="微软雅黑"/>
                <a:cs typeface="微软雅黑"/>
              </a:rPr>
              <a:t>食物来源，改善食物结构</a:t>
            </a:r>
          </a:p>
        </p:txBody>
      </p:sp>
      <p:sp>
        <p:nvSpPr>
          <p:cNvPr id="9" name="文本框 8"/>
          <p:cNvSpPr txBox="1">
            <a:spLocks noChangeArrowheads="1"/>
          </p:cNvSpPr>
          <p:nvPr/>
        </p:nvSpPr>
        <p:spPr bwMode="auto">
          <a:xfrm>
            <a:off x="5070475" y="4940300"/>
            <a:ext cx="4679950" cy="520700"/>
          </a:xfrm>
          <a:prstGeom prst="rect">
            <a:avLst/>
          </a:prstGeom>
          <a:noFill/>
          <a:ln w="9525">
            <a:noFill/>
            <a:miter lim="800000"/>
            <a:headEnd/>
            <a:tailEnd/>
          </a:ln>
        </p:spPr>
        <p:txBody>
          <a:bodyPr>
            <a:spAutoFit/>
          </a:bodyPr>
          <a:lstStyle/>
          <a:p>
            <a:pPr algn="ctr"/>
            <a:r>
              <a:rPr lang="zh-CN" altLang="en-US" sz="2800" b="1">
                <a:solidFill>
                  <a:srgbClr val="1273A3"/>
                </a:solidFill>
                <a:latin typeface="Calibri" pitchFamily="34" charset="0"/>
                <a:ea typeface="微软雅黑"/>
                <a:cs typeface="微软雅黑"/>
              </a:rPr>
              <a:t>备荒，推动农业发展</a:t>
            </a:r>
          </a:p>
        </p:txBody>
      </p:sp>
      <p:sp>
        <p:nvSpPr>
          <p:cNvPr id="15" name="上箭头 14"/>
          <p:cNvSpPr/>
          <p:nvPr/>
        </p:nvSpPr>
        <p:spPr>
          <a:xfrm>
            <a:off x="2968625" y="4129088"/>
            <a:ext cx="574675" cy="288925"/>
          </a:xfrm>
          <a:prstGeom prst="upArrow">
            <a:avLst/>
          </a:prstGeom>
          <a:solidFill>
            <a:srgbClr val="127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dirty="0">
              <a:ea typeface="微软雅黑" panose="020B0503020204020204" pitchFamily="34" charset="-122"/>
            </a:endParaRPr>
          </a:p>
        </p:txBody>
      </p:sp>
      <p:sp>
        <p:nvSpPr>
          <p:cNvPr id="16" name="上箭头 15"/>
          <p:cNvSpPr/>
          <p:nvPr/>
        </p:nvSpPr>
        <p:spPr>
          <a:xfrm>
            <a:off x="7018338" y="4143375"/>
            <a:ext cx="962025" cy="741363"/>
          </a:xfrm>
          <a:prstGeom prst="upArrow">
            <a:avLst/>
          </a:prstGeom>
          <a:solidFill>
            <a:srgbClr val="127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dirty="0">
              <a:ea typeface="微软雅黑" panose="020B0503020204020204" pitchFamily="3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par>
                          <p:cTn id="10" fill="hold">
                            <p:stCondLst>
                              <p:cond delay="1000"/>
                            </p:stCondLst>
                            <p:childTnLst>
                              <p:par>
                                <p:cTn id="11" presetID="8" presetClass="entr" presetSubtype="16"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amond(in)">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ppt_x</p:attrName>
                                        </p:attrNameLst>
                                      </p:cBhvr>
                                      <p:tavLst>
                                        <p:tav tm="0">
                                          <p:val>
                                            <p:strVal val="#ppt_x-.2"/>
                                          </p:val>
                                        </p:tav>
                                        <p:tav tm="100000">
                                          <p:val>
                                            <p:strVal val="#ppt_x"/>
                                          </p:val>
                                        </p:tav>
                                      </p:tavLst>
                                    </p:anim>
                                    <p:anim calcmode="lin" valueType="num">
                                      <p:cBhvr>
                                        <p:cTn id="19"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0" dur="1000"/>
                                        <p:tgtEl>
                                          <p:spTgt spid="9"/>
                                        </p:tgtEl>
                                      </p:cBhvr>
                                    </p:animEffect>
                                  </p:childTnLst>
                                </p:cTn>
                              </p:par>
                            </p:childTnLst>
                          </p:cTn>
                        </p:par>
                        <p:par>
                          <p:cTn id="21" fill="hold">
                            <p:stCondLst>
                              <p:cond delay="1000"/>
                            </p:stCondLst>
                            <p:childTnLst>
                              <p:par>
                                <p:cTn id="22" presetID="8" presetClass="entr" presetSubtype="16"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diamond(in)">
                                      <p:cBhvr>
                                        <p:cTn id="2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5" grpId="0" bldLvl="0" animBg="1"/>
      <p:bldP spid="16" grpId="0" bldLvl="0" animBg="1"/>
    </p:bldLst>
  </p:timing>
</p:sld>
</file>

<file path=ppt/slides/slide1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81" name="内容占位符 2"/>
          <p:cNvSpPr>
            <a:spLocks noGrp="1"/>
          </p:cNvSpPr>
          <p:nvPr>
            <p:ph idx="1"/>
          </p:nvPr>
        </p:nvSpPr>
        <p:spPr>
          <a:xfrm>
            <a:off x="428625" y="1379538"/>
            <a:ext cx="10515600" cy="2392362"/>
          </a:xfrm>
        </p:spPr>
        <p:txBody>
          <a:bodyPr/>
          <a:lstStyle/>
          <a:p>
            <a:pPr marL="0" indent="0">
              <a:buFont typeface="Wingdings" panose="05000000000000000000" pitchFamily="2" charset="2"/>
              <a:buNone/>
            </a:pPr>
            <a:r>
              <a:rPr lang="en-US" altLang="zh-CN" sz="3200" smtClean="0">
                <a:latin typeface="微软雅黑"/>
                <a:ea typeface="微软雅黑"/>
                <a:sym typeface="+mn-ea"/>
              </a:rPr>
              <a:t>4.</a:t>
            </a:r>
            <a:r>
              <a:rPr lang="zh-CN" altLang="en-US" sz="3200" smtClean="0">
                <a:latin typeface="微软雅黑"/>
                <a:ea typeface="微软雅黑"/>
                <a:sym typeface="+mn-ea"/>
              </a:rPr>
              <a:t>主观题的思考路径：</a:t>
            </a:r>
          </a:p>
          <a:p>
            <a:pPr marL="0" indent="0">
              <a:buFont typeface="Wingdings" panose="05000000000000000000" pitchFamily="2" charset="2"/>
              <a:buNone/>
            </a:pPr>
            <a:r>
              <a:rPr lang="zh-CN" altLang="en-US" smtClean="0">
                <a:latin typeface="微软雅黑"/>
                <a:ea typeface="微软雅黑"/>
                <a:sym typeface="+mn-ea"/>
              </a:rPr>
              <a:t>（</a:t>
            </a:r>
            <a:r>
              <a:rPr lang="en-US" altLang="zh-CN" smtClean="0">
                <a:latin typeface="微软雅黑"/>
                <a:ea typeface="微软雅黑"/>
                <a:sym typeface="+mn-ea"/>
              </a:rPr>
              <a:t>2</a:t>
            </a:r>
            <a:r>
              <a:rPr lang="zh-CN" altLang="en-US" smtClean="0">
                <a:latin typeface="微软雅黑"/>
                <a:ea typeface="微软雅黑"/>
                <a:sym typeface="+mn-ea"/>
              </a:rPr>
              <a:t>）根据材料并结合所学知识，说明大豆在美国广泛种植的原因。（</a:t>
            </a:r>
            <a:r>
              <a:rPr lang="en-US" altLang="zh-CN" smtClean="0">
                <a:latin typeface="微软雅黑"/>
                <a:ea typeface="微软雅黑"/>
                <a:sym typeface="+mn-ea"/>
              </a:rPr>
              <a:t>8</a:t>
            </a:r>
            <a:r>
              <a:rPr lang="zh-CN" altLang="en-US" smtClean="0">
                <a:latin typeface="微软雅黑"/>
                <a:ea typeface="微软雅黑"/>
                <a:sym typeface="+mn-ea"/>
              </a:rPr>
              <a:t>分）</a:t>
            </a:r>
          </a:p>
          <a:p>
            <a:pPr marL="0" indent="0">
              <a:buFont typeface="Wingdings" panose="05000000000000000000" pitchFamily="2" charset="2"/>
              <a:buNone/>
            </a:pPr>
            <a:r>
              <a:rPr lang="zh-CN" altLang="en-US" smtClean="0">
                <a:latin typeface="微软雅黑"/>
                <a:ea typeface="微软雅黑"/>
                <a:sym typeface="+mn-ea"/>
              </a:rPr>
              <a:t>逻辑思考方向：</a:t>
            </a:r>
          </a:p>
          <a:p>
            <a:pPr marL="0" indent="0">
              <a:buFont typeface="Wingdings" panose="05000000000000000000" pitchFamily="2" charset="2"/>
              <a:buNone/>
            </a:pPr>
            <a:r>
              <a:rPr lang="zh-CN" altLang="en-US" smtClean="0">
                <a:latin typeface="微软雅黑"/>
                <a:ea typeface="微软雅黑"/>
                <a:sym typeface="+mn-ea"/>
              </a:rPr>
              <a:t>大豆在美国广泛种植的原因</a:t>
            </a:r>
          </a:p>
        </p:txBody>
      </p:sp>
      <p:sp>
        <p:nvSpPr>
          <p:cNvPr id="225282" name="内容占位符 9"/>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p:txBody>
      </p:sp>
      <p:sp>
        <p:nvSpPr>
          <p:cNvPr id="11" name="TextBox 3"/>
          <p:cNvSpPr txBox="1">
            <a:spLocks noChangeArrowheads="1"/>
          </p:cNvSpPr>
          <p:nvPr/>
        </p:nvSpPr>
        <p:spPr bwMode="auto">
          <a:xfrm>
            <a:off x="636588" y="4705350"/>
            <a:ext cx="3462337" cy="522288"/>
          </a:xfrm>
          <a:prstGeom prst="rect">
            <a:avLst/>
          </a:prstGeom>
          <a:noFill/>
          <a:ln w="9525">
            <a:noFill/>
            <a:miter lim="800000"/>
            <a:headEnd/>
            <a:tailEnd/>
          </a:ln>
        </p:spPr>
        <p:txBody>
          <a:bodyPr>
            <a:spAutoFit/>
          </a:bodyPr>
          <a:lstStyle/>
          <a:p>
            <a:r>
              <a:rPr lang="zh-CN" altLang="en-US" sz="2800" b="1">
                <a:solidFill>
                  <a:srgbClr val="1273A3"/>
                </a:solidFill>
                <a:latin typeface="Calibri" pitchFamily="34" charset="0"/>
                <a:ea typeface="微软雅黑"/>
                <a:cs typeface="微软雅黑"/>
              </a:rPr>
              <a:t>世界联系、世界市场</a:t>
            </a:r>
          </a:p>
        </p:txBody>
      </p:sp>
      <p:sp>
        <p:nvSpPr>
          <p:cNvPr id="12" name="TextBox 4"/>
          <p:cNvSpPr txBox="1">
            <a:spLocks noChangeArrowheads="1"/>
          </p:cNvSpPr>
          <p:nvPr/>
        </p:nvSpPr>
        <p:spPr bwMode="auto">
          <a:xfrm>
            <a:off x="3946525" y="5327650"/>
            <a:ext cx="3552825" cy="522288"/>
          </a:xfrm>
          <a:prstGeom prst="rect">
            <a:avLst/>
          </a:prstGeom>
          <a:noFill/>
          <a:ln w="9525">
            <a:noFill/>
            <a:miter lim="800000"/>
            <a:headEnd/>
            <a:tailEnd/>
          </a:ln>
        </p:spPr>
        <p:txBody>
          <a:bodyPr>
            <a:spAutoFit/>
          </a:bodyPr>
          <a:lstStyle/>
          <a:p>
            <a:r>
              <a:rPr lang="zh-CN" altLang="en-US" sz="2800" b="1">
                <a:solidFill>
                  <a:srgbClr val="1273A3"/>
                </a:solidFill>
                <a:latin typeface="Calibri" pitchFamily="34" charset="0"/>
                <a:ea typeface="微软雅黑"/>
                <a:cs typeface="微软雅黑"/>
              </a:rPr>
              <a:t>优良品种、适宜种植</a:t>
            </a:r>
          </a:p>
        </p:txBody>
      </p:sp>
      <p:sp>
        <p:nvSpPr>
          <p:cNvPr id="13" name="TextBox 5"/>
          <p:cNvSpPr txBox="1">
            <a:spLocks noChangeArrowheads="1"/>
          </p:cNvSpPr>
          <p:nvPr/>
        </p:nvSpPr>
        <p:spPr bwMode="auto">
          <a:xfrm>
            <a:off x="7321550" y="4662488"/>
            <a:ext cx="2112963" cy="522287"/>
          </a:xfrm>
          <a:prstGeom prst="rect">
            <a:avLst/>
          </a:prstGeom>
          <a:noFill/>
          <a:ln w="9525">
            <a:noFill/>
            <a:miter lim="800000"/>
            <a:headEnd/>
            <a:tailEnd/>
          </a:ln>
        </p:spPr>
        <p:txBody>
          <a:bodyPr>
            <a:spAutoFit/>
          </a:bodyPr>
          <a:lstStyle/>
          <a:p>
            <a:pPr algn="ctr"/>
            <a:r>
              <a:rPr lang="zh-CN" altLang="en-US" sz="2800" b="1">
                <a:solidFill>
                  <a:srgbClr val="1273A3"/>
                </a:solidFill>
                <a:latin typeface="Calibri" pitchFamily="34" charset="0"/>
                <a:ea typeface="微软雅黑"/>
                <a:cs typeface="微软雅黑"/>
              </a:rPr>
              <a:t>技术进步</a:t>
            </a:r>
          </a:p>
        </p:txBody>
      </p:sp>
      <p:sp>
        <p:nvSpPr>
          <p:cNvPr id="14" name="上箭头 13"/>
          <p:cNvSpPr/>
          <p:nvPr/>
        </p:nvSpPr>
        <p:spPr>
          <a:xfrm>
            <a:off x="1928813" y="4325938"/>
            <a:ext cx="573087" cy="288925"/>
          </a:xfrm>
          <a:prstGeom prst="upArrow">
            <a:avLst/>
          </a:prstGeom>
          <a:solidFill>
            <a:srgbClr val="127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dirty="0">
              <a:solidFill>
                <a:srgbClr val="1273A3"/>
              </a:solidFill>
              <a:ea typeface="微软雅黑" panose="020B0503020204020204" pitchFamily="34" charset="-122"/>
            </a:endParaRPr>
          </a:p>
        </p:txBody>
      </p:sp>
      <p:sp>
        <p:nvSpPr>
          <p:cNvPr id="17" name="上箭头 16"/>
          <p:cNvSpPr/>
          <p:nvPr/>
        </p:nvSpPr>
        <p:spPr>
          <a:xfrm>
            <a:off x="5205413" y="4570413"/>
            <a:ext cx="962025" cy="741362"/>
          </a:xfrm>
          <a:prstGeom prst="upArrow">
            <a:avLst/>
          </a:prstGeom>
          <a:solidFill>
            <a:srgbClr val="127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dirty="0">
              <a:solidFill>
                <a:srgbClr val="1273A3"/>
              </a:solidFill>
              <a:ea typeface="微软雅黑" panose="020B0503020204020204" pitchFamily="34" charset="-122"/>
            </a:endParaRPr>
          </a:p>
        </p:txBody>
      </p:sp>
      <p:sp>
        <p:nvSpPr>
          <p:cNvPr id="18" name="上箭头 17"/>
          <p:cNvSpPr/>
          <p:nvPr/>
        </p:nvSpPr>
        <p:spPr>
          <a:xfrm>
            <a:off x="8089900" y="4206875"/>
            <a:ext cx="576263" cy="479425"/>
          </a:xfrm>
          <a:prstGeom prst="upArrow">
            <a:avLst/>
          </a:prstGeom>
          <a:solidFill>
            <a:srgbClr val="127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dirty="0">
              <a:solidFill>
                <a:srgbClr val="1273A3"/>
              </a:solidFill>
              <a:ea typeface="微软雅黑" panose="020B0503020204020204" pitchFamily="3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xEl>
                                              <p:pRg st="0" end="0"/>
                                            </p:txEl>
                                          </p:spTgt>
                                        </p:tgtEl>
                                      </p:cBhvr>
                                    </p:animEffect>
                                  </p:childTnLst>
                                </p:cTn>
                              </p:par>
                            </p:childTnLst>
                          </p:cTn>
                        </p:par>
                        <p:par>
                          <p:cTn id="10" fill="hold">
                            <p:stCondLst>
                              <p:cond delay="1000"/>
                            </p:stCondLst>
                            <p:childTnLst>
                              <p:par>
                                <p:cTn id="11" presetID="8"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amond(in)">
                                      <p:cBhvr>
                                        <p:cTn id="13" dur="2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p:cTn id="18" dur="1000" fill="hold"/>
                                        <p:tgtEl>
                                          <p:spTgt spid="12">
                                            <p:txEl>
                                              <p:pRg st="0" end="0"/>
                                            </p:txEl>
                                          </p:spTgt>
                                        </p:tgtEl>
                                        <p:attrNameLst>
                                          <p:attrName>ppt_x</p:attrName>
                                        </p:attrNameLst>
                                      </p:cBhvr>
                                      <p:tavLst>
                                        <p:tav tm="0">
                                          <p:val>
                                            <p:strVal val="#ppt_x-.2"/>
                                          </p:val>
                                        </p:tav>
                                        <p:tav tm="100000">
                                          <p:val>
                                            <p:strVal val="#ppt_x"/>
                                          </p:val>
                                        </p:tav>
                                      </p:tavLst>
                                    </p:anim>
                                    <p:anim calcmode="lin" valueType="num">
                                      <p:cBhvr>
                                        <p:cTn id="19" dur="1000" fill="hold"/>
                                        <p:tgtEl>
                                          <p:spTgt spid="1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2">
                                            <p:txEl>
                                              <p:pRg st="0" end="0"/>
                                            </p:txEl>
                                          </p:spTgt>
                                        </p:tgtEl>
                                      </p:cBhvr>
                                    </p:animEffect>
                                  </p:childTnLst>
                                </p:cTn>
                              </p:par>
                            </p:childTnLst>
                          </p:cTn>
                        </p:par>
                        <p:par>
                          <p:cTn id="21" fill="hold">
                            <p:stCondLst>
                              <p:cond delay="1000"/>
                            </p:stCondLst>
                            <p:childTnLst>
                              <p:par>
                                <p:cTn id="22" presetID="8" presetClass="entr" presetSubtype="16"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diamond(in)">
                                      <p:cBhvr>
                                        <p:cTn id="24" dur="20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9" presetClass="entr" presetSubtype="0"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 calcmode="lin" valueType="num">
                                      <p:cBhvr>
                                        <p:cTn id="29" dur="1000" fill="hold"/>
                                        <p:tgtEl>
                                          <p:spTgt spid="13">
                                            <p:txEl>
                                              <p:pRg st="0" end="0"/>
                                            </p:txEl>
                                          </p:spTgt>
                                        </p:tgtEl>
                                        <p:attrNameLst>
                                          <p:attrName>ppt_x</p:attrName>
                                        </p:attrNameLst>
                                      </p:cBhvr>
                                      <p:tavLst>
                                        <p:tav tm="0">
                                          <p:val>
                                            <p:strVal val="#ppt_x-.2"/>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1" dur="1000"/>
                                        <p:tgtEl>
                                          <p:spTgt spid="13">
                                            <p:txEl>
                                              <p:pRg st="0" end="0"/>
                                            </p:txEl>
                                          </p:spTgt>
                                        </p:tgtEl>
                                      </p:cBhvr>
                                    </p:animEffect>
                                  </p:childTnLst>
                                </p:cTn>
                              </p:par>
                            </p:childTnLst>
                          </p:cTn>
                        </p:par>
                        <p:par>
                          <p:cTn id="32" fill="hold">
                            <p:stCondLst>
                              <p:cond delay="1000"/>
                            </p:stCondLst>
                            <p:childTnLst>
                              <p:par>
                                <p:cTn id="33" presetID="8" presetClass="entr" presetSubtype="16"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diamond(in)">
                                      <p:cBhvr>
                                        <p:cTn id="3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7" grpId="0" bldLvl="0" animBg="1"/>
      <p:bldP spid="18" grpId="0" bldLvl="0" animBg="1"/>
    </p:bldLst>
  </p:timing>
</p:sld>
</file>

<file path=ppt/slides/slide1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6305" name="内容占位符 2"/>
          <p:cNvSpPr>
            <a:spLocks noGrp="1"/>
          </p:cNvSpPr>
          <p:nvPr>
            <p:ph idx="1"/>
          </p:nvPr>
        </p:nvSpPr>
        <p:spPr>
          <a:xfrm>
            <a:off x="428625" y="1379538"/>
            <a:ext cx="10515600" cy="2392362"/>
          </a:xfrm>
        </p:spPr>
        <p:txBody>
          <a:bodyPr/>
          <a:lstStyle/>
          <a:p>
            <a:pPr marL="0" indent="0">
              <a:buFont typeface="Wingdings" panose="05000000000000000000" pitchFamily="2" charset="2"/>
              <a:buNone/>
            </a:pPr>
            <a:r>
              <a:rPr lang="en-US" altLang="zh-CN" sz="3200" smtClean="0">
                <a:latin typeface="微软雅黑"/>
                <a:ea typeface="微软雅黑"/>
                <a:sym typeface="+mn-ea"/>
              </a:rPr>
              <a:t>4.</a:t>
            </a:r>
            <a:r>
              <a:rPr lang="zh-CN" altLang="en-US" sz="3200" smtClean="0">
                <a:latin typeface="微软雅黑"/>
                <a:ea typeface="微软雅黑"/>
                <a:sym typeface="+mn-ea"/>
              </a:rPr>
              <a:t>主观题的思考路径：</a:t>
            </a:r>
          </a:p>
          <a:p>
            <a:pPr marL="0" indent="0">
              <a:buFont typeface="Wingdings" panose="05000000000000000000" pitchFamily="2" charset="2"/>
              <a:buNone/>
            </a:pPr>
            <a:r>
              <a:rPr lang="zh-CN" altLang="en-US" smtClean="0">
                <a:latin typeface="微软雅黑"/>
                <a:ea typeface="微软雅黑"/>
                <a:sym typeface="+mn-ea"/>
              </a:rPr>
              <a:t>（</a:t>
            </a:r>
            <a:r>
              <a:rPr lang="en-US" altLang="zh-CN" smtClean="0">
                <a:latin typeface="微软雅黑"/>
                <a:ea typeface="微软雅黑"/>
                <a:sym typeface="+mn-ea"/>
              </a:rPr>
              <a:t>3</a:t>
            </a:r>
            <a:r>
              <a:rPr lang="zh-CN" altLang="en-US" smtClean="0">
                <a:latin typeface="微软雅黑"/>
                <a:ea typeface="微软雅黑"/>
                <a:sym typeface="+mn-ea"/>
              </a:rPr>
              <a:t>）根据材料并结合所学知识，简析物种交流的积极意义。（</a:t>
            </a:r>
            <a:r>
              <a:rPr lang="en-US" altLang="zh-CN" smtClean="0">
                <a:latin typeface="微软雅黑"/>
                <a:ea typeface="微软雅黑"/>
                <a:sym typeface="+mn-ea"/>
              </a:rPr>
              <a:t>5</a:t>
            </a:r>
            <a:r>
              <a:rPr lang="zh-CN" altLang="en-US" smtClean="0">
                <a:latin typeface="微软雅黑"/>
                <a:ea typeface="微软雅黑"/>
                <a:sym typeface="+mn-ea"/>
              </a:rPr>
              <a:t>分）</a:t>
            </a:r>
          </a:p>
          <a:p>
            <a:pPr marL="0" indent="0">
              <a:buFont typeface="Wingdings" panose="05000000000000000000" pitchFamily="2" charset="2"/>
              <a:buNone/>
            </a:pPr>
            <a:r>
              <a:rPr lang="zh-CN" altLang="en-US" smtClean="0">
                <a:latin typeface="微软雅黑"/>
                <a:ea typeface="微软雅黑"/>
                <a:sym typeface="+mn-ea"/>
              </a:rPr>
              <a:t>逻辑思考方向：</a:t>
            </a:r>
          </a:p>
          <a:p>
            <a:pPr marL="0" indent="0">
              <a:buFont typeface="Wingdings" panose="05000000000000000000" pitchFamily="2" charset="2"/>
              <a:buNone/>
            </a:pPr>
            <a:r>
              <a:rPr lang="zh-CN" altLang="en-US" smtClean="0">
                <a:latin typeface="微软雅黑"/>
                <a:ea typeface="微软雅黑"/>
                <a:sym typeface="+mn-ea"/>
              </a:rPr>
              <a:t>交流的好处</a:t>
            </a:r>
            <a:r>
              <a:rPr lang="en-US" altLang="zh-CN" smtClean="0">
                <a:latin typeface="微软雅黑"/>
                <a:ea typeface="微软雅黑"/>
                <a:sym typeface="+mn-ea"/>
              </a:rPr>
              <a:t>——</a:t>
            </a:r>
            <a:r>
              <a:rPr lang="zh-CN" altLang="en-US" smtClean="0">
                <a:latin typeface="微软雅黑"/>
                <a:ea typeface="微软雅黑"/>
                <a:sym typeface="+mn-ea"/>
              </a:rPr>
              <a:t>好到什么程度？</a:t>
            </a:r>
          </a:p>
        </p:txBody>
      </p:sp>
      <p:sp>
        <p:nvSpPr>
          <p:cNvPr id="226306" name="内容占位符 9"/>
          <p:cNvSpPr>
            <a:spLocks noGrp="1"/>
          </p:cNvSpPr>
          <p:nvPr>
            <p:ph sz="quarter" idx="13"/>
          </p:nvPr>
        </p:nvSpPr>
        <p:spPr>
          <a:xfrm>
            <a:off x="1116013" y="439738"/>
            <a:ext cx="6383337" cy="581025"/>
          </a:xfrm>
        </p:spPr>
        <p:txBody>
          <a:bodyPr/>
          <a:lstStyle/>
          <a:p>
            <a:r>
              <a:rPr lang="zh-CN" altLang="en-US" smtClean="0">
                <a:latin typeface="微软雅黑"/>
                <a:ea typeface="微软雅黑"/>
              </a:rPr>
              <a:t>四、注重方法培养，提升解题能力</a:t>
            </a:r>
          </a:p>
        </p:txBody>
      </p:sp>
      <p:sp>
        <p:nvSpPr>
          <p:cNvPr id="15" name="TextBox 3"/>
          <p:cNvSpPr txBox="1">
            <a:spLocks noChangeArrowheads="1"/>
          </p:cNvSpPr>
          <p:nvPr/>
        </p:nvSpPr>
        <p:spPr bwMode="auto">
          <a:xfrm>
            <a:off x="836613" y="4570413"/>
            <a:ext cx="3071812" cy="460375"/>
          </a:xfrm>
          <a:prstGeom prst="rect">
            <a:avLst/>
          </a:prstGeom>
          <a:noFill/>
          <a:ln w="9525">
            <a:noFill/>
            <a:miter lim="800000"/>
            <a:headEnd/>
            <a:tailEnd/>
          </a:ln>
        </p:spPr>
        <p:txBody>
          <a:bodyPr>
            <a:spAutoFit/>
          </a:bodyPr>
          <a:lstStyle/>
          <a:p>
            <a:pPr algn="ctr"/>
            <a:r>
              <a:rPr lang="zh-CN" altLang="en-US" sz="2400" b="1">
                <a:solidFill>
                  <a:srgbClr val="1273A3"/>
                </a:solidFill>
                <a:latin typeface="Calibri" pitchFamily="34" charset="0"/>
                <a:ea typeface="微软雅黑"/>
                <a:cs typeface="微软雅黑"/>
              </a:rPr>
              <a:t>促进世界文明交流</a:t>
            </a:r>
          </a:p>
        </p:txBody>
      </p:sp>
      <p:sp>
        <p:nvSpPr>
          <p:cNvPr id="16" name="TextBox 4"/>
          <p:cNvSpPr txBox="1">
            <a:spLocks noChangeArrowheads="1"/>
          </p:cNvSpPr>
          <p:nvPr/>
        </p:nvSpPr>
        <p:spPr bwMode="auto">
          <a:xfrm>
            <a:off x="5170488" y="5135563"/>
            <a:ext cx="2689225" cy="460375"/>
          </a:xfrm>
          <a:prstGeom prst="rect">
            <a:avLst/>
          </a:prstGeom>
          <a:noFill/>
          <a:ln w="9525">
            <a:noFill/>
            <a:miter lim="800000"/>
            <a:headEnd/>
            <a:tailEnd/>
          </a:ln>
        </p:spPr>
        <p:txBody>
          <a:bodyPr>
            <a:spAutoFit/>
          </a:bodyPr>
          <a:lstStyle/>
          <a:p>
            <a:pPr algn="ctr"/>
            <a:r>
              <a:rPr lang="zh-CN" altLang="en-US" sz="2400" b="1">
                <a:solidFill>
                  <a:srgbClr val="1273A3"/>
                </a:solidFill>
                <a:latin typeface="Calibri" pitchFamily="34" charset="0"/>
                <a:ea typeface="微软雅黑"/>
                <a:cs typeface="微软雅黑"/>
              </a:rPr>
              <a:t>人类命运共同体</a:t>
            </a:r>
          </a:p>
        </p:txBody>
      </p:sp>
      <p:sp>
        <p:nvSpPr>
          <p:cNvPr id="19" name="上箭头 18"/>
          <p:cNvSpPr/>
          <p:nvPr/>
        </p:nvSpPr>
        <p:spPr>
          <a:xfrm>
            <a:off x="6226175" y="4052888"/>
            <a:ext cx="576263" cy="671512"/>
          </a:xfrm>
          <a:prstGeom prst="upArrow">
            <a:avLst/>
          </a:prstGeom>
          <a:solidFill>
            <a:srgbClr val="127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dirty="0">
              <a:solidFill>
                <a:srgbClr val="1273A3"/>
              </a:solidFill>
              <a:ea typeface="微软雅黑" panose="020B0503020204020204" pitchFamily="34" charset="-122"/>
            </a:endParaRPr>
          </a:p>
        </p:txBody>
      </p:sp>
      <p:sp>
        <p:nvSpPr>
          <p:cNvPr id="20" name="上箭头 19"/>
          <p:cNvSpPr/>
          <p:nvPr/>
        </p:nvSpPr>
        <p:spPr>
          <a:xfrm>
            <a:off x="1911350" y="3908425"/>
            <a:ext cx="576263" cy="481013"/>
          </a:xfrm>
          <a:prstGeom prst="upArrow">
            <a:avLst/>
          </a:prstGeom>
          <a:solidFill>
            <a:srgbClr val="127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dirty="0">
              <a:solidFill>
                <a:srgbClr val="1273A3"/>
              </a:solidFill>
              <a:ea typeface="微软雅黑" panose="020B0503020204020204" pitchFamily="3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p:cTn id="7" dur="1000" fill="hold"/>
                                        <p:tgtEl>
                                          <p:spTgt spid="1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5">
                                            <p:txEl>
                                              <p:pRg st="0" end="0"/>
                                            </p:txEl>
                                          </p:spTgt>
                                        </p:tgtEl>
                                      </p:cBhvr>
                                    </p:animEffect>
                                  </p:childTnLst>
                                </p:cTn>
                              </p:par>
                            </p:childTnLst>
                          </p:cTn>
                        </p:par>
                        <p:par>
                          <p:cTn id="10" fill="hold">
                            <p:stCondLst>
                              <p:cond delay="1000"/>
                            </p:stCondLst>
                            <p:childTnLst>
                              <p:par>
                                <p:cTn id="11" presetID="8" presetClass="entr" presetSubtype="16"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diamond(in)">
                                      <p:cBhvr>
                                        <p:cTn id="13" dur="20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1000" fill="hold"/>
                                        <p:tgtEl>
                                          <p:spTgt spid="16"/>
                                        </p:tgtEl>
                                        <p:attrNameLst>
                                          <p:attrName>ppt_x</p:attrName>
                                        </p:attrNameLst>
                                      </p:cBhvr>
                                      <p:tavLst>
                                        <p:tav tm="0">
                                          <p:val>
                                            <p:strVal val="#ppt_x-.2"/>
                                          </p:val>
                                        </p:tav>
                                        <p:tav tm="100000">
                                          <p:val>
                                            <p:strVal val="#ppt_x"/>
                                          </p:val>
                                        </p:tav>
                                      </p:tavLst>
                                    </p:anim>
                                    <p:anim calcmode="lin" valueType="num">
                                      <p:cBhvr>
                                        <p:cTn id="19"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6"/>
                                        </p:tgtEl>
                                      </p:cBhvr>
                                    </p:animEffect>
                                  </p:childTnLst>
                                </p:cTn>
                              </p:par>
                            </p:childTnLst>
                          </p:cTn>
                        </p:par>
                        <p:par>
                          <p:cTn id="21" fill="hold">
                            <p:stCondLst>
                              <p:cond delay="1000"/>
                            </p:stCondLst>
                            <p:childTnLst>
                              <p:par>
                                <p:cTn id="22" presetID="8" presetClass="entr" presetSubtype="16"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diamond(in)">
                                      <p:cBhvr>
                                        <p:cTn id="24"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bldLvl="0" animBg="1"/>
      <p:bldP spid="20" grpId="0" bldLvl="0" animBg="1"/>
    </p:bldLst>
  </p:timing>
</p:sld>
</file>

<file path=ppt/slides/slide1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41363" y="1674813"/>
            <a:ext cx="10515600" cy="2687637"/>
          </a:xfrm>
        </p:spPr>
        <p:txBody>
          <a:bodyPr/>
          <a:lstStyle/>
          <a:p>
            <a:pPr marL="0" indent="0">
              <a:buFont typeface="Wingdings" panose="05000000000000000000" pitchFamily="2" charset="2"/>
              <a:buNone/>
            </a:pPr>
            <a:endParaRPr lang="en-US" altLang="zh-CN" smtClean="0">
              <a:latin typeface="微软雅黑"/>
              <a:ea typeface="宋体" charset="-122"/>
              <a:sym typeface="+mn-ea"/>
            </a:endParaRPr>
          </a:p>
          <a:p>
            <a:pPr marL="0" indent="0">
              <a:buFont typeface="Wingdings" panose="05000000000000000000" pitchFamily="2" charset="2"/>
              <a:buNone/>
            </a:pPr>
            <a:r>
              <a:rPr lang="en-US" altLang="zh-CN" smtClean="0">
                <a:latin typeface="微软雅黑"/>
                <a:ea typeface="宋体" charset="-122"/>
                <a:sym typeface="+mn-ea"/>
              </a:rPr>
              <a:t>《</a:t>
            </a:r>
            <a:r>
              <a:rPr lang="zh-CN" altLang="en-US" smtClean="0">
                <a:latin typeface="微软雅黑"/>
                <a:ea typeface="宋体" charset="-122"/>
                <a:sym typeface="+mn-ea"/>
              </a:rPr>
              <a:t>教育部</a:t>
            </a:r>
            <a:r>
              <a:rPr lang="en-US" altLang="zh-CN" smtClean="0">
                <a:latin typeface="微软雅黑"/>
                <a:ea typeface="宋体" charset="-122"/>
                <a:sym typeface="+mn-ea"/>
              </a:rPr>
              <a:t>高考试题评析》</a:t>
            </a:r>
            <a:r>
              <a:rPr lang="zh-CN" altLang="en-US" smtClean="0">
                <a:latin typeface="微软雅黑"/>
                <a:ea typeface="宋体" charset="-122"/>
                <a:sym typeface="+mn-ea"/>
              </a:rPr>
              <a:t>（</a:t>
            </a:r>
            <a:r>
              <a:rPr lang="en-US" altLang="zh-CN" smtClean="0">
                <a:latin typeface="微软雅黑"/>
                <a:ea typeface="宋体" charset="-122"/>
                <a:sym typeface="+mn-ea"/>
              </a:rPr>
              <a:t>2017-2018</a:t>
            </a:r>
            <a:r>
              <a:rPr lang="zh-CN" altLang="en-US" smtClean="0">
                <a:latin typeface="微软雅黑"/>
                <a:ea typeface="宋体" charset="-122"/>
                <a:sym typeface="+mn-ea"/>
              </a:rPr>
              <a:t>）</a:t>
            </a:r>
          </a:p>
          <a:p>
            <a:pPr marL="0" indent="0">
              <a:lnSpc>
                <a:spcPct val="150000"/>
              </a:lnSpc>
            </a:pPr>
            <a:r>
              <a:rPr lang="zh-CN" altLang="en-US" smtClean="0">
                <a:latin typeface="Calibri" pitchFamily="34" charset="0"/>
                <a:ea typeface="微软雅黑"/>
                <a:sym typeface="+mn-ea"/>
              </a:rPr>
              <a:t>立德树人“一堂课”</a:t>
            </a:r>
          </a:p>
          <a:p>
            <a:pPr marL="0" indent="0">
              <a:lnSpc>
                <a:spcPct val="150000"/>
              </a:lnSpc>
            </a:pPr>
            <a:r>
              <a:rPr lang="zh-CN" altLang="en-US" smtClean="0">
                <a:latin typeface="Calibri" pitchFamily="34" charset="0"/>
                <a:ea typeface="微软雅黑"/>
                <a:sym typeface="+mn-ea"/>
              </a:rPr>
              <a:t>服务选拔“一把尺”</a:t>
            </a:r>
          </a:p>
          <a:p>
            <a:pPr marL="0" indent="0">
              <a:lnSpc>
                <a:spcPct val="150000"/>
              </a:lnSpc>
            </a:pPr>
            <a:r>
              <a:rPr lang="zh-CN" altLang="en-US" smtClean="0">
                <a:latin typeface="Calibri" pitchFamily="34" charset="0"/>
                <a:ea typeface="微软雅黑"/>
                <a:sym typeface="+mn-ea"/>
              </a:rPr>
              <a:t>引导教学“一面旗”</a:t>
            </a:r>
            <a:endParaRPr lang="zh-CN" altLang="en-US" smtClean="0">
              <a:latin typeface="Calibri" pitchFamily="34" charset="0"/>
              <a:ea typeface="宋体" charset="-122"/>
              <a:sym typeface="+mn-ea"/>
            </a:endParaRPr>
          </a:p>
        </p:txBody>
      </p:sp>
      <p:sp>
        <p:nvSpPr>
          <p:cNvPr id="227330" name="内容占位符 5"/>
          <p:cNvSpPr>
            <a:spLocks noGrp="1"/>
          </p:cNvSpPr>
          <p:nvPr>
            <p:ph sz="quarter" idx="13"/>
          </p:nvPr>
        </p:nvSpPr>
        <p:spPr>
          <a:xfrm>
            <a:off x="1116013" y="439738"/>
            <a:ext cx="6383337" cy="581025"/>
          </a:xfrm>
        </p:spPr>
        <p:txBody>
          <a:bodyPr/>
          <a:lstStyle/>
          <a:p>
            <a:r>
              <a:rPr lang="zh-CN" altLang="en-US" smtClean="0">
                <a:latin typeface="微软雅黑"/>
                <a:ea typeface="微软雅黑"/>
              </a:rPr>
              <a:t>五、师者勤于思考，旗帜引导教学</a:t>
            </a:r>
          </a:p>
        </p:txBody>
      </p:sp>
      <p:sp>
        <p:nvSpPr>
          <p:cNvPr id="31746" name="文本框 1"/>
          <p:cNvSpPr txBox="1"/>
          <p:nvPr/>
        </p:nvSpPr>
        <p:spPr>
          <a:xfrm>
            <a:off x="741363" y="4730750"/>
            <a:ext cx="10025062" cy="1322388"/>
          </a:xfrm>
          <a:prstGeom prst="rect">
            <a:avLst/>
          </a:prstGeom>
          <a:solidFill>
            <a:srgbClr val="1273A3"/>
          </a:solidFill>
          <a:ln w="9525">
            <a:noFill/>
          </a:ln>
        </p:spPr>
        <p:txBody>
          <a:bodyPr>
            <a:spAutoFit/>
          </a:bodyPr>
          <a:lstStyle/>
          <a:p>
            <a:pPr fontAlgn="auto">
              <a:spcBef>
                <a:spcPts val="0"/>
              </a:spcBef>
              <a:spcAft>
                <a:spcPts val="0"/>
              </a:spcAft>
              <a:defRPr/>
            </a:pPr>
            <a:r>
              <a:rPr lang="zh-CN" altLang="en-US" sz="2400" dirty="0">
                <a:solidFill>
                  <a:schemeClr val="bg1"/>
                </a:solidFill>
                <a:latin typeface="Calibri" panose="020F0502020204030204" pitchFamily="34" charset="0"/>
                <a:ea typeface="微软雅黑" panose="020B0503020204020204" pitchFamily="34" charset="-122"/>
              </a:rPr>
              <a:t>　</a:t>
            </a:r>
            <a:r>
              <a:rPr lang="zh-CN" altLang="en-US" sz="2665" b="1" dirty="0">
                <a:solidFill>
                  <a:schemeClr val="bg1"/>
                </a:solidFill>
                <a:latin typeface="Calibri" panose="020F0502020204030204" pitchFamily="34" charset="0"/>
                <a:ea typeface="微软雅黑" panose="020B0503020204020204" pitchFamily="34" charset="-122"/>
              </a:rPr>
              <a:t>“一课堂” </a:t>
            </a:r>
            <a:r>
              <a:rPr lang="zh-CN" altLang="en-US" sz="2665" b="1" dirty="0">
                <a:solidFill>
                  <a:schemeClr val="bg1"/>
                </a:solidFill>
                <a:latin typeface="Calibri" panose="020F0502020204030204" pitchFamily="34" charset="0"/>
                <a:ea typeface="微软雅黑" panose="020B0503020204020204" pitchFamily="34" charset="-122"/>
              </a:rPr>
              <a:t>   聚焦</a:t>
            </a:r>
            <a:r>
              <a:rPr lang="zh-CN" altLang="en-US" sz="2665" b="1" dirty="0">
                <a:solidFill>
                  <a:schemeClr val="bg1"/>
                </a:solidFill>
                <a:latin typeface="Calibri" panose="020F0502020204030204" pitchFamily="34" charset="0"/>
                <a:ea typeface="微软雅黑" panose="020B0503020204020204" pitchFamily="34" charset="-122"/>
              </a:rPr>
              <a:t>“立德树人”着力凸显价值引领</a:t>
            </a:r>
          </a:p>
          <a:p>
            <a:pPr fontAlgn="auto">
              <a:spcBef>
                <a:spcPts val="0"/>
              </a:spcBef>
              <a:spcAft>
                <a:spcPts val="0"/>
              </a:spcAft>
              <a:defRPr/>
            </a:pPr>
            <a:r>
              <a:rPr lang="zh-CN" altLang="en-US" sz="2665" b="1" dirty="0">
                <a:solidFill>
                  <a:schemeClr val="bg1"/>
                </a:solidFill>
                <a:latin typeface="Calibri" panose="020F0502020204030204" pitchFamily="34" charset="0"/>
                <a:ea typeface="微软雅黑" panose="020B0503020204020204" pitchFamily="34" charset="-122"/>
              </a:rPr>
              <a:t>　“一把尺”    发力“服务选材”全面提升选拔效果</a:t>
            </a:r>
          </a:p>
          <a:p>
            <a:pPr fontAlgn="auto">
              <a:spcBef>
                <a:spcPts val="0"/>
              </a:spcBef>
              <a:spcAft>
                <a:spcPts val="0"/>
              </a:spcAft>
              <a:defRPr/>
            </a:pPr>
            <a:r>
              <a:rPr lang="zh-CN" altLang="en-US" sz="2665" b="1" dirty="0">
                <a:solidFill>
                  <a:schemeClr val="bg1"/>
                </a:solidFill>
                <a:latin typeface="Calibri" panose="020F0502020204030204" pitchFamily="34" charset="0"/>
                <a:ea typeface="微软雅黑" panose="020B0503020204020204" pitchFamily="34" charset="-122"/>
              </a:rPr>
              <a:t>　“一面旗”    注重“引导教学”大力推动素质教育</a:t>
            </a:r>
          </a:p>
        </p:txBody>
      </p:sp>
      <p:sp>
        <p:nvSpPr>
          <p:cNvPr id="4" name="左箭头 3"/>
          <p:cNvSpPr/>
          <p:nvPr/>
        </p:nvSpPr>
        <p:spPr>
          <a:xfrm>
            <a:off x="6251575" y="1774825"/>
            <a:ext cx="2495550" cy="1084263"/>
          </a:xfrm>
          <a:prstGeom prst="leftArrow">
            <a:avLst/>
          </a:prstGeom>
          <a:solidFill>
            <a:srgbClr val="127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665" b="1" dirty="0">
                <a:ea typeface="微软雅黑" panose="020B0503020204020204" pitchFamily="34" charset="-122"/>
              </a:rPr>
              <a:t>对考生而言</a:t>
            </a:r>
          </a:p>
        </p:txBody>
      </p:sp>
      <p:sp>
        <p:nvSpPr>
          <p:cNvPr id="5" name="左箭头 4"/>
          <p:cNvSpPr/>
          <p:nvPr/>
        </p:nvSpPr>
        <p:spPr>
          <a:xfrm>
            <a:off x="6251575" y="3327400"/>
            <a:ext cx="2495550" cy="1035050"/>
          </a:xfrm>
          <a:prstGeom prst="leftArrow">
            <a:avLst/>
          </a:prstGeom>
          <a:solidFill>
            <a:srgbClr val="127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665" b="1" dirty="0">
                <a:ea typeface="微软雅黑" panose="020B0503020204020204" pitchFamily="34" charset="-122"/>
              </a:rPr>
              <a:t>对教师而言</a:t>
            </a:r>
          </a:p>
        </p:txBody>
      </p:sp>
    </p:spTree>
  </p:cSld>
  <p:clrMapOvr>
    <a:masterClrMapping/>
  </p:clrMapOvr>
  <p:transition spd="slow"/>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8353" name="内容占位符 2"/>
          <p:cNvSpPr>
            <a:spLocks noGrp="1"/>
          </p:cNvSpPr>
          <p:nvPr>
            <p:ph idx="1"/>
          </p:nvPr>
        </p:nvSpPr>
        <p:spPr>
          <a:xfrm>
            <a:off x="461963" y="1847850"/>
            <a:ext cx="10515600" cy="4351338"/>
          </a:xfrm>
        </p:spPr>
        <p:txBody>
          <a:bodyPr/>
          <a:lstStyle/>
          <a:p>
            <a:pPr marL="0" indent="0">
              <a:lnSpc>
                <a:spcPct val="150000"/>
              </a:lnSpc>
              <a:buFont typeface="Wingdings" panose="05000000000000000000" pitchFamily="2" charset="2"/>
              <a:buNone/>
            </a:pPr>
            <a:r>
              <a:rPr lang="zh-CN" altLang="en-US" sz="2400" smtClean="0">
                <a:latin typeface="微软雅黑"/>
                <a:ea typeface="微软雅黑"/>
              </a:rPr>
              <a:t>（</a:t>
            </a:r>
            <a:r>
              <a:rPr lang="en-US" altLang="zh-CN" sz="2400" smtClean="0">
                <a:latin typeface="微软雅黑"/>
                <a:ea typeface="微软雅黑"/>
              </a:rPr>
              <a:t>2014·</a:t>
            </a:r>
            <a:r>
              <a:rPr lang="zh-CN" altLang="en-US" sz="2400" smtClean="0">
                <a:latin typeface="微软雅黑"/>
                <a:ea typeface="微软雅黑"/>
              </a:rPr>
              <a:t>全国Ⅰ卷·</a:t>
            </a:r>
            <a:r>
              <a:rPr lang="zh-CN" altLang="en-US" sz="2400" smtClean="0">
                <a:latin typeface="微软雅黑"/>
                <a:ea typeface="微软雅黑"/>
                <a:sym typeface="+mn-ea"/>
              </a:rPr>
              <a:t>28</a:t>
            </a:r>
            <a:r>
              <a:rPr lang="zh-CN" altLang="en-US" sz="2400" smtClean="0">
                <a:latin typeface="微软雅黑"/>
                <a:ea typeface="微软雅黑"/>
              </a:rPr>
              <a:t>）．据研究，</a:t>
            </a:r>
            <a:r>
              <a:rPr lang="zh-CN" altLang="en-US" sz="2400" b="1" smtClean="0">
                <a:solidFill>
                  <a:srgbClr val="1273A3"/>
                </a:solidFill>
                <a:latin typeface="微软雅黑"/>
                <a:ea typeface="微软雅黑"/>
              </a:rPr>
              <a:t>1853年</a:t>
            </a:r>
            <a:r>
              <a:rPr lang="zh-CN" altLang="en-US" sz="2400" smtClean="0">
                <a:latin typeface="微软雅黑"/>
                <a:ea typeface="微软雅黑"/>
              </a:rPr>
              <a:t>，印度人均消费英国棉纱、棉布9.09便士，而中国是0.94便士。这反映出当时中国</a:t>
            </a:r>
          </a:p>
          <a:p>
            <a:pPr marL="0" indent="0">
              <a:lnSpc>
                <a:spcPct val="150000"/>
              </a:lnSpc>
              <a:buFont typeface="Wingdings" panose="05000000000000000000" pitchFamily="2" charset="2"/>
              <a:buNone/>
            </a:pPr>
            <a:r>
              <a:rPr lang="zh-CN" altLang="en-US" sz="2400" smtClean="0">
                <a:latin typeface="微软雅黑"/>
                <a:ea typeface="微软雅黑"/>
              </a:rPr>
              <a:t>A．经济受到鸦片战争的破坏           </a:t>
            </a:r>
          </a:p>
          <a:p>
            <a:pPr marL="0" indent="0">
              <a:lnSpc>
                <a:spcPct val="150000"/>
              </a:lnSpc>
              <a:buFont typeface="Wingdings" panose="05000000000000000000" pitchFamily="2" charset="2"/>
              <a:buNone/>
            </a:pPr>
            <a:r>
              <a:rPr lang="zh-CN" altLang="en-US" sz="2400" smtClean="0">
                <a:latin typeface="微软雅黑"/>
                <a:ea typeface="微软雅黑"/>
              </a:rPr>
              <a:t>B．实行保护本国经济的政策</a:t>
            </a:r>
          </a:p>
          <a:p>
            <a:pPr marL="0" indent="0">
              <a:lnSpc>
                <a:spcPct val="150000"/>
              </a:lnSpc>
              <a:buFont typeface="Wingdings" panose="05000000000000000000" pitchFamily="2" charset="2"/>
              <a:buNone/>
            </a:pPr>
            <a:r>
              <a:rPr lang="zh-CN" altLang="en-US" sz="2400" smtClean="0">
                <a:latin typeface="微软雅黑"/>
                <a:ea typeface="微软雅黑"/>
              </a:rPr>
              <a:t>C．经济的发展水平低于印度           </a:t>
            </a:r>
          </a:p>
          <a:p>
            <a:pPr marL="0" indent="0">
              <a:lnSpc>
                <a:spcPct val="150000"/>
              </a:lnSpc>
              <a:buFont typeface="Wingdings" panose="05000000000000000000" pitchFamily="2" charset="2"/>
              <a:buNone/>
            </a:pPr>
            <a:r>
              <a:rPr lang="zh-CN" altLang="en-US" sz="2400" b="1" smtClean="0">
                <a:solidFill>
                  <a:srgbClr val="1273A3"/>
                </a:solidFill>
                <a:latin typeface="微软雅黑"/>
                <a:ea typeface="微软雅黑"/>
              </a:rPr>
              <a:t>D．传统的小农经济根深蒂固</a:t>
            </a:r>
          </a:p>
        </p:txBody>
      </p:sp>
      <p:sp>
        <p:nvSpPr>
          <p:cNvPr id="228354" name="内容占位符 1"/>
          <p:cNvSpPr>
            <a:spLocks noGrp="1"/>
          </p:cNvSpPr>
          <p:nvPr>
            <p:ph sz="quarter" idx="13"/>
          </p:nvPr>
        </p:nvSpPr>
        <p:spPr>
          <a:xfrm>
            <a:off x="1116013" y="439738"/>
            <a:ext cx="6383337" cy="581025"/>
          </a:xfrm>
        </p:spPr>
        <p:txBody>
          <a:bodyPr/>
          <a:lstStyle/>
          <a:p>
            <a:r>
              <a:rPr lang="zh-CN" altLang="en-US" smtClean="0">
                <a:latin typeface="微软雅黑"/>
                <a:ea typeface="微软雅黑"/>
              </a:rPr>
              <a:t>四、师者勤于思考，旗帜引导教学</a:t>
            </a:r>
          </a:p>
          <a:p>
            <a:endParaRPr lang="zh-CN" altLang="en-US" smtClean="0">
              <a:latin typeface="微软雅黑"/>
              <a:ea typeface="微软雅黑"/>
            </a:endParaRPr>
          </a:p>
        </p:txBody>
      </p:sp>
      <p:sp>
        <p:nvSpPr>
          <p:cNvPr id="5" name="标题 1"/>
          <p:cNvSpPr>
            <a:spLocks noGrp="1"/>
          </p:cNvSpPr>
          <p:nvPr/>
        </p:nvSpPr>
        <p:spPr>
          <a:xfrm>
            <a:off x="777875" y="1211263"/>
            <a:ext cx="10764838" cy="636587"/>
          </a:xfr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anose="02010600030101010101" pitchFamily="2" charset="-122"/>
              </a:defRPr>
            </a:lvl9pPr>
          </a:lstStyle>
          <a:p>
            <a:pPr>
              <a:defRPr/>
            </a:pPr>
            <a:endParaRPr lang="zh-CN" altLang="en-US" sz="4265" dirty="0">
              <a:ea typeface="微软雅黑" panose="020B0503020204020204" pitchFamily="34" charset="-122"/>
            </a:endParaRPr>
          </a:p>
        </p:txBody>
      </p:sp>
    </p:spTree>
  </p:cSld>
  <p:clrMapOvr>
    <a:masterClrMapping/>
  </p:clrMapOvr>
  <p:transition spd="slow"/>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42975" y="1458913"/>
            <a:ext cx="10515600" cy="4351337"/>
          </a:xfrm>
        </p:spPr>
        <p:txBody>
          <a:bodyPr rtlCol="0">
            <a:normAutofit lnSpcReduction="10000"/>
          </a:bodyPr>
          <a:lstStyle/>
          <a:p>
            <a:pPr marL="0" indent="0" fontAlgn="auto">
              <a:lnSpc>
                <a:spcPct val="150000"/>
              </a:lnSpc>
              <a:spcAft>
                <a:spcPts val="0"/>
              </a:spcAft>
              <a:buFont typeface="Wingdings" panose="05000000000000000000" pitchFamily="2" charset="2"/>
              <a:buNone/>
              <a:defRPr/>
            </a:pPr>
            <a:r>
              <a:rPr lang="zh-CN" altLang="en-US" sz="2400" dirty="0">
                <a:cs typeface="+mn-cs"/>
              </a:rPr>
              <a:t>（2015</a:t>
            </a:r>
            <a:r>
              <a:rPr lang="zh-CN" altLang="en-US" sz="2400" dirty="0">
                <a:latin typeface="微软雅黑" panose="020B0503020204020204" pitchFamily="34" charset="-122"/>
                <a:cs typeface="+mn-cs"/>
              </a:rPr>
              <a:t>·</a:t>
            </a:r>
            <a:r>
              <a:rPr lang="zh-CN" altLang="en-US" sz="2400" dirty="0">
                <a:cs typeface="+mn-cs"/>
              </a:rPr>
              <a:t>全国Ⅰ卷</a:t>
            </a:r>
            <a:r>
              <a:rPr lang="zh-CN" altLang="en-US" sz="2400" dirty="0">
                <a:latin typeface="微软雅黑" panose="020B0503020204020204" pitchFamily="34" charset="-122"/>
                <a:cs typeface="+mn-cs"/>
              </a:rPr>
              <a:t>·</a:t>
            </a:r>
            <a:r>
              <a:rPr lang="zh-CN" altLang="en-US" sz="2400" dirty="0">
                <a:cs typeface="+mn-cs"/>
                <a:sym typeface="+mn-ea"/>
              </a:rPr>
              <a:t>28</a:t>
            </a:r>
            <a:r>
              <a:rPr lang="zh-CN" altLang="en-US" sz="2400" dirty="0">
                <a:cs typeface="+mn-cs"/>
              </a:rPr>
              <a:t>）</a:t>
            </a:r>
            <a:r>
              <a:rPr lang="zh-CN" altLang="en-US" sz="2400" dirty="0">
                <a:cs typeface="+mn-cs"/>
                <a:sym typeface="+mn-ea"/>
              </a:rPr>
              <a:t>．</a:t>
            </a:r>
            <a:r>
              <a:rPr lang="zh-CN" altLang="en-US" sz="2400" b="1" dirty="0">
                <a:solidFill>
                  <a:srgbClr val="1273A3"/>
                </a:solidFill>
                <a:cs typeface="+mn-cs"/>
              </a:rPr>
              <a:t>1852年</a:t>
            </a:r>
            <a:r>
              <a:rPr lang="zh-CN" altLang="en-US" sz="2400" dirty="0">
                <a:cs typeface="+mn-cs"/>
              </a:rPr>
              <a:t>，一位在华英国人在报告中称，英国商人运往伦敦的中国生丝是以“无用的”曼彻斯特上等棉布包装的。而在此之前，用于包装的主要是中国产的土布。包装布的这种变化反映了当时</a:t>
            </a:r>
          </a:p>
          <a:p>
            <a:pPr marL="0" indent="0" fontAlgn="auto">
              <a:lnSpc>
                <a:spcPct val="150000"/>
              </a:lnSpc>
              <a:spcAft>
                <a:spcPts val="0"/>
              </a:spcAft>
              <a:buFont typeface="Wingdings" panose="05000000000000000000" pitchFamily="2" charset="2"/>
              <a:buNone/>
              <a:defRPr/>
            </a:pPr>
            <a:r>
              <a:rPr lang="zh-CN" altLang="en-US" sz="2400" dirty="0">
                <a:cs typeface="+mn-cs"/>
              </a:rPr>
              <a:t>A．中国的土布质量粗糙                 </a:t>
            </a:r>
          </a:p>
          <a:p>
            <a:pPr marL="0" indent="0" fontAlgn="auto">
              <a:lnSpc>
                <a:spcPct val="150000"/>
              </a:lnSpc>
              <a:spcAft>
                <a:spcPts val="0"/>
              </a:spcAft>
              <a:buFont typeface="Wingdings" panose="05000000000000000000" pitchFamily="2" charset="2"/>
              <a:buNone/>
              <a:defRPr/>
            </a:pPr>
            <a:r>
              <a:rPr lang="zh-CN" altLang="en-US" sz="2400" dirty="0">
                <a:cs typeface="+mn-cs"/>
              </a:rPr>
              <a:t>B．英国棉布价格更具优势</a:t>
            </a:r>
          </a:p>
          <a:p>
            <a:pPr marL="0" indent="0" fontAlgn="auto">
              <a:lnSpc>
                <a:spcPct val="150000"/>
              </a:lnSpc>
              <a:spcAft>
                <a:spcPts val="0"/>
              </a:spcAft>
              <a:buFont typeface="Wingdings" panose="05000000000000000000" pitchFamily="2" charset="2"/>
              <a:buNone/>
              <a:defRPr/>
            </a:pPr>
            <a:r>
              <a:rPr lang="zh-CN" altLang="en-US" sz="2400" dirty="0">
                <a:cs typeface="+mn-cs"/>
              </a:rPr>
              <a:t>C．中国生丝在英国畅销                 </a:t>
            </a:r>
          </a:p>
          <a:p>
            <a:pPr marL="0" indent="0" fontAlgn="auto">
              <a:lnSpc>
                <a:spcPct val="150000"/>
              </a:lnSpc>
              <a:spcAft>
                <a:spcPts val="0"/>
              </a:spcAft>
              <a:buFont typeface="Wingdings" panose="05000000000000000000" pitchFamily="2" charset="2"/>
              <a:buNone/>
              <a:defRPr/>
            </a:pPr>
            <a:r>
              <a:rPr lang="zh-CN" altLang="en-US" sz="2400" b="1" dirty="0">
                <a:solidFill>
                  <a:srgbClr val="1273A3"/>
                </a:solidFill>
                <a:cs typeface="+mn-cs"/>
              </a:rPr>
              <a:t>D．英国棉布在中国滞销</a:t>
            </a:r>
          </a:p>
        </p:txBody>
      </p:sp>
      <p:sp>
        <p:nvSpPr>
          <p:cNvPr id="229378" name="内容占位符 1"/>
          <p:cNvSpPr>
            <a:spLocks noGrp="1"/>
          </p:cNvSpPr>
          <p:nvPr>
            <p:ph sz="quarter" idx="13"/>
          </p:nvPr>
        </p:nvSpPr>
        <p:spPr>
          <a:xfrm>
            <a:off x="1116013" y="439738"/>
            <a:ext cx="6383337" cy="581025"/>
          </a:xfrm>
        </p:spPr>
        <p:txBody>
          <a:bodyPr/>
          <a:lstStyle/>
          <a:p>
            <a:r>
              <a:rPr lang="zh-CN" altLang="en-US" smtClean="0">
                <a:latin typeface="微软雅黑"/>
                <a:ea typeface="微软雅黑"/>
              </a:rPr>
              <a:t>四、师者勤于思考，旗帜引导教学</a:t>
            </a:r>
          </a:p>
          <a:p>
            <a:endParaRPr lang="zh-CN" altLang="en-US" smtClean="0">
              <a:latin typeface="微软雅黑"/>
              <a:ea typeface="微软雅黑"/>
            </a:endParaRPr>
          </a:p>
        </p:txBody>
      </p:sp>
      <p:sp>
        <p:nvSpPr>
          <p:cNvPr id="5" name="标题 1"/>
          <p:cNvSpPr>
            <a:spLocks noGrp="1"/>
          </p:cNvSpPr>
          <p:nvPr/>
        </p:nvSpPr>
        <p:spPr>
          <a:xfrm>
            <a:off x="777875" y="1211263"/>
            <a:ext cx="10764838" cy="636587"/>
          </a:xfr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anose="02010600030101010101" pitchFamily="2" charset="-122"/>
              </a:defRPr>
            </a:lvl9pPr>
          </a:lstStyle>
          <a:p>
            <a:pPr>
              <a:defRPr/>
            </a:pPr>
            <a:endParaRPr lang="zh-CN" altLang="en-US" sz="4265" dirty="0">
              <a:ea typeface="微软雅黑" panose="020B0503020204020204" pitchFamily="34" charset="-122"/>
            </a:endParaRPr>
          </a:p>
        </p:txBody>
      </p:sp>
    </p:spTree>
  </p:cSld>
  <p:clrMapOvr>
    <a:masterClrMapping/>
  </p:clrMapOvr>
  <p:transition spd="slow"/>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0401" name="内容占位符 2"/>
          <p:cNvSpPr>
            <a:spLocks noGrp="1"/>
          </p:cNvSpPr>
          <p:nvPr>
            <p:ph idx="1"/>
          </p:nvPr>
        </p:nvSpPr>
        <p:spPr>
          <a:xfrm>
            <a:off x="777875" y="1211263"/>
            <a:ext cx="10515600" cy="4351337"/>
          </a:xfrm>
        </p:spPr>
        <p:txBody>
          <a:bodyPr/>
          <a:lstStyle/>
          <a:p>
            <a:pPr marL="0" indent="0">
              <a:lnSpc>
                <a:spcPct val="150000"/>
              </a:lnSpc>
              <a:buFont typeface="Wingdings" panose="05000000000000000000" pitchFamily="2" charset="2"/>
              <a:buNone/>
            </a:pPr>
            <a:r>
              <a:rPr lang="zh-CN" altLang="en-US" sz="2400" smtClean="0">
                <a:latin typeface="微软雅黑"/>
                <a:ea typeface="微软雅黑"/>
              </a:rPr>
              <a:t>28．（2016·全国Ⅰ卷）</a:t>
            </a:r>
            <a:r>
              <a:rPr lang="zh-CN" altLang="en-US" sz="2400" b="1" smtClean="0">
                <a:solidFill>
                  <a:srgbClr val="1273A3"/>
                </a:solidFill>
                <a:latin typeface="微软雅黑"/>
                <a:ea typeface="微软雅黑"/>
              </a:rPr>
              <a:t>19世纪中期以后</a:t>
            </a:r>
            <a:r>
              <a:rPr lang="zh-CN" altLang="en-US" sz="2400" smtClean="0">
                <a:latin typeface="微软雅黑"/>
                <a:ea typeface="微软雅黑"/>
              </a:rPr>
              <a:t>，中国市场上的洋货日益增多，火柴、洋布等用品“虽穷乡僻壤，求之于市，必有所供”。这种状况表明</a:t>
            </a:r>
          </a:p>
          <a:p>
            <a:pPr marL="0" indent="0">
              <a:lnSpc>
                <a:spcPct val="150000"/>
              </a:lnSpc>
              <a:buFont typeface="Wingdings" panose="05000000000000000000" pitchFamily="2" charset="2"/>
              <a:buNone/>
            </a:pPr>
            <a:r>
              <a:rPr lang="zh-CN" altLang="en-US" sz="2400" smtClean="0">
                <a:latin typeface="微软雅黑"/>
                <a:ea typeface="微软雅黑"/>
              </a:rPr>
              <a:t>A．中国关税主权开始丧失             </a:t>
            </a:r>
          </a:p>
          <a:p>
            <a:pPr marL="0" indent="0">
              <a:lnSpc>
                <a:spcPct val="150000"/>
              </a:lnSpc>
              <a:buFont typeface="Wingdings" panose="05000000000000000000" pitchFamily="2" charset="2"/>
              <a:buNone/>
            </a:pPr>
            <a:r>
              <a:rPr lang="zh-CN" altLang="en-US" sz="2400" smtClean="0">
                <a:latin typeface="微软雅黑"/>
                <a:ea typeface="微软雅黑"/>
              </a:rPr>
              <a:t>B．商品经济基本取代自然经济</a:t>
            </a:r>
          </a:p>
          <a:p>
            <a:pPr marL="0" indent="0">
              <a:lnSpc>
                <a:spcPct val="150000"/>
              </a:lnSpc>
              <a:buFont typeface="Wingdings" panose="05000000000000000000" pitchFamily="2" charset="2"/>
              <a:buNone/>
            </a:pPr>
            <a:r>
              <a:rPr lang="zh-CN" altLang="en-US" sz="2400" b="1" smtClean="0">
                <a:solidFill>
                  <a:srgbClr val="1273A3"/>
                </a:solidFill>
                <a:latin typeface="微软雅黑"/>
                <a:ea typeface="微软雅黑"/>
              </a:rPr>
              <a:t>C．民众生活与世界市场联系日趋密切   </a:t>
            </a:r>
          </a:p>
          <a:p>
            <a:pPr marL="0" indent="0">
              <a:lnSpc>
                <a:spcPct val="150000"/>
              </a:lnSpc>
              <a:buFont typeface="Wingdings" panose="05000000000000000000" pitchFamily="2" charset="2"/>
              <a:buNone/>
            </a:pPr>
            <a:r>
              <a:rPr lang="zh-CN" altLang="en-US" sz="2400" smtClean="0">
                <a:latin typeface="微软雅黑"/>
                <a:ea typeface="微软雅黑"/>
              </a:rPr>
              <a:t>D．中国市场由被动开放转为主动开放</a:t>
            </a:r>
          </a:p>
        </p:txBody>
      </p:sp>
      <p:sp>
        <p:nvSpPr>
          <p:cNvPr id="230402" name="内容占位符 1"/>
          <p:cNvSpPr>
            <a:spLocks noGrp="1"/>
          </p:cNvSpPr>
          <p:nvPr>
            <p:ph sz="quarter" idx="13"/>
          </p:nvPr>
        </p:nvSpPr>
        <p:spPr>
          <a:xfrm>
            <a:off x="1116013" y="439738"/>
            <a:ext cx="6383337" cy="581025"/>
          </a:xfrm>
        </p:spPr>
        <p:txBody>
          <a:bodyPr/>
          <a:lstStyle/>
          <a:p>
            <a:r>
              <a:rPr lang="zh-CN" altLang="en-US" smtClean="0">
                <a:latin typeface="微软雅黑"/>
                <a:ea typeface="微软雅黑"/>
              </a:rPr>
              <a:t>四、师者勤于思考，旗帜引导教学</a:t>
            </a:r>
          </a:p>
          <a:p>
            <a:endParaRPr lang="zh-CN" altLang="en-US" smtClean="0">
              <a:latin typeface="微软雅黑"/>
              <a:ea typeface="微软雅黑"/>
            </a:endParaRPr>
          </a:p>
        </p:txBody>
      </p:sp>
      <p:sp>
        <p:nvSpPr>
          <p:cNvPr id="4" name="文本框 3"/>
          <p:cNvSpPr txBox="1"/>
          <p:nvPr/>
        </p:nvSpPr>
        <p:spPr>
          <a:xfrm>
            <a:off x="873125" y="5418138"/>
            <a:ext cx="10121900" cy="666750"/>
          </a:xfrm>
          <a:prstGeom prst="rect">
            <a:avLst/>
          </a:prstGeom>
          <a:solidFill>
            <a:srgbClr val="1273A3"/>
          </a:solidFill>
          <a:ln w="28575">
            <a:noFill/>
          </a:ln>
        </p:spPr>
        <p:txBody>
          <a:bodyPr>
            <a:spAutoFit/>
          </a:bodyPr>
          <a:lstStyle/>
          <a:p>
            <a:pPr algn="ctr" fontAlgn="auto">
              <a:spcBef>
                <a:spcPts val="0"/>
              </a:spcBef>
              <a:spcAft>
                <a:spcPts val="0"/>
              </a:spcAft>
              <a:defRPr/>
            </a:pPr>
            <a:r>
              <a:rPr lang="zh-CN" altLang="en-US" sz="3735" b="1" dirty="0">
                <a:solidFill>
                  <a:schemeClr val="bg1"/>
                </a:solidFill>
                <a:latin typeface="+mn-lt"/>
                <a:ea typeface="微软雅黑" panose="020B0503020204020204" pitchFamily="34" charset="-122"/>
              </a:rPr>
              <a:t>三年连考，在于澄清一个误区</a:t>
            </a:r>
          </a:p>
        </p:txBody>
      </p:sp>
      <p:sp>
        <p:nvSpPr>
          <p:cNvPr id="7" name="标题 1"/>
          <p:cNvSpPr>
            <a:spLocks noGrp="1"/>
          </p:cNvSpPr>
          <p:nvPr/>
        </p:nvSpPr>
        <p:spPr>
          <a:xfrm>
            <a:off x="777875" y="1211263"/>
            <a:ext cx="10764838" cy="636587"/>
          </a:xfr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anose="02010600030101010101" pitchFamily="2" charset="-122"/>
              </a:defRPr>
            </a:lvl9pPr>
          </a:lstStyle>
          <a:p>
            <a:pPr>
              <a:defRPr/>
            </a:pPr>
            <a:endParaRPr lang="zh-CN" altLang="en-US" sz="4265" dirty="0">
              <a:ea typeface="微软雅黑" panose="020B0503020204020204" pitchFamily="34" charset="-122"/>
            </a:endParaRPr>
          </a:p>
        </p:txBody>
      </p:sp>
    </p:spTree>
  </p:cSld>
  <p:clrMapOvr>
    <a:masterClrMapping/>
  </p:clrMapOvr>
  <p:transition spd="slow"/>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1425" name="内容占位符 2"/>
          <p:cNvSpPr>
            <a:spLocks noGrp="1"/>
          </p:cNvSpPr>
          <p:nvPr>
            <p:ph idx="1"/>
          </p:nvPr>
        </p:nvSpPr>
        <p:spPr>
          <a:xfrm>
            <a:off x="942975" y="1458913"/>
            <a:ext cx="10515600" cy="4351337"/>
          </a:xfrm>
        </p:spPr>
        <p:txBody>
          <a:bodyPr/>
          <a:lstStyle/>
          <a:p>
            <a:pPr marL="0" indent="0">
              <a:lnSpc>
                <a:spcPct val="150000"/>
              </a:lnSpc>
              <a:buFont typeface="Wingdings" panose="05000000000000000000" pitchFamily="2" charset="2"/>
              <a:buNone/>
            </a:pPr>
            <a:r>
              <a:rPr lang="zh-CN" altLang="en-US" sz="2400" smtClean="0">
                <a:latin typeface="微软雅黑"/>
                <a:ea typeface="微软雅黑"/>
                <a:sym typeface="+mn-ea"/>
              </a:rPr>
              <a:t>（201</a:t>
            </a:r>
            <a:r>
              <a:rPr lang="en-US" altLang="zh-CN" sz="2400" smtClean="0">
                <a:latin typeface="微软雅黑"/>
                <a:ea typeface="微软雅黑"/>
                <a:sym typeface="+mn-ea"/>
              </a:rPr>
              <a:t>3</a:t>
            </a:r>
            <a:r>
              <a:rPr lang="zh-CN" altLang="en-US" sz="2400" smtClean="0">
                <a:latin typeface="微软雅黑"/>
                <a:ea typeface="微软雅黑"/>
                <a:sym typeface="+mn-ea"/>
              </a:rPr>
              <a:t>·全国Ⅰ卷·</a:t>
            </a:r>
            <a:r>
              <a:rPr lang="en-US" altLang="zh-CN" sz="2400" smtClean="0">
                <a:latin typeface="微软雅黑"/>
                <a:ea typeface="微软雅黑"/>
                <a:sym typeface="+mn-ea"/>
              </a:rPr>
              <a:t>27</a:t>
            </a:r>
            <a:r>
              <a:rPr lang="zh-CN" altLang="en-US" sz="2400" smtClean="0">
                <a:latin typeface="微软雅黑"/>
                <a:ea typeface="微软雅黑"/>
                <a:sym typeface="+mn-ea"/>
              </a:rPr>
              <a:t>）</a:t>
            </a:r>
            <a:r>
              <a:rPr lang="zh-CN" altLang="en-US" sz="2400" smtClean="0">
                <a:latin typeface="微软雅黑"/>
                <a:ea typeface="微软雅黑"/>
              </a:rPr>
              <a:t>．1688年，英国议会迎立荷兰执政威廉为国王，并拥立他的妻子玛丽（詹姆士二世的女儿）为女王，目的是</a:t>
            </a:r>
          </a:p>
          <a:p>
            <a:pPr marL="0" indent="0">
              <a:lnSpc>
                <a:spcPct val="150000"/>
              </a:lnSpc>
              <a:buFont typeface="Wingdings" panose="05000000000000000000" pitchFamily="2" charset="2"/>
              <a:buNone/>
            </a:pPr>
            <a:r>
              <a:rPr lang="zh-CN" altLang="en-US" sz="2400" smtClean="0">
                <a:latin typeface="微软雅黑"/>
                <a:ea typeface="微软雅黑"/>
              </a:rPr>
              <a:t>A．加强英国与荷兰的友好关系       </a:t>
            </a:r>
          </a:p>
          <a:p>
            <a:pPr marL="0" indent="0">
              <a:lnSpc>
                <a:spcPct val="150000"/>
              </a:lnSpc>
              <a:buFont typeface="Wingdings" panose="05000000000000000000" pitchFamily="2" charset="2"/>
              <a:buNone/>
            </a:pPr>
            <a:r>
              <a:rPr lang="zh-CN" altLang="en-US" sz="2400" smtClean="0">
                <a:latin typeface="微软雅黑"/>
                <a:ea typeface="微软雅黑"/>
              </a:rPr>
              <a:t> B．否定王位世袭男性优先原则</a:t>
            </a:r>
          </a:p>
          <a:p>
            <a:pPr marL="0" indent="0">
              <a:lnSpc>
                <a:spcPct val="150000"/>
              </a:lnSpc>
              <a:buFont typeface="Wingdings" panose="05000000000000000000" pitchFamily="2" charset="2"/>
              <a:buNone/>
            </a:pPr>
            <a:r>
              <a:rPr lang="zh-CN" altLang="en-US" sz="2400" smtClean="0">
                <a:latin typeface="微软雅黑"/>
                <a:ea typeface="微软雅黑"/>
              </a:rPr>
              <a:t>C．通过双王相互牵制防止独裁        </a:t>
            </a:r>
          </a:p>
          <a:p>
            <a:pPr marL="0" indent="0">
              <a:lnSpc>
                <a:spcPct val="150000"/>
              </a:lnSpc>
              <a:buFont typeface="Wingdings" panose="05000000000000000000" pitchFamily="2" charset="2"/>
              <a:buNone/>
            </a:pPr>
            <a:r>
              <a:rPr lang="zh-CN" altLang="en-US" sz="2400" b="1" smtClean="0">
                <a:solidFill>
                  <a:srgbClr val="1273A3"/>
                </a:solidFill>
                <a:latin typeface="微软雅黑"/>
                <a:ea typeface="微软雅黑"/>
              </a:rPr>
              <a:t>D．为光荣革命披上合法的外衣</a:t>
            </a:r>
          </a:p>
        </p:txBody>
      </p:sp>
      <p:sp>
        <p:nvSpPr>
          <p:cNvPr id="231426" name="内容占位符 1"/>
          <p:cNvSpPr>
            <a:spLocks noGrp="1"/>
          </p:cNvSpPr>
          <p:nvPr>
            <p:ph sz="quarter" idx="13"/>
          </p:nvPr>
        </p:nvSpPr>
        <p:spPr>
          <a:xfrm>
            <a:off x="1116013" y="439738"/>
            <a:ext cx="6383337" cy="581025"/>
          </a:xfrm>
        </p:spPr>
        <p:txBody>
          <a:bodyPr/>
          <a:lstStyle/>
          <a:p>
            <a:r>
              <a:rPr lang="zh-CN" altLang="en-US" smtClean="0">
                <a:latin typeface="微软雅黑"/>
                <a:ea typeface="微软雅黑"/>
              </a:rPr>
              <a:t>四、师者勤于思考，旗帜引导教学</a:t>
            </a:r>
          </a:p>
          <a:p>
            <a:endParaRPr lang="zh-CN" altLang="en-US" smtClean="0">
              <a:latin typeface="微软雅黑"/>
              <a:ea typeface="微软雅黑"/>
            </a:endParaRPr>
          </a:p>
        </p:txBody>
      </p:sp>
      <p:sp>
        <p:nvSpPr>
          <p:cNvPr id="7" name="标题 1"/>
          <p:cNvSpPr>
            <a:spLocks noGrp="1"/>
          </p:cNvSpPr>
          <p:nvPr/>
        </p:nvSpPr>
        <p:spPr>
          <a:xfrm>
            <a:off x="777875" y="1211263"/>
            <a:ext cx="10764838" cy="636587"/>
          </a:xfr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anose="02010600030101010101" pitchFamily="2" charset="-122"/>
              </a:defRPr>
            </a:lvl9pPr>
          </a:lstStyle>
          <a:p>
            <a:pPr>
              <a:defRPr/>
            </a:pPr>
            <a:endParaRPr lang="zh-CN" altLang="en-US" sz="4265" dirty="0">
              <a:ea typeface="微软雅黑" panose="020B0503020204020204" pitchFamily="34" charset="-122"/>
            </a:endParaRPr>
          </a:p>
        </p:txBody>
      </p:sp>
    </p:spTree>
  </p:cSld>
  <p:clrMapOvr>
    <a:masterClrMapping/>
  </p:clrMapOvr>
  <p:transition spd="slow"/>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82588" y="1528763"/>
            <a:ext cx="10515600" cy="4351337"/>
          </a:xfrm>
        </p:spPr>
        <p:txBody>
          <a:bodyPr rtlCol="0">
            <a:normAutofit fontScale="92500" lnSpcReduction="20000"/>
          </a:bodyPr>
          <a:lstStyle/>
          <a:p>
            <a:pPr marL="0" indent="0" fontAlgn="auto">
              <a:lnSpc>
                <a:spcPct val="150000"/>
              </a:lnSpc>
              <a:spcAft>
                <a:spcPts val="0"/>
              </a:spcAft>
              <a:buFont typeface="Wingdings" panose="05000000000000000000" pitchFamily="2" charset="2"/>
              <a:buNone/>
              <a:defRPr/>
            </a:pPr>
            <a:r>
              <a:rPr lang="zh-CN" altLang="en-US" sz="2400" dirty="0">
                <a:cs typeface="+mn-cs"/>
              </a:rPr>
              <a:t>（2015</a:t>
            </a:r>
            <a:r>
              <a:rPr lang="zh-CN" altLang="en-US" sz="2400" dirty="0">
                <a:latin typeface="微软雅黑" panose="020B0503020204020204" pitchFamily="34" charset="-122"/>
                <a:cs typeface="+mn-cs"/>
              </a:rPr>
              <a:t>·</a:t>
            </a:r>
            <a:r>
              <a:rPr lang="zh-CN" altLang="en-US" sz="2400" dirty="0">
                <a:cs typeface="+mn-cs"/>
              </a:rPr>
              <a:t>全国Ⅰ卷</a:t>
            </a:r>
            <a:r>
              <a:rPr lang="zh-CN" altLang="en-US" sz="2400" dirty="0">
                <a:latin typeface="微软雅黑" panose="020B0503020204020204" pitchFamily="34" charset="-122"/>
                <a:cs typeface="+mn-cs"/>
              </a:rPr>
              <a:t>·</a:t>
            </a:r>
            <a:r>
              <a:rPr lang="zh-CN" altLang="en-US" sz="2400" dirty="0">
                <a:cs typeface="+mn-cs"/>
                <a:sym typeface="+mn-ea"/>
              </a:rPr>
              <a:t>33</a:t>
            </a:r>
            <a:r>
              <a:rPr lang="zh-CN" altLang="en-US" sz="2400" dirty="0">
                <a:cs typeface="+mn-cs"/>
              </a:rPr>
              <a:t>）</a:t>
            </a:r>
            <a:r>
              <a:rPr lang="zh-CN" altLang="en-US" sz="2400" dirty="0">
                <a:cs typeface="+mn-cs"/>
                <a:sym typeface="+mn-ea"/>
              </a:rPr>
              <a:t>．</a:t>
            </a:r>
            <a:r>
              <a:rPr lang="zh-CN" altLang="en-US" sz="2400" dirty="0">
                <a:cs typeface="+mn-cs"/>
              </a:rPr>
              <a:t>18世纪中叶，一位英国内阁成员在议会发言中说：“诸位都知道媾和与开战的权力是由国王掌握的……我们的宪法始终表明，国王在决定和平与战争时有权利让议会参与，也有权利不让议会参与。没有哪位明智的国王真的会冒险不让议会参与。”这表明在当时的英国</a:t>
            </a:r>
          </a:p>
          <a:p>
            <a:pPr marL="0" indent="0" fontAlgn="auto">
              <a:lnSpc>
                <a:spcPct val="150000"/>
              </a:lnSpc>
              <a:spcAft>
                <a:spcPts val="0"/>
              </a:spcAft>
              <a:buFont typeface="Wingdings" panose="05000000000000000000" pitchFamily="2" charset="2"/>
              <a:buNone/>
              <a:defRPr/>
            </a:pPr>
            <a:r>
              <a:rPr lang="zh-CN" altLang="en-US" sz="2400" dirty="0">
                <a:cs typeface="+mn-cs"/>
              </a:rPr>
              <a:t>A．光荣革命成果受到挑战               </a:t>
            </a:r>
          </a:p>
          <a:p>
            <a:pPr marL="0" indent="0" fontAlgn="auto">
              <a:lnSpc>
                <a:spcPct val="150000"/>
              </a:lnSpc>
              <a:spcAft>
                <a:spcPts val="0"/>
              </a:spcAft>
              <a:buFont typeface="Wingdings" panose="05000000000000000000" pitchFamily="2" charset="2"/>
              <a:buNone/>
              <a:defRPr/>
            </a:pPr>
            <a:r>
              <a:rPr lang="zh-CN" altLang="en-US" sz="2400" dirty="0">
                <a:cs typeface="+mn-cs"/>
              </a:rPr>
              <a:t>B．立宪政体未能阻止国王专权</a:t>
            </a:r>
          </a:p>
          <a:p>
            <a:pPr marL="0" indent="0" fontAlgn="auto">
              <a:lnSpc>
                <a:spcPct val="150000"/>
              </a:lnSpc>
              <a:spcAft>
                <a:spcPts val="0"/>
              </a:spcAft>
              <a:buFont typeface="Wingdings" panose="05000000000000000000" pitchFamily="2" charset="2"/>
              <a:buNone/>
              <a:defRPr/>
            </a:pPr>
            <a:r>
              <a:rPr lang="zh-CN" altLang="en-US" sz="2400" dirty="0">
                <a:cs typeface="+mn-cs"/>
              </a:rPr>
              <a:t>C．内阁依旧为国王所控制               </a:t>
            </a:r>
          </a:p>
          <a:p>
            <a:pPr marL="0" indent="0" fontAlgn="auto">
              <a:lnSpc>
                <a:spcPct val="150000"/>
              </a:lnSpc>
              <a:spcAft>
                <a:spcPts val="0"/>
              </a:spcAft>
              <a:buFont typeface="Wingdings" panose="05000000000000000000" pitchFamily="2" charset="2"/>
              <a:buNone/>
              <a:defRPr/>
            </a:pPr>
            <a:r>
              <a:rPr lang="zh-CN" altLang="en-US" sz="2400" b="1" dirty="0">
                <a:solidFill>
                  <a:srgbClr val="1273A3"/>
                </a:solidFill>
                <a:cs typeface="+mn-cs"/>
              </a:rPr>
              <a:t>D．国王仍旧保留某些名义权力</a:t>
            </a:r>
          </a:p>
        </p:txBody>
      </p:sp>
      <p:sp>
        <p:nvSpPr>
          <p:cNvPr id="232450" name="内容占位符 1"/>
          <p:cNvSpPr>
            <a:spLocks noGrp="1"/>
          </p:cNvSpPr>
          <p:nvPr>
            <p:ph sz="quarter" idx="13"/>
          </p:nvPr>
        </p:nvSpPr>
        <p:spPr>
          <a:xfrm>
            <a:off x="1116013" y="439738"/>
            <a:ext cx="6383337" cy="581025"/>
          </a:xfrm>
        </p:spPr>
        <p:txBody>
          <a:bodyPr/>
          <a:lstStyle/>
          <a:p>
            <a:r>
              <a:rPr lang="zh-CN" altLang="en-US" smtClean="0">
                <a:latin typeface="微软雅黑"/>
                <a:ea typeface="微软雅黑"/>
              </a:rPr>
              <a:t>四、师者勤于思考，旗帜引导教学</a:t>
            </a:r>
          </a:p>
          <a:p>
            <a:endParaRPr lang="zh-CN" altLang="en-US" smtClean="0">
              <a:latin typeface="微软雅黑"/>
              <a:ea typeface="微软雅黑"/>
            </a:endParaRPr>
          </a:p>
        </p:txBody>
      </p:sp>
      <p:sp>
        <p:nvSpPr>
          <p:cNvPr id="7" name="标题 1"/>
          <p:cNvSpPr>
            <a:spLocks noGrp="1"/>
          </p:cNvSpPr>
          <p:nvPr/>
        </p:nvSpPr>
        <p:spPr>
          <a:xfrm>
            <a:off x="777875" y="1211263"/>
            <a:ext cx="10764838" cy="636587"/>
          </a:xfr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anose="02010600030101010101" pitchFamily="2" charset="-122"/>
              </a:defRPr>
            </a:lvl9pPr>
          </a:lstStyle>
          <a:p>
            <a:pPr>
              <a:defRPr/>
            </a:pPr>
            <a:endParaRPr lang="zh-CN" altLang="en-US" sz="4265" dirty="0">
              <a:ea typeface="微软雅黑" panose="020B0503020204020204" pitchFamily="34" charset="-122"/>
            </a:endParaRPr>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3" name="内容占位符 3"/>
          <p:cNvSpPr>
            <a:spLocks noGrp="1"/>
          </p:cNvSpPr>
          <p:nvPr>
            <p:ph sz="quarter" idx="13"/>
          </p:nvPr>
        </p:nvSpPr>
        <p:spPr>
          <a:xfrm>
            <a:off x="1096963" y="468313"/>
            <a:ext cx="6383337" cy="581025"/>
          </a:xfrm>
        </p:spPr>
        <p:txBody>
          <a:bodyPr/>
          <a:lstStyle/>
          <a:p>
            <a:r>
              <a:rPr lang="zh-CN" altLang="en-US" smtClean="0">
                <a:latin typeface="微软雅黑"/>
                <a:ea typeface="微软雅黑"/>
              </a:rPr>
              <a:t>千万次的问：高三教学</a:t>
            </a:r>
          </a:p>
        </p:txBody>
      </p:sp>
      <p:sp>
        <p:nvSpPr>
          <p:cNvPr id="54274" name="矩形 16"/>
          <p:cNvSpPr>
            <a:spLocks noChangeArrowheads="1"/>
          </p:cNvSpPr>
          <p:nvPr/>
        </p:nvSpPr>
        <p:spPr bwMode="auto">
          <a:xfrm>
            <a:off x="-1204913" y="530225"/>
            <a:ext cx="717550" cy="3770313"/>
          </a:xfrm>
          <a:prstGeom prst="rect">
            <a:avLst/>
          </a:prstGeom>
          <a:noFill/>
          <a:ln w="9525">
            <a:noFill/>
            <a:miter lim="800000"/>
            <a:headEnd/>
            <a:tailEnd/>
          </a:ln>
        </p:spPr>
        <p:txBody>
          <a:bodyPr wrap="none">
            <a:spAutoFit/>
          </a:bodyPr>
          <a:lstStyle/>
          <a:p>
            <a:r>
              <a:rPr lang="zh-CN" altLang="en-US" sz="23900">
                <a:solidFill>
                  <a:srgbClr val="009CFF"/>
                </a:solidFill>
                <a:latin typeface="Impact"/>
                <a:ea typeface="微软雅黑"/>
                <a:cs typeface="微软雅黑"/>
              </a:rPr>
              <a:t> </a:t>
            </a:r>
          </a:p>
        </p:txBody>
      </p:sp>
      <p:sp>
        <p:nvSpPr>
          <p:cNvPr id="54275" name="内容占位符 1"/>
          <p:cNvSpPr>
            <a:spLocks noGrp="1"/>
          </p:cNvSpPr>
          <p:nvPr>
            <p:ph idx="1"/>
          </p:nvPr>
        </p:nvSpPr>
        <p:spPr>
          <a:xfrm>
            <a:off x="506413" y="1427163"/>
            <a:ext cx="10515600" cy="1066800"/>
          </a:xfrm>
        </p:spPr>
        <p:txBody>
          <a:bodyPr/>
          <a:lstStyle/>
          <a:p>
            <a:pPr marL="0" indent="0">
              <a:lnSpc>
                <a:spcPct val="150000"/>
              </a:lnSpc>
              <a:buFont typeface="Wingdings" panose="05000000000000000000" pitchFamily="2" charset="2"/>
              <a:buNone/>
            </a:pPr>
            <a:r>
              <a:rPr lang="zh-CN" altLang="en-US" sz="1800" smtClean="0">
                <a:latin typeface="微软雅黑"/>
                <a:ea typeface="微软雅黑"/>
              </a:rPr>
              <a:t>有人说，高三教师的主要任务是助力得分、服务选拔，至于课堂有没有主题、有没有意思、有没有意义已无所谓了，也很少有人关注了。那么：</a:t>
            </a:r>
          </a:p>
        </p:txBody>
      </p:sp>
      <p:sp>
        <p:nvSpPr>
          <p:cNvPr id="54276" name="矩形 2"/>
          <p:cNvSpPr>
            <a:spLocks noChangeArrowheads="1"/>
          </p:cNvSpPr>
          <p:nvPr/>
        </p:nvSpPr>
        <p:spPr bwMode="auto">
          <a:xfrm>
            <a:off x="506413" y="2414588"/>
            <a:ext cx="10050462" cy="3324225"/>
          </a:xfrm>
          <a:prstGeom prst="rect">
            <a:avLst/>
          </a:prstGeom>
          <a:noFill/>
          <a:ln w="9525">
            <a:noFill/>
            <a:miter lim="800000"/>
            <a:headEnd/>
            <a:tailEnd/>
          </a:ln>
        </p:spPr>
        <p:txBody>
          <a:bodyPr>
            <a:spAutoFit/>
          </a:bodyPr>
          <a:lstStyle/>
          <a:p>
            <a:pPr marL="342900" indent="-342900" algn="just">
              <a:lnSpc>
                <a:spcPct val="150000"/>
              </a:lnSpc>
              <a:buClr>
                <a:srgbClr val="1273A3"/>
              </a:buClr>
              <a:buFont typeface="Wingdings" pitchFamily="2" charset="2"/>
              <a:buChar char="u"/>
            </a:pPr>
            <a:r>
              <a:rPr lang="zh-CN" altLang="en-US" sz="2000">
                <a:latin typeface="微软雅黑"/>
                <a:ea typeface="微软雅黑"/>
                <a:cs typeface="微软雅黑"/>
                <a:sym typeface="Arial" charset="0"/>
              </a:rPr>
              <a:t>高三教学到底以谁为中心？</a:t>
            </a:r>
          </a:p>
          <a:p>
            <a:pPr marL="342900" indent="-342900" algn="just">
              <a:lnSpc>
                <a:spcPct val="150000"/>
              </a:lnSpc>
              <a:buClr>
                <a:srgbClr val="1273A3"/>
              </a:buClr>
              <a:buFont typeface="Wingdings" pitchFamily="2" charset="2"/>
              <a:buChar char="u"/>
            </a:pPr>
            <a:r>
              <a:rPr lang="zh-CN" altLang="en-US" sz="2000">
                <a:latin typeface="微软雅黑"/>
                <a:ea typeface="微软雅黑"/>
                <a:cs typeface="微软雅黑"/>
                <a:sym typeface="Arial" charset="0"/>
              </a:rPr>
              <a:t>高三了，还要制定教学目标吗？</a:t>
            </a:r>
          </a:p>
          <a:p>
            <a:pPr marL="342900" indent="-342900" algn="just">
              <a:lnSpc>
                <a:spcPct val="150000"/>
              </a:lnSpc>
              <a:buClr>
                <a:srgbClr val="1273A3"/>
              </a:buClr>
              <a:buFont typeface="Wingdings" pitchFamily="2" charset="2"/>
              <a:buChar char="u"/>
            </a:pPr>
            <a:r>
              <a:rPr lang="zh-CN" altLang="en-US" sz="2000">
                <a:latin typeface="微软雅黑"/>
                <a:ea typeface="微软雅黑"/>
                <a:cs typeface="微软雅黑"/>
                <a:sym typeface="Arial" charset="0"/>
              </a:rPr>
              <a:t>怎样帮助学生建构知识体系？理解历史概念？</a:t>
            </a:r>
          </a:p>
          <a:p>
            <a:pPr marL="342900" indent="-342900" algn="just">
              <a:lnSpc>
                <a:spcPct val="150000"/>
              </a:lnSpc>
              <a:buClr>
                <a:srgbClr val="1273A3"/>
              </a:buClr>
              <a:buFont typeface="Wingdings" pitchFamily="2" charset="2"/>
              <a:buChar char="u"/>
            </a:pPr>
            <a:r>
              <a:rPr lang="zh-CN" altLang="en-US" sz="2000">
                <a:latin typeface="微软雅黑"/>
                <a:ea typeface="微软雅黑"/>
                <a:cs typeface="微软雅黑"/>
                <a:sym typeface="Arial" charset="0"/>
              </a:rPr>
              <a:t>刘芃说，高三复习备考最好的策略是：守株待兔。可我们种的树为什么没有生根发芽？种了那么多树却圈不住兔？</a:t>
            </a:r>
          </a:p>
          <a:p>
            <a:pPr marL="342900" indent="-342900" algn="just">
              <a:lnSpc>
                <a:spcPct val="150000"/>
              </a:lnSpc>
              <a:buClr>
                <a:srgbClr val="1273A3"/>
              </a:buClr>
              <a:buFont typeface="Wingdings" pitchFamily="2" charset="2"/>
              <a:buChar char="u"/>
            </a:pPr>
            <a:r>
              <a:rPr lang="zh-CN" altLang="en-US" sz="2000">
                <a:latin typeface="微软雅黑"/>
                <a:ea typeface="微软雅黑"/>
                <a:cs typeface="微软雅黑"/>
                <a:sym typeface="Arial" charset="0"/>
              </a:rPr>
              <a:t>有人说，得“概括”者得天下？怎样提高学生的概括、表述能力？</a:t>
            </a:r>
          </a:p>
          <a:p>
            <a:pPr marL="342900" indent="-342900" algn="just">
              <a:lnSpc>
                <a:spcPct val="150000"/>
              </a:lnSpc>
              <a:buClr>
                <a:srgbClr val="1273A3"/>
              </a:buClr>
              <a:buFont typeface="Wingdings" pitchFamily="2" charset="2"/>
              <a:buChar char="u"/>
            </a:pPr>
            <a:r>
              <a:rPr lang="zh-CN" altLang="en-US" sz="2000">
                <a:latin typeface="微软雅黑"/>
                <a:ea typeface="微软雅黑"/>
                <a:cs typeface="微软雅黑"/>
                <a:sym typeface="Arial" charset="0"/>
              </a:rPr>
              <a:t>怎样教会学生学习历史的方法？</a:t>
            </a:r>
            <a:r>
              <a:rPr lang="en-US" altLang="zh-CN" sz="2000">
                <a:latin typeface="微软雅黑"/>
                <a:ea typeface="微软雅黑"/>
                <a:cs typeface="微软雅黑"/>
                <a:sym typeface="Arial" charset="0"/>
              </a:rPr>
              <a:t>…</a:t>
            </a:r>
            <a:endParaRPr lang="zh-CN" altLang="en-US" sz="2000">
              <a:latin typeface="微软雅黑"/>
              <a:ea typeface="微软雅黑"/>
              <a:cs typeface="微软雅黑"/>
              <a:sym typeface="Arial" charset="0"/>
            </a:endParaRPr>
          </a:p>
        </p:txBody>
      </p:sp>
    </p:spTree>
  </p:cSld>
  <p:clrMapOvr>
    <a:masterClrMapping/>
  </p:clrMapOvr>
  <p:transition spd="slow"/>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3473" name="内容占位符 2"/>
          <p:cNvSpPr>
            <a:spLocks noGrp="1"/>
          </p:cNvSpPr>
          <p:nvPr>
            <p:ph idx="1"/>
          </p:nvPr>
        </p:nvSpPr>
        <p:spPr>
          <a:xfrm>
            <a:off x="942975" y="1458913"/>
            <a:ext cx="10515600" cy="4351337"/>
          </a:xfrm>
        </p:spPr>
        <p:txBody>
          <a:bodyPr/>
          <a:lstStyle/>
          <a:p>
            <a:pPr marL="0" indent="0">
              <a:lnSpc>
                <a:spcPct val="150000"/>
              </a:lnSpc>
              <a:buFont typeface="Wingdings" panose="05000000000000000000" pitchFamily="2" charset="2"/>
              <a:buNone/>
            </a:pPr>
            <a:r>
              <a:rPr lang="zh-CN" altLang="en-US" sz="2400" smtClean="0">
                <a:latin typeface="微软雅黑"/>
                <a:ea typeface="微软雅黑"/>
              </a:rPr>
              <a:t>（2016·全国Ⅰ卷·</a:t>
            </a:r>
            <a:r>
              <a:rPr lang="zh-CN" altLang="en-US" sz="2400" smtClean="0">
                <a:latin typeface="微软雅黑"/>
                <a:ea typeface="微软雅黑"/>
                <a:sym typeface="+mn-ea"/>
              </a:rPr>
              <a:t>33</a:t>
            </a:r>
            <a:r>
              <a:rPr lang="zh-CN" altLang="en-US" sz="2400" smtClean="0">
                <a:latin typeface="微软雅黑"/>
                <a:ea typeface="微软雅黑"/>
              </a:rPr>
              <a:t>）</a:t>
            </a:r>
            <a:r>
              <a:rPr lang="zh-CN" altLang="en-US" sz="2400" smtClean="0">
                <a:latin typeface="微软雅黑"/>
                <a:ea typeface="微软雅黑"/>
                <a:sym typeface="+mn-ea"/>
              </a:rPr>
              <a:t>．</a:t>
            </a:r>
            <a:r>
              <a:rPr lang="zh-CN" altLang="en-US" sz="2400" smtClean="0">
                <a:latin typeface="微软雅黑"/>
                <a:ea typeface="微软雅黑"/>
              </a:rPr>
              <a:t>1702年英国国王威廉三世去世，安妮女王即位。当时议会内部存在两个党派，安妮厌恶占多数席位的辉格党，于是解除了辉格党人的行政要职，代之以托利党人。这说明在当时英国</a:t>
            </a:r>
          </a:p>
          <a:p>
            <a:pPr marL="0" indent="0">
              <a:lnSpc>
                <a:spcPct val="150000"/>
              </a:lnSpc>
              <a:buFont typeface="Wingdings" panose="05000000000000000000" pitchFamily="2" charset="2"/>
              <a:buNone/>
            </a:pPr>
            <a:r>
              <a:rPr lang="zh-CN" altLang="en-US" sz="2400" smtClean="0">
                <a:latin typeface="微软雅黑"/>
                <a:ea typeface="微软雅黑"/>
              </a:rPr>
              <a:t>A．议会无权制约国王                 </a:t>
            </a:r>
          </a:p>
          <a:p>
            <a:pPr marL="0" indent="0">
              <a:lnSpc>
                <a:spcPct val="150000"/>
              </a:lnSpc>
              <a:buFont typeface="Wingdings" panose="05000000000000000000" pitchFamily="2" charset="2"/>
              <a:buNone/>
            </a:pPr>
            <a:r>
              <a:rPr lang="zh-CN" altLang="en-US" sz="2400" b="1" smtClean="0">
                <a:solidFill>
                  <a:srgbClr val="1273A3"/>
                </a:solidFill>
                <a:latin typeface="微软雅黑"/>
                <a:ea typeface="微软雅黑"/>
              </a:rPr>
              <a:t>B．君主立宪制尚未完善</a:t>
            </a:r>
          </a:p>
          <a:p>
            <a:pPr marL="0" indent="0">
              <a:lnSpc>
                <a:spcPct val="150000"/>
              </a:lnSpc>
              <a:buFont typeface="Wingdings" panose="05000000000000000000" pitchFamily="2" charset="2"/>
              <a:buNone/>
            </a:pPr>
            <a:r>
              <a:rPr lang="zh-CN" altLang="en-US" sz="2400" smtClean="0">
                <a:latin typeface="微软雅黑"/>
                <a:ea typeface="微软雅黑"/>
              </a:rPr>
              <a:t>C．内阁制已基本确立                 </a:t>
            </a:r>
          </a:p>
          <a:p>
            <a:pPr marL="0" indent="0">
              <a:lnSpc>
                <a:spcPct val="150000"/>
              </a:lnSpc>
              <a:buFont typeface="Wingdings" panose="05000000000000000000" pitchFamily="2" charset="2"/>
              <a:buNone/>
            </a:pPr>
            <a:r>
              <a:rPr lang="zh-CN" altLang="en-US" sz="2400" smtClean="0">
                <a:latin typeface="微软雅黑"/>
                <a:ea typeface="微软雅黑"/>
              </a:rPr>
              <a:t>D．《权利法案》遭到破坏</a:t>
            </a:r>
          </a:p>
        </p:txBody>
      </p:sp>
      <p:sp>
        <p:nvSpPr>
          <p:cNvPr id="233474" name="内容占位符 1"/>
          <p:cNvSpPr>
            <a:spLocks noGrp="1"/>
          </p:cNvSpPr>
          <p:nvPr>
            <p:ph sz="quarter" idx="13"/>
          </p:nvPr>
        </p:nvSpPr>
        <p:spPr>
          <a:xfrm>
            <a:off x="1116013" y="439738"/>
            <a:ext cx="6383337" cy="581025"/>
          </a:xfrm>
        </p:spPr>
        <p:txBody>
          <a:bodyPr/>
          <a:lstStyle/>
          <a:p>
            <a:r>
              <a:rPr lang="zh-CN" altLang="en-US" smtClean="0">
                <a:latin typeface="微软雅黑"/>
                <a:ea typeface="微软雅黑"/>
              </a:rPr>
              <a:t>四、师者勤于思考，旗帜引导教学</a:t>
            </a:r>
          </a:p>
          <a:p>
            <a:endParaRPr lang="zh-CN" altLang="en-US" smtClean="0">
              <a:latin typeface="微软雅黑"/>
              <a:ea typeface="微软雅黑"/>
            </a:endParaRPr>
          </a:p>
        </p:txBody>
      </p:sp>
      <p:sp>
        <p:nvSpPr>
          <p:cNvPr id="7" name="标题 1"/>
          <p:cNvSpPr>
            <a:spLocks noGrp="1"/>
          </p:cNvSpPr>
          <p:nvPr/>
        </p:nvSpPr>
        <p:spPr>
          <a:xfrm>
            <a:off x="777875" y="1211263"/>
            <a:ext cx="10764838" cy="636587"/>
          </a:xfr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anose="02010600030101010101" pitchFamily="2" charset="-122"/>
              </a:defRPr>
            </a:lvl9pPr>
          </a:lstStyle>
          <a:p>
            <a:pPr>
              <a:defRPr/>
            </a:pPr>
            <a:endParaRPr lang="zh-CN" altLang="en-US" sz="4265" dirty="0">
              <a:ea typeface="微软雅黑" panose="020B0503020204020204" pitchFamily="34" charset="-122"/>
            </a:endParaRPr>
          </a:p>
        </p:txBody>
      </p:sp>
    </p:spTree>
  </p:cSld>
  <p:clrMapOvr>
    <a:masterClrMapping/>
  </p:clrMapOvr>
  <p:transition spd="slow"/>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4497" name="内容占位符 2"/>
          <p:cNvSpPr>
            <a:spLocks noGrp="1"/>
          </p:cNvSpPr>
          <p:nvPr>
            <p:ph idx="1"/>
          </p:nvPr>
        </p:nvSpPr>
        <p:spPr>
          <a:xfrm>
            <a:off x="817563" y="1339850"/>
            <a:ext cx="10515600" cy="4351338"/>
          </a:xfrm>
        </p:spPr>
        <p:txBody>
          <a:bodyPr/>
          <a:lstStyle/>
          <a:p>
            <a:pPr marL="0" indent="0">
              <a:lnSpc>
                <a:spcPct val="150000"/>
              </a:lnSpc>
              <a:buFont typeface="Wingdings" panose="05000000000000000000" pitchFamily="2" charset="2"/>
              <a:buNone/>
            </a:pPr>
            <a:r>
              <a:rPr lang="zh-CN" altLang="en-US" sz="2400" smtClean="0">
                <a:latin typeface="微软雅黑"/>
                <a:ea typeface="微软雅黑"/>
              </a:rPr>
              <a:t>（2017·海南卷·</a:t>
            </a:r>
            <a:r>
              <a:rPr lang="zh-CN" altLang="en-US" sz="2400" smtClean="0">
                <a:latin typeface="微软雅黑"/>
                <a:ea typeface="微软雅黑"/>
                <a:sym typeface="+mn-ea"/>
              </a:rPr>
              <a:t>16</a:t>
            </a:r>
            <a:r>
              <a:rPr lang="zh-CN" altLang="en-US" sz="2400" smtClean="0">
                <a:latin typeface="微软雅黑"/>
                <a:ea typeface="微软雅黑"/>
              </a:rPr>
              <a:t>）</a:t>
            </a:r>
            <a:r>
              <a:rPr lang="zh-CN" altLang="en-US" sz="2400" smtClean="0">
                <a:latin typeface="微软雅黑"/>
                <a:ea typeface="微软雅黑"/>
                <a:sym typeface="+mn-ea"/>
              </a:rPr>
              <a:t>．</a:t>
            </a:r>
            <a:r>
              <a:rPr lang="zh-CN" altLang="en-US" sz="2400" smtClean="0">
                <a:latin typeface="微软雅黑"/>
                <a:ea typeface="微软雅黑"/>
              </a:rPr>
              <a:t>1689年，英国议会决定拥戴威廉和玛丽为英国国王和女王，同时选派代表将王冠连同《权利宣言》（《权利法案》的初稿）一起呈献给二人，并当面宣读，威廉和玛丽心照不宣地全部接受。这一事件所体现的政治理念是</a:t>
            </a:r>
          </a:p>
          <a:p>
            <a:pPr marL="0" indent="0">
              <a:lnSpc>
                <a:spcPct val="150000"/>
              </a:lnSpc>
              <a:buFont typeface="Wingdings" panose="05000000000000000000" pitchFamily="2" charset="2"/>
              <a:buNone/>
            </a:pPr>
            <a:r>
              <a:rPr lang="zh-CN" altLang="en-US" sz="2400" smtClean="0">
                <a:latin typeface="微软雅黑"/>
                <a:ea typeface="微软雅黑"/>
              </a:rPr>
              <a:t>A．天赋人权                         B．民主共和       </a:t>
            </a:r>
          </a:p>
          <a:p>
            <a:pPr marL="0" indent="0">
              <a:lnSpc>
                <a:spcPct val="150000"/>
              </a:lnSpc>
              <a:buFont typeface="Wingdings" panose="05000000000000000000" pitchFamily="2" charset="2"/>
              <a:buNone/>
            </a:pPr>
            <a:r>
              <a:rPr lang="zh-CN" altLang="en-US" sz="2400" b="1" smtClean="0">
                <a:solidFill>
                  <a:srgbClr val="1273A3"/>
                </a:solidFill>
                <a:latin typeface="微软雅黑"/>
                <a:ea typeface="微软雅黑"/>
              </a:rPr>
              <a:t>C．君主立宪                         </a:t>
            </a:r>
            <a:r>
              <a:rPr lang="zh-CN" altLang="en-US" sz="2400" smtClean="0">
                <a:latin typeface="微软雅黑"/>
                <a:ea typeface="微软雅黑"/>
              </a:rPr>
              <a:t>D．权力制衡</a:t>
            </a:r>
          </a:p>
        </p:txBody>
      </p:sp>
      <p:sp>
        <p:nvSpPr>
          <p:cNvPr id="234498" name="内容占位符 4"/>
          <p:cNvSpPr>
            <a:spLocks noGrp="1"/>
          </p:cNvSpPr>
          <p:nvPr>
            <p:ph sz="quarter" idx="13"/>
          </p:nvPr>
        </p:nvSpPr>
        <p:spPr>
          <a:xfrm>
            <a:off x="1116013" y="439738"/>
            <a:ext cx="6383337" cy="581025"/>
          </a:xfrm>
        </p:spPr>
        <p:txBody>
          <a:bodyPr/>
          <a:lstStyle/>
          <a:p>
            <a:r>
              <a:rPr lang="zh-CN" altLang="en-US" smtClean="0">
                <a:latin typeface="微软雅黑"/>
                <a:ea typeface="微软雅黑"/>
              </a:rPr>
              <a:t>四、师者勤于思考，旗帜引导教学</a:t>
            </a:r>
          </a:p>
          <a:p>
            <a:endParaRPr lang="zh-CN" altLang="en-US" smtClean="0">
              <a:latin typeface="微软雅黑"/>
              <a:ea typeface="微软雅黑"/>
            </a:endParaRPr>
          </a:p>
        </p:txBody>
      </p:sp>
      <p:sp>
        <p:nvSpPr>
          <p:cNvPr id="4" name="文本框 3"/>
          <p:cNvSpPr txBox="1"/>
          <p:nvPr/>
        </p:nvSpPr>
        <p:spPr>
          <a:xfrm>
            <a:off x="1527175" y="5357813"/>
            <a:ext cx="8291513" cy="666750"/>
          </a:xfrm>
          <a:prstGeom prst="rect">
            <a:avLst/>
          </a:prstGeom>
          <a:solidFill>
            <a:srgbClr val="1273A3"/>
          </a:solidFill>
          <a:ln w="28575">
            <a:noFill/>
          </a:ln>
        </p:spPr>
        <p:txBody>
          <a:bodyPr>
            <a:spAutoFit/>
          </a:bodyPr>
          <a:lstStyle/>
          <a:p>
            <a:pPr algn="ctr" fontAlgn="auto">
              <a:spcBef>
                <a:spcPts val="0"/>
              </a:spcBef>
              <a:spcAft>
                <a:spcPts val="0"/>
              </a:spcAft>
              <a:defRPr/>
            </a:pPr>
            <a:r>
              <a:rPr lang="zh-CN" altLang="en-US" sz="3735" b="1" dirty="0">
                <a:solidFill>
                  <a:schemeClr val="bg1"/>
                </a:solidFill>
                <a:latin typeface="+mn-lt"/>
                <a:ea typeface="微软雅黑" panose="020B0503020204020204" pitchFamily="34" charset="-122"/>
              </a:rPr>
              <a:t>四年考查同一点，澄清认识在纠偏</a:t>
            </a:r>
          </a:p>
        </p:txBody>
      </p:sp>
    </p:spTree>
  </p:cSld>
  <p:clrMapOvr>
    <a:masterClrMapping/>
  </p:clrMapOvr>
  <p:transition spd="slow"/>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21" name="内容占位符 2"/>
          <p:cNvSpPr>
            <a:spLocks noGrp="1"/>
          </p:cNvSpPr>
          <p:nvPr>
            <p:ph idx="1"/>
          </p:nvPr>
        </p:nvSpPr>
        <p:spPr>
          <a:xfrm>
            <a:off x="657225" y="1562100"/>
            <a:ext cx="10515600" cy="4351338"/>
          </a:xfrm>
        </p:spPr>
        <p:txBody>
          <a:bodyPr/>
          <a:lstStyle/>
          <a:p>
            <a:pPr marL="0" indent="0">
              <a:lnSpc>
                <a:spcPct val="200000"/>
              </a:lnSpc>
              <a:buFont typeface="Wingdings" panose="05000000000000000000" pitchFamily="2" charset="2"/>
              <a:buNone/>
            </a:pPr>
            <a:r>
              <a:rPr lang="en-US" altLang="zh-CN" sz="3600" smtClean="0">
                <a:latin typeface="微软雅黑"/>
                <a:ea typeface="微软雅黑"/>
              </a:rPr>
              <a:t>1.</a:t>
            </a:r>
            <a:r>
              <a:rPr lang="zh-CN" altLang="en-US" sz="3600" smtClean="0">
                <a:latin typeface="微软雅黑"/>
                <a:ea typeface="微软雅黑"/>
              </a:rPr>
              <a:t>《中国考试》</a:t>
            </a:r>
          </a:p>
          <a:p>
            <a:pPr marL="0" indent="0">
              <a:lnSpc>
                <a:spcPct val="200000"/>
              </a:lnSpc>
              <a:buFont typeface="Wingdings" panose="05000000000000000000" pitchFamily="2" charset="2"/>
              <a:buNone/>
            </a:pPr>
            <a:r>
              <a:rPr lang="en-US" altLang="zh-CN" sz="3600" smtClean="0">
                <a:latin typeface="微软雅黑"/>
                <a:ea typeface="微软雅黑"/>
              </a:rPr>
              <a:t>2.</a:t>
            </a:r>
            <a:r>
              <a:rPr lang="zh-CN" altLang="en-US" sz="3600" smtClean="0">
                <a:latin typeface="微软雅黑"/>
                <a:ea typeface="微软雅黑"/>
              </a:rPr>
              <a:t>《熟知未必深解》 江桥</a:t>
            </a:r>
          </a:p>
          <a:p>
            <a:pPr marL="0" indent="0">
              <a:lnSpc>
                <a:spcPct val="200000"/>
              </a:lnSpc>
              <a:buFont typeface="Wingdings" panose="05000000000000000000" pitchFamily="2" charset="2"/>
              <a:buNone/>
            </a:pPr>
            <a:r>
              <a:rPr lang="en-US" altLang="zh-CN" sz="3600" smtClean="0">
                <a:latin typeface="微软雅黑"/>
                <a:ea typeface="微软雅黑"/>
              </a:rPr>
              <a:t>3.</a:t>
            </a:r>
            <a:r>
              <a:rPr lang="zh-CN" altLang="en-US" sz="3600" smtClean="0">
                <a:latin typeface="微软雅黑"/>
                <a:ea typeface="微软雅黑"/>
              </a:rPr>
              <a:t>《技艺并非记忆》 瞿建湘（长沙一中）</a:t>
            </a:r>
          </a:p>
        </p:txBody>
      </p:sp>
      <p:sp>
        <p:nvSpPr>
          <p:cNvPr id="235522"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资料来源：</a:t>
            </a:r>
          </a:p>
        </p:txBody>
      </p:sp>
    </p:spTree>
  </p:cSld>
  <p:clrMapOvr>
    <a:masterClrMapping/>
  </p:clrMapOvr>
  <p:transition spd="slow"/>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6545" name="图片 3"/>
          <p:cNvPicPr>
            <a:picLocks noChangeAspect="1"/>
          </p:cNvPicPr>
          <p:nvPr/>
        </p:nvPicPr>
        <p:blipFill>
          <a:blip r:embed="rId2"/>
          <a:srcRect b="5029"/>
          <a:stretch>
            <a:fillRect/>
          </a:stretch>
        </p:blipFill>
        <p:spPr bwMode="auto">
          <a:xfrm>
            <a:off x="463550" y="2549525"/>
            <a:ext cx="4310063" cy="3395663"/>
          </a:xfrm>
          <a:prstGeom prst="rect">
            <a:avLst/>
          </a:prstGeom>
          <a:noFill/>
          <a:ln w="9525">
            <a:noFill/>
            <a:miter lim="800000"/>
            <a:headEnd/>
            <a:tailEnd/>
          </a:ln>
        </p:spPr>
      </p:pic>
      <p:sp>
        <p:nvSpPr>
          <p:cNvPr id="236546" name="内容占位符 5"/>
          <p:cNvSpPr>
            <a:spLocks noGrp="1"/>
          </p:cNvSpPr>
          <p:nvPr>
            <p:ph sz="quarter" idx="13"/>
          </p:nvPr>
        </p:nvSpPr>
        <p:spPr>
          <a:xfrm>
            <a:off x="1116013" y="439738"/>
            <a:ext cx="6383337" cy="581025"/>
          </a:xfrm>
        </p:spPr>
        <p:txBody>
          <a:bodyPr/>
          <a:lstStyle/>
          <a:p>
            <a:r>
              <a:rPr lang="zh-CN" altLang="en-US" smtClean="0">
                <a:latin typeface="微软雅黑"/>
                <a:ea typeface="微软雅黑"/>
              </a:rPr>
              <a:t>问题二：效率如何提高？</a:t>
            </a:r>
          </a:p>
        </p:txBody>
      </p:sp>
      <p:sp>
        <p:nvSpPr>
          <p:cNvPr id="3" name="文本框 2">
            <a:extLst>
              <a:ext uri="{FF2B5EF4-FFF2-40B4-BE49-F238E27FC236}"/>
            </a:extLst>
          </p:cNvPr>
          <p:cNvSpPr txBox="1"/>
          <p:nvPr/>
        </p:nvSpPr>
        <p:spPr>
          <a:xfrm>
            <a:off x="1904355" y="1021483"/>
            <a:ext cx="8872703" cy="4538550"/>
          </a:xfrm>
          <a:prstGeom prst="rect">
            <a:avLst/>
          </a:prstGeom>
          <a:noFill/>
        </p:spPr>
        <p:txBody>
          <a:bodyPr>
            <a:spAutoFit/>
          </a:bodyPr>
          <a:lstStyle/>
          <a:p>
            <a:pPr algn="ctr" defTabSz="914389" eaLnBrk="0" hangingPunct="0">
              <a:lnSpc>
                <a:spcPct val="130000"/>
              </a:lnSpc>
              <a:defRPr/>
            </a:pPr>
            <a:r>
              <a:rPr lang="zh-CN" altLang="en-US" sz="15875" dirty="0">
                <a:ln w="9525">
                  <a:solidFill>
                    <a:srgbClr val="FFFFFF"/>
                  </a:solidFill>
                  <a:prstDash val="solid"/>
                </a:ln>
                <a:solidFill>
                  <a:srgbClr val="1273A3"/>
                </a:solidFill>
                <a:latin typeface="微软雅黑" panose="020B0503020204020204" pitchFamily="34" charset="-122"/>
                <a:ea typeface="微软雅黑" panose="020B0503020204020204" pitchFamily="34" charset="-122"/>
              </a:rPr>
              <a:t>有 的 </a:t>
            </a:r>
            <a:endParaRPr lang="en-US" altLang="zh-CN" sz="15875" dirty="0">
              <a:ln w="9525">
                <a:solidFill>
                  <a:srgbClr val="FFFFFF"/>
                </a:solidFill>
                <a:prstDash val="solid"/>
              </a:ln>
              <a:solidFill>
                <a:srgbClr val="1273A3"/>
              </a:solidFill>
              <a:latin typeface="微软雅黑" panose="020B0503020204020204" pitchFamily="34" charset="-122"/>
              <a:ea typeface="微软雅黑" panose="020B0503020204020204" pitchFamily="34" charset="-122"/>
            </a:endParaRPr>
          </a:p>
          <a:p>
            <a:pPr algn="r" defTabSz="914389" eaLnBrk="0" hangingPunct="0">
              <a:lnSpc>
                <a:spcPct val="130000"/>
              </a:lnSpc>
              <a:defRPr/>
            </a:pPr>
            <a:r>
              <a:rPr lang="en-US" altLang="zh-CN" sz="6350" dirty="0">
                <a:ln w="9525">
                  <a:solidFill>
                    <a:srgbClr val="FFFFFF"/>
                  </a:solidFill>
                  <a:prstDash val="solid"/>
                </a:ln>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6350" dirty="0">
                <a:ln w="9525">
                  <a:solidFill>
                    <a:srgbClr val="FFFFFF"/>
                  </a:solidFill>
                  <a:prstDash val="solid"/>
                </a:ln>
                <a:solidFill>
                  <a:schemeClr val="tx1">
                    <a:lumMod val="95000"/>
                    <a:lumOff val="5000"/>
                  </a:schemeClr>
                </a:solidFill>
                <a:latin typeface="微软雅黑" panose="020B0503020204020204" pitchFamily="34" charset="-122"/>
                <a:ea typeface="微软雅黑" panose="020B0503020204020204" pitchFamily="34" charset="-122"/>
              </a:rPr>
              <a:t>全国</a:t>
            </a:r>
            <a:r>
              <a:rPr lang="zh-CN" altLang="en-US" sz="6350" dirty="0">
                <a:ln w="9525">
                  <a:solidFill>
                    <a:srgbClr val="FFFFFF"/>
                  </a:solidFill>
                  <a:prstDash val="solid"/>
                </a:ln>
                <a:solidFill>
                  <a:schemeClr val="tx1">
                    <a:lumMod val="95000"/>
                    <a:lumOff val="5000"/>
                  </a:schemeClr>
                </a:solidFill>
                <a:latin typeface="微软雅黑" panose="020B0503020204020204" pitchFamily="34" charset="-122"/>
                <a:ea typeface="微软雅黑" panose="020B0503020204020204" pitchFamily="34" charset="-122"/>
              </a:rPr>
              <a:t>卷真题感悟</a:t>
            </a:r>
          </a:p>
        </p:txBody>
      </p:sp>
    </p:spTree>
  </p:cSld>
  <p:clrMapOvr>
    <a:masterClrMapping/>
  </p:clrMapOvr>
  <p:transition spd="slow"/>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内容占位符 3">
            <a:extLst>
              <a:ext uri="{FF2B5EF4-FFF2-40B4-BE49-F238E27FC236}"/>
            </a:extLst>
          </p:cNvPr>
          <p:cNvSpPr>
            <a:spLocks noGrp="1"/>
          </p:cNvSpPr>
          <p:nvPr>
            <p:ph idx="1"/>
          </p:nvPr>
        </p:nvSpPr>
        <p:spPr>
          <a:xfrm>
            <a:off x="450850" y="1116013"/>
            <a:ext cx="10515600" cy="5273675"/>
          </a:xfrm>
        </p:spPr>
        <p:txBody>
          <a:bodyPr rtlCol="0">
            <a:noAutofit/>
          </a:bodyPr>
          <a:lstStyle/>
          <a:p>
            <a:pPr marL="0" indent="0" fontAlgn="auto">
              <a:lnSpc>
                <a:spcPct val="120000"/>
              </a:lnSpc>
              <a:spcAft>
                <a:spcPts val="0"/>
              </a:spcAft>
              <a:buFont typeface="Wingdings" panose="05000000000000000000" pitchFamily="2" charset="2"/>
              <a:buNone/>
              <a:defRPr/>
            </a:pPr>
            <a:r>
              <a:rPr lang="en-US" altLang="zh-CN" sz="1800" dirty="0">
                <a:cs typeface="+mn-cs"/>
              </a:rPr>
              <a:t>1</a:t>
            </a:r>
            <a:r>
              <a:rPr lang="zh-CN" altLang="zh-CN" sz="1800" dirty="0">
                <a:cs typeface="+mn-cs"/>
              </a:rPr>
              <a:t>、统计整理：用足信息时代的馈赠</a:t>
            </a:r>
          </a:p>
          <a:p>
            <a:pPr fontAlgn="auto">
              <a:lnSpc>
                <a:spcPct val="120000"/>
              </a:lnSpc>
              <a:spcAft>
                <a:spcPts val="0"/>
              </a:spcAft>
              <a:defRPr/>
            </a:pPr>
            <a:r>
              <a:rPr lang="zh-CN" altLang="zh-CN" sz="1800" dirty="0">
                <a:cs typeface="+mn-cs"/>
              </a:rPr>
              <a:t>（</a:t>
            </a:r>
            <a:r>
              <a:rPr lang="en-US" altLang="zh-CN" sz="1800" dirty="0">
                <a:cs typeface="+mn-cs"/>
              </a:rPr>
              <a:t>1</a:t>
            </a:r>
            <a:r>
              <a:rPr lang="zh-CN" altLang="zh-CN" sz="1800" dirty="0">
                <a:cs typeface="+mn-cs"/>
              </a:rPr>
              <a:t>）</a:t>
            </a:r>
            <a:r>
              <a:rPr lang="zh-CN" altLang="zh-CN" sz="1800" dirty="0">
                <a:cs typeface="+mn-cs"/>
                <a:hlinkClick r:id="rId2" action="ppaction://hlinksldjump"/>
              </a:rPr>
              <a:t>宏观统计</a:t>
            </a:r>
            <a:r>
              <a:rPr lang="zh-CN" altLang="zh-CN" sz="1800" dirty="0">
                <a:cs typeface="+mn-cs"/>
              </a:rPr>
              <a:t>：把握高频考点、答案分布，提高方向的精准性</a:t>
            </a:r>
          </a:p>
          <a:p>
            <a:pPr fontAlgn="auto">
              <a:lnSpc>
                <a:spcPct val="120000"/>
              </a:lnSpc>
              <a:spcAft>
                <a:spcPts val="0"/>
              </a:spcAft>
              <a:defRPr/>
            </a:pPr>
            <a:r>
              <a:rPr lang="zh-CN" altLang="zh-CN" sz="1800" dirty="0">
                <a:cs typeface="+mn-cs"/>
              </a:rPr>
              <a:t>（</a:t>
            </a:r>
            <a:r>
              <a:rPr lang="en-US" altLang="zh-CN" sz="1800" dirty="0">
                <a:cs typeface="+mn-cs"/>
              </a:rPr>
              <a:t>2</a:t>
            </a:r>
            <a:r>
              <a:rPr lang="zh-CN" altLang="zh-CN" sz="1800" dirty="0">
                <a:cs typeface="+mn-cs"/>
              </a:rPr>
              <a:t>）</a:t>
            </a:r>
            <a:r>
              <a:rPr lang="zh-CN" altLang="zh-CN" sz="1800" dirty="0">
                <a:cs typeface="+mn-cs"/>
                <a:hlinkClick r:id="rId3" action="ppaction://hlinksldjump"/>
              </a:rPr>
              <a:t>微观分析</a:t>
            </a:r>
            <a:r>
              <a:rPr lang="zh-CN" altLang="zh-CN" sz="1800" dirty="0">
                <a:cs typeface="+mn-cs"/>
              </a:rPr>
              <a:t>：归纳难题特征，分析误区，提升选择的正确性</a:t>
            </a:r>
          </a:p>
          <a:p>
            <a:pPr fontAlgn="auto">
              <a:lnSpc>
                <a:spcPct val="120000"/>
              </a:lnSpc>
              <a:spcAft>
                <a:spcPts val="0"/>
              </a:spcAft>
              <a:defRPr/>
            </a:pPr>
            <a:r>
              <a:rPr lang="zh-CN" altLang="zh-CN" sz="1800" dirty="0">
                <a:cs typeface="+mn-cs"/>
              </a:rPr>
              <a:t>（</a:t>
            </a:r>
            <a:r>
              <a:rPr lang="en-US" altLang="zh-CN" sz="1800" dirty="0">
                <a:cs typeface="+mn-cs"/>
              </a:rPr>
              <a:t>3</a:t>
            </a:r>
            <a:r>
              <a:rPr lang="zh-CN" altLang="zh-CN" sz="1800" dirty="0">
                <a:cs typeface="+mn-cs"/>
              </a:rPr>
              <a:t>）</a:t>
            </a:r>
            <a:r>
              <a:rPr lang="zh-CN" altLang="zh-CN" sz="1800" dirty="0">
                <a:cs typeface="+mn-cs"/>
                <a:hlinkClick r:id="rId4" action="ppaction://hlinkfile"/>
              </a:rPr>
              <a:t>整理检索</a:t>
            </a:r>
            <a:r>
              <a:rPr lang="zh-CN" altLang="zh-CN" sz="1800" dirty="0">
                <a:cs typeface="+mn-cs"/>
              </a:rPr>
              <a:t>：验证假说，去伪存真，探寻</a:t>
            </a:r>
            <a:r>
              <a:rPr lang="zh-CN" altLang="zh-CN" sz="1800" dirty="0">
                <a:cs typeface="+mn-cs"/>
                <a:hlinkClick r:id="rId5" action="ppaction://hlinkfile"/>
              </a:rPr>
              <a:t>眼前的奥妙</a:t>
            </a:r>
            <a:endParaRPr lang="zh-CN" altLang="zh-CN" sz="1800" dirty="0">
              <a:cs typeface="+mn-cs"/>
            </a:endParaRPr>
          </a:p>
          <a:p>
            <a:pPr marL="0" indent="0" fontAlgn="auto">
              <a:lnSpc>
                <a:spcPct val="120000"/>
              </a:lnSpc>
              <a:spcAft>
                <a:spcPts val="0"/>
              </a:spcAft>
              <a:buFont typeface="Wingdings" panose="05000000000000000000" pitchFamily="2" charset="2"/>
              <a:buNone/>
              <a:defRPr/>
            </a:pPr>
            <a:r>
              <a:rPr lang="en-US" altLang="zh-CN" sz="1800" dirty="0">
                <a:cs typeface="+mn-cs"/>
              </a:rPr>
              <a:t>2</a:t>
            </a:r>
            <a:r>
              <a:rPr lang="zh-CN" altLang="zh-CN" sz="1800" dirty="0">
                <a:cs typeface="+mn-cs"/>
              </a:rPr>
              <a:t>、形式程式：比内容更重要的能力之桥</a:t>
            </a:r>
          </a:p>
          <a:p>
            <a:pPr fontAlgn="auto">
              <a:lnSpc>
                <a:spcPct val="120000"/>
              </a:lnSpc>
              <a:spcAft>
                <a:spcPts val="0"/>
              </a:spcAft>
              <a:defRPr/>
            </a:pPr>
            <a:r>
              <a:rPr lang="zh-CN" altLang="zh-CN" sz="1800" dirty="0">
                <a:cs typeface="+mn-cs"/>
              </a:rPr>
              <a:t>（</a:t>
            </a:r>
            <a:r>
              <a:rPr lang="en-US" altLang="zh-CN" sz="1800" dirty="0">
                <a:cs typeface="+mn-cs"/>
              </a:rPr>
              <a:t>1</a:t>
            </a:r>
            <a:r>
              <a:rPr lang="zh-CN" altLang="zh-CN" sz="1800" dirty="0">
                <a:cs typeface="+mn-cs"/>
              </a:rPr>
              <a:t>）选择题：全、主、范、度——现场学习是根本</a:t>
            </a:r>
          </a:p>
          <a:p>
            <a:pPr fontAlgn="auto">
              <a:lnSpc>
                <a:spcPct val="120000"/>
              </a:lnSpc>
              <a:spcAft>
                <a:spcPts val="0"/>
              </a:spcAft>
              <a:defRPr/>
            </a:pPr>
            <a:r>
              <a:rPr lang="zh-CN" altLang="zh-CN" sz="1800" dirty="0">
                <a:cs typeface="+mn-cs"/>
              </a:rPr>
              <a:t>（</a:t>
            </a:r>
            <a:r>
              <a:rPr lang="en-US" altLang="zh-CN" sz="1800" dirty="0">
                <a:cs typeface="+mn-cs"/>
              </a:rPr>
              <a:t>2</a:t>
            </a:r>
            <a:r>
              <a:rPr lang="zh-CN" altLang="zh-CN" sz="1800" dirty="0">
                <a:cs typeface="+mn-cs"/>
              </a:rPr>
              <a:t>）非选择题：因、是、变、果、评——答案才是指挥棒</a:t>
            </a:r>
          </a:p>
          <a:p>
            <a:pPr marL="0" indent="0" fontAlgn="auto">
              <a:lnSpc>
                <a:spcPct val="120000"/>
              </a:lnSpc>
              <a:spcAft>
                <a:spcPts val="0"/>
              </a:spcAft>
              <a:buFont typeface="Wingdings" panose="05000000000000000000" pitchFamily="2" charset="2"/>
              <a:buNone/>
              <a:defRPr/>
            </a:pPr>
            <a:r>
              <a:rPr lang="en-US" altLang="zh-CN" sz="1800" dirty="0">
                <a:cs typeface="+mn-cs"/>
              </a:rPr>
              <a:t>3</a:t>
            </a:r>
            <a:r>
              <a:rPr lang="zh-CN" altLang="zh-CN" sz="1800" dirty="0">
                <a:cs typeface="+mn-cs"/>
              </a:rPr>
              <a:t>、两卷比较：把握好甲乙卷的特征及区别</a:t>
            </a:r>
          </a:p>
          <a:p>
            <a:pPr fontAlgn="auto">
              <a:lnSpc>
                <a:spcPct val="120000"/>
              </a:lnSpc>
              <a:spcAft>
                <a:spcPts val="0"/>
              </a:spcAft>
              <a:defRPr/>
            </a:pPr>
            <a:r>
              <a:rPr lang="zh-CN" altLang="zh-CN" sz="1800" dirty="0">
                <a:cs typeface="+mn-cs"/>
              </a:rPr>
              <a:t>（</a:t>
            </a:r>
            <a:r>
              <a:rPr lang="en-US" altLang="zh-CN" sz="1800" dirty="0">
                <a:cs typeface="+mn-cs"/>
              </a:rPr>
              <a:t>1</a:t>
            </a:r>
            <a:r>
              <a:rPr lang="zh-CN" altLang="zh-CN" sz="1800" dirty="0">
                <a:cs typeface="+mn-cs"/>
              </a:rPr>
              <a:t>）</a:t>
            </a:r>
            <a:r>
              <a:rPr lang="zh-CN" altLang="zh-CN" sz="1800" dirty="0">
                <a:cs typeface="+mn-cs"/>
                <a:hlinkClick r:id="rId6" action="ppaction://hlinksldjump"/>
              </a:rPr>
              <a:t>选择题</a:t>
            </a:r>
            <a:r>
              <a:rPr lang="zh-CN" altLang="zh-CN" sz="1800" dirty="0">
                <a:cs typeface="+mn-cs"/>
              </a:rPr>
              <a:t>：</a:t>
            </a:r>
            <a:r>
              <a:rPr lang="zh-CN" altLang="en-US" sz="1800" dirty="0">
                <a:cs typeface="+mn-cs"/>
              </a:rPr>
              <a:t>做</a:t>
            </a:r>
            <a:r>
              <a:rPr lang="zh-CN" altLang="zh-CN" sz="1800" dirty="0">
                <a:cs typeface="+mn-cs"/>
              </a:rPr>
              <a:t>好认识一个节点的准备</a:t>
            </a:r>
          </a:p>
          <a:p>
            <a:pPr fontAlgn="auto">
              <a:lnSpc>
                <a:spcPct val="120000"/>
              </a:lnSpc>
              <a:spcAft>
                <a:spcPts val="0"/>
              </a:spcAft>
              <a:defRPr/>
            </a:pPr>
            <a:r>
              <a:rPr lang="zh-CN" altLang="zh-CN" sz="1800" dirty="0">
                <a:cs typeface="+mn-cs"/>
              </a:rPr>
              <a:t>（</a:t>
            </a:r>
            <a:r>
              <a:rPr lang="en-US" altLang="zh-CN" sz="1800" dirty="0">
                <a:cs typeface="+mn-cs"/>
              </a:rPr>
              <a:t>2</a:t>
            </a:r>
            <a:r>
              <a:rPr lang="zh-CN" altLang="zh-CN" sz="1800" dirty="0">
                <a:cs typeface="+mn-cs"/>
              </a:rPr>
              <a:t>）开放试题：“请跟我来”与“你自己来” </a:t>
            </a:r>
          </a:p>
          <a:p>
            <a:pPr fontAlgn="auto">
              <a:lnSpc>
                <a:spcPct val="120000"/>
              </a:lnSpc>
              <a:spcAft>
                <a:spcPts val="0"/>
              </a:spcAft>
              <a:defRPr/>
            </a:pPr>
            <a:r>
              <a:rPr lang="zh-CN" altLang="zh-CN" sz="1800" dirty="0">
                <a:cs typeface="+mn-cs"/>
              </a:rPr>
              <a:t>（</a:t>
            </a:r>
            <a:r>
              <a:rPr lang="en-US" altLang="zh-CN" sz="1800" dirty="0">
                <a:cs typeface="+mn-cs"/>
              </a:rPr>
              <a:t>3</a:t>
            </a:r>
            <a:r>
              <a:rPr lang="zh-CN" altLang="zh-CN" sz="1800" dirty="0">
                <a:cs typeface="+mn-cs"/>
              </a:rPr>
              <a:t>）</a:t>
            </a:r>
            <a:r>
              <a:rPr lang="zh-CN" altLang="zh-CN" sz="1800" dirty="0">
                <a:cs typeface="+mn-cs"/>
                <a:hlinkClick r:id="rId7" action="ppaction://hlinksldjump"/>
              </a:rPr>
              <a:t>材料大题</a:t>
            </a:r>
            <a:r>
              <a:rPr lang="zh-CN" altLang="zh-CN" sz="1800" dirty="0">
                <a:cs typeface="+mn-cs"/>
              </a:rPr>
              <a:t>：世界同此凉热</a:t>
            </a:r>
          </a:p>
          <a:p>
            <a:pPr fontAlgn="auto">
              <a:lnSpc>
                <a:spcPct val="120000"/>
              </a:lnSpc>
              <a:spcAft>
                <a:spcPts val="0"/>
              </a:spcAft>
              <a:defRPr/>
            </a:pPr>
            <a:endParaRPr lang="zh-CN" altLang="en-US" sz="1800" dirty="0">
              <a:cs typeface="+mn-cs"/>
            </a:endParaRPr>
          </a:p>
        </p:txBody>
      </p:sp>
      <p:sp>
        <p:nvSpPr>
          <p:cNvPr id="237570" name="内容占位符 1"/>
          <p:cNvSpPr>
            <a:spLocks noGrp="1"/>
          </p:cNvSpPr>
          <p:nvPr>
            <p:ph sz="quarter" idx="13"/>
          </p:nvPr>
        </p:nvSpPr>
        <p:spPr>
          <a:xfrm>
            <a:off x="1116013" y="439738"/>
            <a:ext cx="6383337" cy="581025"/>
          </a:xfrm>
        </p:spPr>
        <p:txBody>
          <a:bodyPr/>
          <a:lstStyle/>
          <a:p>
            <a:r>
              <a:rPr lang="zh-CN" altLang="en-US" smtClean="0">
                <a:latin typeface="微软雅黑"/>
                <a:ea typeface="微软雅黑"/>
              </a:rPr>
              <a:t>有的，全国卷真题感悟</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fade">
                                      <p:cBhvr>
                                        <p:cTn id="13" dur="1000"/>
                                        <p:tgtEl>
                                          <p:spTgt spid="4">
                                            <p:txEl>
                                              <p:pRg st="4" end="4"/>
                                            </p:txEl>
                                          </p:spTgt>
                                        </p:tgtEl>
                                      </p:cBhvr>
                                    </p:animEffect>
                                    <p:anim calcmode="lin" valueType="num">
                                      <p:cBhvr>
                                        <p:cTn id="14"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animEffect transition="in" filter="fade">
                                      <p:cBhvr>
                                        <p:cTn id="19" dur="1000"/>
                                        <p:tgtEl>
                                          <p:spTgt spid="4">
                                            <p:txEl>
                                              <p:pRg st="7" end="7"/>
                                            </p:txEl>
                                          </p:spTgt>
                                        </p:tgtEl>
                                      </p:cBhvr>
                                    </p:animEffect>
                                    <p:anim calcmode="lin" valueType="num">
                                      <p:cBhvr>
                                        <p:cTn id="20"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1000"/>
                                        <p:tgtEl>
                                          <p:spTgt spid="4">
                                            <p:txEl>
                                              <p:pRg st="1" end="1"/>
                                            </p:txEl>
                                          </p:spTgt>
                                        </p:tgtEl>
                                      </p:cBhvr>
                                    </p:animEffect>
                                    <p:anim calcmode="lin" valueType="num">
                                      <p:cBhvr>
                                        <p:cTn id="2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fade">
                                      <p:cBhvr>
                                        <p:cTn id="33" dur="1000"/>
                                        <p:tgtEl>
                                          <p:spTgt spid="4">
                                            <p:txEl>
                                              <p:pRg st="2" end="2"/>
                                            </p:txEl>
                                          </p:spTgt>
                                        </p:tgtEl>
                                      </p:cBhvr>
                                    </p:animEffect>
                                    <p:anim calcmode="lin" valueType="num">
                                      <p:cBhvr>
                                        <p:cTn id="3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fade">
                                      <p:cBhvr>
                                        <p:cTn id="40" dur="1000"/>
                                        <p:tgtEl>
                                          <p:spTgt spid="4">
                                            <p:txEl>
                                              <p:pRg st="3" end="3"/>
                                            </p:txEl>
                                          </p:spTgt>
                                        </p:tgtEl>
                                      </p:cBhvr>
                                    </p:animEffect>
                                    <p:anim calcmode="lin" valueType="num">
                                      <p:cBhvr>
                                        <p:cTn id="41"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Effect transition="in" filter="fade">
                                      <p:cBhvr>
                                        <p:cTn id="47" dur="1000"/>
                                        <p:tgtEl>
                                          <p:spTgt spid="4">
                                            <p:txEl>
                                              <p:pRg st="5" end="5"/>
                                            </p:txEl>
                                          </p:spTgt>
                                        </p:tgtEl>
                                      </p:cBhvr>
                                    </p:animEffect>
                                    <p:anim calcmode="lin" valueType="num">
                                      <p:cBhvr>
                                        <p:cTn id="4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4">
                                            <p:txEl>
                                              <p:pRg st="6" end="6"/>
                                            </p:txEl>
                                          </p:spTgt>
                                        </p:tgtEl>
                                        <p:attrNameLst>
                                          <p:attrName>style.visibility</p:attrName>
                                        </p:attrNameLst>
                                      </p:cBhvr>
                                      <p:to>
                                        <p:strVal val="visible"/>
                                      </p:to>
                                    </p:set>
                                    <p:animEffect transition="in" filter="fade">
                                      <p:cBhvr>
                                        <p:cTn id="54" dur="1000"/>
                                        <p:tgtEl>
                                          <p:spTgt spid="4">
                                            <p:txEl>
                                              <p:pRg st="6" end="6"/>
                                            </p:txEl>
                                          </p:spTgt>
                                        </p:tgtEl>
                                      </p:cBhvr>
                                    </p:animEffect>
                                    <p:anim calcmode="lin" valueType="num">
                                      <p:cBhvr>
                                        <p:cTn id="55"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fade">
                                      <p:cBhvr>
                                        <p:cTn id="61" dur="1000"/>
                                        <p:tgtEl>
                                          <p:spTgt spid="4">
                                            <p:txEl>
                                              <p:pRg st="8" end="8"/>
                                            </p:txEl>
                                          </p:spTgt>
                                        </p:tgtEl>
                                      </p:cBhvr>
                                    </p:animEffect>
                                    <p:anim calcmode="lin" valueType="num">
                                      <p:cBhvr>
                                        <p:cTn id="62"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63"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fade">
                                      <p:cBhvr>
                                        <p:cTn id="68" dur="1000"/>
                                        <p:tgtEl>
                                          <p:spTgt spid="4">
                                            <p:txEl>
                                              <p:pRg st="9" end="9"/>
                                            </p:txEl>
                                          </p:spTgt>
                                        </p:tgtEl>
                                      </p:cBhvr>
                                    </p:animEffect>
                                    <p:anim calcmode="lin" valueType="num">
                                      <p:cBhvr>
                                        <p:cTn id="69"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70"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fade">
                                      <p:cBhvr>
                                        <p:cTn id="75" dur="1000"/>
                                        <p:tgtEl>
                                          <p:spTgt spid="4">
                                            <p:txEl>
                                              <p:pRg st="10" end="10"/>
                                            </p:txEl>
                                          </p:spTgt>
                                        </p:tgtEl>
                                      </p:cBhvr>
                                    </p:animEffect>
                                    <p:anim calcmode="lin" valueType="num">
                                      <p:cBhvr>
                                        <p:cTn id="76"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77"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extLst>
          </p:cNvPr>
          <p:cNvPicPr>
            <a:picLocks noChangeAspect="1"/>
          </p:cNvPicPr>
          <p:nvPr/>
        </p:nvPicPr>
        <p:blipFill rotWithShape="1">
          <a:blip r:embed="rId2">
            <a:extLst>
              <a:ext uri="{BEBA8EAE-BF5A-486C-A8C5-ECC9F3942E4B}"/>
              <a:ext uri="{28A0092B-C50C-407E-A947-70E740481C1C}"/>
            </a:extLst>
          </a:blip>
          <a:srcRect l="7811" t="2256" r="3910" b="1774"/>
          <a:stretch/>
        </p:blipFill>
        <p:spPr>
          <a:xfrm>
            <a:off x="722548" y="2920846"/>
            <a:ext cx="3797477" cy="2837278"/>
          </a:xfrm>
          <a:prstGeom prst="rect">
            <a:avLst/>
          </a:prstGeom>
          <a:ln>
            <a:noFill/>
          </a:ln>
          <a:effectLst>
            <a:softEdge rad="112500"/>
          </a:effectLst>
        </p:spPr>
      </p:pic>
      <p:sp>
        <p:nvSpPr>
          <p:cNvPr id="3" name="文本框 2">
            <a:extLst>
              <a:ext uri="{FF2B5EF4-FFF2-40B4-BE49-F238E27FC236}"/>
            </a:extLst>
          </p:cNvPr>
          <p:cNvSpPr txBox="1"/>
          <p:nvPr/>
        </p:nvSpPr>
        <p:spPr>
          <a:xfrm>
            <a:off x="2621286" y="1050461"/>
            <a:ext cx="8872703" cy="4538550"/>
          </a:xfrm>
          <a:prstGeom prst="rect">
            <a:avLst/>
          </a:prstGeom>
          <a:noFill/>
        </p:spPr>
        <p:txBody>
          <a:bodyPr>
            <a:spAutoFit/>
          </a:bodyPr>
          <a:lstStyle/>
          <a:p>
            <a:pPr algn="ctr" defTabSz="914389" eaLnBrk="0" hangingPunct="0">
              <a:lnSpc>
                <a:spcPct val="130000"/>
              </a:lnSpc>
              <a:defRPr/>
            </a:pPr>
            <a:r>
              <a:rPr lang="zh-CN" altLang="en-US" sz="15875" dirty="0">
                <a:ln w="9525">
                  <a:solidFill>
                    <a:srgbClr val="FFFFFF"/>
                  </a:solidFill>
                  <a:prstDash val="solid"/>
                </a:ln>
                <a:solidFill>
                  <a:srgbClr val="1273A3"/>
                </a:solidFill>
                <a:latin typeface="微软雅黑" panose="020B0503020204020204" pitchFamily="34" charset="-122"/>
                <a:ea typeface="微软雅黑" panose="020B0503020204020204" pitchFamily="34" charset="-122"/>
              </a:rPr>
              <a:t>放 矢</a:t>
            </a:r>
            <a:endParaRPr lang="en-US" altLang="zh-CN" sz="15875" dirty="0">
              <a:ln w="9525">
                <a:solidFill>
                  <a:srgbClr val="FFFFFF"/>
                </a:solidFill>
                <a:prstDash val="solid"/>
              </a:ln>
              <a:solidFill>
                <a:srgbClr val="1273A3"/>
              </a:solidFill>
              <a:latin typeface="微软雅黑" panose="020B0503020204020204" pitchFamily="34" charset="-122"/>
              <a:ea typeface="微软雅黑" panose="020B0503020204020204" pitchFamily="34" charset="-122"/>
            </a:endParaRPr>
          </a:p>
          <a:p>
            <a:pPr algn="r" defTabSz="914389" eaLnBrk="0" hangingPunct="0">
              <a:lnSpc>
                <a:spcPct val="130000"/>
              </a:lnSpc>
              <a:defRPr/>
            </a:pPr>
            <a:r>
              <a:rPr lang="en-US" altLang="zh-CN" sz="6350" dirty="0">
                <a:ln w="9525">
                  <a:solidFill>
                    <a:srgbClr val="FFFFFF"/>
                  </a:solidFill>
                  <a:prstDash val="solid"/>
                </a:ln>
                <a:latin typeface="微软雅黑" panose="020B0503020204020204" pitchFamily="34" charset="-122"/>
                <a:ea typeface="微软雅黑" panose="020B0503020204020204" pitchFamily="34" charset="-122"/>
              </a:rPr>
              <a:t>—</a:t>
            </a:r>
            <a:r>
              <a:rPr lang="zh-CN" altLang="en-US" sz="6350" dirty="0">
                <a:ln w="9525">
                  <a:solidFill>
                    <a:srgbClr val="FFFFFF"/>
                  </a:solidFill>
                  <a:prstDash val="solid"/>
                </a:ln>
                <a:latin typeface="微软雅黑" panose="020B0503020204020204" pitchFamily="34" charset="-122"/>
                <a:ea typeface="微软雅黑" panose="020B0503020204020204" pitchFamily="34" charset="-122"/>
              </a:rPr>
              <a:t>高效</a:t>
            </a:r>
            <a:r>
              <a:rPr lang="zh-CN" altLang="en-US" sz="6350" dirty="0">
                <a:ln w="9525">
                  <a:solidFill>
                    <a:srgbClr val="FFFFFF"/>
                  </a:solidFill>
                  <a:prstDash val="solid"/>
                </a:ln>
                <a:latin typeface="微软雅黑" panose="020B0503020204020204" pitchFamily="34" charset="-122"/>
                <a:ea typeface="微软雅黑" panose="020B0503020204020204" pitchFamily="34" charset="-122"/>
              </a:rPr>
              <a:t>复习探究</a:t>
            </a:r>
          </a:p>
        </p:txBody>
      </p:sp>
      <p:sp>
        <p:nvSpPr>
          <p:cNvPr id="238595"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问题二：效率如何提高？</a:t>
            </a:r>
          </a:p>
        </p:txBody>
      </p:sp>
    </p:spTree>
  </p:cSld>
  <p:clrMapOvr>
    <a:masterClrMapping/>
  </p:clrMapOvr>
  <p:transition spd="slow"/>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内容占位符 3">
            <a:extLst>
              <a:ext uri="{FF2B5EF4-FFF2-40B4-BE49-F238E27FC236}"/>
            </a:extLst>
          </p:cNvPr>
          <p:cNvSpPr>
            <a:spLocks noGrp="1"/>
          </p:cNvSpPr>
          <p:nvPr>
            <p:ph idx="1"/>
          </p:nvPr>
        </p:nvSpPr>
        <p:spPr>
          <a:xfrm>
            <a:off x="428625" y="1298575"/>
            <a:ext cx="10515600" cy="4941888"/>
          </a:xfrm>
        </p:spPr>
        <p:txBody>
          <a:bodyPr rtlCol="0">
            <a:noAutofit/>
          </a:bodyPr>
          <a:lstStyle/>
          <a:p>
            <a:pPr marL="0" indent="0" fontAlgn="auto">
              <a:lnSpc>
                <a:spcPts val="2011"/>
              </a:lnSpc>
              <a:spcAft>
                <a:spcPts val="0"/>
              </a:spcAft>
              <a:buFont typeface="Wingdings" panose="05000000000000000000" pitchFamily="2" charset="2"/>
              <a:buNone/>
              <a:defRPr/>
            </a:pPr>
            <a:r>
              <a:rPr lang="en-US" altLang="zh-CN" sz="1800" dirty="0">
                <a:cs typeface="+mn-cs"/>
              </a:rPr>
              <a:t>1</a:t>
            </a:r>
            <a:r>
              <a:rPr lang="zh-CN" altLang="zh-CN" sz="1800" dirty="0">
                <a:cs typeface="+mn-cs"/>
              </a:rPr>
              <a:t>、构筑知识体系：跳动的历史脉络——一轮复习的关键点</a:t>
            </a:r>
          </a:p>
          <a:p>
            <a:pPr fontAlgn="auto">
              <a:lnSpc>
                <a:spcPts val="2011"/>
              </a:lnSpc>
              <a:spcAft>
                <a:spcPts val="0"/>
              </a:spcAft>
              <a:defRPr/>
            </a:pPr>
            <a:r>
              <a:rPr lang="zh-CN" altLang="zh-CN" sz="1800" dirty="0">
                <a:cs typeface="+mn-cs"/>
              </a:rPr>
              <a:t>（</a:t>
            </a:r>
            <a:r>
              <a:rPr lang="en-US" altLang="zh-CN" sz="1800" dirty="0">
                <a:cs typeface="+mn-cs"/>
              </a:rPr>
              <a:t>1</a:t>
            </a:r>
            <a:r>
              <a:rPr lang="zh-CN" altLang="zh-CN" sz="1800" dirty="0">
                <a:cs typeface="+mn-cs"/>
              </a:rPr>
              <a:t>）</a:t>
            </a:r>
            <a:r>
              <a:rPr lang="zh-CN" altLang="zh-CN" sz="1800" dirty="0">
                <a:solidFill>
                  <a:srgbClr val="1273A3"/>
                </a:solidFill>
                <a:cs typeface="+mn-cs"/>
              </a:rPr>
              <a:t>合纵</a:t>
            </a:r>
            <a:r>
              <a:rPr lang="zh-CN" altLang="en-US" sz="1800" dirty="0">
                <a:solidFill>
                  <a:srgbClr val="1273A3"/>
                </a:solidFill>
                <a:cs typeface="+mn-cs"/>
              </a:rPr>
              <a:t>与</a:t>
            </a:r>
            <a:r>
              <a:rPr lang="zh-CN" altLang="zh-CN" sz="1800" dirty="0">
                <a:solidFill>
                  <a:srgbClr val="1273A3"/>
                </a:solidFill>
                <a:cs typeface="+mn-cs"/>
              </a:rPr>
              <a:t>连横</a:t>
            </a:r>
            <a:r>
              <a:rPr lang="zh-CN" altLang="zh-CN" sz="1800" dirty="0">
                <a:cs typeface="+mn-cs"/>
              </a:rPr>
              <a:t>：大时空的梳理</a:t>
            </a:r>
            <a:r>
              <a:rPr lang="en-US" altLang="zh-CN" sz="1800" dirty="0">
                <a:cs typeface="+mn-cs"/>
              </a:rPr>
              <a:t> +</a:t>
            </a:r>
            <a:r>
              <a:rPr lang="zh-CN" altLang="zh-CN" sz="1800" dirty="0">
                <a:cs typeface="+mn-cs"/>
              </a:rPr>
              <a:t>历史的比较</a:t>
            </a:r>
          </a:p>
          <a:p>
            <a:pPr fontAlgn="auto">
              <a:lnSpc>
                <a:spcPts val="2011"/>
              </a:lnSpc>
              <a:spcAft>
                <a:spcPts val="0"/>
              </a:spcAft>
              <a:defRPr/>
            </a:pPr>
            <a:r>
              <a:rPr lang="zh-CN" altLang="zh-CN" sz="1800" dirty="0">
                <a:cs typeface="+mn-cs"/>
              </a:rPr>
              <a:t>（</a:t>
            </a:r>
            <a:r>
              <a:rPr lang="en-US" altLang="zh-CN" sz="1800" dirty="0">
                <a:cs typeface="+mn-cs"/>
              </a:rPr>
              <a:t>2</a:t>
            </a:r>
            <a:r>
              <a:rPr lang="zh-CN" altLang="zh-CN" sz="1800" dirty="0">
                <a:cs typeface="+mn-cs"/>
              </a:rPr>
              <a:t>）</a:t>
            </a:r>
            <a:r>
              <a:rPr lang="zh-CN" altLang="en-US" sz="1800" dirty="0">
                <a:cs typeface="+mn-cs"/>
              </a:rPr>
              <a:t>加减与乘除</a:t>
            </a:r>
            <a:r>
              <a:rPr lang="zh-CN" altLang="zh-CN" sz="1800" dirty="0">
                <a:cs typeface="+mn-cs"/>
              </a:rPr>
              <a:t>：有所为有所不为</a:t>
            </a:r>
            <a:r>
              <a:rPr lang="zh-CN" altLang="en-US" sz="1800" dirty="0">
                <a:cs typeface="+mn-cs"/>
              </a:rPr>
              <a:t>，</a:t>
            </a:r>
            <a:r>
              <a:rPr lang="zh-CN" altLang="zh-CN" sz="1800" dirty="0">
                <a:cs typeface="+mn-cs"/>
              </a:rPr>
              <a:t>有所多为有所少为</a:t>
            </a:r>
          </a:p>
          <a:p>
            <a:pPr marL="0" indent="0" fontAlgn="auto">
              <a:lnSpc>
                <a:spcPts val="2011"/>
              </a:lnSpc>
              <a:spcAft>
                <a:spcPts val="0"/>
              </a:spcAft>
              <a:buFont typeface="Wingdings" panose="05000000000000000000" pitchFamily="2" charset="2"/>
              <a:buNone/>
              <a:defRPr/>
            </a:pPr>
            <a:r>
              <a:rPr lang="en-US" altLang="zh-CN" sz="1800" dirty="0">
                <a:cs typeface="+mn-cs"/>
              </a:rPr>
              <a:t>2</a:t>
            </a:r>
            <a:r>
              <a:rPr lang="zh-CN" altLang="zh-CN" sz="1800" dirty="0">
                <a:cs typeface="+mn-cs"/>
              </a:rPr>
              <a:t>、提升能力素养：体会历史真题精神——练习与高考接轨</a:t>
            </a:r>
          </a:p>
          <a:p>
            <a:pPr fontAlgn="auto">
              <a:lnSpc>
                <a:spcPts val="2011"/>
              </a:lnSpc>
              <a:spcAft>
                <a:spcPts val="0"/>
              </a:spcAft>
              <a:defRPr/>
            </a:pPr>
            <a:r>
              <a:rPr lang="zh-CN" altLang="zh-CN" sz="1800" dirty="0">
                <a:cs typeface="+mn-cs"/>
              </a:rPr>
              <a:t>（</a:t>
            </a:r>
            <a:r>
              <a:rPr lang="en-US" altLang="zh-CN" sz="1800" dirty="0">
                <a:cs typeface="+mn-cs"/>
              </a:rPr>
              <a:t>1</a:t>
            </a:r>
            <a:r>
              <a:rPr lang="zh-CN" altLang="zh-CN" sz="1800" dirty="0">
                <a:cs typeface="+mn-cs"/>
              </a:rPr>
              <a:t>）</a:t>
            </a:r>
            <a:r>
              <a:rPr lang="zh-CN" altLang="zh-CN" sz="1800" dirty="0">
                <a:cs typeface="+mn-cs"/>
                <a:hlinkClick r:id="rId2" action="ppaction://hlinkpres?slideindex=1&amp;slidetitle="/>
              </a:rPr>
              <a:t>以形式促能力</a:t>
            </a:r>
            <a:r>
              <a:rPr lang="zh-CN" altLang="zh-CN" sz="1800" dirty="0">
                <a:cs typeface="+mn-cs"/>
              </a:rPr>
              <a:t>：优秀的形式，方能承载最好的内容</a:t>
            </a:r>
          </a:p>
          <a:p>
            <a:pPr fontAlgn="auto">
              <a:lnSpc>
                <a:spcPts val="2011"/>
              </a:lnSpc>
              <a:spcAft>
                <a:spcPts val="0"/>
              </a:spcAft>
              <a:defRPr/>
            </a:pPr>
            <a:r>
              <a:rPr lang="zh-CN" altLang="zh-CN" sz="1800" dirty="0">
                <a:cs typeface="+mn-cs"/>
              </a:rPr>
              <a:t>（</a:t>
            </a:r>
            <a:r>
              <a:rPr lang="en-US" altLang="zh-CN" sz="1800" dirty="0">
                <a:cs typeface="+mn-cs"/>
              </a:rPr>
              <a:t>2</a:t>
            </a:r>
            <a:r>
              <a:rPr lang="zh-CN" altLang="zh-CN" sz="1800" dirty="0">
                <a:cs typeface="+mn-cs"/>
              </a:rPr>
              <a:t>）以程式养方法：历史技艺的操作流程，给学生铺就上行的台阶</a:t>
            </a:r>
          </a:p>
          <a:p>
            <a:pPr fontAlgn="auto">
              <a:lnSpc>
                <a:spcPts val="2011"/>
              </a:lnSpc>
              <a:spcAft>
                <a:spcPts val="0"/>
              </a:spcAft>
              <a:defRPr/>
            </a:pPr>
            <a:r>
              <a:rPr lang="zh-CN" altLang="zh-CN" sz="1800" dirty="0">
                <a:cs typeface="+mn-cs"/>
              </a:rPr>
              <a:t>（</a:t>
            </a:r>
            <a:r>
              <a:rPr lang="en-US" altLang="zh-CN" sz="1800" dirty="0">
                <a:cs typeface="+mn-cs"/>
              </a:rPr>
              <a:t>3</a:t>
            </a:r>
            <a:r>
              <a:rPr lang="zh-CN" altLang="zh-CN" sz="1800" dirty="0">
                <a:cs typeface="+mn-cs"/>
              </a:rPr>
              <a:t>）</a:t>
            </a:r>
            <a:r>
              <a:rPr lang="zh-CN" altLang="zh-CN" sz="1800" dirty="0">
                <a:cs typeface="+mn-cs"/>
                <a:hlinkClick r:id="rId3" action="ppaction://hlinkpres?slideindex=1&amp;slidetitle="/>
              </a:rPr>
              <a:t>大道至简，变幻万千</a:t>
            </a:r>
            <a:r>
              <a:rPr lang="zh-CN" altLang="zh-CN" sz="1800" dirty="0">
                <a:cs typeface="+mn-cs"/>
              </a:rPr>
              <a:t>：方法的简洁、通用与反复</a:t>
            </a:r>
          </a:p>
          <a:p>
            <a:pPr fontAlgn="auto">
              <a:lnSpc>
                <a:spcPts val="2011"/>
              </a:lnSpc>
              <a:spcAft>
                <a:spcPts val="0"/>
              </a:spcAft>
              <a:defRPr/>
            </a:pPr>
            <a:r>
              <a:rPr lang="zh-CN" altLang="zh-CN" sz="1800" dirty="0">
                <a:cs typeface="+mn-cs"/>
              </a:rPr>
              <a:t>（</a:t>
            </a:r>
            <a:r>
              <a:rPr lang="en-US" altLang="zh-CN" sz="1800" dirty="0">
                <a:cs typeface="+mn-cs"/>
              </a:rPr>
              <a:t>4</a:t>
            </a:r>
            <a:r>
              <a:rPr lang="zh-CN" altLang="zh-CN" sz="1800" dirty="0">
                <a:cs typeface="+mn-cs"/>
              </a:rPr>
              <a:t>）试题原创与选题：和高考进行有益的对话</a:t>
            </a:r>
          </a:p>
          <a:p>
            <a:pPr marL="0" indent="0" fontAlgn="auto">
              <a:lnSpc>
                <a:spcPts val="2011"/>
              </a:lnSpc>
              <a:spcAft>
                <a:spcPts val="0"/>
              </a:spcAft>
              <a:buFont typeface="Wingdings" panose="05000000000000000000" pitchFamily="2" charset="2"/>
              <a:buNone/>
              <a:defRPr/>
            </a:pPr>
            <a:r>
              <a:rPr lang="en-US" altLang="zh-CN" sz="1800" dirty="0">
                <a:cs typeface="+mn-cs"/>
              </a:rPr>
              <a:t>3</a:t>
            </a:r>
            <a:r>
              <a:rPr lang="zh-CN" altLang="zh-CN" sz="1800" dirty="0">
                <a:cs typeface="+mn-cs"/>
              </a:rPr>
              <a:t>、拓展视野格局：一切历史都是当代史——话说时效热点</a:t>
            </a:r>
          </a:p>
          <a:p>
            <a:pPr fontAlgn="auto">
              <a:lnSpc>
                <a:spcPts val="2011"/>
              </a:lnSpc>
              <a:spcAft>
                <a:spcPts val="0"/>
              </a:spcAft>
              <a:defRPr/>
            </a:pPr>
            <a:r>
              <a:rPr lang="zh-CN" altLang="zh-CN" sz="1800" dirty="0">
                <a:cs typeface="+mn-cs"/>
              </a:rPr>
              <a:t>（</a:t>
            </a:r>
            <a:r>
              <a:rPr lang="en-US" altLang="zh-CN" sz="1800" dirty="0">
                <a:cs typeface="+mn-cs"/>
              </a:rPr>
              <a:t>1</a:t>
            </a:r>
            <a:r>
              <a:rPr lang="zh-CN" altLang="zh-CN" sz="1800" dirty="0">
                <a:cs typeface="+mn-cs"/>
              </a:rPr>
              <a:t>）长效热点：历史的生命脉搏</a:t>
            </a:r>
            <a:r>
              <a:rPr lang="zh-CN" altLang="en-US" sz="1800" dirty="0" smtClean="0">
                <a:cs typeface="+mn-cs"/>
              </a:rPr>
              <a:t>（传统</a:t>
            </a:r>
            <a:r>
              <a:rPr lang="zh-CN" altLang="en-US" sz="1800" dirty="0">
                <a:cs typeface="+mn-cs"/>
              </a:rPr>
              <a:t>文化、工业革命</a:t>
            </a:r>
            <a:r>
              <a:rPr lang="en-US" altLang="zh-CN" sz="1800" dirty="0">
                <a:cs typeface="+mn-cs"/>
              </a:rPr>
              <a:t>……</a:t>
            </a:r>
            <a:r>
              <a:rPr lang="zh-CN" altLang="en-US" sz="1800" dirty="0">
                <a:cs typeface="+mn-cs"/>
              </a:rPr>
              <a:t>）</a:t>
            </a:r>
            <a:endParaRPr lang="zh-CN" altLang="zh-CN" sz="1800" dirty="0">
              <a:cs typeface="+mn-cs"/>
            </a:endParaRPr>
          </a:p>
          <a:p>
            <a:pPr fontAlgn="auto">
              <a:lnSpc>
                <a:spcPts val="2011"/>
              </a:lnSpc>
              <a:spcAft>
                <a:spcPts val="0"/>
              </a:spcAft>
              <a:defRPr/>
            </a:pPr>
            <a:r>
              <a:rPr lang="zh-CN" altLang="zh-CN" sz="1800" dirty="0">
                <a:cs typeface="+mn-cs"/>
              </a:rPr>
              <a:t>（</a:t>
            </a:r>
            <a:r>
              <a:rPr lang="en-US" altLang="zh-CN" sz="1800" dirty="0">
                <a:cs typeface="+mn-cs"/>
              </a:rPr>
              <a:t>2</a:t>
            </a:r>
            <a:r>
              <a:rPr lang="zh-CN" altLang="zh-CN" sz="1800" dirty="0">
                <a:cs typeface="+mn-cs"/>
              </a:rPr>
              <a:t>）复现热点：大时代的抉择</a:t>
            </a:r>
            <a:r>
              <a:rPr lang="zh-CN" altLang="en-US" sz="1800" dirty="0">
                <a:cs typeface="+mn-cs"/>
              </a:rPr>
              <a:t>（民族主义、制度构想</a:t>
            </a:r>
            <a:r>
              <a:rPr lang="en-US" altLang="zh-CN" sz="1800" dirty="0">
                <a:cs typeface="+mn-cs"/>
              </a:rPr>
              <a:t>……</a:t>
            </a:r>
            <a:r>
              <a:rPr lang="zh-CN" altLang="en-US" sz="1800" dirty="0">
                <a:cs typeface="+mn-cs"/>
              </a:rPr>
              <a:t>）</a:t>
            </a:r>
            <a:endParaRPr lang="zh-CN" altLang="zh-CN" sz="1800" dirty="0">
              <a:cs typeface="+mn-cs"/>
            </a:endParaRPr>
          </a:p>
          <a:p>
            <a:pPr fontAlgn="auto">
              <a:lnSpc>
                <a:spcPts val="2011"/>
              </a:lnSpc>
              <a:spcAft>
                <a:spcPts val="0"/>
              </a:spcAft>
              <a:defRPr/>
            </a:pPr>
            <a:r>
              <a:rPr lang="zh-CN" altLang="zh-CN" sz="1800" dirty="0">
                <a:cs typeface="+mn-cs"/>
              </a:rPr>
              <a:t>（</a:t>
            </a:r>
            <a:r>
              <a:rPr lang="en-US" altLang="zh-CN" sz="1800" dirty="0">
                <a:cs typeface="+mn-cs"/>
              </a:rPr>
              <a:t>3</a:t>
            </a:r>
            <a:r>
              <a:rPr lang="zh-CN" altLang="zh-CN" sz="1800" dirty="0">
                <a:cs typeface="+mn-cs"/>
              </a:rPr>
              <a:t>）即时热点：现实新生活</a:t>
            </a:r>
            <a:r>
              <a:rPr lang="zh-CN" altLang="en-US" sz="1800" dirty="0">
                <a:cs typeface="+mn-cs"/>
              </a:rPr>
              <a:t>（周年纪念、社会治理、人口政策、创新发展</a:t>
            </a:r>
            <a:r>
              <a:rPr lang="en-US" altLang="zh-CN" sz="1800" dirty="0">
                <a:cs typeface="+mn-cs"/>
              </a:rPr>
              <a:t>……</a:t>
            </a:r>
            <a:r>
              <a:rPr lang="zh-CN" altLang="en-US" sz="1800" dirty="0">
                <a:cs typeface="+mn-cs"/>
              </a:rPr>
              <a:t>）</a:t>
            </a:r>
            <a:endParaRPr lang="zh-CN" altLang="zh-CN" sz="1800" dirty="0">
              <a:cs typeface="+mn-cs"/>
            </a:endParaRPr>
          </a:p>
          <a:p>
            <a:pPr fontAlgn="auto">
              <a:lnSpc>
                <a:spcPts val="2011"/>
              </a:lnSpc>
              <a:spcAft>
                <a:spcPts val="0"/>
              </a:spcAft>
              <a:defRPr/>
            </a:pPr>
            <a:endParaRPr lang="zh-CN" altLang="en-US" sz="1800" dirty="0">
              <a:cs typeface="+mn-cs"/>
            </a:endParaRPr>
          </a:p>
        </p:txBody>
      </p:sp>
      <p:sp>
        <p:nvSpPr>
          <p:cNvPr id="239618" name="内容占位符 1"/>
          <p:cNvSpPr>
            <a:spLocks noGrp="1"/>
          </p:cNvSpPr>
          <p:nvPr>
            <p:ph sz="quarter" idx="13"/>
          </p:nvPr>
        </p:nvSpPr>
        <p:spPr>
          <a:xfrm>
            <a:off x="1116013" y="439738"/>
            <a:ext cx="6383337" cy="581025"/>
          </a:xfrm>
        </p:spPr>
        <p:txBody>
          <a:bodyPr/>
          <a:lstStyle/>
          <a:p>
            <a:r>
              <a:rPr lang="zh-CN" altLang="en-US" smtClean="0">
                <a:latin typeface="微软雅黑"/>
                <a:ea typeface="微软雅黑"/>
              </a:rPr>
              <a:t>放矢，高效复习探讨</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1000"/>
                                        <p:tgtEl>
                                          <p:spTgt spid="4">
                                            <p:txEl>
                                              <p:pRg st="3" end="3"/>
                                            </p:txEl>
                                          </p:spTgt>
                                        </p:tgtEl>
                                      </p:cBhvr>
                                    </p:animEffect>
                                    <p:anim calcmode="lin" valueType="num">
                                      <p:cBhvr>
                                        <p:cTn id="14"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Effect transition="in" filter="fade">
                                      <p:cBhvr>
                                        <p:cTn id="19" dur="1000"/>
                                        <p:tgtEl>
                                          <p:spTgt spid="4">
                                            <p:txEl>
                                              <p:pRg st="8" end="8"/>
                                            </p:txEl>
                                          </p:spTgt>
                                        </p:tgtEl>
                                      </p:cBhvr>
                                    </p:animEffect>
                                    <p:anim calcmode="lin" valueType="num">
                                      <p:cBhvr>
                                        <p:cTn id="20"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1000"/>
                                        <p:tgtEl>
                                          <p:spTgt spid="4">
                                            <p:txEl>
                                              <p:pRg st="1" end="1"/>
                                            </p:txEl>
                                          </p:spTgt>
                                        </p:tgtEl>
                                      </p:cBhvr>
                                    </p:animEffect>
                                    <p:anim calcmode="lin" valueType="num">
                                      <p:cBhvr>
                                        <p:cTn id="2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fade">
                                      <p:cBhvr>
                                        <p:cTn id="33" dur="1000"/>
                                        <p:tgtEl>
                                          <p:spTgt spid="4">
                                            <p:txEl>
                                              <p:pRg st="2" end="2"/>
                                            </p:txEl>
                                          </p:spTgt>
                                        </p:tgtEl>
                                      </p:cBhvr>
                                    </p:animEffect>
                                    <p:anim calcmode="lin" valueType="num">
                                      <p:cBhvr>
                                        <p:cTn id="3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fade">
                                      <p:cBhvr>
                                        <p:cTn id="40" dur="1000"/>
                                        <p:tgtEl>
                                          <p:spTgt spid="4">
                                            <p:txEl>
                                              <p:pRg st="4" end="4"/>
                                            </p:txEl>
                                          </p:spTgt>
                                        </p:tgtEl>
                                      </p:cBhvr>
                                    </p:animEffect>
                                    <p:anim calcmode="lin" valueType="num">
                                      <p:cBhvr>
                                        <p:cTn id="41"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Effect transition="in" filter="fade">
                                      <p:cBhvr>
                                        <p:cTn id="47" dur="1000"/>
                                        <p:tgtEl>
                                          <p:spTgt spid="4">
                                            <p:txEl>
                                              <p:pRg st="5" end="5"/>
                                            </p:txEl>
                                          </p:spTgt>
                                        </p:tgtEl>
                                      </p:cBhvr>
                                    </p:animEffect>
                                    <p:anim calcmode="lin" valueType="num">
                                      <p:cBhvr>
                                        <p:cTn id="4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4">
                                            <p:txEl>
                                              <p:pRg st="6" end="6"/>
                                            </p:txEl>
                                          </p:spTgt>
                                        </p:tgtEl>
                                        <p:attrNameLst>
                                          <p:attrName>style.visibility</p:attrName>
                                        </p:attrNameLst>
                                      </p:cBhvr>
                                      <p:to>
                                        <p:strVal val="visible"/>
                                      </p:to>
                                    </p:set>
                                    <p:animEffect transition="in" filter="fade">
                                      <p:cBhvr>
                                        <p:cTn id="54" dur="1000"/>
                                        <p:tgtEl>
                                          <p:spTgt spid="4">
                                            <p:txEl>
                                              <p:pRg st="6" end="6"/>
                                            </p:txEl>
                                          </p:spTgt>
                                        </p:tgtEl>
                                      </p:cBhvr>
                                    </p:animEffect>
                                    <p:anim calcmode="lin" valueType="num">
                                      <p:cBhvr>
                                        <p:cTn id="55"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4">
                                            <p:txEl>
                                              <p:pRg st="7" end="7"/>
                                            </p:txEl>
                                          </p:spTgt>
                                        </p:tgtEl>
                                        <p:attrNameLst>
                                          <p:attrName>style.visibility</p:attrName>
                                        </p:attrNameLst>
                                      </p:cBhvr>
                                      <p:to>
                                        <p:strVal val="visible"/>
                                      </p:to>
                                    </p:set>
                                    <p:animEffect transition="in" filter="fade">
                                      <p:cBhvr>
                                        <p:cTn id="61" dur="1000"/>
                                        <p:tgtEl>
                                          <p:spTgt spid="4">
                                            <p:txEl>
                                              <p:pRg st="7" end="7"/>
                                            </p:txEl>
                                          </p:spTgt>
                                        </p:tgtEl>
                                      </p:cBhvr>
                                    </p:animEffect>
                                    <p:anim calcmode="lin" valueType="num">
                                      <p:cBhvr>
                                        <p:cTn id="62"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63"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fade">
                                      <p:cBhvr>
                                        <p:cTn id="68" dur="1000"/>
                                        <p:tgtEl>
                                          <p:spTgt spid="4">
                                            <p:txEl>
                                              <p:pRg st="9" end="9"/>
                                            </p:txEl>
                                          </p:spTgt>
                                        </p:tgtEl>
                                      </p:cBhvr>
                                    </p:animEffect>
                                    <p:anim calcmode="lin" valueType="num">
                                      <p:cBhvr>
                                        <p:cTn id="69"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70"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fade">
                                      <p:cBhvr>
                                        <p:cTn id="75" dur="1000"/>
                                        <p:tgtEl>
                                          <p:spTgt spid="4">
                                            <p:txEl>
                                              <p:pRg st="10" end="10"/>
                                            </p:txEl>
                                          </p:spTgt>
                                        </p:tgtEl>
                                      </p:cBhvr>
                                    </p:animEffect>
                                    <p:anim calcmode="lin" valueType="num">
                                      <p:cBhvr>
                                        <p:cTn id="76"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77"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fade">
                                      <p:cBhvr>
                                        <p:cTn id="82" dur="1000"/>
                                        <p:tgtEl>
                                          <p:spTgt spid="4">
                                            <p:txEl>
                                              <p:pRg st="11" end="11"/>
                                            </p:txEl>
                                          </p:spTgt>
                                        </p:tgtEl>
                                      </p:cBhvr>
                                    </p:animEffect>
                                    <p:anim calcmode="lin" valueType="num">
                                      <p:cBhvr>
                                        <p:cTn id="83" dur="100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84" dur="1000" fill="hold"/>
                                        <p:tgtEl>
                                          <p:spTgt spid="4">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内容占位符 2"/>
          <p:cNvSpPr txBox="1">
            <a:spLocks/>
          </p:cNvSpPr>
          <p:nvPr/>
        </p:nvSpPr>
        <p:spPr bwMode="auto">
          <a:xfrm>
            <a:off x="330200" y="1133475"/>
            <a:ext cx="9807575" cy="5889625"/>
          </a:xfrm>
          <a:prstGeom prst="rect">
            <a:avLst/>
          </a:prstGeom>
          <a:noFill/>
          <a:ln w="9525">
            <a:noFill/>
            <a:miter lim="800000"/>
            <a:headEnd/>
            <a:tailEnd/>
          </a:ln>
        </p:spPr>
        <p:txBody>
          <a:bodyPr lIns="68580" tIns="34290" rIns="68580" bIns="34290"/>
          <a:lstStyle/>
          <a:p>
            <a:pPr algn="just" defTabSz="684213" eaLnBrk="0" hangingPunct="0">
              <a:lnSpc>
                <a:spcPct val="130000"/>
              </a:lnSpc>
              <a:spcBef>
                <a:spcPts val="1275"/>
              </a:spcBef>
              <a:buClr>
                <a:srgbClr val="EA970C"/>
              </a:buClr>
              <a:buSzPct val="60000"/>
              <a:buFont typeface="Arial" charset="0"/>
              <a:buNone/>
            </a:pPr>
            <a:r>
              <a:rPr lang="zh-CN" altLang="en-US" sz="2000">
                <a:latin typeface="微软雅黑"/>
                <a:ea typeface="微软雅黑"/>
                <a:cs typeface="微软雅黑"/>
              </a:rPr>
              <a:t>先秦秦汉</a:t>
            </a:r>
            <a:r>
              <a:rPr lang="zh-CN" altLang="zh-CN" sz="2000">
                <a:latin typeface="微软雅黑"/>
                <a:ea typeface="微软雅黑"/>
                <a:cs typeface="微软雅黑"/>
              </a:rPr>
              <a:t>：</a:t>
            </a:r>
            <a:r>
              <a:rPr lang="zh-CN" altLang="en-US" sz="2000" u="sng">
                <a:latin typeface="微软雅黑"/>
                <a:ea typeface="微软雅黑"/>
                <a:cs typeface="微软雅黑"/>
              </a:rPr>
              <a:t>宗法分封</a:t>
            </a:r>
            <a:r>
              <a:rPr lang="en-US" altLang="zh-CN" sz="2000" u="sng">
                <a:latin typeface="微软雅黑"/>
                <a:ea typeface="微软雅黑"/>
                <a:cs typeface="微软雅黑"/>
              </a:rPr>
              <a:t>8</a:t>
            </a:r>
            <a:r>
              <a:rPr lang="zh-CN" altLang="en-US" sz="2000" u="sng">
                <a:latin typeface="微软雅黑"/>
                <a:ea typeface="微软雅黑"/>
                <a:cs typeface="微软雅黑"/>
              </a:rPr>
              <a:t>、儒与史</a:t>
            </a:r>
            <a:r>
              <a:rPr lang="en-US" altLang="zh-CN" sz="2000" u="sng">
                <a:latin typeface="微软雅黑"/>
                <a:ea typeface="微软雅黑"/>
                <a:cs typeface="微软雅黑"/>
              </a:rPr>
              <a:t>7</a:t>
            </a:r>
            <a:r>
              <a:rPr lang="zh-CN" altLang="en-US" sz="2000" u="sng">
                <a:latin typeface="微软雅黑"/>
                <a:ea typeface="微软雅黑"/>
                <a:cs typeface="微软雅黑"/>
              </a:rPr>
              <a:t>、郡县集权</a:t>
            </a:r>
            <a:r>
              <a:rPr lang="en-US" altLang="zh-CN" sz="2000" u="sng">
                <a:latin typeface="微软雅黑"/>
                <a:ea typeface="微软雅黑"/>
                <a:cs typeface="微软雅黑"/>
              </a:rPr>
              <a:t>5</a:t>
            </a:r>
            <a:r>
              <a:rPr lang="zh-CN" altLang="en-US" sz="2000" u="sng">
                <a:latin typeface="微软雅黑"/>
                <a:ea typeface="微软雅黑"/>
                <a:cs typeface="微软雅黑"/>
              </a:rPr>
              <a:t>、农耕</a:t>
            </a:r>
            <a:r>
              <a:rPr lang="en-US" altLang="zh-CN" sz="2000" u="sng">
                <a:latin typeface="微软雅黑"/>
                <a:ea typeface="微软雅黑"/>
                <a:cs typeface="微软雅黑"/>
              </a:rPr>
              <a:t>5</a:t>
            </a:r>
            <a:r>
              <a:rPr lang="zh-CN" altLang="en-US" sz="2000" u="sng">
                <a:latin typeface="微软雅黑"/>
                <a:ea typeface="微软雅黑"/>
                <a:cs typeface="微软雅黑"/>
              </a:rPr>
              <a:t>商贸</a:t>
            </a:r>
            <a:r>
              <a:rPr lang="en-US" altLang="zh-CN" sz="2000" u="sng">
                <a:latin typeface="微软雅黑"/>
                <a:ea typeface="微软雅黑"/>
                <a:cs typeface="微软雅黑"/>
              </a:rPr>
              <a:t>1  </a:t>
            </a:r>
          </a:p>
          <a:p>
            <a:pPr algn="just" defTabSz="684213" eaLnBrk="0" hangingPunct="0">
              <a:lnSpc>
                <a:spcPct val="130000"/>
              </a:lnSpc>
              <a:spcBef>
                <a:spcPts val="1275"/>
              </a:spcBef>
              <a:buClr>
                <a:srgbClr val="EA970C"/>
              </a:buClr>
              <a:buSzPct val="60000"/>
              <a:buFont typeface="Arial" charset="0"/>
              <a:buNone/>
            </a:pPr>
            <a:r>
              <a:rPr lang="zh-CN" altLang="en-US" sz="2000">
                <a:latin typeface="微软雅黑"/>
                <a:ea typeface="微软雅黑"/>
                <a:cs typeface="微软雅黑"/>
              </a:rPr>
              <a:t>魏晋唐宋</a:t>
            </a:r>
            <a:r>
              <a:rPr lang="zh-CN" altLang="zh-CN" sz="2000">
                <a:latin typeface="微软雅黑"/>
                <a:ea typeface="微软雅黑"/>
                <a:cs typeface="微软雅黑"/>
              </a:rPr>
              <a:t>：</a:t>
            </a:r>
            <a:r>
              <a:rPr lang="zh-CN" altLang="en-US" sz="2000" u="sng">
                <a:latin typeface="微软雅黑"/>
                <a:ea typeface="微软雅黑"/>
                <a:cs typeface="微软雅黑"/>
              </a:rPr>
              <a:t>儒学</a:t>
            </a:r>
            <a:r>
              <a:rPr lang="en-US" altLang="zh-CN" sz="2000" u="sng">
                <a:latin typeface="微软雅黑"/>
                <a:ea typeface="微软雅黑"/>
                <a:cs typeface="微软雅黑"/>
              </a:rPr>
              <a:t>6</a:t>
            </a:r>
            <a:r>
              <a:rPr lang="zh-CN" altLang="en-US" sz="2000" u="sng">
                <a:latin typeface="微软雅黑"/>
                <a:ea typeface="微软雅黑"/>
                <a:cs typeface="微软雅黑"/>
              </a:rPr>
              <a:t>、文化与史</a:t>
            </a:r>
            <a:r>
              <a:rPr lang="en-US" altLang="zh-CN" sz="2000" u="sng">
                <a:latin typeface="微软雅黑"/>
                <a:ea typeface="微软雅黑"/>
                <a:cs typeface="微软雅黑"/>
              </a:rPr>
              <a:t>6</a:t>
            </a:r>
            <a:r>
              <a:rPr lang="zh-CN" altLang="en-US" sz="2000" u="sng">
                <a:latin typeface="微软雅黑"/>
                <a:ea typeface="微软雅黑"/>
                <a:cs typeface="微软雅黑"/>
              </a:rPr>
              <a:t>、商品经济</a:t>
            </a:r>
            <a:r>
              <a:rPr lang="en-US" altLang="zh-CN" sz="2000" u="sng">
                <a:latin typeface="微软雅黑"/>
                <a:ea typeface="微软雅黑"/>
                <a:cs typeface="微软雅黑"/>
              </a:rPr>
              <a:t>5</a:t>
            </a:r>
            <a:r>
              <a:rPr lang="zh-CN" altLang="en-US" sz="2000" u="sng">
                <a:latin typeface="微软雅黑"/>
                <a:ea typeface="微软雅黑"/>
                <a:cs typeface="微软雅黑"/>
              </a:rPr>
              <a:t>、农耕</a:t>
            </a:r>
            <a:r>
              <a:rPr lang="en-US" altLang="zh-CN" sz="2000" u="sng">
                <a:latin typeface="微软雅黑"/>
                <a:ea typeface="微软雅黑"/>
                <a:cs typeface="微软雅黑"/>
              </a:rPr>
              <a:t>4</a:t>
            </a:r>
          </a:p>
          <a:p>
            <a:pPr algn="just" defTabSz="684213" eaLnBrk="0" hangingPunct="0">
              <a:lnSpc>
                <a:spcPct val="130000"/>
              </a:lnSpc>
              <a:spcBef>
                <a:spcPts val="1275"/>
              </a:spcBef>
              <a:buClr>
                <a:srgbClr val="EA970C"/>
              </a:buClr>
              <a:buSzPct val="60000"/>
              <a:buFont typeface="Arial" charset="0"/>
              <a:buNone/>
            </a:pPr>
            <a:r>
              <a:rPr lang="zh-CN" altLang="en-US" sz="2000">
                <a:latin typeface="微软雅黑"/>
                <a:ea typeface="微软雅黑"/>
                <a:cs typeface="微软雅黑"/>
              </a:rPr>
              <a:t>明朝清朝</a:t>
            </a:r>
            <a:r>
              <a:rPr lang="zh-CN" altLang="zh-CN" sz="2000">
                <a:latin typeface="微软雅黑"/>
                <a:ea typeface="微软雅黑"/>
                <a:cs typeface="微软雅黑"/>
              </a:rPr>
              <a:t>：</a:t>
            </a:r>
            <a:r>
              <a:rPr lang="zh-CN" altLang="en-US" sz="2000" u="sng">
                <a:latin typeface="微软雅黑"/>
                <a:ea typeface="微软雅黑"/>
                <a:cs typeface="微软雅黑"/>
              </a:rPr>
              <a:t>商品经济</a:t>
            </a:r>
            <a:r>
              <a:rPr lang="en-US" altLang="zh-CN" sz="2000" u="sng">
                <a:latin typeface="微软雅黑"/>
                <a:ea typeface="微软雅黑"/>
                <a:cs typeface="微软雅黑"/>
              </a:rPr>
              <a:t>8</a:t>
            </a:r>
            <a:r>
              <a:rPr lang="zh-CN" altLang="en-US" sz="2000" u="sng">
                <a:latin typeface="微软雅黑"/>
                <a:ea typeface="微软雅黑"/>
                <a:cs typeface="微软雅黑"/>
              </a:rPr>
              <a:t>、</a:t>
            </a:r>
            <a:r>
              <a:rPr lang="en-US" altLang="zh-CN" sz="2000" u="sng">
                <a:latin typeface="微软雅黑"/>
                <a:ea typeface="微软雅黑"/>
                <a:cs typeface="微软雅黑"/>
              </a:rPr>
              <a:t> </a:t>
            </a:r>
            <a:r>
              <a:rPr lang="zh-CN" altLang="en-US" sz="2000" u="sng">
                <a:latin typeface="微软雅黑"/>
                <a:ea typeface="微软雅黑"/>
                <a:cs typeface="微软雅黑"/>
              </a:rPr>
              <a:t>专制集权</a:t>
            </a:r>
            <a:r>
              <a:rPr lang="en-US" altLang="zh-CN" sz="2000" u="sng">
                <a:latin typeface="微软雅黑"/>
                <a:ea typeface="微软雅黑"/>
                <a:cs typeface="微软雅黑"/>
              </a:rPr>
              <a:t>6</a:t>
            </a:r>
            <a:r>
              <a:rPr lang="zh-CN" altLang="en-US" sz="2000" u="sng">
                <a:latin typeface="微软雅黑"/>
                <a:ea typeface="微软雅黑"/>
                <a:cs typeface="微软雅黑"/>
              </a:rPr>
              <a:t>、理学与市民文化</a:t>
            </a:r>
            <a:r>
              <a:rPr lang="en-US" altLang="zh-CN" sz="2000" u="sng">
                <a:latin typeface="微软雅黑"/>
                <a:ea typeface="微软雅黑"/>
                <a:cs typeface="微软雅黑"/>
              </a:rPr>
              <a:t>5</a:t>
            </a:r>
          </a:p>
          <a:p>
            <a:pPr algn="just" defTabSz="684213" eaLnBrk="0" hangingPunct="0">
              <a:lnSpc>
                <a:spcPct val="130000"/>
              </a:lnSpc>
              <a:spcBef>
                <a:spcPts val="1275"/>
              </a:spcBef>
              <a:buClr>
                <a:srgbClr val="EA970C"/>
              </a:buClr>
              <a:buSzPct val="60000"/>
              <a:buFont typeface="Arial" charset="0"/>
              <a:buNone/>
            </a:pPr>
            <a:r>
              <a:rPr lang="zh-CN" altLang="en-US" sz="2000">
                <a:latin typeface="微软雅黑"/>
                <a:ea typeface="微软雅黑"/>
                <a:cs typeface="微软雅黑"/>
              </a:rPr>
              <a:t>晚   清</a:t>
            </a:r>
            <a:r>
              <a:rPr lang="zh-CN" altLang="zh-CN" sz="2000">
                <a:latin typeface="微软雅黑"/>
                <a:ea typeface="微软雅黑"/>
                <a:cs typeface="微软雅黑"/>
              </a:rPr>
              <a:t>：</a:t>
            </a:r>
            <a:r>
              <a:rPr lang="en-US" altLang="zh-CN" sz="2000" u="sng">
                <a:latin typeface="微软雅黑"/>
                <a:ea typeface="微软雅黑"/>
                <a:cs typeface="微软雅黑"/>
              </a:rPr>
              <a:t> </a:t>
            </a:r>
            <a:r>
              <a:rPr lang="zh-CN" altLang="en-US" sz="2000" u="sng">
                <a:latin typeface="微软雅黑"/>
                <a:ea typeface="微软雅黑"/>
                <a:cs typeface="微软雅黑"/>
              </a:rPr>
              <a:t>外贸与外交</a:t>
            </a:r>
            <a:r>
              <a:rPr lang="en-US" altLang="zh-CN" sz="2000" u="sng">
                <a:latin typeface="微软雅黑"/>
                <a:ea typeface="微软雅黑"/>
                <a:cs typeface="微软雅黑"/>
              </a:rPr>
              <a:t>8</a:t>
            </a:r>
            <a:r>
              <a:rPr lang="zh-CN" altLang="en-US" sz="2000" u="sng">
                <a:latin typeface="微软雅黑"/>
                <a:ea typeface="微软雅黑"/>
                <a:cs typeface="微软雅黑"/>
              </a:rPr>
              <a:t>、维新</a:t>
            </a:r>
            <a:r>
              <a:rPr lang="en-US" altLang="zh-CN" sz="2000" u="sng">
                <a:latin typeface="微软雅黑"/>
                <a:ea typeface="微软雅黑"/>
                <a:cs typeface="微软雅黑"/>
              </a:rPr>
              <a:t>7</a:t>
            </a:r>
            <a:r>
              <a:rPr lang="zh-CN" altLang="en-US" sz="2000" u="sng">
                <a:latin typeface="微软雅黑"/>
                <a:ea typeface="微软雅黑"/>
                <a:cs typeface="微软雅黑"/>
              </a:rPr>
              <a:t>、洋务</a:t>
            </a:r>
            <a:r>
              <a:rPr lang="en-US" altLang="zh-CN" sz="2000" u="sng">
                <a:latin typeface="微软雅黑"/>
                <a:ea typeface="微软雅黑"/>
                <a:cs typeface="微软雅黑"/>
              </a:rPr>
              <a:t>5</a:t>
            </a:r>
            <a:r>
              <a:rPr lang="zh-CN" altLang="en-US" sz="2000" u="sng">
                <a:latin typeface="微软雅黑"/>
                <a:ea typeface="微软雅黑"/>
                <a:cs typeface="微软雅黑"/>
              </a:rPr>
              <a:t>、政治</a:t>
            </a:r>
            <a:r>
              <a:rPr lang="en-US" altLang="zh-CN" sz="2000" u="sng">
                <a:latin typeface="微软雅黑"/>
                <a:ea typeface="微软雅黑"/>
                <a:cs typeface="微软雅黑"/>
              </a:rPr>
              <a:t>2</a:t>
            </a:r>
            <a:endParaRPr lang="zh-CN" altLang="zh-CN" sz="2000">
              <a:latin typeface="微软雅黑"/>
              <a:ea typeface="微软雅黑"/>
              <a:cs typeface="微软雅黑"/>
            </a:endParaRPr>
          </a:p>
          <a:p>
            <a:pPr algn="just" defTabSz="684213" eaLnBrk="0" hangingPunct="0">
              <a:lnSpc>
                <a:spcPct val="130000"/>
              </a:lnSpc>
              <a:spcBef>
                <a:spcPts val="1275"/>
              </a:spcBef>
              <a:buClr>
                <a:srgbClr val="EA970C"/>
              </a:buClr>
              <a:buSzPct val="60000"/>
              <a:buFont typeface="Arial" charset="0"/>
              <a:buNone/>
            </a:pPr>
            <a:r>
              <a:rPr lang="zh-CN" altLang="en-US" sz="2000">
                <a:latin typeface="微软雅黑"/>
                <a:ea typeface="微软雅黑"/>
                <a:cs typeface="微软雅黑"/>
              </a:rPr>
              <a:t>民   国</a:t>
            </a:r>
            <a:r>
              <a:rPr lang="zh-CN" altLang="zh-CN" sz="2000">
                <a:latin typeface="微软雅黑"/>
                <a:ea typeface="微软雅黑"/>
                <a:cs typeface="微软雅黑"/>
              </a:rPr>
              <a:t>：</a:t>
            </a:r>
            <a:r>
              <a:rPr lang="zh-CN" altLang="en-US" sz="2000" u="sng">
                <a:latin typeface="微软雅黑"/>
                <a:ea typeface="微软雅黑"/>
                <a:cs typeface="微软雅黑"/>
              </a:rPr>
              <a:t>抗日战争</a:t>
            </a:r>
            <a:r>
              <a:rPr lang="en-US" altLang="zh-CN" sz="2000" u="sng">
                <a:latin typeface="微软雅黑"/>
                <a:ea typeface="微软雅黑"/>
                <a:cs typeface="微软雅黑"/>
              </a:rPr>
              <a:t>10</a:t>
            </a:r>
            <a:r>
              <a:rPr lang="zh-CN" altLang="en-US" sz="2000" u="sng">
                <a:latin typeface="微软雅黑"/>
                <a:ea typeface="微软雅黑"/>
                <a:cs typeface="微软雅黑"/>
              </a:rPr>
              <a:t>、</a:t>
            </a:r>
            <a:r>
              <a:rPr lang="en-US" altLang="zh-CN" sz="2000" u="sng">
                <a:latin typeface="微软雅黑"/>
                <a:ea typeface="微软雅黑"/>
                <a:cs typeface="微软雅黑"/>
              </a:rPr>
              <a:t>20</a:t>
            </a:r>
            <a:r>
              <a:rPr lang="zh-CN" altLang="en-US" sz="2000" u="sng">
                <a:latin typeface="微软雅黑"/>
                <a:ea typeface="微软雅黑"/>
                <a:cs typeface="微软雅黑"/>
              </a:rPr>
              <a:t>年代政治</a:t>
            </a:r>
            <a:r>
              <a:rPr lang="en-US" altLang="zh-CN" sz="2000" u="sng">
                <a:latin typeface="微软雅黑"/>
                <a:ea typeface="微软雅黑"/>
                <a:cs typeface="微软雅黑"/>
              </a:rPr>
              <a:t>5</a:t>
            </a:r>
            <a:r>
              <a:rPr lang="zh-CN" altLang="en-US" sz="2000" u="sng">
                <a:latin typeface="微软雅黑"/>
                <a:ea typeface="微软雅黑"/>
                <a:cs typeface="微软雅黑"/>
              </a:rPr>
              <a:t>、时尚</a:t>
            </a:r>
            <a:r>
              <a:rPr lang="en-US" altLang="zh-CN" sz="2000" u="sng">
                <a:latin typeface="微软雅黑"/>
                <a:ea typeface="微软雅黑"/>
                <a:cs typeface="微软雅黑"/>
              </a:rPr>
              <a:t>4</a:t>
            </a:r>
            <a:r>
              <a:rPr lang="zh-CN" altLang="en-US" sz="2000" u="sng">
                <a:latin typeface="微软雅黑"/>
                <a:ea typeface="微软雅黑"/>
                <a:cs typeface="微软雅黑"/>
              </a:rPr>
              <a:t>、解放</a:t>
            </a:r>
            <a:r>
              <a:rPr lang="en-US" altLang="zh-CN" sz="2000" u="sng">
                <a:latin typeface="微软雅黑"/>
                <a:ea typeface="微软雅黑"/>
                <a:cs typeface="微软雅黑"/>
              </a:rPr>
              <a:t>1</a:t>
            </a:r>
          </a:p>
          <a:p>
            <a:pPr algn="just" defTabSz="684213" eaLnBrk="0" hangingPunct="0">
              <a:lnSpc>
                <a:spcPct val="130000"/>
              </a:lnSpc>
              <a:spcBef>
                <a:spcPts val="1275"/>
              </a:spcBef>
              <a:buClr>
                <a:srgbClr val="EA970C"/>
              </a:buClr>
              <a:buSzPct val="60000"/>
              <a:buFont typeface="Arial" charset="0"/>
              <a:buNone/>
            </a:pPr>
            <a:r>
              <a:rPr lang="zh-CN" altLang="en-US" sz="2000">
                <a:latin typeface="微软雅黑"/>
                <a:ea typeface="微软雅黑"/>
                <a:cs typeface="微软雅黑"/>
              </a:rPr>
              <a:t>共和国</a:t>
            </a:r>
            <a:r>
              <a:rPr lang="zh-CN" altLang="zh-CN" sz="2000">
                <a:latin typeface="微软雅黑"/>
                <a:ea typeface="微软雅黑"/>
                <a:cs typeface="微软雅黑"/>
              </a:rPr>
              <a:t>：</a:t>
            </a:r>
            <a:r>
              <a:rPr lang="zh-CN" altLang="en-US" sz="2000" u="sng">
                <a:latin typeface="微软雅黑"/>
                <a:ea typeface="微软雅黑"/>
                <a:cs typeface="微软雅黑"/>
              </a:rPr>
              <a:t>一五二五计划</a:t>
            </a:r>
            <a:r>
              <a:rPr lang="en-US" altLang="zh-CN" sz="2000" u="sng">
                <a:latin typeface="微软雅黑"/>
                <a:ea typeface="微软雅黑"/>
                <a:cs typeface="微软雅黑"/>
              </a:rPr>
              <a:t>8</a:t>
            </a:r>
            <a:r>
              <a:rPr lang="zh-CN" altLang="en-US" sz="2000" u="sng">
                <a:latin typeface="微软雅黑"/>
                <a:ea typeface="微软雅黑"/>
                <a:cs typeface="微软雅黑"/>
              </a:rPr>
              <a:t>、改革</a:t>
            </a:r>
            <a:r>
              <a:rPr lang="en-US" altLang="zh-CN" sz="2000" u="sng">
                <a:latin typeface="微软雅黑"/>
                <a:ea typeface="微软雅黑"/>
                <a:cs typeface="微软雅黑"/>
              </a:rPr>
              <a:t>4</a:t>
            </a:r>
            <a:r>
              <a:rPr lang="zh-CN" altLang="en-US" sz="2000" u="sng">
                <a:latin typeface="微软雅黑"/>
                <a:ea typeface="微软雅黑"/>
                <a:cs typeface="微软雅黑"/>
              </a:rPr>
              <a:t>、教育艺术</a:t>
            </a:r>
            <a:r>
              <a:rPr lang="en-US" altLang="zh-CN" sz="2000" u="sng">
                <a:latin typeface="微软雅黑"/>
                <a:ea typeface="微软雅黑"/>
                <a:cs typeface="微软雅黑"/>
              </a:rPr>
              <a:t>4</a:t>
            </a:r>
          </a:p>
          <a:p>
            <a:pPr algn="just" defTabSz="684213" eaLnBrk="0" hangingPunct="0">
              <a:lnSpc>
                <a:spcPct val="130000"/>
              </a:lnSpc>
              <a:spcBef>
                <a:spcPts val="1275"/>
              </a:spcBef>
              <a:buClr>
                <a:srgbClr val="EA970C"/>
              </a:buClr>
              <a:buSzPct val="60000"/>
              <a:buFont typeface="Arial" charset="0"/>
              <a:buNone/>
            </a:pPr>
            <a:r>
              <a:rPr lang="zh-CN" altLang="en-US" sz="2000">
                <a:latin typeface="微软雅黑"/>
                <a:ea typeface="微软雅黑"/>
                <a:cs typeface="微软雅黑"/>
              </a:rPr>
              <a:t>世界古代</a:t>
            </a:r>
            <a:r>
              <a:rPr lang="zh-CN" altLang="zh-CN" sz="2000">
                <a:latin typeface="微软雅黑"/>
                <a:ea typeface="微软雅黑"/>
                <a:cs typeface="微软雅黑"/>
              </a:rPr>
              <a:t>史：</a:t>
            </a:r>
            <a:r>
              <a:rPr lang="zh-CN" altLang="en-US" sz="2000" u="sng">
                <a:latin typeface="微软雅黑"/>
                <a:ea typeface="微软雅黑"/>
                <a:cs typeface="微软雅黑"/>
              </a:rPr>
              <a:t>法律</a:t>
            </a:r>
            <a:r>
              <a:rPr lang="en-US" altLang="zh-CN" sz="2000" u="sng">
                <a:latin typeface="微软雅黑"/>
                <a:ea typeface="微软雅黑"/>
                <a:cs typeface="微软雅黑"/>
              </a:rPr>
              <a:t>7</a:t>
            </a:r>
            <a:r>
              <a:rPr lang="zh-CN" altLang="en-US" sz="2000" u="sng">
                <a:latin typeface="微软雅黑"/>
                <a:ea typeface="微软雅黑"/>
                <a:cs typeface="微软雅黑"/>
              </a:rPr>
              <a:t>、民主政治</a:t>
            </a:r>
            <a:r>
              <a:rPr lang="en-US" altLang="zh-CN" sz="2000" u="sng">
                <a:latin typeface="微软雅黑"/>
                <a:ea typeface="微软雅黑"/>
                <a:cs typeface="微软雅黑"/>
              </a:rPr>
              <a:t>4</a:t>
            </a:r>
            <a:r>
              <a:rPr lang="zh-CN" altLang="en-US" sz="2000" u="sng">
                <a:latin typeface="微软雅黑"/>
                <a:ea typeface="微软雅黑"/>
                <a:cs typeface="微软雅黑"/>
              </a:rPr>
              <a:t>、人文</a:t>
            </a:r>
            <a:r>
              <a:rPr lang="en-US" altLang="zh-CN" sz="2000" u="sng">
                <a:latin typeface="微软雅黑"/>
                <a:ea typeface="微软雅黑"/>
                <a:cs typeface="微软雅黑"/>
              </a:rPr>
              <a:t>3</a:t>
            </a:r>
          </a:p>
          <a:p>
            <a:pPr algn="just" defTabSz="684213" eaLnBrk="0" hangingPunct="0">
              <a:lnSpc>
                <a:spcPct val="130000"/>
              </a:lnSpc>
              <a:spcBef>
                <a:spcPts val="1275"/>
              </a:spcBef>
              <a:buClr>
                <a:srgbClr val="EA970C"/>
              </a:buClr>
              <a:buSzPct val="60000"/>
              <a:buFont typeface="Arial" charset="0"/>
              <a:buNone/>
            </a:pPr>
            <a:r>
              <a:rPr lang="zh-CN" altLang="en-US" sz="2000">
                <a:latin typeface="微软雅黑"/>
                <a:ea typeface="微软雅黑"/>
                <a:cs typeface="微软雅黑"/>
              </a:rPr>
              <a:t>世界近代史</a:t>
            </a:r>
            <a:r>
              <a:rPr lang="zh-CN" altLang="zh-CN" sz="2000">
                <a:latin typeface="微软雅黑"/>
                <a:ea typeface="微软雅黑"/>
                <a:cs typeface="微软雅黑"/>
              </a:rPr>
              <a:t>：</a:t>
            </a:r>
            <a:r>
              <a:rPr lang="zh-CN" altLang="en-US" sz="2000" u="sng">
                <a:latin typeface="微软雅黑"/>
                <a:ea typeface="微软雅黑"/>
                <a:cs typeface="微软雅黑"/>
              </a:rPr>
              <a:t>宪政</a:t>
            </a:r>
            <a:r>
              <a:rPr lang="en-US" altLang="zh-CN" sz="2000" u="sng">
                <a:latin typeface="微软雅黑"/>
                <a:ea typeface="微软雅黑"/>
                <a:cs typeface="微软雅黑"/>
              </a:rPr>
              <a:t>10</a:t>
            </a:r>
            <a:r>
              <a:rPr lang="zh-CN" altLang="en-US" sz="2000" u="sng">
                <a:latin typeface="微软雅黑"/>
                <a:ea typeface="微软雅黑"/>
                <a:cs typeface="微软雅黑"/>
              </a:rPr>
              <a:t>、工业化</a:t>
            </a:r>
            <a:r>
              <a:rPr lang="en-US" altLang="zh-CN" sz="2000" u="sng">
                <a:latin typeface="微软雅黑"/>
                <a:ea typeface="微软雅黑"/>
                <a:cs typeface="微软雅黑"/>
              </a:rPr>
              <a:t>7</a:t>
            </a:r>
            <a:r>
              <a:rPr lang="zh-CN" altLang="en-US" sz="2000" u="sng">
                <a:latin typeface="微软雅黑"/>
                <a:ea typeface="微软雅黑"/>
                <a:cs typeface="微软雅黑"/>
              </a:rPr>
              <a:t>、科技</a:t>
            </a:r>
            <a:r>
              <a:rPr lang="en-US" altLang="zh-CN" sz="2000" u="sng">
                <a:latin typeface="微软雅黑"/>
                <a:ea typeface="微软雅黑"/>
                <a:cs typeface="微软雅黑"/>
              </a:rPr>
              <a:t>2</a:t>
            </a:r>
            <a:r>
              <a:rPr lang="zh-CN" altLang="en-US" sz="2000" u="sng">
                <a:latin typeface="微软雅黑"/>
                <a:ea typeface="微软雅黑"/>
                <a:cs typeface="微软雅黑"/>
              </a:rPr>
              <a:t>、公社</a:t>
            </a:r>
            <a:r>
              <a:rPr lang="en-US" altLang="zh-CN" sz="2000" u="sng">
                <a:latin typeface="微软雅黑"/>
                <a:ea typeface="微软雅黑"/>
                <a:cs typeface="微软雅黑"/>
              </a:rPr>
              <a:t>1</a:t>
            </a:r>
            <a:r>
              <a:rPr lang="zh-CN" altLang="en-US" sz="2000" u="sng">
                <a:latin typeface="微软雅黑"/>
                <a:ea typeface="微软雅黑"/>
                <a:cs typeface="微软雅黑"/>
              </a:rPr>
              <a:t>、萌芽</a:t>
            </a:r>
            <a:r>
              <a:rPr lang="en-US" altLang="zh-CN" sz="2000" u="sng">
                <a:latin typeface="微软雅黑"/>
                <a:ea typeface="微软雅黑"/>
                <a:cs typeface="微软雅黑"/>
              </a:rPr>
              <a:t>1   </a:t>
            </a:r>
            <a:endParaRPr lang="en-US" altLang="zh-CN" sz="2000">
              <a:latin typeface="微软雅黑"/>
              <a:ea typeface="微软雅黑"/>
              <a:cs typeface="微软雅黑"/>
            </a:endParaRPr>
          </a:p>
          <a:p>
            <a:pPr algn="just" defTabSz="684213" eaLnBrk="0" hangingPunct="0">
              <a:lnSpc>
                <a:spcPct val="130000"/>
              </a:lnSpc>
              <a:spcBef>
                <a:spcPts val="1275"/>
              </a:spcBef>
              <a:buClr>
                <a:srgbClr val="EA970C"/>
              </a:buClr>
              <a:buSzPct val="60000"/>
              <a:buFont typeface="Arial" charset="0"/>
              <a:buNone/>
            </a:pPr>
            <a:r>
              <a:rPr lang="zh-CN" altLang="en-US" sz="2000">
                <a:latin typeface="微软雅黑"/>
                <a:ea typeface="微软雅黑"/>
                <a:cs typeface="微软雅黑"/>
              </a:rPr>
              <a:t>世界现代史</a:t>
            </a:r>
            <a:r>
              <a:rPr lang="zh-CN" altLang="zh-CN" sz="2000">
                <a:latin typeface="微软雅黑"/>
                <a:ea typeface="微软雅黑"/>
                <a:cs typeface="微软雅黑"/>
              </a:rPr>
              <a:t>：</a:t>
            </a:r>
            <a:r>
              <a:rPr lang="zh-CN" altLang="en-US" sz="2000" u="sng">
                <a:latin typeface="微软雅黑"/>
                <a:ea typeface="微软雅黑"/>
                <a:cs typeface="微软雅黑"/>
              </a:rPr>
              <a:t>苏联</a:t>
            </a:r>
            <a:r>
              <a:rPr lang="en-US" altLang="zh-CN" sz="2000" u="sng">
                <a:latin typeface="微软雅黑"/>
                <a:ea typeface="微软雅黑"/>
                <a:cs typeface="微软雅黑"/>
              </a:rPr>
              <a:t>9</a:t>
            </a:r>
            <a:r>
              <a:rPr lang="zh-CN" altLang="en-US" sz="2000" u="sng">
                <a:latin typeface="微软雅黑"/>
                <a:ea typeface="微软雅黑"/>
                <a:cs typeface="微软雅黑"/>
              </a:rPr>
              <a:t>、全球化</a:t>
            </a:r>
            <a:r>
              <a:rPr lang="en-US" altLang="zh-CN" sz="2000" u="sng">
                <a:latin typeface="微软雅黑"/>
                <a:ea typeface="微软雅黑"/>
                <a:cs typeface="微软雅黑"/>
              </a:rPr>
              <a:t>5</a:t>
            </a:r>
            <a:r>
              <a:rPr lang="zh-CN" altLang="en-US" sz="2000" u="sng">
                <a:latin typeface="微软雅黑"/>
                <a:ea typeface="微软雅黑"/>
                <a:cs typeface="微软雅黑"/>
              </a:rPr>
              <a:t>、欧盟</a:t>
            </a:r>
            <a:r>
              <a:rPr lang="en-US" altLang="zh-CN" sz="2000" u="sng">
                <a:latin typeface="微软雅黑"/>
                <a:ea typeface="微软雅黑"/>
                <a:cs typeface="微软雅黑"/>
              </a:rPr>
              <a:t>5</a:t>
            </a:r>
            <a:r>
              <a:rPr lang="zh-CN" altLang="en-US" sz="2000" u="sng">
                <a:latin typeface="微软雅黑"/>
                <a:ea typeface="微软雅黑"/>
                <a:cs typeface="微软雅黑"/>
              </a:rPr>
              <a:t>、国关</a:t>
            </a:r>
            <a:r>
              <a:rPr lang="en-US" altLang="zh-CN" sz="2000" u="sng">
                <a:latin typeface="微软雅黑"/>
                <a:ea typeface="微软雅黑"/>
                <a:cs typeface="微软雅黑"/>
              </a:rPr>
              <a:t>4</a:t>
            </a:r>
            <a:r>
              <a:rPr lang="zh-CN" altLang="en-US" sz="2000" u="sng">
                <a:latin typeface="微软雅黑"/>
                <a:ea typeface="微软雅黑"/>
                <a:cs typeface="微软雅黑"/>
              </a:rPr>
              <a:t>、新政</a:t>
            </a:r>
            <a:r>
              <a:rPr lang="en-US" altLang="zh-CN" sz="2000" u="sng">
                <a:latin typeface="微软雅黑"/>
                <a:ea typeface="微软雅黑"/>
                <a:cs typeface="微软雅黑"/>
              </a:rPr>
              <a:t>3</a:t>
            </a:r>
            <a:r>
              <a:rPr lang="zh-CN" altLang="en-US" sz="2000" u="sng">
                <a:latin typeface="微软雅黑"/>
                <a:ea typeface="微软雅黑"/>
                <a:cs typeface="微软雅黑"/>
              </a:rPr>
              <a:t>、史学</a:t>
            </a:r>
            <a:r>
              <a:rPr lang="en-US" altLang="zh-CN" sz="2000" u="sng">
                <a:latin typeface="微软雅黑"/>
                <a:ea typeface="微软雅黑"/>
                <a:cs typeface="微软雅黑"/>
              </a:rPr>
              <a:t>3</a:t>
            </a:r>
            <a:r>
              <a:rPr lang="zh-CN" altLang="en-US" sz="2000" u="sng">
                <a:latin typeface="微软雅黑"/>
                <a:ea typeface="微软雅黑"/>
                <a:cs typeface="微软雅黑"/>
              </a:rPr>
              <a:t>、宪政</a:t>
            </a:r>
            <a:r>
              <a:rPr lang="en-US" altLang="zh-CN" sz="2000" u="sng">
                <a:latin typeface="微软雅黑"/>
                <a:ea typeface="微软雅黑"/>
                <a:cs typeface="微软雅黑"/>
              </a:rPr>
              <a:t>2</a:t>
            </a:r>
            <a:r>
              <a:rPr lang="zh-CN" altLang="en-US" sz="2000" u="sng">
                <a:latin typeface="微软雅黑"/>
                <a:ea typeface="微软雅黑"/>
                <a:cs typeface="微软雅黑"/>
              </a:rPr>
              <a:t>、美术</a:t>
            </a:r>
            <a:r>
              <a:rPr lang="en-US" altLang="zh-CN" sz="2000" u="sng">
                <a:latin typeface="微软雅黑"/>
                <a:ea typeface="微软雅黑"/>
                <a:cs typeface="微软雅黑"/>
              </a:rPr>
              <a:t>1</a:t>
            </a:r>
          </a:p>
          <a:p>
            <a:pPr algn="just" defTabSz="684213" eaLnBrk="0" hangingPunct="0">
              <a:lnSpc>
                <a:spcPct val="130000"/>
              </a:lnSpc>
              <a:spcBef>
                <a:spcPts val="1275"/>
              </a:spcBef>
              <a:buClr>
                <a:srgbClr val="EA970C"/>
              </a:buClr>
              <a:buSzPct val="60000"/>
              <a:buFont typeface="Arial" charset="0"/>
              <a:buNone/>
            </a:pPr>
            <a:endParaRPr lang="zh-CN" altLang="en-US" sz="2000">
              <a:latin typeface="微软雅黑"/>
              <a:ea typeface="微软雅黑"/>
              <a:cs typeface="微软雅黑"/>
            </a:endParaRPr>
          </a:p>
        </p:txBody>
      </p:sp>
      <p:sp>
        <p:nvSpPr>
          <p:cNvPr id="6" name="内容占位符 5"/>
          <p:cNvSpPr>
            <a:spLocks noGrp="1"/>
          </p:cNvSpPr>
          <p:nvPr>
            <p:ph sz="quarter" idx="13"/>
          </p:nvPr>
        </p:nvSpPr>
        <p:spPr>
          <a:xfrm>
            <a:off x="1092200" y="552450"/>
            <a:ext cx="6383338" cy="581025"/>
          </a:xfrm>
        </p:spPr>
        <p:txBody>
          <a:bodyPr rtlCol="0">
            <a:normAutofit fontScale="77500" lnSpcReduction="20000"/>
          </a:bodyPr>
          <a:lstStyle/>
          <a:p>
            <a:pPr fontAlgn="auto">
              <a:spcAft>
                <a:spcPts val="0"/>
              </a:spcAft>
              <a:buFont typeface="Arial" panose="020B0604020202020204" pitchFamily="34" charset="0"/>
              <a:buNone/>
              <a:defRPr/>
            </a:pPr>
            <a:r>
              <a:rPr lang="en-US" altLang="zh-CN" dirty="0">
                <a:cs typeface="+mn-cs"/>
              </a:rPr>
              <a:t>2017</a:t>
            </a:r>
            <a:r>
              <a:rPr lang="zh-CN" altLang="en-US" dirty="0">
                <a:cs typeface="+mn-cs"/>
              </a:rPr>
              <a:t>年全国卷每个版块的考点进行频率热点整理</a:t>
            </a:r>
          </a:p>
          <a:p>
            <a:pPr fontAlgn="auto">
              <a:spcAft>
                <a:spcPts val="0"/>
              </a:spcAft>
              <a:buFont typeface="Arial" panose="020B0604020202020204" pitchFamily="34" charset="0"/>
              <a:buNone/>
              <a:defRPr/>
            </a:pPr>
            <a:endParaRPr lang="zh-CN" altLang="en-US" dirty="0">
              <a:cs typeface="+mn-cs"/>
            </a:endParaRPr>
          </a:p>
        </p:txBody>
      </p:sp>
      <p:sp>
        <p:nvSpPr>
          <p:cNvPr id="240643" name="文本框 7"/>
          <p:cNvSpPr txBox="1">
            <a:spLocks noChangeArrowheads="1"/>
          </p:cNvSpPr>
          <p:nvPr/>
        </p:nvSpPr>
        <p:spPr bwMode="auto">
          <a:xfrm>
            <a:off x="10526713" y="1485900"/>
            <a:ext cx="492125" cy="4206875"/>
          </a:xfrm>
          <a:prstGeom prst="rect">
            <a:avLst/>
          </a:prstGeom>
          <a:solidFill>
            <a:srgbClr val="1273A3"/>
          </a:solidFill>
          <a:ln w="9525">
            <a:noFill/>
            <a:miter lim="800000"/>
            <a:headEnd/>
            <a:tailEnd/>
          </a:ln>
        </p:spPr>
        <p:txBody>
          <a:bodyPr vert="eaVert">
            <a:spAutoFit/>
          </a:bodyPr>
          <a:lstStyle/>
          <a:p>
            <a:pPr algn="ctr"/>
            <a:r>
              <a:rPr lang="en-US" altLang="zh-CN" sz="2000" b="1">
                <a:solidFill>
                  <a:schemeClr val="bg1"/>
                </a:solidFill>
                <a:latin typeface="微软雅黑"/>
                <a:ea typeface="微软雅黑"/>
                <a:cs typeface="微软雅黑"/>
              </a:rPr>
              <a:t>2017</a:t>
            </a:r>
            <a:r>
              <a:rPr lang="zh-CN" altLang="en-US" sz="2000" b="1">
                <a:solidFill>
                  <a:schemeClr val="bg1"/>
                </a:solidFill>
                <a:latin typeface="微软雅黑"/>
                <a:ea typeface="微软雅黑"/>
                <a:cs typeface="微软雅黑"/>
              </a:rPr>
              <a:t>年全国新课程甲乙卷试题分布</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1000"/>
                                        <p:tgtEl>
                                          <p:spTgt spid="4">
                                            <p:txEl>
                                              <p:pRg st="2" end="2"/>
                                            </p:txEl>
                                          </p:spTgt>
                                        </p:tgtEl>
                                      </p:cBhvr>
                                    </p:animEffect>
                                    <p:anim calcmode="lin" valueType="num">
                                      <p:cBhvr>
                                        <p:cTn id="1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1000"/>
                                        <p:tgtEl>
                                          <p:spTgt spid="4">
                                            <p:txEl>
                                              <p:pRg st="3" end="3"/>
                                            </p:txEl>
                                          </p:spTgt>
                                        </p:tgtEl>
                                      </p:cBhvr>
                                    </p:animEffect>
                                    <p:anim calcmode="lin" valueType="num">
                                      <p:cBhvr>
                                        <p:cTn id="2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1000"/>
                                        <p:tgtEl>
                                          <p:spTgt spid="4">
                                            <p:txEl>
                                              <p:pRg st="4" end="4"/>
                                            </p:txEl>
                                          </p:spTgt>
                                        </p:tgtEl>
                                      </p:cBhvr>
                                    </p:animEffect>
                                    <p:anim calcmode="lin" valueType="num">
                                      <p:cBhvr>
                                        <p:cTn id="2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fade">
                                      <p:cBhvr>
                                        <p:cTn id="31" dur="1000"/>
                                        <p:tgtEl>
                                          <p:spTgt spid="4">
                                            <p:txEl>
                                              <p:pRg st="5" end="5"/>
                                            </p:txEl>
                                          </p:spTgt>
                                        </p:tgtEl>
                                      </p:cBhvr>
                                    </p:animEffect>
                                    <p:anim calcmode="lin" valueType="num">
                                      <p:cBhvr>
                                        <p:cTn id="32"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1000"/>
                                        <p:tgtEl>
                                          <p:spTgt spid="4">
                                            <p:txEl>
                                              <p:pRg st="6" end="6"/>
                                            </p:txEl>
                                          </p:spTgt>
                                        </p:tgtEl>
                                      </p:cBhvr>
                                    </p:animEffect>
                                    <p:anim calcmode="lin" valueType="num">
                                      <p:cBhvr>
                                        <p:cTn id="38"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Effect transition="in" filter="fade">
                                      <p:cBhvr>
                                        <p:cTn id="43" dur="1000"/>
                                        <p:tgtEl>
                                          <p:spTgt spid="4">
                                            <p:txEl>
                                              <p:pRg st="7" end="7"/>
                                            </p:txEl>
                                          </p:spTgt>
                                        </p:tgtEl>
                                      </p:cBhvr>
                                    </p:animEffect>
                                    <p:anim calcmode="lin" valueType="num">
                                      <p:cBhvr>
                                        <p:cTn id="44"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nodeType="after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Effect transition="in" filter="fade">
                                      <p:cBhvr>
                                        <p:cTn id="49" dur="1000"/>
                                        <p:tgtEl>
                                          <p:spTgt spid="4">
                                            <p:txEl>
                                              <p:pRg st="8" end="8"/>
                                            </p:txEl>
                                          </p:spTgt>
                                        </p:tgtEl>
                                      </p:cBhvr>
                                    </p:animEffect>
                                    <p:anim calcmode="lin" valueType="num">
                                      <p:cBhvr>
                                        <p:cTn id="50"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内容占位符 2"/>
          <p:cNvSpPr txBox="1">
            <a:spLocks/>
          </p:cNvSpPr>
          <p:nvPr/>
        </p:nvSpPr>
        <p:spPr bwMode="auto">
          <a:xfrm>
            <a:off x="0" y="1225550"/>
            <a:ext cx="10093325" cy="5543550"/>
          </a:xfrm>
          <a:prstGeom prst="rect">
            <a:avLst/>
          </a:prstGeom>
          <a:noFill/>
          <a:ln w="9525">
            <a:noFill/>
            <a:miter lim="800000"/>
            <a:headEnd/>
            <a:tailEnd/>
          </a:ln>
        </p:spPr>
        <p:txBody>
          <a:bodyPr lIns="68580" tIns="34290" rIns="68580" bIns="34290"/>
          <a:lstStyle/>
          <a:p>
            <a:pPr marL="336550" indent="-336550" algn="just" defTabSz="684213" eaLnBrk="0" hangingPunct="0">
              <a:spcBef>
                <a:spcPts val="1275"/>
              </a:spcBef>
              <a:buClr>
                <a:srgbClr val="1273A3"/>
              </a:buClr>
              <a:buSzPct val="60000"/>
              <a:buFont typeface="Wingdings" pitchFamily="2" charset="2"/>
              <a:buChar char="u"/>
            </a:pPr>
            <a:r>
              <a:rPr lang="zh-CN" altLang="en-US" sz="2400">
                <a:ea typeface="微软雅黑"/>
                <a:cs typeface="微软雅黑"/>
              </a:rPr>
              <a:t>先秦秦汉</a:t>
            </a:r>
            <a:r>
              <a:rPr lang="zh-CN" altLang="zh-CN" sz="2400">
                <a:ea typeface="微软雅黑"/>
                <a:cs typeface="微软雅黑"/>
              </a:rPr>
              <a:t>：</a:t>
            </a:r>
            <a:r>
              <a:rPr lang="zh-CN" altLang="en-US" sz="2400" u="sng">
                <a:ea typeface="微软雅黑"/>
                <a:cs typeface="微软雅黑"/>
              </a:rPr>
              <a:t>宗法分封</a:t>
            </a:r>
            <a:r>
              <a:rPr lang="en-US" altLang="zh-CN" sz="2400" u="sng">
                <a:ea typeface="微软雅黑"/>
                <a:cs typeface="微软雅黑"/>
              </a:rPr>
              <a:t>8</a:t>
            </a:r>
            <a:r>
              <a:rPr lang="zh-CN" altLang="en-US" sz="2400" u="sng">
                <a:ea typeface="微软雅黑"/>
                <a:cs typeface="微软雅黑"/>
              </a:rPr>
              <a:t>、儒与史</a:t>
            </a:r>
            <a:r>
              <a:rPr lang="en-US" altLang="zh-CN" sz="2400" u="sng">
                <a:ea typeface="微软雅黑"/>
                <a:cs typeface="微软雅黑"/>
              </a:rPr>
              <a:t>7</a:t>
            </a:r>
            <a:r>
              <a:rPr lang="zh-CN" altLang="en-US" sz="2400" u="sng">
                <a:ea typeface="微软雅黑"/>
                <a:cs typeface="微软雅黑"/>
              </a:rPr>
              <a:t>、郡县集权</a:t>
            </a:r>
            <a:r>
              <a:rPr lang="en-US" altLang="zh-CN" sz="2400" u="sng">
                <a:ea typeface="微软雅黑"/>
                <a:cs typeface="微软雅黑"/>
              </a:rPr>
              <a:t>5</a:t>
            </a:r>
            <a:r>
              <a:rPr lang="zh-CN" altLang="en-US" sz="2400" u="sng">
                <a:ea typeface="微软雅黑"/>
                <a:cs typeface="微软雅黑"/>
              </a:rPr>
              <a:t>、农耕</a:t>
            </a:r>
            <a:r>
              <a:rPr lang="en-US" altLang="zh-CN" sz="2400" u="sng">
                <a:ea typeface="微软雅黑"/>
                <a:cs typeface="微软雅黑"/>
              </a:rPr>
              <a:t>5</a:t>
            </a:r>
            <a:r>
              <a:rPr lang="zh-CN" altLang="en-US" sz="2400" u="sng">
                <a:ea typeface="微软雅黑"/>
                <a:cs typeface="微软雅黑"/>
              </a:rPr>
              <a:t>商贸</a:t>
            </a:r>
            <a:r>
              <a:rPr lang="en-US" altLang="zh-CN" sz="2400" u="sng">
                <a:ea typeface="微软雅黑"/>
                <a:cs typeface="微软雅黑"/>
              </a:rPr>
              <a:t>1  </a:t>
            </a:r>
          </a:p>
          <a:p>
            <a:pPr marL="336550" indent="-336550" algn="just" defTabSz="684213" eaLnBrk="0" hangingPunct="0">
              <a:spcBef>
                <a:spcPts val="1275"/>
              </a:spcBef>
              <a:buClr>
                <a:srgbClr val="1273A3"/>
              </a:buClr>
              <a:buSzPct val="60000"/>
              <a:buFont typeface="Wingdings" pitchFamily="2" charset="2"/>
              <a:buChar char="u"/>
            </a:pPr>
            <a:r>
              <a:rPr lang="zh-CN" altLang="en-US" sz="2400">
                <a:ea typeface="微软雅黑"/>
                <a:cs typeface="微软雅黑"/>
              </a:rPr>
              <a:t>魏晋唐宋</a:t>
            </a:r>
            <a:r>
              <a:rPr lang="zh-CN" altLang="zh-CN" sz="2400">
                <a:ea typeface="微软雅黑"/>
                <a:cs typeface="微软雅黑"/>
              </a:rPr>
              <a:t>：</a:t>
            </a:r>
            <a:r>
              <a:rPr lang="zh-CN" altLang="en-US" sz="2400" u="sng">
                <a:ea typeface="微软雅黑"/>
                <a:cs typeface="微软雅黑"/>
              </a:rPr>
              <a:t>儒学</a:t>
            </a:r>
            <a:r>
              <a:rPr lang="en-US" altLang="zh-CN" sz="2400" u="sng">
                <a:ea typeface="微软雅黑"/>
                <a:cs typeface="微软雅黑"/>
              </a:rPr>
              <a:t>6</a:t>
            </a:r>
            <a:r>
              <a:rPr lang="zh-CN" altLang="en-US" sz="2400" u="sng">
                <a:ea typeface="微软雅黑"/>
                <a:cs typeface="微软雅黑"/>
              </a:rPr>
              <a:t>、文化与史</a:t>
            </a:r>
            <a:r>
              <a:rPr lang="en-US" altLang="zh-CN" sz="2400" u="sng">
                <a:ea typeface="微软雅黑"/>
                <a:cs typeface="微软雅黑"/>
              </a:rPr>
              <a:t>6</a:t>
            </a:r>
            <a:r>
              <a:rPr lang="zh-CN" altLang="en-US" sz="2400" u="sng">
                <a:ea typeface="微软雅黑"/>
                <a:cs typeface="微软雅黑"/>
              </a:rPr>
              <a:t>、商品经济</a:t>
            </a:r>
            <a:r>
              <a:rPr lang="en-US" altLang="zh-CN" sz="2400" u="sng">
                <a:ea typeface="微软雅黑"/>
                <a:cs typeface="微软雅黑"/>
              </a:rPr>
              <a:t>5</a:t>
            </a:r>
            <a:r>
              <a:rPr lang="zh-CN" altLang="en-US" sz="2400" u="sng">
                <a:ea typeface="微软雅黑"/>
                <a:cs typeface="微软雅黑"/>
              </a:rPr>
              <a:t>、农耕</a:t>
            </a:r>
            <a:r>
              <a:rPr lang="en-US" altLang="zh-CN" sz="2400" u="sng">
                <a:ea typeface="微软雅黑"/>
                <a:cs typeface="微软雅黑"/>
              </a:rPr>
              <a:t>4</a:t>
            </a:r>
          </a:p>
          <a:p>
            <a:pPr marL="336550" indent="-336550" algn="just" defTabSz="684213" eaLnBrk="0" hangingPunct="0">
              <a:spcBef>
                <a:spcPts val="1275"/>
              </a:spcBef>
              <a:buClr>
                <a:srgbClr val="1273A3"/>
              </a:buClr>
              <a:buSzPct val="60000"/>
              <a:buFont typeface="Wingdings" pitchFamily="2" charset="2"/>
              <a:buChar char="u"/>
            </a:pPr>
            <a:r>
              <a:rPr lang="zh-CN" altLang="en-US" sz="2400">
                <a:ea typeface="微软雅黑"/>
                <a:cs typeface="微软雅黑"/>
              </a:rPr>
              <a:t>明朝清朝</a:t>
            </a:r>
            <a:r>
              <a:rPr lang="zh-CN" altLang="zh-CN" sz="2400">
                <a:ea typeface="微软雅黑"/>
                <a:cs typeface="微软雅黑"/>
              </a:rPr>
              <a:t>：</a:t>
            </a:r>
            <a:r>
              <a:rPr lang="zh-CN" altLang="en-US" sz="2400" u="sng">
                <a:ea typeface="微软雅黑"/>
                <a:cs typeface="微软雅黑"/>
              </a:rPr>
              <a:t>商品经济</a:t>
            </a:r>
            <a:r>
              <a:rPr lang="en-US" altLang="zh-CN" sz="2400" u="sng">
                <a:ea typeface="微软雅黑"/>
                <a:cs typeface="微软雅黑"/>
              </a:rPr>
              <a:t>8</a:t>
            </a:r>
            <a:r>
              <a:rPr lang="zh-CN" altLang="en-US" sz="2400" u="sng">
                <a:ea typeface="微软雅黑"/>
                <a:cs typeface="微软雅黑"/>
              </a:rPr>
              <a:t>、</a:t>
            </a:r>
            <a:r>
              <a:rPr lang="en-US" altLang="zh-CN" sz="2400" u="sng">
                <a:ea typeface="微软雅黑"/>
                <a:cs typeface="微软雅黑"/>
              </a:rPr>
              <a:t> </a:t>
            </a:r>
            <a:r>
              <a:rPr lang="zh-CN" altLang="en-US" sz="2400" u="sng">
                <a:ea typeface="微软雅黑"/>
                <a:cs typeface="微软雅黑"/>
              </a:rPr>
              <a:t>专制集权</a:t>
            </a:r>
            <a:r>
              <a:rPr lang="en-US" altLang="zh-CN" sz="2400" u="sng">
                <a:ea typeface="微软雅黑"/>
                <a:cs typeface="微软雅黑"/>
              </a:rPr>
              <a:t>6</a:t>
            </a:r>
            <a:r>
              <a:rPr lang="zh-CN" altLang="en-US" sz="2400" u="sng">
                <a:ea typeface="微软雅黑"/>
                <a:cs typeface="微软雅黑"/>
              </a:rPr>
              <a:t>、理学与市民文化</a:t>
            </a:r>
            <a:r>
              <a:rPr lang="en-US" altLang="zh-CN" sz="2400" u="sng">
                <a:ea typeface="微软雅黑"/>
                <a:cs typeface="微软雅黑"/>
              </a:rPr>
              <a:t>5</a:t>
            </a:r>
          </a:p>
          <a:p>
            <a:pPr marL="336550" indent="-336550" algn="just" defTabSz="684213" eaLnBrk="0" hangingPunct="0">
              <a:spcBef>
                <a:spcPts val="1275"/>
              </a:spcBef>
              <a:buClr>
                <a:srgbClr val="1273A3"/>
              </a:buClr>
              <a:buSzPct val="60000"/>
              <a:buFont typeface="Wingdings" pitchFamily="2" charset="2"/>
              <a:buChar char="u"/>
            </a:pPr>
            <a:r>
              <a:rPr lang="zh-CN" altLang="en-US" sz="2400">
                <a:ea typeface="微软雅黑"/>
                <a:cs typeface="微软雅黑"/>
              </a:rPr>
              <a:t>晚   清</a:t>
            </a:r>
            <a:r>
              <a:rPr lang="zh-CN" altLang="zh-CN" sz="2400">
                <a:ea typeface="微软雅黑"/>
                <a:cs typeface="微软雅黑"/>
              </a:rPr>
              <a:t>：</a:t>
            </a:r>
            <a:r>
              <a:rPr lang="en-US" altLang="zh-CN" sz="2400" u="sng">
                <a:ea typeface="微软雅黑"/>
                <a:cs typeface="微软雅黑"/>
              </a:rPr>
              <a:t> </a:t>
            </a:r>
            <a:r>
              <a:rPr lang="zh-CN" altLang="en-US" sz="2400" u="sng">
                <a:ea typeface="微软雅黑"/>
                <a:cs typeface="微软雅黑"/>
              </a:rPr>
              <a:t>外贸与外交</a:t>
            </a:r>
            <a:r>
              <a:rPr lang="en-US" altLang="zh-CN" sz="2400" u="sng">
                <a:ea typeface="微软雅黑"/>
                <a:cs typeface="微软雅黑"/>
              </a:rPr>
              <a:t>8</a:t>
            </a:r>
            <a:r>
              <a:rPr lang="zh-CN" altLang="en-US" sz="2400" u="sng">
                <a:ea typeface="微软雅黑"/>
                <a:cs typeface="微软雅黑"/>
              </a:rPr>
              <a:t>、维新</a:t>
            </a:r>
            <a:r>
              <a:rPr lang="en-US" altLang="zh-CN" sz="2400" u="sng">
                <a:ea typeface="微软雅黑"/>
                <a:cs typeface="微软雅黑"/>
              </a:rPr>
              <a:t>7</a:t>
            </a:r>
            <a:r>
              <a:rPr lang="zh-CN" altLang="en-US" sz="2400" u="sng">
                <a:ea typeface="微软雅黑"/>
                <a:cs typeface="微软雅黑"/>
              </a:rPr>
              <a:t>、洋务</a:t>
            </a:r>
            <a:r>
              <a:rPr lang="en-US" altLang="zh-CN" sz="2400" u="sng">
                <a:ea typeface="微软雅黑"/>
                <a:cs typeface="微软雅黑"/>
              </a:rPr>
              <a:t>5</a:t>
            </a:r>
            <a:r>
              <a:rPr lang="zh-CN" altLang="en-US" sz="2400" u="sng">
                <a:ea typeface="微软雅黑"/>
                <a:cs typeface="微软雅黑"/>
              </a:rPr>
              <a:t>、政治</a:t>
            </a:r>
            <a:r>
              <a:rPr lang="en-US" altLang="zh-CN" sz="2400" u="sng">
                <a:ea typeface="微软雅黑"/>
                <a:cs typeface="微软雅黑"/>
              </a:rPr>
              <a:t>2</a:t>
            </a:r>
            <a:endParaRPr lang="zh-CN" altLang="zh-CN" sz="2400">
              <a:ea typeface="微软雅黑"/>
              <a:cs typeface="微软雅黑"/>
            </a:endParaRPr>
          </a:p>
          <a:p>
            <a:pPr marL="336550" indent="-336550" algn="just" defTabSz="684213" eaLnBrk="0" hangingPunct="0">
              <a:spcBef>
                <a:spcPts val="1275"/>
              </a:spcBef>
              <a:buClr>
                <a:srgbClr val="1273A3"/>
              </a:buClr>
              <a:buSzPct val="60000"/>
              <a:buFont typeface="Wingdings" pitchFamily="2" charset="2"/>
              <a:buChar char="u"/>
            </a:pPr>
            <a:r>
              <a:rPr lang="zh-CN" altLang="en-US" sz="2400">
                <a:ea typeface="微软雅黑"/>
                <a:cs typeface="微软雅黑"/>
              </a:rPr>
              <a:t>民   国</a:t>
            </a:r>
            <a:r>
              <a:rPr lang="zh-CN" altLang="zh-CN" sz="2400">
                <a:ea typeface="微软雅黑"/>
                <a:cs typeface="微软雅黑"/>
              </a:rPr>
              <a:t>：</a:t>
            </a:r>
            <a:r>
              <a:rPr lang="zh-CN" altLang="en-US" sz="2400" u="sng">
                <a:ea typeface="微软雅黑"/>
                <a:cs typeface="微软雅黑"/>
              </a:rPr>
              <a:t>抗日战争</a:t>
            </a:r>
            <a:r>
              <a:rPr lang="en-US" altLang="zh-CN" sz="2400" u="sng">
                <a:ea typeface="微软雅黑"/>
                <a:cs typeface="微软雅黑"/>
              </a:rPr>
              <a:t>10</a:t>
            </a:r>
            <a:r>
              <a:rPr lang="zh-CN" altLang="en-US" sz="2400" u="sng">
                <a:ea typeface="微软雅黑"/>
                <a:cs typeface="微软雅黑"/>
              </a:rPr>
              <a:t>、</a:t>
            </a:r>
            <a:r>
              <a:rPr lang="en-US" altLang="zh-CN" sz="2400" u="sng">
                <a:ea typeface="微软雅黑"/>
                <a:cs typeface="微软雅黑"/>
              </a:rPr>
              <a:t>20</a:t>
            </a:r>
            <a:r>
              <a:rPr lang="zh-CN" altLang="en-US" sz="2400" u="sng">
                <a:ea typeface="微软雅黑"/>
                <a:cs typeface="微软雅黑"/>
              </a:rPr>
              <a:t>年代政治</a:t>
            </a:r>
            <a:r>
              <a:rPr lang="en-US" altLang="zh-CN" sz="2400" u="sng">
                <a:ea typeface="微软雅黑"/>
                <a:cs typeface="微软雅黑"/>
              </a:rPr>
              <a:t>5</a:t>
            </a:r>
            <a:r>
              <a:rPr lang="zh-CN" altLang="en-US" sz="2400" u="sng">
                <a:ea typeface="微软雅黑"/>
                <a:cs typeface="微软雅黑"/>
              </a:rPr>
              <a:t>、时尚</a:t>
            </a:r>
            <a:r>
              <a:rPr lang="en-US" altLang="zh-CN" sz="2400" u="sng">
                <a:ea typeface="微软雅黑"/>
                <a:cs typeface="微软雅黑"/>
              </a:rPr>
              <a:t>4</a:t>
            </a:r>
            <a:r>
              <a:rPr lang="zh-CN" altLang="en-US" sz="2400" u="sng">
                <a:ea typeface="微软雅黑"/>
                <a:cs typeface="微软雅黑"/>
              </a:rPr>
              <a:t>、解放</a:t>
            </a:r>
            <a:r>
              <a:rPr lang="en-US" altLang="zh-CN" sz="2400" u="sng">
                <a:ea typeface="微软雅黑"/>
                <a:cs typeface="微软雅黑"/>
              </a:rPr>
              <a:t>1</a:t>
            </a:r>
          </a:p>
          <a:p>
            <a:pPr marL="336550" indent="-336550" algn="just" defTabSz="684213" eaLnBrk="0" hangingPunct="0">
              <a:spcBef>
                <a:spcPts val="1275"/>
              </a:spcBef>
              <a:buClr>
                <a:srgbClr val="1273A3"/>
              </a:buClr>
              <a:buSzPct val="60000"/>
              <a:buFont typeface="Wingdings" pitchFamily="2" charset="2"/>
              <a:buChar char="u"/>
            </a:pPr>
            <a:r>
              <a:rPr lang="zh-CN" altLang="en-US" sz="2400">
                <a:ea typeface="微软雅黑"/>
                <a:cs typeface="微软雅黑"/>
              </a:rPr>
              <a:t>共和国</a:t>
            </a:r>
            <a:r>
              <a:rPr lang="zh-CN" altLang="zh-CN" sz="2400">
                <a:ea typeface="微软雅黑"/>
                <a:cs typeface="微软雅黑"/>
              </a:rPr>
              <a:t>：</a:t>
            </a:r>
            <a:r>
              <a:rPr lang="zh-CN" altLang="en-US" sz="2400" u="sng">
                <a:ea typeface="微软雅黑"/>
                <a:cs typeface="微软雅黑"/>
              </a:rPr>
              <a:t>一五二五计划</a:t>
            </a:r>
            <a:r>
              <a:rPr lang="en-US" altLang="zh-CN" sz="2400" u="sng">
                <a:ea typeface="微软雅黑"/>
                <a:cs typeface="微软雅黑"/>
              </a:rPr>
              <a:t>8</a:t>
            </a:r>
            <a:r>
              <a:rPr lang="zh-CN" altLang="en-US" sz="2400" u="sng">
                <a:ea typeface="微软雅黑"/>
                <a:cs typeface="微软雅黑"/>
              </a:rPr>
              <a:t>、改革</a:t>
            </a:r>
            <a:r>
              <a:rPr lang="en-US" altLang="zh-CN" sz="2400" u="sng">
                <a:ea typeface="微软雅黑"/>
                <a:cs typeface="微软雅黑"/>
              </a:rPr>
              <a:t>4</a:t>
            </a:r>
            <a:r>
              <a:rPr lang="zh-CN" altLang="en-US" sz="2400" u="sng">
                <a:ea typeface="微软雅黑"/>
                <a:cs typeface="微软雅黑"/>
              </a:rPr>
              <a:t>、教育艺术</a:t>
            </a:r>
            <a:r>
              <a:rPr lang="en-US" altLang="zh-CN" sz="2400" u="sng">
                <a:ea typeface="微软雅黑"/>
                <a:cs typeface="微软雅黑"/>
              </a:rPr>
              <a:t>4</a:t>
            </a:r>
          </a:p>
          <a:p>
            <a:pPr marL="336550" indent="-336550" algn="just" defTabSz="684213" eaLnBrk="0" hangingPunct="0">
              <a:spcBef>
                <a:spcPts val="1275"/>
              </a:spcBef>
              <a:buClr>
                <a:srgbClr val="1273A3"/>
              </a:buClr>
              <a:buSzPct val="60000"/>
              <a:buFont typeface="Wingdings" pitchFamily="2" charset="2"/>
              <a:buChar char="u"/>
            </a:pPr>
            <a:r>
              <a:rPr lang="zh-CN" altLang="en-US" sz="2400">
                <a:ea typeface="微软雅黑"/>
                <a:cs typeface="微软雅黑"/>
              </a:rPr>
              <a:t>世界古代</a:t>
            </a:r>
            <a:r>
              <a:rPr lang="zh-CN" altLang="zh-CN" sz="2400">
                <a:ea typeface="微软雅黑"/>
                <a:cs typeface="微软雅黑"/>
              </a:rPr>
              <a:t>史：</a:t>
            </a:r>
            <a:r>
              <a:rPr lang="zh-CN" altLang="en-US" sz="2400" u="sng">
                <a:ea typeface="微软雅黑"/>
                <a:cs typeface="微软雅黑"/>
              </a:rPr>
              <a:t>法律</a:t>
            </a:r>
            <a:r>
              <a:rPr lang="en-US" altLang="zh-CN" sz="2400" u="sng">
                <a:ea typeface="微软雅黑"/>
                <a:cs typeface="微软雅黑"/>
              </a:rPr>
              <a:t>7</a:t>
            </a:r>
            <a:r>
              <a:rPr lang="zh-CN" altLang="en-US" sz="2400" u="sng">
                <a:ea typeface="微软雅黑"/>
                <a:cs typeface="微软雅黑"/>
              </a:rPr>
              <a:t>、民主政治</a:t>
            </a:r>
            <a:r>
              <a:rPr lang="en-US" altLang="zh-CN" sz="2400" u="sng">
                <a:ea typeface="微软雅黑"/>
                <a:cs typeface="微软雅黑"/>
              </a:rPr>
              <a:t>4</a:t>
            </a:r>
            <a:r>
              <a:rPr lang="zh-CN" altLang="en-US" sz="2400" u="sng">
                <a:ea typeface="微软雅黑"/>
                <a:cs typeface="微软雅黑"/>
              </a:rPr>
              <a:t>、人文</a:t>
            </a:r>
            <a:r>
              <a:rPr lang="en-US" altLang="zh-CN" sz="2400" u="sng">
                <a:ea typeface="微软雅黑"/>
                <a:cs typeface="微软雅黑"/>
              </a:rPr>
              <a:t>3</a:t>
            </a:r>
          </a:p>
          <a:p>
            <a:pPr marL="336550" indent="-336550" algn="just" defTabSz="684213" eaLnBrk="0" hangingPunct="0">
              <a:spcBef>
                <a:spcPts val="1275"/>
              </a:spcBef>
              <a:buClr>
                <a:srgbClr val="1273A3"/>
              </a:buClr>
              <a:buSzPct val="60000"/>
              <a:buFont typeface="Wingdings" pitchFamily="2" charset="2"/>
              <a:buChar char="u"/>
            </a:pPr>
            <a:r>
              <a:rPr lang="zh-CN" altLang="en-US" sz="2400">
                <a:ea typeface="微软雅黑"/>
                <a:cs typeface="微软雅黑"/>
              </a:rPr>
              <a:t>世界近代史</a:t>
            </a:r>
            <a:r>
              <a:rPr lang="zh-CN" altLang="zh-CN" sz="2400">
                <a:ea typeface="微软雅黑"/>
                <a:cs typeface="微软雅黑"/>
              </a:rPr>
              <a:t>：</a:t>
            </a:r>
            <a:r>
              <a:rPr lang="zh-CN" altLang="en-US" sz="2400" u="sng">
                <a:ea typeface="微软雅黑"/>
                <a:cs typeface="微软雅黑"/>
              </a:rPr>
              <a:t>宪政</a:t>
            </a:r>
            <a:r>
              <a:rPr lang="en-US" altLang="zh-CN" sz="2400" u="sng">
                <a:ea typeface="微软雅黑"/>
                <a:cs typeface="微软雅黑"/>
              </a:rPr>
              <a:t>10</a:t>
            </a:r>
            <a:r>
              <a:rPr lang="zh-CN" altLang="en-US" sz="2400" u="sng">
                <a:ea typeface="微软雅黑"/>
                <a:cs typeface="微软雅黑"/>
              </a:rPr>
              <a:t>、工业化</a:t>
            </a:r>
            <a:r>
              <a:rPr lang="en-US" altLang="zh-CN" sz="2400" u="sng">
                <a:ea typeface="微软雅黑"/>
                <a:cs typeface="微软雅黑"/>
              </a:rPr>
              <a:t>7</a:t>
            </a:r>
            <a:r>
              <a:rPr lang="zh-CN" altLang="en-US" sz="2400" u="sng">
                <a:ea typeface="微软雅黑"/>
                <a:cs typeface="微软雅黑"/>
              </a:rPr>
              <a:t>、科技</a:t>
            </a:r>
            <a:r>
              <a:rPr lang="en-US" altLang="zh-CN" sz="2400" u="sng">
                <a:ea typeface="微软雅黑"/>
                <a:cs typeface="微软雅黑"/>
              </a:rPr>
              <a:t>2</a:t>
            </a:r>
            <a:r>
              <a:rPr lang="zh-CN" altLang="en-US" sz="2400" u="sng">
                <a:ea typeface="微软雅黑"/>
                <a:cs typeface="微软雅黑"/>
              </a:rPr>
              <a:t>、公社</a:t>
            </a:r>
            <a:r>
              <a:rPr lang="en-US" altLang="zh-CN" sz="2400" u="sng">
                <a:ea typeface="微软雅黑"/>
                <a:cs typeface="微软雅黑"/>
              </a:rPr>
              <a:t>1</a:t>
            </a:r>
            <a:r>
              <a:rPr lang="zh-CN" altLang="en-US" sz="2400" u="sng">
                <a:ea typeface="微软雅黑"/>
                <a:cs typeface="微软雅黑"/>
              </a:rPr>
              <a:t>、萌芽</a:t>
            </a:r>
            <a:r>
              <a:rPr lang="en-US" altLang="zh-CN" sz="2400" u="sng">
                <a:ea typeface="微软雅黑"/>
                <a:cs typeface="微软雅黑"/>
              </a:rPr>
              <a:t>1   </a:t>
            </a:r>
            <a:endParaRPr lang="en-US" altLang="zh-CN" sz="2400">
              <a:ea typeface="微软雅黑"/>
              <a:cs typeface="微软雅黑"/>
            </a:endParaRPr>
          </a:p>
          <a:p>
            <a:pPr marL="336550" indent="-336550" algn="just" defTabSz="684213" eaLnBrk="0" hangingPunct="0">
              <a:spcBef>
                <a:spcPts val="1275"/>
              </a:spcBef>
              <a:buClr>
                <a:srgbClr val="1273A3"/>
              </a:buClr>
              <a:buSzPct val="60000"/>
              <a:buFont typeface="Wingdings" pitchFamily="2" charset="2"/>
              <a:buChar char="u"/>
            </a:pPr>
            <a:r>
              <a:rPr lang="zh-CN" altLang="en-US" sz="2400">
                <a:ea typeface="微软雅黑"/>
                <a:cs typeface="微软雅黑"/>
              </a:rPr>
              <a:t>世界现代史</a:t>
            </a:r>
            <a:r>
              <a:rPr lang="zh-CN" altLang="zh-CN" sz="2400">
                <a:ea typeface="微软雅黑"/>
                <a:cs typeface="微软雅黑"/>
              </a:rPr>
              <a:t>：</a:t>
            </a:r>
            <a:r>
              <a:rPr lang="zh-CN" altLang="en-US" sz="2400" u="sng">
                <a:ea typeface="微软雅黑"/>
                <a:cs typeface="微软雅黑"/>
              </a:rPr>
              <a:t>苏联</a:t>
            </a:r>
            <a:r>
              <a:rPr lang="en-US" altLang="zh-CN" sz="2400" u="sng">
                <a:ea typeface="微软雅黑"/>
                <a:cs typeface="微软雅黑"/>
              </a:rPr>
              <a:t>9</a:t>
            </a:r>
            <a:r>
              <a:rPr lang="zh-CN" altLang="en-US" sz="2400" u="sng">
                <a:ea typeface="微软雅黑"/>
                <a:cs typeface="微软雅黑"/>
              </a:rPr>
              <a:t>、全球化</a:t>
            </a:r>
            <a:r>
              <a:rPr lang="en-US" altLang="zh-CN" sz="2400" u="sng">
                <a:ea typeface="微软雅黑"/>
                <a:cs typeface="微软雅黑"/>
              </a:rPr>
              <a:t>5</a:t>
            </a:r>
            <a:r>
              <a:rPr lang="zh-CN" altLang="en-US" sz="2400" u="sng">
                <a:ea typeface="微软雅黑"/>
                <a:cs typeface="微软雅黑"/>
              </a:rPr>
              <a:t>、欧盟</a:t>
            </a:r>
            <a:r>
              <a:rPr lang="en-US" altLang="zh-CN" sz="2400" u="sng">
                <a:ea typeface="微软雅黑"/>
                <a:cs typeface="微软雅黑"/>
              </a:rPr>
              <a:t>5</a:t>
            </a:r>
            <a:r>
              <a:rPr lang="zh-CN" altLang="en-US" sz="2400" u="sng">
                <a:ea typeface="微软雅黑"/>
                <a:cs typeface="微软雅黑"/>
              </a:rPr>
              <a:t>、国关</a:t>
            </a:r>
            <a:r>
              <a:rPr lang="en-US" altLang="zh-CN" sz="2400" u="sng">
                <a:ea typeface="微软雅黑"/>
                <a:cs typeface="微软雅黑"/>
              </a:rPr>
              <a:t>4</a:t>
            </a:r>
            <a:r>
              <a:rPr lang="zh-CN" altLang="en-US" sz="2400" u="sng">
                <a:ea typeface="微软雅黑"/>
                <a:cs typeface="微软雅黑"/>
              </a:rPr>
              <a:t>、新政</a:t>
            </a:r>
            <a:r>
              <a:rPr lang="en-US" altLang="zh-CN" sz="2400" u="sng">
                <a:ea typeface="微软雅黑"/>
                <a:cs typeface="微软雅黑"/>
              </a:rPr>
              <a:t>3</a:t>
            </a:r>
            <a:r>
              <a:rPr lang="zh-CN" altLang="en-US" sz="2400" u="sng">
                <a:ea typeface="微软雅黑"/>
                <a:cs typeface="微软雅黑"/>
              </a:rPr>
              <a:t>、史学</a:t>
            </a:r>
            <a:r>
              <a:rPr lang="en-US" altLang="zh-CN" sz="2400" u="sng">
                <a:ea typeface="微软雅黑"/>
                <a:cs typeface="微软雅黑"/>
              </a:rPr>
              <a:t>3</a:t>
            </a:r>
            <a:r>
              <a:rPr lang="zh-CN" altLang="en-US" sz="2400" u="sng">
                <a:ea typeface="微软雅黑"/>
                <a:cs typeface="微软雅黑"/>
              </a:rPr>
              <a:t>、宪政</a:t>
            </a:r>
            <a:r>
              <a:rPr lang="en-US" altLang="zh-CN" sz="2400" u="sng">
                <a:ea typeface="微软雅黑"/>
                <a:cs typeface="微软雅黑"/>
              </a:rPr>
              <a:t>2</a:t>
            </a:r>
            <a:r>
              <a:rPr lang="zh-CN" altLang="en-US" sz="2400" u="sng">
                <a:ea typeface="微软雅黑"/>
                <a:cs typeface="微软雅黑"/>
              </a:rPr>
              <a:t>、美术</a:t>
            </a:r>
            <a:r>
              <a:rPr lang="en-US" altLang="zh-CN" sz="2400" u="sng">
                <a:ea typeface="微软雅黑"/>
                <a:cs typeface="微软雅黑"/>
              </a:rPr>
              <a:t>1</a:t>
            </a:r>
          </a:p>
          <a:p>
            <a:pPr marL="336550" indent="-336550" algn="just" defTabSz="684213" eaLnBrk="0" hangingPunct="0">
              <a:spcBef>
                <a:spcPts val="1275"/>
              </a:spcBef>
              <a:buClr>
                <a:srgbClr val="1273A3"/>
              </a:buClr>
              <a:buSzPct val="60000"/>
              <a:buFont typeface="Wingdings" pitchFamily="2" charset="2"/>
              <a:buChar char="u"/>
            </a:pPr>
            <a:endParaRPr lang="zh-CN" altLang="en-US" sz="2400">
              <a:ea typeface="微软雅黑"/>
              <a:cs typeface="微软雅黑"/>
            </a:endParaRPr>
          </a:p>
        </p:txBody>
      </p:sp>
      <p:sp>
        <p:nvSpPr>
          <p:cNvPr id="5" name="矩形: 圆角 4">
            <a:extLst>
              <a:ext uri="{FF2B5EF4-FFF2-40B4-BE49-F238E27FC236}"/>
            </a:extLst>
          </p:cNvPr>
          <p:cNvSpPr/>
          <p:nvPr/>
        </p:nvSpPr>
        <p:spPr>
          <a:xfrm>
            <a:off x="8410575" y="1119188"/>
            <a:ext cx="1347788" cy="536575"/>
          </a:xfrm>
          <a:prstGeom prst="roundRect">
            <a:avLst/>
          </a:prstGeom>
          <a:solidFill>
            <a:schemeClr val="tx1"/>
          </a:solidFill>
          <a:ln w="12700" cap="flat" cmpd="sng" algn="ctr">
            <a:noFill/>
            <a:prstDash val="solid"/>
            <a:miter lim="800000"/>
          </a:ln>
          <a:effectLst/>
        </p:spPr>
        <p:txBody>
          <a:bodyPr anchor="ctr"/>
          <a:lstStyle/>
          <a:p>
            <a:pPr algn="ctr" defTabSz="648004" eaLnBrk="0" hangingPunct="0">
              <a:defRPr/>
            </a:pPr>
            <a:r>
              <a:rPr lang="zh-CN" altLang="en-US" sz="2000" kern="0" dirty="0">
                <a:solidFill>
                  <a:srgbClr val="FFFF00"/>
                </a:solidFill>
                <a:effectLst>
                  <a:outerShdw blurRad="38100" dist="38100" dir="2700000" algn="tl">
                    <a:srgbClr val="000000">
                      <a:alpha val="43137"/>
                    </a:srgbClr>
                  </a:outerShdw>
                </a:effectLst>
                <a:latin typeface="微软雅黑"/>
                <a:ea typeface="微软雅黑"/>
              </a:rPr>
              <a:t>地域商贸</a:t>
            </a:r>
          </a:p>
        </p:txBody>
      </p:sp>
      <p:sp>
        <p:nvSpPr>
          <p:cNvPr id="6" name="矩形: 圆角 5">
            <a:extLst>
              <a:ext uri="{FF2B5EF4-FFF2-40B4-BE49-F238E27FC236}"/>
            </a:extLst>
          </p:cNvPr>
          <p:cNvSpPr/>
          <p:nvPr/>
        </p:nvSpPr>
        <p:spPr>
          <a:xfrm>
            <a:off x="4740275" y="1589088"/>
            <a:ext cx="1346200" cy="536575"/>
          </a:xfrm>
          <a:prstGeom prst="roundRect">
            <a:avLst/>
          </a:prstGeom>
          <a:solidFill>
            <a:schemeClr val="tx1"/>
          </a:solidFill>
          <a:ln w="12700" cap="flat" cmpd="sng" algn="ctr">
            <a:noFill/>
            <a:prstDash val="solid"/>
            <a:miter lim="800000"/>
          </a:ln>
          <a:effectLst/>
        </p:spPr>
        <p:txBody>
          <a:bodyPr anchor="ctr"/>
          <a:lstStyle/>
          <a:p>
            <a:pPr algn="ctr" defTabSz="648004" eaLnBrk="0" hangingPunct="0">
              <a:defRPr/>
            </a:pPr>
            <a:r>
              <a:rPr lang="zh-CN" altLang="en-US" sz="2000" kern="0" dirty="0">
                <a:solidFill>
                  <a:srgbClr val="FFFFFF"/>
                </a:solidFill>
                <a:effectLst>
                  <a:outerShdw blurRad="38100" dist="38100" dir="2700000" algn="tl">
                    <a:srgbClr val="000000">
                      <a:alpha val="43137"/>
                    </a:srgbClr>
                  </a:outerShdw>
                </a:effectLst>
                <a:latin typeface="微软雅黑"/>
                <a:ea typeface="微软雅黑"/>
              </a:rPr>
              <a:t>官修史书</a:t>
            </a:r>
          </a:p>
        </p:txBody>
      </p:sp>
      <p:sp>
        <p:nvSpPr>
          <p:cNvPr id="7" name="矩形: 圆角 6">
            <a:extLst>
              <a:ext uri="{FF2B5EF4-FFF2-40B4-BE49-F238E27FC236}"/>
            </a:extLst>
          </p:cNvPr>
          <p:cNvSpPr/>
          <p:nvPr/>
        </p:nvSpPr>
        <p:spPr>
          <a:xfrm>
            <a:off x="6227763" y="1625600"/>
            <a:ext cx="1347787" cy="536575"/>
          </a:xfrm>
          <a:prstGeom prst="roundRect">
            <a:avLst/>
          </a:prstGeom>
          <a:solidFill>
            <a:schemeClr val="tx2">
              <a:lumMod val="90000"/>
              <a:lumOff val="10000"/>
            </a:schemeClr>
          </a:solidFill>
          <a:ln w="12700" cap="flat" cmpd="sng" algn="ctr">
            <a:noFill/>
            <a:prstDash val="solid"/>
            <a:miter lim="800000"/>
          </a:ln>
          <a:effectLst/>
        </p:spPr>
        <p:txBody>
          <a:bodyPr anchor="ctr"/>
          <a:lstStyle/>
          <a:p>
            <a:pPr algn="ctr" defTabSz="648004" eaLnBrk="0" hangingPunct="0">
              <a:defRPr/>
            </a:pPr>
            <a:r>
              <a:rPr lang="zh-CN" altLang="en-US" sz="2000" kern="0" dirty="0">
                <a:solidFill>
                  <a:srgbClr val="FFFF00"/>
                </a:solidFill>
                <a:effectLst>
                  <a:outerShdw blurRad="38100" dist="38100" dir="2700000" algn="tl">
                    <a:srgbClr val="000000">
                      <a:alpha val="43137"/>
                    </a:srgbClr>
                  </a:outerShdw>
                </a:effectLst>
                <a:latin typeface="微软雅黑"/>
                <a:ea typeface="微软雅黑"/>
              </a:rPr>
              <a:t>南方发展</a:t>
            </a:r>
          </a:p>
        </p:txBody>
      </p:sp>
      <p:sp>
        <p:nvSpPr>
          <p:cNvPr id="8" name="矩形: 圆角 7">
            <a:extLst>
              <a:ext uri="{FF2B5EF4-FFF2-40B4-BE49-F238E27FC236}"/>
            </a:extLst>
          </p:cNvPr>
          <p:cNvSpPr/>
          <p:nvPr/>
        </p:nvSpPr>
        <p:spPr>
          <a:xfrm>
            <a:off x="5237163" y="2182813"/>
            <a:ext cx="1347787" cy="536575"/>
          </a:xfrm>
          <a:prstGeom prst="roundRect">
            <a:avLst/>
          </a:prstGeom>
          <a:solidFill>
            <a:schemeClr val="tx2">
              <a:lumMod val="90000"/>
              <a:lumOff val="10000"/>
            </a:schemeClr>
          </a:solidFill>
          <a:ln w="12700" cap="flat" cmpd="sng" algn="ctr">
            <a:noFill/>
            <a:prstDash val="solid"/>
            <a:miter lim="800000"/>
          </a:ln>
          <a:effectLst/>
        </p:spPr>
        <p:txBody>
          <a:bodyPr anchor="ctr"/>
          <a:lstStyle/>
          <a:p>
            <a:pPr algn="ctr" defTabSz="648004" eaLnBrk="0" hangingPunct="0">
              <a:defRPr/>
            </a:pPr>
            <a:r>
              <a:rPr lang="zh-CN" altLang="en-US" sz="2000" kern="0" dirty="0">
                <a:solidFill>
                  <a:srgbClr val="FFFFFF"/>
                </a:solidFill>
                <a:effectLst>
                  <a:outerShdw blurRad="38100" dist="38100" dir="2700000" algn="tl">
                    <a:srgbClr val="000000">
                      <a:alpha val="43137"/>
                    </a:srgbClr>
                  </a:outerShdw>
                </a:effectLst>
                <a:latin typeface="微软雅黑"/>
                <a:ea typeface="微软雅黑"/>
              </a:rPr>
              <a:t>宦官干政</a:t>
            </a:r>
          </a:p>
        </p:txBody>
      </p:sp>
      <p:sp>
        <p:nvSpPr>
          <p:cNvPr id="9" name="矩形: 圆角 8">
            <a:extLst>
              <a:ext uri="{FF2B5EF4-FFF2-40B4-BE49-F238E27FC236}"/>
            </a:extLst>
          </p:cNvPr>
          <p:cNvSpPr/>
          <p:nvPr/>
        </p:nvSpPr>
        <p:spPr>
          <a:xfrm>
            <a:off x="5743575" y="2740025"/>
            <a:ext cx="1346200" cy="536575"/>
          </a:xfrm>
          <a:prstGeom prst="roundRect">
            <a:avLst/>
          </a:prstGeom>
          <a:solidFill>
            <a:schemeClr val="tx2">
              <a:lumMod val="90000"/>
              <a:lumOff val="10000"/>
            </a:schemeClr>
          </a:solidFill>
          <a:ln w="12700" cap="flat" cmpd="sng" algn="ctr">
            <a:noFill/>
            <a:prstDash val="solid"/>
            <a:miter lim="800000"/>
          </a:ln>
          <a:effectLst/>
        </p:spPr>
        <p:txBody>
          <a:bodyPr anchor="ctr"/>
          <a:lstStyle/>
          <a:p>
            <a:pPr algn="ctr" defTabSz="648004" eaLnBrk="0" hangingPunct="0">
              <a:defRPr/>
            </a:pPr>
            <a:r>
              <a:rPr lang="zh-CN" altLang="en-US" sz="2000" kern="0" dirty="0">
                <a:solidFill>
                  <a:srgbClr val="FFFFFF"/>
                </a:solidFill>
                <a:effectLst>
                  <a:outerShdw blurRad="38100" dist="38100" dir="2700000" algn="tl">
                    <a:srgbClr val="000000">
                      <a:alpha val="43137"/>
                    </a:srgbClr>
                  </a:outerShdw>
                </a:effectLst>
                <a:latin typeface="微软雅黑"/>
                <a:ea typeface="微软雅黑"/>
              </a:rPr>
              <a:t>洋务资金</a:t>
            </a:r>
          </a:p>
        </p:txBody>
      </p:sp>
      <p:sp>
        <p:nvSpPr>
          <p:cNvPr id="10" name="矩形: 圆角 9">
            <a:extLst>
              <a:ext uri="{FF2B5EF4-FFF2-40B4-BE49-F238E27FC236}"/>
            </a:extLst>
          </p:cNvPr>
          <p:cNvSpPr/>
          <p:nvPr/>
        </p:nvSpPr>
        <p:spPr>
          <a:xfrm>
            <a:off x="6416675" y="3251200"/>
            <a:ext cx="1346200" cy="536575"/>
          </a:xfrm>
          <a:prstGeom prst="roundRect">
            <a:avLst/>
          </a:prstGeom>
          <a:solidFill>
            <a:schemeClr val="tx2">
              <a:lumMod val="90000"/>
              <a:lumOff val="10000"/>
            </a:schemeClr>
          </a:solidFill>
          <a:ln w="12700" cap="flat" cmpd="sng" algn="ctr">
            <a:noFill/>
            <a:prstDash val="solid"/>
            <a:miter lim="800000"/>
          </a:ln>
          <a:effectLst/>
        </p:spPr>
        <p:txBody>
          <a:bodyPr anchor="ctr"/>
          <a:lstStyle/>
          <a:p>
            <a:pPr algn="ctr" defTabSz="648004" eaLnBrk="0" hangingPunct="0">
              <a:defRPr/>
            </a:pPr>
            <a:r>
              <a:rPr lang="zh-CN" altLang="en-US" sz="2000" kern="0" dirty="0">
                <a:solidFill>
                  <a:srgbClr val="FFFF00"/>
                </a:solidFill>
                <a:effectLst>
                  <a:outerShdw blurRad="38100" dist="38100" dir="2700000" algn="tl">
                    <a:srgbClr val="000000">
                      <a:alpha val="43137"/>
                    </a:srgbClr>
                  </a:outerShdw>
                </a:effectLst>
                <a:latin typeface="微软雅黑"/>
                <a:ea typeface="微软雅黑"/>
              </a:rPr>
              <a:t>思想时尚</a:t>
            </a:r>
          </a:p>
        </p:txBody>
      </p:sp>
      <p:sp>
        <p:nvSpPr>
          <p:cNvPr id="11" name="矩形: 圆角 10">
            <a:extLst>
              <a:ext uri="{FF2B5EF4-FFF2-40B4-BE49-F238E27FC236}"/>
            </a:extLst>
          </p:cNvPr>
          <p:cNvSpPr/>
          <p:nvPr/>
        </p:nvSpPr>
        <p:spPr>
          <a:xfrm>
            <a:off x="3079750" y="3268663"/>
            <a:ext cx="1346200" cy="536575"/>
          </a:xfrm>
          <a:prstGeom prst="roundRect">
            <a:avLst/>
          </a:prstGeom>
          <a:solidFill>
            <a:schemeClr val="tx2">
              <a:lumMod val="90000"/>
              <a:lumOff val="10000"/>
            </a:schemeClr>
          </a:solidFill>
          <a:ln w="12700" cap="flat" cmpd="sng" algn="ctr">
            <a:noFill/>
            <a:prstDash val="solid"/>
            <a:miter lim="800000"/>
          </a:ln>
          <a:effectLst/>
        </p:spPr>
        <p:txBody>
          <a:bodyPr anchor="ctr"/>
          <a:lstStyle/>
          <a:p>
            <a:pPr algn="ctr" defTabSz="648004" eaLnBrk="0" hangingPunct="0">
              <a:defRPr/>
            </a:pPr>
            <a:r>
              <a:rPr lang="zh-CN" altLang="en-US" sz="2000" kern="0" dirty="0">
                <a:solidFill>
                  <a:srgbClr val="FFFF00"/>
                </a:solidFill>
                <a:effectLst>
                  <a:outerShdw blurRad="38100" dist="38100" dir="2700000" algn="tl">
                    <a:srgbClr val="000000">
                      <a:alpha val="43137"/>
                    </a:srgbClr>
                  </a:outerShdw>
                </a:effectLst>
                <a:latin typeface="微软雅黑"/>
                <a:ea typeface="微软雅黑"/>
              </a:rPr>
              <a:t>中共壮大</a:t>
            </a:r>
          </a:p>
        </p:txBody>
      </p:sp>
      <p:sp>
        <p:nvSpPr>
          <p:cNvPr id="12" name="矩形: 圆角 11">
            <a:extLst>
              <a:ext uri="{FF2B5EF4-FFF2-40B4-BE49-F238E27FC236}"/>
            </a:extLst>
          </p:cNvPr>
          <p:cNvSpPr/>
          <p:nvPr/>
        </p:nvSpPr>
        <p:spPr>
          <a:xfrm>
            <a:off x="6559550" y="3805238"/>
            <a:ext cx="1346200" cy="536575"/>
          </a:xfrm>
          <a:prstGeom prst="roundRect">
            <a:avLst/>
          </a:prstGeom>
          <a:solidFill>
            <a:schemeClr val="tx2">
              <a:lumMod val="90000"/>
              <a:lumOff val="10000"/>
            </a:schemeClr>
          </a:solidFill>
          <a:ln w="12700" cap="flat" cmpd="sng" algn="ctr">
            <a:noFill/>
            <a:prstDash val="solid"/>
            <a:miter lim="800000"/>
          </a:ln>
          <a:effectLst/>
        </p:spPr>
        <p:txBody>
          <a:bodyPr anchor="ctr"/>
          <a:lstStyle/>
          <a:p>
            <a:pPr algn="ctr" defTabSz="648004" eaLnBrk="0" hangingPunct="0">
              <a:defRPr/>
            </a:pPr>
            <a:r>
              <a:rPr lang="zh-CN" altLang="en-US" sz="2000" kern="0" dirty="0">
                <a:solidFill>
                  <a:srgbClr val="FFFFFF"/>
                </a:solidFill>
                <a:effectLst>
                  <a:outerShdw blurRad="38100" dist="38100" dir="2700000" algn="tl">
                    <a:srgbClr val="000000">
                      <a:alpha val="43137"/>
                    </a:srgbClr>
                  </a:outerShdw>
                </a:effectLst>
                <a:latin typeface="微软雅黑"/>
                <a:ea typeface="微软雅黑"/>
              </a:rPr>
              <a:t>恢复高考</a:t>
            </a:r>
          </a:p>
        </p:txBody>
      </p:sp>
      <p:sp>
        <p:nvSpPr>
          <p:cNvPr id="13" name="矩形: 圆角 12">
            <a:extLst>
              <a:ext uri="{FF2B5EF4-FFF2-40B4-BE49-F238E27FC236}"/>
            </a:extLst>
          </p:cNvPr>
          <p:cNvSpPr/>
          <p:nvPr/>
        </p:nvSpPr>
        <p:spPr>
          <a:xfrm>
            <a:off x="4819650" y="4341813"/>
            <a:ext cx="1346200" cy="536575"/>
          </a:xfrm>
          <a:prstGeom prst="roundRect">
            <a:avLst/>
          </a:prstGeom>
          <a:solidFill>
            <a:schemeClr val="tx2">
              <a:lumMod val="90000"/>
              <a:lumOff val="10000"/>
            </a:schemeClr>
          </a:solidFill>
          <a:ln w="12700" cap="flat" cmpd="sng" algn="ctr">
            <a:noFill/>
            <a:prstDash val="solid"/>
            <a:miter lim="800000"/>
          </a:ln>
          <a:effectLst/>
        </p:spPr>
        <p:txBody>
          <a:bodyPr anchor="ctr"/>
          <a:lstStyle/>
          <a:p>
            <a:pPr algn="ctr" defTabSz="648004" eaLnBrk="0" hangingPunct="0">
              <a:defRPr/>
            </a:pPr>
            <a:r>
              <a:rPr lang="zh-CN" altLang="en-US" sz="2000" kern="0" dirty="0">
                <a:solidFill>
                  <a:srgbClr val="FFFFFF"/>
                </a:solidFill>
                <a:effectLst>
                  <a:outerShdw blurRad="38100" dist="38100" dir="2700000" algn="tl">
                    <a:srgbClr val="000000">
                      <a:alpha val="43137"/>
                    </a:srgbClr>
                  </a:outerShdw>
                </a:effectLst>
                <a:latin typeface="微软雅黑"/>
                <a:ea typeface="微软雅黑"/>
              </a:rPr>
              <a:t>雅典民主</a:t>
            </a:r>
          </a:p>
        </p:txBody>
      </p:sp>
      <p:sp>
        <p:nvSpPr>
          <p:cNvPr id="14" name="矩形: 圆角 13">
            <a:extLst>
              <a:ext uri="{FF2B5EF4-FFF2-40B4-BE49-F238E27FC236}"/>
            </a:extLst>
          </p:cNvPr>
          <p:cNvSpPr/>
          <p:nvPr/>
        </p:nvSpPr>
        <p:spPr>
          <a:xfrm>
            <a:off x="7978775" y="4840288"/>
            <a:ext cx="1347788" cy="536575"/>
          </a:xfrm>
          <a:prstGeom prst="roundRect">
            <a:avLst/>
          </a:prstGeom>
          <a:solidFill>
            <a:schemeClr val="tx2">
              <a:lumMod val="90000"/>
              <a:lumOff val="10000"/>
            </a:schemeClr>
          </a:solidFill>
          <a:ln w="12700" cap="flat" cmpd="sng" algn="ctr">
            <a:noFill/>
            <a:prstDash val="solid"/>
            <a:miter lim="800000"/>
          </a:ln>
          <a:effectLst/>
        </p:spPr>
        <p:txBody>
          <a:bodyPr anchor="ctr"/>
          <a:lstStyle/>
          <a:p>
            <a:pPr algn="ctr" defTabSz="648004" eaLnBrk="0" hangingPunct="0">
              <a:defRPr/>
            </a:pPr>
            <a:r>
              <a:rPr lang="zh-CN" altLang="en-US" sz="2000" kern="0" dirty="0">
                <a:solidFill>
                  <a:srgbClr val="FFFF00"/>
                </a:solidFill>
                <a:effectLst>
                  <a:outerShdw blurRad="38100" dist="38100" dir="2700000" algn="tl">
                    <a:srgbClr val="000000">
                      <a:alpha val="43137"/>
                    </a:srgbClr>
                  </a:outerShdw>
                </a:effectLst>
                <a:latin typeface="微软雅黑"/>
                <a:ea typeface="微软雅黑"/>
              </a:rPr>
              <a:t>佛罗伦萨</a:t>
            </a:r>
          </a:p>
        </p:txBody>
      </p:sp>
      <p:sp>
        <p:nvSpPr>
          <p:cNvPr id="15" name="矩形: 圆角 14">
            <a:extLst>
              <a:ext uri="{FF2B5EF4-FFF2-40B4-BE49-F238E27FC236}"/>
            </a:extLst>
          </p:cNvPr>
          <p:cNvSpPr/>
          <p:nvPr/>
        </p:nvSpPr>
        <p:spPr>
          <a:xfrm>
            <a:off x="3235325" y="4840288"/>
            <a:ext cx="1347788" cy="536575"/>
          </a:xfrm>
          <a:prstGeom prst="roundRect">
            <a:avLst/>
          </a:prstGeom>
          <a:solidFill>
            <a:schemeClr val="tx2">
              <a:lumMod val="90000"/>
              <a:lumOff val="10000"/>
            </a:schemeClr>
          </a:solidFill>
          <a:ln w="12700" cap="flat" cmpd="sng" algn="ctr">
            <a:noFill/>
            <a:prstDash val="solid"/>
            <a:miter lim="800000"/>
          </a:ln>
          <a:effectLst/>
        </p:spPr>
        <p:txBody>
          <a:bodyPr anchor="ctr"/>
          <a:lstStyle/>
          <a:p>
            <a:pPr algn="ctr" defTabSz="648004" eaLnBrk="0" hangingPunct="0">
              <a:defRPr/>
            </a:pPr>
            <a:r>
              <a:rPr lang="zh-CN" altLang="en-US" sz="2000" kern="0" dirty="0">
                <a:solidFill>
                  <a:srgbClr val="FFFFFF"/>
                </a:solidFill>
                <a:effectLst>
                  <a:outerShdw blurRad="38100" dist="38100" dir="2700000" algn="tl">
                    <a:srgbClr val="000000">
                      <a:alpha val="43137"/>
                    </a:srgbClr>
                  </a:outerShdw>
                </a:effectLst>
                <a:latin typeface="微软雅黑"/>
                <a:ea typeface="微软雅黑"/>
              </a:rPr>
              <a:t>总统职权</a:t>
            </a:r>
          </a:p>
        </p:txBody>
      </p:sp>
      <p:sp>
        <p:nvSpPr>
          <p:cNvPr id="16" name="矩形: 圆角 15">
            <a:extLst>
              <a:ext uri="{FF2B5EF4-FFF2-40B4-BE49-F238E27FC236}"/>
            </a:extLst>
          </p:cNvPr>
          <p:cNvSpPr/>
          <p:nvPr/>
        </p:nvSpPr>
        <p:spPr>
          <a:xfrm>
            <a:off x="3235325" y="5875338"/>
            <a:ext cx="1347788" cy="536575"/>
          </a:xfrm>
          <a:prstGeom prst="roundRect">
            <a:avLst/>
          </a:prstGeom>
          <a:solidFill>
            <a:schemeClr val="tx1"/>
          </a:solidFill>
          <a:ln w="12700" cap="flat" cmpd="sng" algn="ctr">
            <a:noFill/>
            <a:prstDash val="solid"/>
            <a:miter lim="800000"/>
          </a:ln>
          <a:effectLst/>
        </p:spPr>
        <p:txBody>
          <a:bodyPr anchor="ctr"/>
          <a:lstStyle/>
          <a:p>
            <a:pPr algn="ctr" defTabSz="648004" eaLnBrk="0" hangingPunct="0">
              <a:defRPr/>
            </a:pPr>
            <a:r>
              <a:rPr lang="zh-CN" altLang="en-US" sz="2000" kern="0" dirty="0">
                <a:solidFill>
                  <a:srgbClr val="FFFFFF"/>
                </a:solidFill>
                <a:effectLst>
                  <a:outerShdw blurRad="38100" dist="38100" dir="2700000" algn="tl">
                    <a:srgbClr val="000000">
                      <a:alpha val="43137"/>
                    </a:srgbClr>
                  </a:outerShdw>
                </a:effectLst>
                <a:latin typeface="微软雅黑"/>
                <a:ea typeface="微软雅黑"/>
              </a:rPr>
              <a:t>历史叙述</a:t>
            </a:r>
          </a:p>
        </p:txBody>
      </p:sp>
      <p:sp>
        <p:nvSpPr>
          <p:cNvPr id="17" name="矩形: 圆角 16">
            <a:extLst>
              <a:ext uri="{FF2B5EF4-FFF2-40B4-BE49-F238E27FC236}"/>
            </a:extLst>
          </p:cNvPr>
          <p:cNvSpPr/>
          <p:nvPr/>
        </p:nvSpPr>
        <p:spPr>
          <a:xfrm>
            <a:off x="6464300" y="1074738"/>
            <a:ext cx="1346200" cy="534987"/>
          </a:xfrm>
          <a:prstGeom prst="roundRect">
            <a:avLst/>
          </a:prstGeom>
          <a:solidFill>
            <a:srgbClr val="00B050"/>
          </a:solidFill>
          <a:ln w="12700" cap="flat" cmpd="sng" algn="ctr">
            <a:noFill/>
            <a:prstDash val="solid"/>
            <a:miter lim="800000"/>
          </a:ln>
          <a:effectLst/>
        </p:spPr>
        <p:txBody>
          <a:bodyPr anchor="ctr"/>
          <a:lstStyle/>
          <a:p>
            <a:pPr algn="ctr" defTabSz="648004" eaLnBrk="0" hangingPunct="0">
              <a:defRPr/>
            </a:pPr>
            <a:r>
              <a:rPr lang="zh-CN" altLang="en-US" sz="2000" kern="0" dirty="0">
                <a:solidFill>
                  <a:srgbClr val="FFFF00"/>
                </a:solidFill>
                <a:effectLst>
                  <a:outerShdw blurRad="38100" dist="38100" dir="2700000" algn="tl">
                    <a:srgbClr val="000000">
                      <a:alpha val="43137"/>
                    </a:srgbClr>
                  </a:outerShdw>
                </a:effectLst>
                <a:latin typeface="微软雅黑"/>
                <a:ea typeface="微软雅黑"/>
              </a:rPr>
              <a:t>郡国边患</a:t>
            </a:r>
          </a:p>
        </p:txBody>
      </p:sp>
      <p:sp>
        <p:nvSpPr>
          <p:cNvPr id="18" name="矩形: 圆角 17">
            <a:extLst>
              <a:ext uri="{FF2B5EF4-FFF2-40B4-BE49-F238E27FC236}"/>
            </a:extLst>
          </p:cNvPr>
          <p:cNvSpPr/>
          <p:nvPr/>
        </p:nvSpPr>
        <p:spPr>
          <a:xfrm>
            <a:off x="3429000" y="1106488"/>
            <a:ext cx="1346200" cy="536575"/>
          </a:xfrm>
          <a:prstGeom prst="roundRect">
            <a:avLst/>
          </a:prstGeom>
          <a:solidFill>
            <a:srgbClr val="00B050"/>
          </a:solidFill>
          <a:ln w="12700" cap="flat" cmpd="sng" algn="ctr">
            <a:noFill/>
            <a:prstDash val="solid"/>
            <a:miter lim="800000"/>
          </a:ln>
          <a:effectLst/>
        </p:spPr>
        <p:txBody>
          <a:bodyPr anchor="ctr"/>
          <a:lstStyle/>
          <a:p>
            <a:pPr algn="ctr" defTabSz="648004" eaLnBrk="0" hangingPunct="0">
              <a:defRPr/>
            </a:pPr>
            <a:r>
              <a:rPr lang="zh-CN" altLang="en-US" sz="2000" kern="0" dirty="0">
                <a:solidFill>
                  <a:srgbClr val="FFFF00"/>
                </a:solidFill>
                <a:effectLst>
                  <a:outerShdw blurRad="38100" dist="38100" dir="2700000" algn="tl">
                    <a:srgbClr val="000000">
                      <a:alpha val="43137"/>
                    </a:srgbClr>
                  </a:outerShdw>
                </a:effectLst>
                <a:latin typeface="微软雅黑"/>
                <a:ea typeface="微软雅黑"/>
              </a:rPr>
              <a:t>分封文化</a:t>
            </a:r>
          </a:p>
        </p:txBody>
      </p:sp>
      <p:sp>
        <p:nvSpPr>
          <p:cNvPr id="19" name="矩形: 圆角 18">
            <a:extLst>
              <a:ext uri="{FF2B5EF4-FFF2-40B4-BE49-F238E27FC236}"/>
            </a:extLst>
          </p:cNvPr>
          <p:cNvSpPr/>
          <p:nvPr/>
        </p:nvSpPr>
        <p:spPr>
          <a:xfrm>
            <a:off x="4078288" y="1609725"/>
            <a:ext cx="1346200" cy="536575"/>
          </a:xfrm>
          <a:prstGeom prst="roundRect">
            <a:avLst/>
          </a:prstGeom>
          <a:solidFill>
            <a:srgbClr val="00B050"/>
          </a:solidFill>
          <a:ln w="12700" cap="flat" cmpd="sng" algn="ctr">
            <a:noFill/>
            <a:prstDash val="solid"/>
            <a:miter lim="800000"/>
          </a:ln>
          <a:effectLst/>
        </p:spPr>
        <p:txBody>
          <a:bodyPr anchor="ctr"/>
          <a:lstStyle/>
          <a:p>
            <a:pPr algn="ctr" defTabSz="648004" eaLnBrk="0" hangingPunct="0">
              <a:defRPr/>
            </a:pPr>
            <a:r>
              <a:rPr lang="zh-CN" altLang="en-US" sz="2000" kern="0" dirty="0">
                <a:solidFill>
                  <a:srgbClr val="FFFFFF"/>
                </a:solidFill>
                <a:effectLst>
                  <a:outerShdw blurRad="38100" dist="38100" dir="2700000" algn="tl">
                    <a:srgbClr val="000000">
                      <a:alpha val="43137"/>
                    </a:srgbClr>
                  </a:outerShdw>
                </a:effectLst>
                <a:latin typeface="微软雅黑"/>
                <a:ea typeface="微软雅黑"/>
              </a:rPr>
              <a:t>史料实证</a:t>
            </a:r>
          </a:p>
        </p:txBody>
      </p:sp>
      <p:sp>
        <p:nvSpPr>
          <p:cNvPr id="20" name="矩形: 圆角 19">
            <a:extLst>
              <a:ext uri="{FF2B5EF4-FFF2-40B4-BE49-F238E27FC236}"/>
            </a:extLst>
          </p:cNvPr>
          <p:cNvSpPr/>
          <p:nvPr/>
        </p:nvSpPr>
        <p:spPr>
          <a:xfrm>
            <a:off x="3387725" y="2159000"/>
            <a:ext cx="1344613" cy="538163"/>
          </a:xfrm>
          <a:prstGeom prst="roundRect">
            <a:avLst/>
          </a:prstGeom>
          <a:solidFill>
            <a:srgbClr val="00B050"/>
          </a:solidFill>
          <a:ln w="12700" cap="flat" cmpd="sng" algn="ctr">
            <a:noFill/>
            <a:prstDash val="solid"/>
            <a:miter lim="800000"/>
          </a:ln>
          <a:effectLst/>
        </p:spPr>
        <p:txBody>
          <a:bodyPr anchor="ctr"/>
          <a:lstStyle/>
          <a:p>
            <a:pPr algn="ctr" defTabSz="648004" eaLnBrk="0" hangingPunct="0">
              <a:defRPr/>
            </a:pPr>
            <a:r>
              <a:rPr lang="zh-CN" altLang="en-US" sz="2000" kern="0" dirty="0">
                <a:solidFill>
                  <a:srgbClr val="FFFFFF"/>
                </a:solidFill>
                <a:effectLst>
                  <a:outerShdw blurRad="38100" dist="38100" dir="2700000" algn="tl">
                    <a:srgbClr val="000000">
                      <a:alpha val="43137"/>
                    </a:srgbClr>
                  </a:outerShdw>
                </a:effectLst>
                <a:latin typeface="微软雅黑"/>
                <a:ea typeface="微软雅黑"/>
              </a:rPr>
              <a:t>经济等级</a:t>
            </a:r>
          </a:p>
        </p:txBody>
      </p:sp>
      <p:sp>
        <p:nvSpPr>
          <p:cNvPr id="21" name="矩形: 圆角 20">
            <a:extLst>
              <a:ext uri="{FF2B5EF4-FFF2-40B4-BE49-F238E27FC236}"/>
            </a:extLst>
          </p:cNvPr>
          <p:cNvSpPr/>
          <p:nvPr/>
        </p:nvSpPr>
        <p:spPr>
          <a:xfrm>
            <a:off x="5430838" y="2632075"/>
            <a:ext cx="1346200" cy="536575"/>
          </a:xfrm>
          <a:prstGeom prst="roundRect">
            <a:avLst/>
          </a:prstGeom>
          <a:solidFill>
            <a:srgbClr val="00B050"/>
          </a:solidFill>
          <a:ln w="12700" cap="flat" cmpd="sng" algn="ctr">
            <a:noFill/>
            <a:prstDash val="solid"/>
            <a:miter lim="800000"/>
          </a:ln>
          <a:effectLst/>
        </p:spPr>
        <p:txBody>
          <a:bodyPr anchor="ctr"/>
          <a:lstStyle/>
          <a:p>
            <a:pPr algn="ctr" defTabSz="648004" eaLnBrk="0" hangingPunct="0">
              <a:defRPr/>
            </a:pPr>
            <a:r>
              <a:rPr lang="zh-CN" altLang="en-US" sz="2000" kern="0" dirty="0">
                <a:solidFill>
                  <a:srgbClr val="FFFFFF"/>
                </a:solidFill>
                <a:effectLst>
                  <a:outerShdw blurRad="38100" dist="38100" dir="2700000" algn="tl">
                    <a:srgbClr val="000000">
                      <a:alpha val="43137"/>
                    </a:srgbClr>
                  </a:outerShdw>
                </a:effectLst>
                <a:latin typeface="微软雅黑"/>
                <a:ea typeface="微软雅黑"/>
              </a:rPr>
              <a:t>洋务近代</a:t>
            </a:r>
          </a:p>
        </p:txBody>
      </p:sp>
      <p:sp>
        <p:nvSpPr>
          <p:cNvPr id="22" name="矩形: 圆角 21">
            <a:extLst>
              <a:ext uri="{FF2B5EF4-FFF2-40B4-BE49-F238E27FC236}"/>
            </a:extLst>
          </p:cNvPr>
          <p:cNvSpPr/>
          <p:nvPr/>
        </p:nvSpPr>
        <p:spPr>
          <a:xfrm>
            <a:off x="3341688" y="2682875"/>
            <a:ext cx="1344612" cy="534988"/>
          </a:xfrm>
          <a:prstGeom prst="roundRect">
            <a:avLst/>
          </a:prstGeom>
          <a:solidFill>
            <a:srgbClr val="00B050"/>
          </a:solidFill>
          <a:ln w="12700" cap="flat" cmpd="sng" algn="ctr">
            <a:noFill/>
            <a:prstDash val="solid"/>
            <a:miter lim="800000"/>
          </a:ln>
          <a:effectLst/>
        </p:spPr>
        <p:txBody>
          <a:bodyPr anchor="ctr"/>
          <a:lstStyle/>
          <a:p>
            <a:pPr algn="ctr" defTabSz="648004" eaLnBrk="0" hangingPunct="0">
              <a:defRPr/>
            </a:pPr>
            <a:r>
              <a:rPr lang="zh-CN" altLang="en-US" sz="2000" kern="0" dirty="0">
                <a:solidFill>
                  <a:srgbClr val="FFFF00"/>
                </a:solidFill>
                <a:effectLst>
                  <a:outerShdw blurRad="38100" dist="38100" dir="2700000" algn="tl">
                    <a:srgbClr val="000000">
                      <a:alpha val="43137"/>
                    </a:srgbClr>
                  </a:outerShdw>
                </a:effectLst>
                <a:latin typeface="微软雅黑"/>
                <a:ea typeface="微软雅黑"/>
              </a:rPr>
              <a:t>开放留学</a:t>
            </a:r>
          </a:p>
        </p:txBody>
      </p:sp>
      <p:sp>
        <p:nvSpPr>
          <p:cNvPr id="23" name="矩形: 圆角 22">
            <a:extLst>
              <a:ext uri="{FF2B5EF4-FFF2-40B4-BE49-F238E27FC236}"/>
            </a:extLst>
          </p:cNvPr>
          <p:cNvSpPr/>
          <p:nvPr/>
        </p:nvSpPr>
        <p:spPr>
          <a:xfrm>
            <a:off x="2930525" y="3225800"/>
            <a:ext cx="1344613" cy="536575"/>
          </a:xfrm>
          <a:prstGeom prst="roundRect">
            <a:avLst/>
          </a:prstGeom>
          <a:solidFill>
            <a:srgbClr val="00B050"/>
          </a:solidFill>
          <a:ln w="12700" cap="flat" cmpd="sng" algn="ctr">
            <a:noFill/>
            <a:prstDash val="solid"/>
            <a:miter lim="800000"/>
          </a:ln>
          <a:effectLst/>
        </p:spPr>
        <p:txBody>
          <a:bodyPr anchor="ctr"/>
          <a:lstStyle/>
          <a:p>
            <a:pPr algn="ctr" defTabSz="648004" eaLnBrk="0" hangingPunct="0">
              <a:defRPr/>
            </a:pPr>
            <a:r>
              <a:rPr lang="zh-CN" altLang="en-US" sz="2000" kern="0" dirty="0">
                <a:solidFill>
                  <a:srgbClr val="FFFFFF"/>
                </a:solidFill>
                <a:effectLst>
                  <a:outerShdw blurRad="38100" dist="38100" dir="2700000" algn="tl">
                    <a:srgbClr val="000000">
                      <a:alpha val="43137"/>
                    </a:srgbClr>
                  </a:outerShdw>
                </a:effectLst>
                <a:latin typeface="微软雅黑"/>
                <a:ea typeface="微软雅黑"/>
              </a:rPr>
              <a:t>统战抗战</a:t>
            </a:r>
          </a:p>
        </p:txBody>
      </p:sp>
      <p:sp>
        <p:nvSpPr>
          <p:cNvPr id="24" name="矩形: 圆角 23">
            <a:extLst>
              <a:ext uri="{FF2B5EF4-FFF2-40B4-BE49-F238E27FC236}"/>
            </a:extLst>
          </p:cNvPr>
          <p:cNvSpPr/>
          <p:nvPr/>
        </p:nvSpPr>
        <p:spPr>
          <a:xfrm>
            <a:off x="4876800" y="3729038"/>
            <a:ext cx="1344613" cy="536575"/>
          </a:xfrm>
          <a:prstGeom prst="roundRect">
            <a:avLst/>
          </a:prstGeom>
          <a:solidFill>
            <a:srgbClr val="00B050"/>
          </a:solidFill>
          <a:ln w="12700" cap="flat" cmpd="sng" algn="ctr">
            <a:noFill/>
            <a:prstDash val="solid"/>
            <a:miter lim="800000"/>
          </a:ln>
          <a:effectLst/>
        </p:spPr>
        <p:txBody>
          <a:bodyPr anchor="ctr"/>
          <a:lstStyle/>
          <a:p>
            <a:pPr algn="ctr" defTabSz="648004" eaLnBrk="0" hangingPunct="0">
              <a:defRPr/>
            </a:pPr>
            <a:r>
              <a:rPr lang="zh-CN" altLang="en-US" sz="2000" kern="0" dirty="0">
                <a:solidFill>
                  <a:srgbClr val="FFFFFF"/>
                </a:solidFill>
                <a:effectLst>
                  <a:outerShdw blurRad="38100" dist="38100" dir="2700000" algn="tl">
                    <a:srgbClr val="000000">
                      <a:alpha val="43137"/>
                    </a:srgbClr>
                  </a:outerShdw>
                </a:effectLst>
                <a:latin typeface="微软雅黑"/>
                <a:ea typeface="微软雅黑"/>
              </a:rPr>
              <a:t>市场经济</a:t>
            </a:r>
          </a:p>
        </p:txBody>
      </p:sp>
      <p:sp>
        <p:nvSpPr>
          <p:cNvPr id="25" name="矩形: 圆角 24">
            <a:extLst>
              <a:ext uri="{FF2B5EF4-FFF2-40B4-BE49-F238E27FC236}"/>
            </a:extLst>
          </p:cNvPr>
          <p:cNvSpPr/>
          <p:nvPr/>
        </p:nvSpPr>
        <p:spPr>
          <a:xfrm>
            <a:off x="4692650" y="4256088"/>
            <a:ext cx="1344613" cy="536575"/>
          </a:xfrm>
          <a:prstGeom prst="roundRect">
            <a:avLst/>
          </a:prstGeom>
          <a:solidFill>
            <a:srgbClr val="00B050"/>
          </a:solidFill>
          <a:ln w="12700" cap="flat" cmpd="sng" algn="ctr">
            <a:noFill/>
            <a:prstDash val="solid"/>
            <a:miter lim="800000"/>
          </a:ln>
          <a:effectLst/>
        </p:spPr>
        <p:txBody>
          <a:bodyPr anchor="ctr"/>
          <a:lstStyle/>
          <a:p>
            <a:pPr algn="ctr" defTabSz="648004" eaLnBrk="0" hangingPunct="0">
              <a:defRPr/>
            </a:pPr>
            <a:r>
              <a:rPr lang="zh-CN" altLang="en-US" sz="2000" kern="0" dirty="0">
                <a:solidFill>
                  <a:srgbClr val="FFFFFF"/>
                </a:solidFill>
                <a:effectLst>
                  <a:outerShdw blurRad="38100" dist="38100" dir="2700000" algn="tl">
                    <a:srgbClr val="000000">
                      <a:alpha val="43137"/>
                    </a:srgbClr>
                  </a:outerShdw>
                </a:effectLst>
                <a:latin typeface="微软雅黑"/>
                <a:ea typeface="微软雅黑"/>
              </a:rPr>
              <a:t>雅典人文</a:t>
            </a:r>
          </a:p>
        </p:txBody>
      </p:sp>
      <p:sp>
        <p:nvSpPr>
          <p:cNvPr id="26" name="矩形: 圆角 25">
            <a:extLst>
              <a:ext uri="{FF2B5EF4-FFF2-40B4-BE49-F238E27FC236}"/>
            </a:extLst>
          </p:cNvPr>
          <p:cNvSpPr/>
          <p:nvPr/>
        </p:nvSpPr>
        <p:spPr>
          <a:xfrm>
            <a:off x="4718050" y="4813300"/>
            <a:ext cx="1346200" cy="536575"/>
          </a:xfrm>
          <a:prstGeom prst="roundRect">
            <a:avLst/>
          </a:prstGeom>
          <a:solidFill>
            <a:srgbClr val="00B050"/>
          </a:solidFill>
          <a:ln w="12700" cap="flat" cmpd="sng" algn="ctr">
            <a:noFill/>
            <a:prstDash val="solid"/>
            <a:miter lim="800000"/>
          </a:ln>
          <a:effectLst/>
        </p:spPr>
        <p:txBody>
          <a:bodyPr anchor="ctr"/>
          <a:lstStyle/>
          <a:p>
            <a:pPr algn="ctr" defTabSz="648004" eaLnBrk="0" hangingPunct="0">
              <a:defRPr/>
            </a:pPr>
            <a:r>
              <a:rPr lang="zh-CN" altLang="en-US" sz="2000" kern="0" dirty="0">
                <a:solidFill>
                  <a:srgbClr val="FFFFFF"/>
                </a:solidFill>
                <a:effectLst>
                  <a:outerShdw blurRad="38100" dist="38100" dir="2700000" algn="tl">
                    <a:srgbClr val="000000">
                      <a:alpha val="43137"/>
                    </a:srgbClr>
                  </a:outerShdw>
                </a:effectLst>
                <a:latin typeface="微软雅黑"/>
                <a:ea typeface="微软雅黑"/>
              </a:rPr>
              <a:t>工业革命</a:t>
            </a:r>
          </a:p>
        </p:txBody>
      </p:sp>
      <p:sp>
        <p:nvSpPr>
          <p:cNvPr id="27" name="矩形: 圆角 26">
            <a:extLst>
              <a:ext uri="{FF2B5EF4-FFF2-40B4-BE49-F238E27FC236}"/>
            </a:extLst>
          </p:cNvPr>
          <p:cNvSpPr/>
          <p:nvPr/>
        </p:nvSpPr>
        <p:spPr>
          <a:xfrm>
            <a:off x="4487863" y="5319713"/>
            <a:ext cx="1549400" cy="538162"/>
          </a:xfrm>
          <a:prstGeom prst="roundRect">
            <a:avLst/>
          </a:prstGeom>
          <a:solidFill>
            <a:srgbClr val="00B050"/>
          </a:solidFill>
          <a:ln w="12700" cap="flat" cmpd="sng" algn="ctr">
            <a:noFill/>
            <a:prstDash val="solid"/>
            <a:miter lim="800000"/>
          </a:ln>
          <a:effectLst/>
        </p:spPr>
        <p:txBody>
          <a:bodyPr anchor="ctr"/>
          <a:lstStyle/>
          <a:p>
            <a:pPr algn="ctr" defTabSz="648004" eaLnBrk="0" hangingPunct="0">
              <a:defRPr/>
            </a:pPr>
            <a:r>
              <a:rPr lang="zh-CN" altLang="en-US" sz="2000" kern="0" dirty="0">
                <a:solidFill>
                  <a:srgbClr val="FFFFFF"/>
                </a:solidFill>
                <a:effectLst>
                  <a:outerShdw blurRad="38100" dist="38100" dir="2700000" algn="tl">
                    <a:srgbClr val="000000">
                      <a:alpha val="43137"/>
                    </a:srgbClr>
                  </a:outerShdw>
                </a:effectLst>
                <a:latin typeface="微软雅黑"/>
                <a:ea typeface="微软雅黑"/>
              </a:rPr>
              <a:t>发展经合</a:t>
            </a:r>
          </a:p>
        </p:txBody>
      </p:sp>
      <p:sp>
        <p:nvSpPr>
          <p:cNvPr id="28" name="矩形: 圆角 27">
            <a:extLst>
              <a:ext uri="{FF2B5EF4-FFF2-40B4-BE49-F238E27FC236}"/>
            </a:extLst>
          </p:cNvPr>
          <p:cNvSpPr/>
          <p:nvPr/>
        </p:nvSpPr>
        <p:spPr>
          <a:xfrm>
            <a:off x="3143250" y="5335588"/>
            <a:ext cx="1336675" cy="536575"/>
          </a:xfrm>
          <a:prstGeom prst="roundRect">
            <a:avLst/>
          </a:prstGeom>
          <a:solidFill>
            <a:srgbClr val="00B050"/>
          </a:solidFill>
          <a:ln w="12700" cap="flat" cmpd="sng" algn="ctr">
            <a:noFill/>
            <a:prstDash val="solid"/>
            <a:miter lim="800000"/>
          </a:ln>
          <a:effectLst/>
        </p:spPr>
        <p:txBody>
          <a:bodyPr anchor="ctr"/>
          <a:lstStyle/>
          <a:p>
            <a:pPr algn="ctr" defTabSz="648004" eaLnBrk="0" hangingPunct="0">
              <a:defRPr/>
            </a:pPr>
            <a:r>
              <a:rPr lang="zh-CN" altLang="en-US" sz="2000" kern="0" dirty="0">
                <a:solidFill>
                  <a:srgbClr val="FFFF00"/>
                </a:solidFill>
                <a:effectLst>
                  <a:outerShdw blurRad="38100" dist="38100" dir="2700000" algn="tl">
                    <a:srgbClr val="000000">
                      <a:alpha val="43137"/>
                    </a:srgbClr>
                  </a:outerShdw>
                </a:effectLst>
                <a:latin typeface="微软雅黑"/>
                <a:ea typeface="微软雅黑"/>
              </a:rPr>
              <a:t>冷战建设</a:t>
            </a:r>
          </a:p>
        </p:txBody>
      </p:sp>
      <p:sp>
        <p:nvSpPr>
          <p:cNvPr id="29" name="矩形: 圆角 28">
            <a:extLst>
              <a:ext uri="{FF2B5EF4-FFF2-40B4-BE49-F238E27FC236}"/>
            </a:extLst>
          </p:cNvPr>
          <p:cNvSpPr/>
          <p:nvPr/>
        </p:nvSpPr>
        <p:spPr>
          <a:xfrm>
            <a:off x="4129088" y="1484313"/>
            <a:ext cx="2011362" cy="725487"/>
          </a:xfrm>
          <a:prstGeom prst="roundRect">
            <a:avLst/>
          </a:prstGeom>
          <a:solidFill>
            <a:srgbClr val="FF0000">
              <a:alpha val="47059"/>
            </a:srgbClr>
          </a:solidFill>
          <a:ln w="12700" cap="flat" cmpd="sng" algn="ctr">
            <a:noFill/>
            <a:prstDash val="solid"/>
            <a:miter lim="800000"/>
          </a:ln>
          <a:effectLst/>
        </p:spPr>
        <p:txBody>
          <a:bodyPr anchor="ctr"/>
          <a:lstStyle/>
          <a:p>
            <a:pPr algn="ctr" defTabSz="685791" fontAlgn="auto">
              <a:spcBef>
                <a:spcPts val="0"/>
              </a:spcBef>
              <a:spcAft>
                <a:spcPts val="0"/>
              </a:spcAft>
              <a:defRPr/>
            </a:pPr>
            <a:endParaRPr lang="zh-CN" altLang="en-US" kern="0" dirty="0">
              <a:solidFill>
                <a:srgbClr val="FFFFFF"/>
              </a:solidFill>
              <a:latin typeface="Calibri"/>
              <a:ea typeface="微软雅黑" panose="020B0503020204020204" pitchFamily="34" charset="-122"/>
            </a:endParaRPr>
          </a:p>
        </p:txBody>
      </p:sp>
      <p:sp>
        <p:nvSpPr>
          <p:cNvPr id="30" name="矩形: 圆角 29">
            <a:extLst>
              <a:ext uri="{FF2B5EF4-FFF2-40B4-BE49-F238E27FC236}"/>
            </a:extLst>
          </p:cNvPr>
          <p:cNvSpPr/>
          <p:nvPr/>
        </p:nvSpPr>
        <p:spPr>
          <a:xfrm>
            <a:off x="3060700" y="5745163"/>
            <a:ext cx="2011363" cy="774700"/>
          </a:xfrm>
          <a:prstGeom prst="roundRect">
            <a:avLst/>
          </a:prstGeom>
          <a:solidFill>
            <a:srgbClr val="FF0000">
              <a:alpha val="47059"/>
            </a:srgbClr>
          </a:solidFill>
          <a:ln w="12700" cap="flat" cmpd="sng" algn="ctr">
            <a:noFill/>
            <a:prstDash val="solid"/>
            <a:miter lim="800000"/>
          </a:ln>
          <a:effectLst/>
        </p:spPr>
        <p:txBody>
          <a:bodyPr anchor="ctr"/>
          <a:lstStyle/>
          <a:p>
            <a:pPr algn="ctr" defTabSz="685791" fontAlgn="auto">
              <a:spcBef>
                <a:spcPts val="0"/>
              </a:spcBef>
              <a:spcAft>
                <a:spcPts val="0"/>
              </a:spcAft>
              <a:defRPr/>
            </a:pPr>
            <a:endParaRPr lang="zh-CN" altLang="en-US" kern="0" dirty="0">
              <a:solidFill>
                <a:srgbClr val="FFFFFF"/>
              </a:solidFill>
              <a:latin typeface="Calibri"/>
              <a:ea typeface="微软雅黑" panose="020B0503020204020204" pitchFamily="34" charset="-122"/>
            </a:endParaRPr>
          </a:p>
        </p:txBody>
      </p:sp>
      <p:sp>
        <p:nvSpPr>
          <p:cNvPr id="241692" name="内容占位符 31"/>
          <p:cNvSpPr>
            <a:spLocks noGrp="1"/>
          </p:cNvSpPr>
          <p:nvPr>
            <p:ph sz="quarter" idx="13"/>
          </p:nvPr>
        </p:nvSpPr>
        <p:spPr>
          <a:xfrm>
            <a:off x="1116013" y="439738"/>
            <a:ext cx="8748712" cy="581025"/>
          </a:xfrm>
        </p:spPr>
        <p:txBody>
          <a:bodyPr/>
          <a:lstStyle/>
          <a:p>
            <a:r>
              <a:rPr lang="zh-CN" altLang="en-US" smtClean="0">
                <a:latin typeface="微软雅黑"/>
                <a:ea typeface="微软雅黑"/>
              </a:rPr>
              <a:t>对</a:t>
            </a:r>
            <a:r>
              <a:rPr lang="en-US" altLang="zh-CN" smtClean="0">
                <a:latin typeface="微软雅黑"/>
                <a:ea typeface="微软雅黑"/>
              </a:rPr>
              <a:t>2017</a:t>
            </a:r>
            <a:r>
              <a:rPr lang="zh-CN" altLang="en-US" smtClean="0">
                <a:latin typeface="微软雅黑"/>
                <a:ea typeface="微软雅黑"/>
              </a:rPr>
              <a:t>年全国卷每个版块的考点进行频率热点整理</a:t>
            </a:r>
          </a:p>
          <a:p>
            <a:endParaRPr lang="zh-CN" altLang="en-US" smtClean="0">
              <a:latin typeface="微软雅黑"/>
              <a:ea typeface="微软雅黑"/>
            </a:endParaRPr>
          </a:p>
        </p:txBody>
      </p:sp>
      <p:sp>
        <p:nvSpPr>
          <p:cNvPr id="241693" name="文本框 32"/>
          <p:cNvSpPr txBox="1">
            <a:spLocks noChangeArrowheads="1"/>
          </p:cNvSpPr>
          <p:nvPr/>
        </p:nvSpPr>
        <p:spPr bwMode="auto">
          <a:xfrm>
            <a:off x="10526713" y="1485900"/>
            <a:ext cx="492125" cy="4206875"/>
          </a:xfrm>
          <a:prstGeom prst="rect">
            <a:avLst/>
          </a:prstGeom>
          <a:solidFill>
            <a:srgbClr val="1273A3"/>
          </a:solidFill>
          <a:ln w="9525">
            <a:noFill/>
            <a:miter lim="800000"/>
            <a:headEnd/>
            <a:tailEnd/>
          </a:ln>
        </p:spPr>
        <p:txBody>
          <a:bodyPr vert="eaVert">
            <a:spAutoFit/>
          </a:bodyPr>
          <a:lstStyle/>
          <a:p>
            <a:pPr algn="ctr"/>
            <a:r>
              <a:rPr lang="zh-CN" altLang="en-US" sz="2000" b="1">
                <a:solidFill>
                  <a:schemeClr val="bg1"/>
                </a:solidFill>
                <a:latin typeface="微软雅黑"/>
                <a:ea typeface="微软雅黑"/>
                <a:cs typeface="微软雅黑"/>
              </a:rPr>
              <a:t> </a:t>
            </a:r>
            <a:r>
              <a:rPr lang="en-US" altLang="zh-CN" sz="2000" b="1">
                <a:solidFill>
                  <a:schemeClr val="bg1"/>
                </a:solidFill>
                <a:latin typeface="微软雅黑"/>
                <a:ea typeface="微软雅黑"/>
                <a:cs typeface="微软雅黑"/>
              </a:rPr>
              <a:t>2017</a:t>
            </a:r>
            <a:r>
              <a:rPr lang="zh-CN" altLang="en-US" sz="2000" b="1">
                <a:solidFill>
                  <a:schemeClr val="bg1"/>
                </a:solidFill>
                <a:latin typeface="微软雅黑"/>
                <a:ea typeface="微软雅黑"/>
                <a:cs typeface="微软雅黑"/>
              </a:rPr>
              <a:t>年全国新课程甲乙卷试题分布</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1000"/>
                                        <p:tgtEl>
                                          <p:spTgt spid="4">
                                            <p:txEl>
                                              <p:pRg st="3" end="3"/>
                                            </p:txEl>
                                          </p:spTgt>
                                        </p:tgtEl>
                                      </p:cBhvr>
                                    </p:animEffect>
                                    <p:anim calcmode="lin" valueType="num">
                                      <p:cBhvr>
                                        <p:cTn id="2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1000"/>
                                        <p:tgtEl>
                                          <p:spTgt spid="4">
                                            <p:txEl>
                                              <p:pRg st="4" end="4"/>
                                            </p:txEl>
                                          </p:spTgt>
                                        </p:tgtEl>
                                      </p:cBhvr>
                                    </p:animEffect>
                                    <p:anim calcmode="lin" valueType="num">
                                      <p:cBhvr>
                                        <p:cTn id="3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1000"/>
                                        <p:tgtEl>
                                          <p:spTgt spid="4">
                                            <p:txEl>
                                              <p:pRg st="5" end="5"/>
                                            </p:txEl>
                                          </p:spTgt>
                                        </p:tgtEl>
                                      </p:cBhvr>
                                    </p:animEffect>
                                    <p:anim calcmode="lin" valueType="num">
                                      <p:cBhvr>
                                        <p:cTn id="3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Effect transition="in" filter="fade">
                                      <p:cBhvr>
                                        <p:cTn id="43" dur="1000"/>
                                        <p:tgtEl>
                                          <p:spTgt spid="4">
                                            <p:txEl>
                                              <p:pRg st="6" end="6"/>
                                            </p:txEl>
                                          </p:spTgt>
                                        </p:tgtEl>
                                      </p:cBhvr>
                                    </p:animEffect>
                                    <p:anim calcmode="lin" valueType="num">
                                      <p:cBhvr>
                                        <p:cTn id="44"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nodeType="after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Effect transition="in" filter="fade">
                                      <p:cBhvr>
                                        <p:cTn id="49" dur="1000"/>
                                        <p:tgtEl>
                                          <p:spTgt spid="4">
                                            <p:txEl>
                                              <p:pRg st="7" end="7"/>
                                            </p:txEl>
                                          </p:spTgt>
                                        </p:tgtEl>
                                      </p:cBhvr>
                                    </p:animEffect>
                                    <p:anim calcmode="lin" valueType="num">
                                      <p:cBhvr>
                                        <p:cTn id="50"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nodeType="after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Effect transition="in" filter="fade">
                                      <p:cBhvr>
                                        <p:cTn id="55" dur="1000"/>
                                        <p:tgtEl>
                                          <p:spTgt spid="4">
                                            <p:txEl>
                                              <p:pRg st="8" end="8"/>
                                            </p:txEl>
                                          </p:spTgt>
                                        </p:tgtEl>
                                      </p:cBhvr>
                                    </p:animEffect>
                                    <p:anim calcmode="lin" valueType="num">
                                      <p:cBhvr>
                                        <p:cTn id="56"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1000"/>
                                        <p:tgtEl>
                                          <p:spTgt spid="5"/>
                                        </p:tgtEl>
                                      </p:cBhvr>
                                    </p:animEffect>
                                    <p:anim calcmode="lin" valueType="num">
                                      <p:cBhvr>
                                        <p:cTn id="63" dur="1000" fill="hold"/>
                                        <p:tgtEl>
                                          <p:spTgt spid="5"/>
                                        </p:tgtEl>
                                        <p:attrNameLst>
                                          <p:attrName>ppt_x</p:attrName>
                                        </p:attrNameLst>
                                      </p:cBhvr>
                                      <p:tavLst>
                                        <p:tav tm="0">
                                          <p:val>
                                            <p:strVal val="#ppt_x"/>
                                          </p:val>
                                        </p:tav>
                                        <p:tav tm="100000">
                                          <p:val>
                                            <p:strVal val="#ppt_x"/>
                                          </p:val>
                                        </p:tav>
                                      </p:tavLst>
                                    </p:anim>
                                    <p:anim calcmode="lin" valueType="num">
                                      <p:cBhvr>
                                        <p:cTn id="64" dur="1000" fill="hold"/>
                                        <p:tgtEl>
                                          <p:spTgt spid="5"/>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1000"/>
                                        <p:tgtEl>
                                          <p:spTgt spid="6"/>
                                        </p:tgtEl>
                                      </p:cBhvr>
                                    </p:animEffect>
                                    <p:anim calcmode="lin" valueType="num">
                                      <p:cBhvr>
                                        <p:cTn id="68" dur="1000" fill="hold"/>
                                        <p:tgtEl>
                                          <p:spTgt spid="6"/>
                                        </p:tgtEl>
                                        <p:attrNameLst>
                                          <p:attrName>ppt_x</p:attrName>
                                        </p:attrNameLst>
                                      </p:cBhvr>
                                      <p:tavLst>
                                        <p:tav tm="0">
                                          <p:val>
                                            <p:strVal val="#ppt_x"/>
                                          </p:val>
                                        </p:tav>
                                        <p:tav tm="100000">
                                          <p:val>
                                            <p:strVal val="#ppt_x"/>
                                          </p:val>
                                        </p:tav>
                                      </p:tavLst>
                                    </p:anim>
                                    <p:anim calcmode="lin" valueType="num">
                                      <p:cBhvr>
                                        <p:cTn id="69" dur="1000" fill="hold"/>
                                        <p:tgtEl>
                                          <p:spTgt spid="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1000"/>
                                        <p:tgtEl>
                                          <p:spTgt spid="7"/>
                                        </p:tgtEl>
                                      </p:cBhvr>
                                    </p:animEffect>
                                    <p:anim calcmode="lin" valueType="num">
                                      <p:cBhvr>
                                        <p:cTn id="73" dur="1000" fill="hold"/>
                                        <p:tgtEl>
                                          <p:spTgt spid="7"/>
                                        </p:tgtEl>
                                        <p:attrNameLst>
                                          <p:attrName>ppt_x</p:attrName>
                                        </p:attrNameLst>
                                      </p:cBhvr>
                                      <p:tavLst>
                                        <p:tav tm="0">
                                          <p:val>
                                            <p:strVal val="#ppt_x"/>
                                          </p:val>
                                        </p:tav>
                                        <p:tav tm="100000">
                                          <p:val>
                                            <p:strVal val="#ppt_x"/>
                                          </p:val>
                                        </p:tav>
                                      </p:tavLst>
                                    </p:anim>
                                    <p:anim calcmode="lin" valueType="num">
                                      <p:cBhvr>
                                        <p:cTn id="74" dur="1000" fill="hold"/>
                                        <p:tgtEl>
                                          <p:spTgt spid="7"/>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fade">
                                      <p:cBhvr>
                                        <p:cTn id="77" dur="1000"/>
                                        <p:tgtEl>
                                          <p:spTgt spid="8"/>
                                        </p:tgtEl>
                                      </p:cBhvr>
                                    </p:animEffect>
                                    <p:anim calcmode="lin" valueType="num">
                                      <p:cBhvr>
                                        <p:cTn id="78" dur="1000" fill="hold"/>
                                        <p:tgtEl>
                                          <p:spTgt spid="8"/>
                                        </p:tgtEl>
                                        <p:attrNameLst>
                                          <p:attrName>ppt_x</p:attrName>
                                        </p:attrNameLst>
                                      </p:cBhvr>
                                      <p:tavLst>
                                        <p:tav tm="0">
                                          <p:val>
                                            <p:strVal val="#ppt_x"/>
                                          </p:val>
                                        </p:tav>
                                        <p:tav tm="100000">
                                          <p:val>
                                            <p:strVal val="#ppt_x"/>
                                          </p:val>
                                        </p:tav>
                                      </p:tavLst>
                                    </p:anim>
                                    <p:anim calcmode="lin" valueType="num">
                                      <p:cBhvr>
                                        <p:cTn id="79" dur="1000" fill="hold"/>
                                        <p:tgtEl>
                                          <p:spTgt spid="8"/>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1000"/>
                                        <p:tgtEl>
                                          <p:spTgt spid="9"/>
                                        </p:tgtEl>
                                      </p:cBhvr>
                                    </p:animEffect>
                                    <p:anim calcmode="lin" valueType="num">
                                      <p:cBhvr>
                                        <p:cTn id="83" dur="1000" fill="hold"/>
                                        <p:tgtEl>
                                          <p:spTgt spid="9"/>
                                        </p:tgtEl>
                                        <p:attrNameLst>
                                          <p:attrName>ppt_x</p:attrName>
                                        </p:attrNameLst>
                                      </p:cBhvr>
                                      <p:tavLst>
                                        <p:tav tm="0">
                                          <p:val>
                                            <p:strVal val="#ppt_x"/>
                                          </p:val>
                                        </p:tav>
                                        <p:tav tm="100000">
                                          <p:val>
                                            <p:strVal val="#ppt_x"/>
                                          </p:val>
                                        </p:tav>
                                      </p:tavLst>
                                    </p:anim>
                                    <p:anim calcmode="lin" valueType="num">
                                      <p:cBhvr>
                                        <p:cTn id="84" dur="1000" fill="hold"/>
                                        <p:tgtEl>
                                          <p:spTgt spid="9"/>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fade">
                                      <p:cBhvr>
                                        <p:cTn id="87" dur="1000"/>
                                        <p:tgtEl>
                                          <p:spTgt spid="10"/>
                                        </p:tgtEl>
                                      </p:cBhvr>
                                    </p:animEffect>
                                    <p:anim calcmode="lin" valueType="num">
                                      <p:cBhvr>
                                        <p:cTn id="88" dur="1000" fill="hold"/>
                                        <p:tgtEl>
                                          <p:spTgt spid="10"/>
                                        </p:tgtEl>
                                        <p:attrNameLst>
                                          <p:attrName>ppt_x</p:attrName>
                                        </p:attrNameLst>
                                      </p:cBhvr>
                                      <p:tavLst>
                                        <p:tav tm="0">
                                          <p:val>
                                            <p:strVal val="#ppt_x"/>
                                          </p:val>
                                        </p:tav>
                                        <p:tav tm="100000">
                                          <p:val>
                                            <p:strVal val="#ppt_x"/>
                                          </p:val>
                                        </p:tav>
                                      </p:tavLst>
                                    </p:anim>
                                    <p:anim calcmode="lin" valueType="num">
                                      <p:cBhvr>
                                        <p:cTn id="89" dur="1000" fill="hold"/>
                                        <p:tgtEl>
                                          <p:spTgt spid="10"/>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11"/>
                                        </p:tgtEl>
                                        <p:attrNameLst>
                                          <p:attrName>style.visibility</p:attrName>
                                        </p:attrNameLst>
                                      </p:cBhvr>
                                      <p:to>
                                        <p:strVal val="visible"/>
                                      </p:to>
                                    </p:set>
                                    <p:animEffect transition="in" filter="fade">
                                      <p:cBhvr>
                                        <p:cTn id="92" dur="1000"/>
                                        <p:tgtEl>
                                          <p:spTgt spid="11"/>
                                        </p:tgtEl>
                                      </p:cBhvr>
                                    </p:animEffect>
                                    <p:anim calcmode="lin" valueType="num">
                                      <p:cBhvr>
                                        <p:cTn id="93" dur="1000" fill="hold"/>
                                        <p:tgtEl>
                                          <p:spTgt spid="11"/>
                                        </p:tgtEl>
                                        <p:attrNameLst>
                                          <p:attrName>ppt_x</p:attrName>
                                        </p:attrNameLst>
                                      </p:cBhvr>
                                      <p:tavLst>
                                        <p:tav tm="0">
                                          <p:val>
                                            <p:strVal val="#ppt_x"/>
                                          </p:val>
                                        </p:tav>
                                        <p:tav tm="100000">
                                          <p:val>
                                            <p:strVal val="#ppt_x"/>
                                          </p:val>
                                        </p:tav>
                                      </p:tavLst>
                                    </p:anim>
                                    <p:anim calcmode="lin" valueType="num">
                                      <p:cBhvr>
                                        <p:cTn id="94" dur="1000" fill="hold"/>
                                        <p:tgtEl>
                                          <p:spTgt spid="11"/>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12"/>
                                        </p:tgtEl>
                                        <p:attrNameLst>
                                          <p:attrName>style.visibility</p:attrName>
                                        </p:attrNameLst>
                                      </p:cBhvr>
                                      <p:to>
                                        <p:strVal val="visible"/>
                                      </p:to>
                                    </p:set>
                                    <p:animEffect transition="in" filter="fade">
                                      <p:cBhvr>
                                        <p:cTn id="97" dur="1000"/>
                                        <p:tgtEl>
                                          <p:spTgt spid="12"/>
                                        </p:tgtEl>
                                      </p:cBhvr>
                                    </p:animEffect>
                                    <p:anim calcmode="lin" valueType="num">
                                      <p:cBhvr>
                                        <p:cTn id="98" dur="1000" fill="hold"/>
                                        <p:tgtEl>
                                          <p:spTgt spid="12"/>
                                        </p:tgtEl>
                                        <p:attrNameLst>
                                          <p:attrName>ppt_x</p:attrName>
                                        </p:attrNameLst>
                                      </p:cBhvr>
                                      <p:tavLst>
                                        <p:tav tm="0">
                                          <p:val>
                                            <p:strVal val="#ppt_x"/>
                                          </p:val>
                                        </p:tav>
                                        <p:tav tm="100000">
                                          <p:val>
                                            <p:strVal val="#ppt_x"/>
                                          </p:val>
                                        </p:tav>
                                      </p:tavLst>
                                    </p:anim>
                                    <p:anim calcmode="lin" valueType="num">
                                      <p:cBhvr>
                                        <p:cTn id="99" dur="1000" fill="hold"/>
                                        <p:tgtEl>
                                          <p:spTgt spid="12"/>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13"/>
                                        </p:tgtEl>
                                        <p:attrNameLst>
                                          <p:attrName>style.visibility</p:attrName>
                                        </p:attrNameLst>
                                      </p:cBhvr>
                                      <p:to>
                                        <p:strVal val="visible"/>
                                      </p:to>
                                    </p:set>
                                    <p:animEffect transition="in" filter="fade">
                                      <p:cBhvr>
                                        <p:cTn id="102" dur="1000"/>
                                        <p:tgtEl>
                                          <p:spTgt spid="13"/>
                                        </p:tgtEl>
                                      </p:cBhvr>
                                    </p:animEffect>
                                    <p:anim calcmode="lin" valueType="num">
                                      <p:cBhvr>
                                        <p:cTn id="103" dur="1000" fill="hold"/>
                                        <p:tgtEl>
                                          <p:spTgt spid="13"/>
                                        </p:tgtEl>
                                        <p:attrNameLst>
                                          <p:attrName>ppt_x</p:attrName>
                                        </p:attrNameLst>
                                      </p:cBhvr>
                                      <p:tavLst>
                                        <p:tav tm="0">
                                          <p:val>
                                            <p:strVal val="#ppt_x"/>
                                          </p:val>
                                        </p:tav>
                                        <p:tav tm="100000">
                                          <p:val>
                                            <p:strVal val="#ppt_x"/>
                                          </p:val>
                                        </p:tav>
                                      </p:tavLst>
                                    </p:anim>
                                    <p:anim calcmode="lin" valueType="num">
                                      <p:cBhvr>
                                        <p:cTn id="104" dur="1000" fill="hold"/>
                                        <p:tgtEl>
                                          <p:spTgt spid="13"/>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14"/>
                                        </p:tgtEl>
                                        <p:attrNameLst>
                                          <p:attrName>style.visibility</p:attrName>
                                        </p:attrNameLst>
                                      </p:cBhvr>
                                      <p:to>
                                        <p:strVal val="visible"/>
                                      </p:to>
                                    </p:set>
                                    <p:animEffect transition="in" filter="fade">
                                      <p:cBhvr>
                                        <p:cTn id="107" dur="1000"/>
                                        <p:tgtEl>
                                          <p:spTgt spid="14"/>
                                        </p:tgtEl>
                                      </p:cBhvr>
                                    </p:animEffect>
                                    <p:anim calcmode="lin" valueType="num">
                                      <p:cBhvr>
                                        <p:cTn id="108" dur="1000" fill="hold"/>
                                        <p:tgtEl>
                                          <p:spTgt spid="14"/>
                                        </p:tgtEl>
                                        <p:attrNameLst>
                                          <p:attrName>ppt_x</p:attrName>
                                        </p:attrNameLst>
                                      </p:cBhvr>
                                      <p:tavLst>
                                        <p:tav tm="0">
                                          <p:val>
                                            <p:strVal val="#ppt_x"/>
                                          </p:val>
                                        </p:tav>
                                        <p:tav tm="100000">
                                          <p:val>
                                            <p:strVal val="#ppt_x"/>
                                          </p:val>
                                        </p:tav>
                                      </p:tavLst>
                                    </p:anim>
                                    <p:anim calcmode="lin" valueType="num">
                                      <p:cBhvr>
                                        <p:cTn id="109" dur="1000" fill="hold"/>
                                        <p:tgtEl>
                                          <p:spTgt spid="14"/>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15"/>
                                        </p:tgtEl>
                                        <p:attrNameLst>
                                          <p:attrName>style.visibility</p:attrName>
                                        </p:attrNameLst>
                                      </p:cBhvr>
                                      <p:to>
                                        <p:strVal val="visible"/>
                                      </p:to>
                                    </p:set>
                                    <p:animEffect transition="in" filter="fade">
                                      <p:cBhvr>
                                        <p:cTn id="112" dur="1000"/>
                                        <p:tgtEl>
                                          <p:spTgt spid="15"/>
                                        </p:tgtEl>
                                      </p:cBhvr>
                                    </p:animEffect>
                                    <p:anim calcmode="lin" valueType="num">
                                      <p:cBhvr>
                                        <p:cTn id="113" dur="1000" fill="hold"/>
                                        <p:tgtEl>
                                          <p:spTgt spid="15"/>
                                        </p:tgtEl>
                                        <p:attrNameLst>
                                          <p:attrName>ppt_x</p:attrName>
                                        </p:attrNameLst>
                                      </p:cBhvr>
                                      <p:tavLst>
                                        <p:tav tm="0">
                                          <p:val>
                                            <p:strVal val="#ppt_x"/>
                                          </p:val>
                                        </p:tav>
                                        <p:tav tm="100000">
                                          <p:val>
                                            <p:strVal val="#ppt_x"/>
                                          </p:val>
                                        </p:tav>
                                      </p:tavLst>
                                    </p:anim>
                                    <p:anim calcmode="lin" valueType="num">
                                      <p:cBhvr>
                                        <p:cTn id="114" dur="1000" fill="hold"/>
                                        <p:tgtEl>
                                          <p:spTgt spid="15"/>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16"/>
                                        </p:tgtEl>
                                        <p:attrNameLst>
                                          <p:attrName>style.visibility</p:attrName>
                                        </p:attrNameLst>
                                      </p:cBhvr>
                                      <p:to>
                                        <p:strVal val="visible"/>
                                      </p:to>
                                    </p:set>
                                    <p:animEffect transition="in" filter="fade">
                                      <p:cBhvr>
                                        <p:cTn id="117" dur="1000"/>
                                        <p:tgtEl>
                                          <p:spTgt spid="16"/>
                                        </p:tgtEl>
                                      </p:cBhvr>
                                    </p:animEffect>
                                    <p:anim calcmode="lin" valueType="num">
                                      <p:cBhvr>
                                        <p:cTn id="118" dur="1000" fill="hold"/>
                                        <p:tgtEl>
                                          <p:spTgt spid="16"/>
                                        </p:tgtEl>
                                        <p:attrNameLst>
                                          <p:attrName>ppt_x</p:attrName>
                                        </p:attrNameLst>
                                      </p:cBhvr>
                                      <p:tavLst>
                                        <p:tav tm="0">
                                          <p:val>
                                            <p:strVal val="#ppt_x"/>
                                          </p:val>
                                        </p:tav>
                                        <p:tav tm="100000">
                                          <p:val>
                                            <p:strVal val="#ppt_x"/>
                                          </p:val>
                                        </p:tav>
                                      </p:tavLst>
                                    </p:anim>
                                    <p:anim calcmode="lin" valueType="num">
                                      <p:cBhvr>
                                        <p:cTn id="1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42" presetClass="entr" presetSubtype="0" fill="hold" grpId="0" nodeType="clickEffect">
                                  <p:stCondLst>
                                    <p:cond delay="0"/>
                                  </p:stCondLst>
                                  <p:childTnLst>
                                    <p:set>
                                      <p:cBhvr>
                                        <p:cTn id="123" dur="1" fill="hold">
                                          <p:stCondLst>
                                            <p:cond delay="0"/>
                                          </p:stCondLst>
                                        </p:cTn>
                                        <p:tgtEl>
                                          <p:spTgt spid="18"/>
                                        </p:tgtEl>
                                        <p:attrNameLst>
                                          <p:attrName>style.visibility</p:attrName>
                                        </p:attrNameLst>
                                      </p:cBhvr>
                                      <p:to>
                                        <p:strVal val="visible"/>
                                      </p:to>
                                    </p:set>
                                    <p:animEffect transition="in" filter="fade">
                                      <p:cBhvr>
                                        <p:cTn id="124" dur="1000"/>
                                        <p:tgtEl>
                                          <p:spTgt spid="18"/>
                                        </p:tgtEl>
                                      </p:cBhvr>
                                    </p:animEffect>
                                    <p:anim calcmode="lin" valueType="num">
                                      <p:cBhvr>
                                        <p:cTn id="125" dur="1000" fill="hold"/>
                                        <p:tgtEl>
                                          <p:spTgt spid="18"/>
                                        </p:tgtEl>
                                        <p:attrNameLst>
                                          <p:attrName>ppt_x</p:attrName>
                                        </p:attrNameLst>
                                      </p:cBhvr>
                                      <p:tavLst>
                                        <p:tav tm="0">
                                          <p:val>
                                            <p:strVal val="#ppt_x"/>
                                          </p:val>
                                        </p:tav>
                                        <p:tav tm="100000">
                                          <p:val>
                                            <p:strVal val="#ppt_x"/>
                                          </p:val>
                                        </p:tav>
                                      </p:tavLst>
                                    </p:anim>
                                    <p:anim calcmode="lin" valueType="num">
                                      <p:cBhvr>
                                        <p:cTn id="126" dur="1000" fill="hold"/>
                                        <p:tgtEl>
                                          <p:spTgt spid="18"/>
                                        </p:tgtEl>
                                        <p:attrNameLst>
                                          <p:attrName>ppt_y</p:attrName>
                                        </p:attrNameLst>
                                      </p:cBhvr>
                                      <p:tavLst>
                                        <p:tav tm="0">
                                          <p:val>
                                            <p:strVal val="#ppt_y+.1"/>
                                          </p:val>
                                        </p:tav>
                                        <p:tav tm="100000">
                                          <p:val>
                                            <p:strVal val="#ppt_y"/>
                                          </p:val>
                                        </p:tav>
                                      </p:tavLst>
                                    </p:anim>
                                  </p:childTnLst>
                                </p:cTn>
                              </p:par>
                            </p:childTnLst>
                          </p:cTn>
                        </p:par>
                        <p:par>
                          <p:cTn id="127" fill="hold">
                            <p:stCondLst>
                              <p:cond delay="1000"/>
                            </p:stCondLst>
                            <p:childTnLst>
                              <p:par>
                                <p:cTn id="128" presetID="42" presetClass="entr" presetSubtype="0" fill="hold" grpId="0" nodeType="after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1000"/>
                                        <p:tgtEl>
                                          <p:spTgt spid="17"/>
                                        </p:tgtEl>
                                      </p:cBhvr>
                                    </p:animEffect>
                                    <p:anim calcmode="lin" valueType="num">
                                      <p:cBhvr>
                                        <p:cTn id="131" dur="1000" fill="hold"/>
                                        <p:tgtEl>
                                          <p:spTgt spid="17"/>
                                        </p:tgtEl>
                                        <p:attrNameLst>
                                          <p:attrName>ppt_x</p:attrName>
                                        </p:attrNameLst>
                                      </p:cBhvr>
                                      <p:tavLst>
                                        <p:tav tm="0">
                                          <p:val>
                                            <p:strVal val="#ppt_x"/>
                                          </p:val>
                                        </p:tav>
                                        <p:tav tm="100000">
                                          <p:val>
                                            <p:strVal val="#ppt_x"/>
                                          </p:val>
                                        </p:tav>
                                      </p:tavLst>
                                    </p:anim>
                                    <p:anim calcmode="lin" valueType="num">
                                      <p:cBhvr>
                                        <p:cTn id="132" dur="1000" fill="hold"/>
                                        <p:tgtEl>
                                          <p:spTgt spid="17"/>
                                        </p:tgtEl>
                                        <p:attrNameLst>
                                          <p:attrName>ppt_y</p:attrName>
                                        </p:attrNameLst>
                                      </p:cBhvr>
                                      <p:tavLst>
                                        <p:tav tm="0">
                                          <p:val>
                                            <p:strVal val="#ppt_y+.1"/>
                                          </p:val>
                                        </p:tav>
                                        <p:tav tm="100000">
                                          <p:val>
                                            <p:strVal val="#ppt_y"/>
                                          </p:val>
                                        </p:tav>
                                      </p:tavLst>
                                    </p:anim>
                                  </p:childTnLst>
                                </p:cTn>
                              </p:par>
                            </p:childTnLst>
                          </p:cTn>
                        </p:par>
                        <p:par>
                          <p:cTn id="133" fill="hold">
                            <p:stCondLst>
                              <p:cond delay="2000"/>
                            </p:stCondLst>
                            <p:childTnLst>
                              <p:par>
                                <p:cTn id="134" presetID="42" presetClass="entr" presetSubtype="0" fill="hold" grpId="0" nodeType="afterEffect">
                                  <p:stCondLst>
                                    <p:cond delay="0"/>
                                  </p:stCondLst>
                                  <p:childTnLst>
                                    <p:set>
                                      <p:cBhvr>
                                        <p:cTn id="135" dur="1" fill="hold">
                                          <p:stCondLst>
                                            <p:cond delay="0"/>
                                          </p:stCondLst>
                                        </p:cTn>
                                        <p:tgtEl>
                                          <p:spTgt spid="19"/>
                                        </p:tgtEl>
                                        <p:attrNameLst>
                                          <p:attrName>style.visibility</p:attrName>
                                        </p:attrNameLst>
                                      </p:cBhvr>
                                      <p:to>
                                        <p:strVal val="visible"/>
                                      </p:to>
                                    </p:set>
                                    <p:animEffect transition="in" filter="fade">
                                      <p:cBhvr>
                                        <p:cTn id="136" dur="1000"/>
                                        <p:tgtEl>
                                          <p:spTgt spid="19"/>
                                        </p:tgtEl>
                                      </p:cBhvr>
                                    </p:animEffect>
                                    <p:anim calcmode="lin" valueType="num">
                                      <p:cBhvr>
                                        <p:cTn id="137" dur="1000" fill="hold"/>
                                        <p:tgtEl>
                                          <p:spTgt spid="19"/>
                                        </p:tgtEl>
                                        <p:attrNameLst>
                                          <p:attrName>ppt_x</p:attrName>
                                        </p:attrNameLst>
                                      </p:cBhvr>
                                      <p:tavLst>
                                        <p:tav tm="0">
                                          <p:val>
                                            <p:strVal val="#ppt_x"/>
                                          </p:val>
                                        </p:tav>
                                        <p:tav tm="100000">
                                          <p:val>
                                            <p:strVal val="#ppt_x"/>
                                          </p:val>
                                        </p:tav>
                                      </p:tavLst>
                                    </p:anim>
                                    <p:anim calcmode="lin" valueType="num">
                                      <p:cBhvr>
                                        <p:cTn id="138" dur="1000" fill="hold"/>
                                        <p:tgtEl>
                                          <p:spTgt spid="19"/>
                                        </p:tgtEl>
                                        <p:attrNameLst>
                                          <p:attrName>ppt_y</p:attrName>
                                        </p:attrNameLst>
                                      </p:cBhvr>
                                      <p:tavLst>
                                        <p:tav tm="0">
                                          <p:val>
                                            <p:strVal val="#ppt_y+.1"/>
                                          </p:val>
                                        </p:tav>
                                        <p:tav tm="100000">
                                          <p:val>
                                            <p:strVal val="#ppt_y"/>
                                          </p:val>
                                        </p:tav>
                                      </p:tavLst>
                                    </p:anim>
                                  </p:childTnLst>
                                </p:cTn>
                              </p:par>
                            </p:childTnLst>
                          </p:cTn>
                        </p:par>
                        <p:par>
                          <p:cTn id="139" fill="hold">
                            <p:stCondLst>
                              <p:cond delay="3000"/>
                            </p:stCondLst>
                            <p:childTnLst>
                              <p:par>
                                <p:cTn id="140" presetID="42" presetClass="entr" presetSubtype="0" fill="hold" grpId="0" nodeType="afterEffect">
                                  <p:stCondLst>
                                    <p:cond delay="0"/>
                                  </p:stCondLst>
                                  <p:childTnLst>
                                    <p:set>
                                      <p:cBhvr>
                                        <p:cTn id="141" dur="1" fill="hold">
                                          <p:stCondLst>
                                            <p:cond delay="0"/>
                                          </p:stCondLst>
                                        </p:cTn>
                                        <p:tgtEl>
                                          <p:spTgt spid="20"/>
                                        </p:tgtEl>
                                        <p:attrNameLst>
                                          <p:attrName>style.visibility</p:attrName>
                                        </p:attrNameLst>
                                      </p:cBhvr>
                                      <p:to>
                                        <p:strVal val="visible"/>
                                      </p:to>
                                    </p:set>
                                    <p:animEffect transition="in" filter="fade">
                                      <p:cBhvr>
                                        <p:cTn id="142" dur="1000"/>
                                        <p:tgtEl>
                                          <p:spTgt spid="20"/>
                                        </p:tgtEl>
                                      </p:cBhvr>
                                    </p:animEffect>
                                    <p:anim calcmode="lin" valueType="num">
                                      <p:cBhvr>
                                        <p:cTn id="143" dur="1000" fill="hold"/>
                                        <p:tgtEl>
                                          <p:spTgt spid="20"/>
                                        </p:tgtEl>
                                        <p:attrNameLst>
                                          <p:attrName>ppt_x</p:attrName>
                                        </p:attrNameLst>
                                      </p:cBhvr>
                                      <p:tavLst>
                                        <p:tav tm="0">
                                          <p:val>
                                            <p:strVal val="#ppt_x"/>
                                          </p:val>
                                        </p:tav>
                                        <p:tav tm="100000">
                                          <p:val>
                                            <p:strVal val="#ppt_x"/>
                                          </p:val>
                                        </p:tav>
                                      </p:tavLst>
                                    </p:anim>
                                    <p:anim calcmode="lin" valueType="num">
                                      <p:cBhvr>
                                        <p:cTn id="144" dur="1000" fill="hold"/>
                                        <p:tgtEl>
                                          <p:spTgt spid="20"/>
                                        </p:tgtEl>
                                        <p:attrNameLst>
                                          <p:attrName>ppt_y</p:attrName>
                                        </p:attrNameLst>
                                      </p:cBhvr>
                                      <p:tavLst>
                                        <p:tav tm="0">
                                          <p:val>
                                            <p:strVal val="#ppt_y+.1"/>
                                          </p:val>
                                        </p:tav>
                                        <p:tav tm="100000">
                                          <p:val>
                                            <p:strVal val="#ppt_y"/>
                                          </p:val>
                                        </p:tav>
                                      </p:tavLst>
                                    </p:anim>
                                  </p:childTnLst>
                                </p:cTn>
                              </p:par>
                            </p:childTnLst>
                          </p:cTn>
                        </p:par>
                        <p:par>
                          <p:cTn id="145" fill="hold">
                            <p:stCondLst>
                              <p:cond delay="4000"/>
                            </p:stCondLst>
                            <p:childTnLst>
                              <p:par>
                                <p:cTn id="146" presetID="42" presetClass="entr" presetSubtype="0" fill="hold" grpId="0" nodeType="afterEffect">
                                  <p:stCondLst>
                                    <p:cond delay="0"/>
                                  </p:stCondLst>
                                  <p:childTnLst>
                                    <p:set>
                                      <p:cBhvr>
                                        <p:cTn id="147" dur="1" fill="hold">
                                          <p:stCondLst>
                                            <p:cond delay="0"/>
                                          </p:stCondLst>
                                        </p:cTn>
                                        <p:tgtEl>
                                          <p:spTgt spid="21"/>
                                        </p:tgtEl>
                                        <p:attrNameLst>
                                          <p:attrName>style.visibility</p:attrName>
                                        </p:attrNameLst>
                                      </p:cBhvr>
                                      <p:to>
                                        <p:strVal val="visible"/>
                                      </p:to>
                                    </p:set>
                                    <p:animEffect transition="in" filter="fade">
                                      <p:cBhvr>
                                        <p:cTn id="148" dur="1000"/>
                                        <p:tgtEl>
                                          <p:spTgt spid="21"/>
                                        </p:tgtEl>
                                      </p:cBhvr>
                                    </p:animEffect>
                                    <p:anim calcmode="lin" valueType="num">
                                      <p:cBhvr>
                                        <p:cTn id="149" dur="1000" fill="hold"/>
                                        <p:tgtEl>
                                          <p:spTgt spid="21"/>
                                        </p:tgtEl>
                                        <p:attrNameLst>
                                          <p:attrName>ppt_x</p:attrName>
                                        </p:attrNameLst>
                                      </p:cBhvr>
                                      <p:tavLst>
                                        <p:tav tm="0">
                                          <p:val>
                                            <p:strVal val="#ppt_x"/>
                                          </p:val>
                                        </p:tav>
                                        <p:tav tm="100000">
                                          <p:val>
                                            <p:strVal val="#ppt_x"/>
                                          </p:val>
                                        </p:tav>
                                      </p:tavLst>
                                    </p:anim>
                                    <p:anim calcmode="lin" valueType="num">
                                      <p:cBhvr>
                                        <p:cTn id="150" dur="1000" fill="hold"/>
                                        <p:tgtEl>
                                          <p:spTgt spid="21"/>
                                        </p:tgtEl>
                                        <p:attrNameLst>
                                          <p:attrName>ppt_y</p:attrName>
                                        </p:attrNameLst>
                                      </p:cBhvr>
                                      <p:tavLst>
                                        <p:tav tm="0">
                                          <p:val>
                                            <p:strVal val="#ppt_y+.1"/>
                                          </p:val>
                                        </p:tav>
                                        <p:tav tm="100000">
                                          <p:val>
                                            <p:strVal val="#ppt_y"/>
                                          </p:val>
                                        </p:tav>
                                      </p:tavLst>
                                    </p:anim>
                                  </p:childTnLst>
                                </p:cTn>
                              </p:par>
                            </p:childTnLst>
                          </p:cTn>
                        </p:par>
                        <p:par>
                          <p:cTn id="151" fill="hold">
                            <p:stCondLst>
                              <p:cond delay="5000"/>
                            </p:stCondLst>
                            <p:childTnLst>
                              <p:par>
                                <p:cTn id="152" presetID="42" presetClass="entr" presetSubtype="0" fill="hold" grpId="0" nodeType="afterEffect">
                                  <p:stCondLst>
                                    <p:cond delay="0"/>
                                  </p:stCondLst>
                                  <p:childTnLst>
                                    <p:set>
                                      <p:cBhvr>
                                        <p:cTn id="153" dur="1" fill="hold">
                                          <p:stCondLst>
                                            <p:cond delay="0"/>
                                          </p:stCondLst>
                                        </p:cTn>
                                        <p:tgtEl>
                                          <p:spTgt spid="22"/>
                                        </p:tgtEl>
                                        <p:attrNameLst>
                                          <p:attrName>style.visibility</p:attrName>
                                        </p:attrNameLst>
                                      </p:cBhvr>
                                      <p:to>
                                        <p:strVal val="visible"/>
                                      </p:to>
                                    </p:set>
                                    <p:animEffect transition="in" filter="fade">
                                      <p:cBhvr>
                                        <p:cTn id="154" dur="1000"/>
                                        <p:tgtEl>
                                          <p:spTgt spid="22"/>
                                        </p:tgtEl>
                                      </p:cBhvr>
                                    </p:animEffect>
                                    <p:anim calcmode="lin" valueType="num">
                                      <p:cBhvr>
                                        <p:cTn id="155" dur="1000" fill="hold"/>
                                        <p:tgtEl>
                                          <p:spTgt spid="22"/>
                                        </p:tgtEl>
                                        <p:attrNameLst>
                                          <p:attrName>ppt_x</p:attrName>
                                        </p:attrNameLst>
                                      </p:cBhvr>
                                      <p:tavLst>
                                        <p:tav tm="0">
                                          <p:val>
                                            <p:strVal val="#ppt_x"/>
                                          </p:val>
                                        </p:tav>
                                        <p:tav tm="100000">
                                          <p:val>
                                            <p:strVal val="#ppt_x"/>
                                          </p:val>
                                        </p:tav>
                                      </p:tavLst>
                                    </p:anim>
                                    <p:anim calcmode="lin" valueType="num">
                                      <p:cBhvr>
                                        <p:cTn id="156" dur="1000" fill="hold"/>
                                        <p:tgtEl>
                                          <p:spTgt spid="22"/>
                                        </p:tgtEl>
                                        <p:attrNameLst>
                                          <p:attrName>ppt_y</p:attrName>
                                        </p:attrNameLst>
                                      </p:cBhvr>
                                      <p:tavLst>
                                        <p:tav tm="0">
                                          <p:val>
                                            <p:strVal val="#ppt_y+.1"/>
                                          </p:val>
                                        </p:tav>
                                        <p:tav tm="100000">
                                          <p:val>
                                            <p:strVal val="#ppt_y"/>
                                          </p:val>
                                        </p:tav>
                                      </p:tavLst>
                                    </p:anim>
                                  </p:childTnLst>
                                </p:cTn>
                              </p:par>
                            </p:childTnLst>
                          </p:cTn>
                        </p:par>
                        <p:par>
                          <p:cTn id="157" fill="hold">
                            <p:stCondLst>
                              <p:cond delay="6000"/>
                            </p:stCondLst>
                            <p:childTnLst>
                              <p:par>
                                <p:cTn id="158" presetID="42" presetClass="entr" presetSubtype="0" fill="hold" grpId="0" nodeType="afterEffect">
                                  <p:stCondLst>
                                    <p:cond delay="0"/>
                                  </p:stCondLst>
                                  <p:childTnLst>
                                    <p:set>
                                      <p:cBhvr>
                                        <p:cTn id="159" dur="1" fill="hold">
                                          <p:stCondLst>
                                            <p:cond delay="0"/>
                                          </p:stCondLst>
                                        </p:cTn>
                                        <p:tgtEl>
                                          <p:spTgt spid="23"/>
                                        </p:tgtEl>
                                        <p:attrNameLst>
                                          <p:attrName>style.visibility</p:attrName>
                                        </p:attrNameLst>
                                      </p:cBhvr>
                                      <p:to>
                                        <p:strVal val="visible"/>
                                      </p:to>
                                    </p:set>
                                    <p:animEffect transition="in" filter="fade">
                                      <p:cBhvr>
                                        <p:cTn id="160" dur="1000"/>
                                        <p:tgtEl>
                                          <p:spTgt spid="23"/>
                                        </p:tgtEl>
                                      </p:cBhvr>
                                    </p:animEffect>
                                    <p:anim calcmode="lin" valueType="num">
                                      <p:cBhvr>
                                        <p:cTn id="161" dur="1000" fill="hold"/>
                                        <p:tgtEl>
                                          <p:spTgt spid="23"/>
                                        </p:tgtEl>
                                        <p:attrNameLst>
                                          <p:attrName>ppt_x</p:attrName>
                                        </p:attrNameLst>
                                      </p:cBhvr>
                                      <p:tavLst>
                                        <p:tav tm="0">
                                          <p:val>
                                            <p:strVal val="#ppt_x"/>
                                          </p:val>
                                        </p:tav>
                                        <p:tav tm="100000">
                                          <p:val>
                                            <p:strVal val="#ppt_x"/>
                                          </p:val>
                                        </p:tav>
                                      </p:tavLst>
                                    </p:anim>
                                    <p:anim calcmode="lin" valueType="num">
                                      <p:cBhvr>
                                        <p:cTn id="162" dur="1000" fill="hold"/>
                                        <p:tgtEl>
                                          <p:spTgt spid="23"/>
                                        </p:tgtEl>
                                        <p:attrNameLst>
                                          <p:attrName>ppt_y</p:attrName>
                                        </p:attrNameLst>
                                      </p:cBhvr>
                                      <p:tavLst>
                                        <p:tav tm="0">
                                          <p:val>
                                            <p:strVal val="#ppt_y+.1"/>
                                          </p:val>
                                        </p:tav>
                                        <p:tav tm="100000">
                                          <p:val>
                                            <p:strVal val="#ppt_y"/>
                                          </p:val>
                                        </p:tav>
                                      </p:tavLst>
                                    </p:anim>
                                  </p:childTnLst>
                                </p:cTn>
                              </p:par>
                            </p:childTnLst>
                          </p:cTn>
                        </p:par>
                        <p:par>
                          <p:cTn id="163" fill="hold">
                            <p:stCondLst>
                              <p:cond delay="7000"/>
                            </p:stCondLst>
                            <p:childTnLst>
                              <p:par>
                                <p:cTn id="164" presetID="42" presetClass="entr" presetSubtype="0" fill="hold" grpId="0" nodeType="afterEffect">
                                  <p:stCondLst>
                                    <p:cond delay="0"/>
                                  </p:stCondLst>
                                  <p:childTnLst>
                                    <p:set>
                                      <p:cBhvr>
                                        <p:cTn id="165" dur="1" fill="hold">
                                          <p:stCondLst>
                                            <p:cond delay="0"/>
                                          </p:stCondLst>
                                        </p:cTn>
                                        <p:tgtEl>
                                          <p:spTgt spid="24"/>
                                        </p:tgtEl>
                                        <p:attrNameLst>
                                          <p:attrName>style.visibility</p:attrName>
                                        </p:attrNameLst>
                                      </p:cBhvr>
                                      <p:to>
                                        <p:strVal val="visible"/>
                                      </p:to>
                                    </p:set>
                                    <p:animEffect transition="in" filter="fade">
                                      <p:cBhvr>
                                        <p:cTn id="166" dur="1000"/>
                                        <p:tgtEl>
                                          <p:spTgt spid="24"/>
                                        </p:tgtEl>
                                      </p:cBhvr>
                                    </p:animEffect>
                                    <p:anim calcmode="lin" valueType="num">
                                      <p:cBhvr>
                                        <p:cTn id="167" dur="1000" fill="hold"/>
                                        <p:tgtEl>
                                          <p:spTgt spid="24"/>
                                        </p:tgtEl>
                                        <p:attrNameLst>
                                          <p:attrName>ppt_x</p:attrName>
                                        </p:attrNameLst>
                                      </p:cBhvr>
                                      <p:tavLst>
                                        <p:tav tm="0">
                                          <p:val>
                                            <p:strVal val="#ppt_x"/>
                                          </p:val>
                                        </p:tav>
                                        <p:tav tm="100000">
                                          <p:val>
                                            <p:strVal val="#ppt_x"/>
                                          </p:val>
                                        </p:tav>
                                      </p:tavLst>
                                    </p:anim>
                                    <p:anim calcmode="lin" valueType="num">
                                      <p:cBhvr>
                                        <p:cTn id="168" dur="1000" fill="hold"/>
                                        <p:tgtEl>
                                          <p:spTgt spid="24"/>
                                        </p:tgtEl>
                                        <p:attrNameLst>
                                          <p:attrName>ppt_y</p:attrName>
                                        </p:attrNameLst>
                                      </p:cBhvr>
                                      <p:tavLst>
                                        <p:tav tm="0">
                                          <p:val>
                                            <p:strVal val="#ppt_y+.1"/>
                                          </p:val>
                                        </p:tav>
                                        <p:tav tm="100000">
                                          <p:val>
                                            <p:strVal val="#ppt_y"/>
                                          </p:val>
                                        </p:tav>
                                      </p:tavLst>
                                    </p:anim>
                                  </p:childTnLst>
                                </p:cTn>
                              </p:par>
                            </p:childTnLst>
                          </p:cTn>
                        </p:par>
                        <p:par>
                          <p:cTn id="169" fill="hold">
                            <p:stCondLst>
                              <p:cond delay="8000"/>
                            </p:stCondLst>
                            <p:childTnLst>
                              <p:par>
                                <p:cTn id="170" presetID="42" presetClass="entr" presetSubtype="0" fill="hold" grpId="0" nodeType="afterEffect">
                                  <p:stCondLst>
                                    <p:cond delay="0"/>
                                  </p:stCondLst>
                                  <p:childTnLst>
                                    <p:set>
                                      <p:cBhvr>
                                        <p:cTn id="171" dur="1" fill="hold">
                                          <p:stCondLst>
                                            <p:cond delay="0"/>
                                          </p:stCondLst>
                                        </p:cTn>
                                        <p:tgtEl>
                                          <p:spTgt spid="25"/>
                                        </p:tgtEl>
                                        <p:attrNameLst>
                                          <p:attrName>style.visibility</p:attrName>
                                        </p:attrNameLst>
                                      </p:cBhvr>
                                      <p:to>
                                        <p:strVal val="visible"/>
                                      </p:to>
                                    </p:set>
                                    <p:animEffect transition="in" filter="fade">
                                      <p:cBhvr>
                                        <p:cTn id="172" dur="1000"/>
                                        <p:tgtEl>
                                          <p:spTgt spid="25"/>
                                        </p:tgtEl>
                                      </p:cBhvr>
                                    </p:animEffect>
                                    <p:anim calcmode="lin" valueType="num">
                                      <p:cBhvr>
                                        <p:cTn id="173" dur="1000" fill="hold"/>
                                        <p:tgtEl>
                                          <p:spTgt spid="25"/>
                                        </p:tgtEl>
                                        <p:attrNameLst>
                                          <p:attrName>ppt_x</p:attrName>
                                        </p:attrNameLst>
                                      </p:cBhvr>
                                      <p:tavLst>
                                        <p:tav tm="0">
                                          <p:val>
                                            <p:strVal val="#ppt_x"/>
                                          </p:val>
                                        </p:tav>
                                        <p:tav tm="100000">
                                          <p:val>
                                            <p:strVal val="#ppt_x"/>
                                          </p:val>
                                        </p:tav>
                                      </p:tavLst>
                                    </p:anim>
                                    <p:anim calcmode="lin" valueType="num">
                                      <p:cBhvr>
                                        <p:cTn id="174" dur="1000" fill="hold"/>
                                        <p:tgtEl>
                                          <p:spTgt spid="25"/>
                                        </p:tgtEl>
                                        <p:attrNameLst>
                                          <p:attrName>ppt_y</p:attrName>
                                        </p:attrNameLst>
                                      </p:cBhvr>
                                      <p:tavLst>
                                        <p:tav tm="0">
                                          <p:val>
                                            <p:strVal val="#ppt_y+.1"/>
                                          </p:val>
                                        </p:tav>
                                        <p:tav tm="100000">
                                          <p:val>
                                            <p:strVal val="#ppt_y"/>
                                          </p:val>
                                        </p:tav>
                                      </p:tavLst>
                                    </p:anim>
                                  </p:childTnLst>
                                </p:cTn>
                              </p:par>
                            </p:childTnLst>
                          </p:cTn>
                        </p:par>
                        <p:par>
                          <p:cTn id="175" fill="hold">
                            <p:stCondLst>
                              <p:cond delay="9000"/>
                            </p:stCondLst>
                            <p:childTnLst>
                              <p:par>
                                <p:cTn id="176" presetID="42" presetClass="entr" presetSubtype="0" fill="hold" grpId="0" nodeType="afterEffect">
                                  <p:stCondLst>
                                    <p:cond delay="0"/>
                                  </p:stCondLst>
                                  <p:childTnLst>
                                    <p:set>
                                      <p:cBhvr>
                                        <p:cTn id="177" dur="1" fill="hold">
                                          <p:stCondLst>
                                            <p:cond delay="0"/>
                                          </p:stCondLst>
                                        </p:cTn>
                                        <p:tgtEl>
                                          <p:spTgt spid="26"/>
                                        </p:tgtEl>
                                        <p:attrNameLst>
                                          <p:attrName>style.visibility</p:attrName>
                                        </p:attrNameLst>
                                      </p:cBhvr>
                                      <p:to>
                                        <p:strVal val="visible"/>
                                      </p:to>
                                    </p:set>
                                    <p:animEffect transition="in" filter="fade">
                                      <p:cBhvr>
                                        <p:cTn id="178" dur="1000"/>
                                        <p:tgtEl>
                                          <p:spTgt spid="26"/>
                                        </p:tgtEl>
                                      </p:cBhvr>
                                    </p:animEffect>
                                    <p:anim calcmode="lin" valueType="num">
                                      <p:cBhvr>
                                        <p:cTn id="179" dur="1000" fill="hold"/>
                                        <p:tgtEl>
                                          <p:spTgt spid="26"/>
                                        </p:tgtEl>
                                        <p:attrNameLst>
                                          <p:attrName>ppt_x</p:attrName>
                                        </p:attrNameLst>
                                      </p:cBhvr>
                                      <p:tavLst>
                                        <p:tav tm="0">
                                          <p:val>
                                            <p:strVal val="#ppt_x"/>
                                          </p:val>
                                        </p:tav>
                                        <p:tav tm="100000">
                                          <p:val>
                                            <p:strVal val="#ppt_x"/>
                                          </p:val>
                                        </p:tav>
                                      </p:tavLst>
                                    </p:anim>
                                    <p:anim calcmode="lin" valueType="num">
                                      <p:cBhvr>
                                        <p:cTn id="180" dur="1000" fill="hold"/>
                                        <p:tgtEl>
                                          <p:spTgt spid="26"/>
                                        </p:tgtEl>
                                        <p:attrNameLst>
                                          <p:attrName>ppt_y</p:attrName>
                                        </p:attrNameLst>
                                      </p:cBhvr>
                                      <p:tavLst>
                                        <p:tav tm="0">
                                          <p:val>
                                            <p:strVal val="#ppt_y+.1"/>
                                          </p:val>
                                        </p:tav>
                                        <p:tav tm="100000">
                                          <p:val>
                                            <p:strVal val="#ppt_y"/>
                                          </p:val>
                                        </p:tav>
                                      </p:tavLst>
                                    </p:anim>
                                  </p:childTnLst>
                                </p:cTn>
                              </p:par>
                            </p:childTnLst>
                          </p:cTn>
                        </p:par>
                        <p:par>
                          <p:cTn id="181" fill="hold">
                            <p:stCondLst>
                              <p:cond delay="10000"/>
                            </p:stCondLst>
                            <p:childTnLst>
                              <p:par>
                                <p:cTn id="182" presetID="42" presetClass="entr" presetSubtype="0" fill="hold" grpId="0" nodeType="afterEffect">
                                  <p:stCondLst>
                                    <p:cond delay="0"/>
                                  </p:stCondLst>
                                  <p:childTnLst>
                                    <p:set>
                                      <p:cBhvr>
                                        <p:cTn id="183" dur="1" fill="hold">
                                          <p:stCondLst>
                                            <p:cond delay="0"/>
                                          </p:stCondLst>
                                        </p:cTn>
                                        <p:tgtEl>
                                          <p:spTgt spid="28"/>
                                        </p:tgtEl>
                                        <p:attrNameLst>
                                          <p:attrName>style.visibility</p:attrName>
                                        </p:attrNameLst>
                                      </p:cBhvr>
                                      <p:to>
                                        <p:strVal val="visible"/>
                                      </p:to>
                                    </p:set>
                                    <p:animEffect transition="in" filter="fade">
                                      <p:cBhvr>
                                        <p:cTn id="184" dur="1000"/>
                                        <p:tgtEl>
                                          <p:spTgt spid="28"/>
                                        </p:tgtEl>
                                      </p:cBhvr>
                                    </p:animEffect>
                                    <p:anim calcmode="lin" valueType="num">
                                      <p:cBhvr>
                                        <p:cTn id="185" dur="1000" fill="hold"/>
                                        <p:tgtEl>
                                          <p:spTgt spid="28"/>
                                        </p:tgtEl>
                                        <p:attrNameLst>
                                          <p:attrName>ppt_x</p:attrName>
                                        </p:attrNameLst>
                                      </p:cBhvr>
                                      <p:tavLst>
                                        <p:tav tm="0">
                                          <p:val>
                                            <p:strVal val="#ppt_x"/>
                                          </p:val>
                                        </p:tav>
                                        <p:tav tm="100000">
                                          <p:val>
                                            <p:strVal val="#ppt_x"/>
                                          </p:val>
                                        </p:tav>
                                      </p:tavLst>
                                    </p:anim>
                                    <p:anim calcmode="lin" valueType="num">
                                      <p:cBhvr>
                                        <p:cTn id="186" dur="1000" fill="hold"/>
                                        <p:tgtEl>
                                          <p:spTgt spid="28"/>
                                        </p:tgtEl>
                                        <p:attrNameLst>
                                          <p:attrName>ppt_y</p:attrName>
                                        </p:attrNameLst>
                                      </p:cBhvr>
                                      <p:tavLst>
                                        <p:tav tm="0">
                                          <p:val>
                                            <p:strVal val="#ppt_y+.1"/>
                                          </p:val>
                                        </p:tav>
                                        <p:tav tm="100000">
                                          <p:val>
                                            <p:strVal val="#ppt_y"/>
                                          </p:val>
                                        </p:tav>
                                      </p:tavLst>
                                    </p:anim>
                                  </p:childTnLst>
                                </p:cTn>
                              </p:par>
                            </p:childTnLst>
                          </p:cTn>
                        </p:par>
                        <p:par>
                          <p:cTn id="187" fill="hold">
                            <p:stCondLst>
                              <p:cond delay="11000"/>
                            </p:stCondLst>
                            <p:childTnLst>
                              <p:par>
                                <p:cTn id="188" presetID="42" presetClass="entr" presetSubtype="0" fill="hold" grpId="0" nodeType="afterEffect">
                                  <p:stCondLst>
                                    <p:cond delay="0"/>
                                  </p:stCondLst>
                                  <p:childTnLst>
                                    <p:set>
                                      <p:cBhvr>
                                        <p:cTn id="189" dur="1" fill="hold">
                                          <p:stCondLst>
                                            <p:cond delay="0"/>
                                          </p:stCondLst>
                                        </p:cTn>
                                        <p:tgtEl>
                                          <p:spTgt spid="27"/>
                                        </p:tgtEl>
                                        <p:attrNameLst>
                                          <p:attrName>style.visibility</p:attrName>
                                        </p:attrNameLst>
                                      </p:cBhvr>
                                      <p:to>
                                        <p:strVal val="visible"/>
                                      </p:to>
                                    </p:set>
                                    <p:animEffect transition="in" filter="fade">
                                      <p:cBhvr>
                                        <p:cTn id="190" dur="1000"/>
                                        <p:tgtEl>
                                          <p:spTgt spid="27"/>
                                        </p:tgtEl>
                                      </p:cBhvr>
                                    </p:animEffect>
                                    <p:anim calcmode="lin" valueType="num">
                                      <p:cBhvr>
                                        <p:cTn id="191" dur="1000" fill="hold"/>
                                        <p:tgtEl>
                                          <p:spTgt spid="27"/>
                                        </p:tgtEl>
                                        <p:attrNameLst>
                                          <p:attrName>ppt_x</p:attrName>
                                        </p:attrNameLst>
                                      </p:cBhvr>
                                      <p:tavLst>
                                        <p:tav tm="0">
                                          <p:val>
                                            <p:strVal val="#ppt_x"/>
                                          </p:val>
                                        </p:tav>
                                        <p:tav tm="100000">
                                          <p:val>
                                            <p:strVal val="#ppt_x"/>
                                          </p:val>
                                        </p:tav>
                                      </p:tavLst>
                                    </p:anim>
                                    <p:anim calcmode="lin" valueType="num">
                                      <p:cBhvr>
                                        <p:cTn id="19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93" fill="hold">
                      <p:stCondLst>
                        <p:cond delay="indefinite"/>
                      </p:stCondLst>
                      <p:childTnLst>
                        <p:par>
                          <p:cTn id="194" fill="hold">
                            <p:stCondLst>
                              <p:cond delay="0"/>
                            </p:stCondLst>
                            <p:childTnLst>
                              <p:par>
                                <p:cTn id="195" presetID="10" presetClass="entr" presetSubtype="0" fill="hold" grpId="0" nodeType="clickEffect">
                                  <p:stCondLst>
                                    <p:cond delay="0"/>
                                  </p:stCondLst>
                                  <p:childTnLst>
                                    <p:set>
                                      <p:cBhvr>
                                        <p:cTn id="196" dur="1" fill="hold">
                                          <p:stCondLst>
                                            <p:cond delay="0"/>
                                          </p:stCondLst>
                                        </p:cTn>
                                        <p:tgtEl>
                                          <p:spTgt spid="29"/>
                                        </p:tgtEl>
                                        <p:attrNameLst>
                                          <p:attrName>style.visibility</p:attrName>
                                        </p:attrNameLst>
                                      </p:cBhvr>
                                      <p:to>
                                        <p:strVal val="visible"/>
                                      </p:to>
                                    </p:set>
                                    <p:animEffect transition="in" filter="fade">
                                      <p:cBhvr>
                                        <p:cTn id="197" dur="500"/>
                                        <p:tgtEl>
                                          <p:spTgt spid="29"/>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30"/>
                                        </p:tgtEl>
                                        <p:attrNameLst>
                                          <p:attrName>style.visibility</p:attrName>
                                        </p:attrNameLst>
                                      </p:cBhvr>
                                      <p:to>
                                        <p:strVal val="visible"/>
                                      </p:to>
                                    </p:set>
                                    <p:animEffect transition="in" filter="fade">
                                      <p:cBhvr>
                                        <p:cTn id="20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1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a:extLst>
              <a:ext uri="{FF2B5EF4-FFF2-40B4-BE49-F238E27FC236}"/>
            </a:extLst>
          </p:cNvPr>
          <p:cNvSpPr>
            <a:spLocks noGrp="1"/>
          </p:cNvSpPr>
          <p:nvPr>
            <p:ph idx="1"/>
          </p:nvPr>
        </p:nvSpPr>
        <p:spPr>
          <a:xfrm>
            <a:off x="336550" y="1141413"/>
            <a:ext cx="10515600" cy="4351337"/>
          </a:xfrm>
        </p:spPr>
        <p:txBody>
          <a:bodyPr rtlCol="0"/>
          <a:lstStyle/>
          <a:p>
            <a:pPr marL="0" indent="0" fontAlgn="auto">
              <a:lnSpc>
                <a:spcPct val="150000"/>
              </a:lnSpc>
              <a:spcAft>
                <a:spcPts val="0"/>
              </a:spcAft>
              <a:buFont typeface="Wingdings" panose="05000000000000000000" pitchFamily="2" charset="2"/>
              <a:buNone/>
              <a:defRPr/>
            </a:pPr>
            <a:r>
              <a:rPr lang="en-US" altLang="zh-CN" dirty="0">
                <a:solidFill>
                  <a:schemeClr val="tx1">
                    <a:lumMod val="50000"/>
                  </a:schemeClr>
                </a:solidFill>
                <a:cs typeface="+mn-cs"/>
              </a:rPr>
              <a:t>33</a:t>
            </a:r>
            <a:r>
              <a:rPr lang="zh-CN" altLang="en-US" dirty="0">
                <a:solidFill>
                  <a:schemeClr val="tx1">
                    <a:lumMod val="50000"/>
                  </a:schemeClr>
                </a:solidFill>
                <a:cs typeface="+mn-cs"/>
              </a:rPr>
              <a:t>．</a:t>
            </a:r>
            <a:r>
              <a:rPr lang="en-US" altLang="zh-CN" dirty="0">
                <a:solidFill>
                  <a:schemeClr val="tx1">
                    <a:lumMod val="50000"/>
                  </a:schemeClr>
                </a:solidFill>
                <a:cs typeface="+mn-cs"/>
              </a:rPr>
              <a:t>【2018</a:t>
            </a:r>
            <a:r>
              <a:rPr lang="zh-CN" altLang="en-US" dirty="0">
                <a:solidFill>
                  <a:schemeClr val="tx1">
                    <a:lumMod val="50000"/>
                  </a:schemeClr>
                </a:solidFill>
                <a:cs typeface="+mn-cs"/>
              </a:rPr>
              <a:t>年新课标全国</a:t>
            </a:r>
            <a:r>
              <a:rPr lang="en-US" altLang="zh-CN" dirty="0">
                <a:solidFill>
                  <a:schemeClr val="tx1">
                    <a:lumMod val="50000"/>
                  </a:schemeClr>
                </a:solidFill>
                <a:cs typeface="+mn-cs"/>
              </a:rPr>
              <a:t>Ⅰ</a:t>
            </a:r>
            <a:r>
              <a:rPr lang="zh-CN" altLang="en-US" dirty="0">
                <a:solidFill>
                  <a:schemeClr val="tx1">
                    <a:lumMod val="50000"/>
                  </a:schemeClr>
                </a:solidFill>
                <a:cs typeface="+mn-cs"/>
              </a:rPr>
              <a:t>卷</a:t>
            </a:r>
            <a:r>
              <a:rPr lang="en-US" altLang="zh-CN" dirty="0">
                <a:solidFill>
                  <a:schemeClr val="tx1">
                    <a:lumMod val="50000"/>
                  </a:schemeClr>
                </a:solidFill>
                <a:cs typeface="+mn-cs"/>
              </a:rPr>
              <a:t>】 1847</a:t>
            </a:r>
            <a:r>
              <a:rPr lang="zh-CN" altLang="en-US" dirty="0">
                <a:solidFill>
                  <a:schemeClr val="tx1">
                    <a:lumMod val="50000"/>
                  </a:schemeClr>
                </a:solidFill>
                <a:cs typeface="+mn-cs"/>
              </a:rPr>
              <a:t>年</a:t>
            </a:r>
            <a:r>
              <a:rPr lang="en-US" altLang="zh-CN" dirty="0">
                <a:solidFill>
                  <a:schemeClr val="tx1">
                    <a:lumMod val="50000"/>
                  </a:schemeClr>
                </a:solidFill>
                <a:cs typeface="+mn-cs"/>
              </a:rPr>
              <a:t>6</a:t>
            </a:r>
            <a:r>
              <a:rPr lang="zh-CN" altLang="en-US" dirty="0">
                <a:solidFill>
                  <a:schemeClr val="tx1">
                    <a:lumMod val="50000"/>
                  </a:schemeClr>
                </a:solidFill>
                <a:cs typeface="+mn-cs"/>
              </a:rPr>
              <a:t>月，正义者同盟改名为共产主义者同盟，以“全世界无产者，联合起来”的新口号代替“人人皆兄弟”的旧口号，并规定同盟的目的是：“通过传播财产公有的理论并尽快地求其实现，使人类得到解放。”这一变化说明</a:t>
            </a:r>
          </a:p>
          <a:p>
            <a:pPr marL="0" indent="0" fontAlgn="auto">
              <a:lnSpc>
                <a:spcPct val="150000"/>
              </a:lnSpc>
              <a:spcAft>
                <a:spcPts val="0"/>
              </a:spcAft>
              <a:buFont typeface="Wingdings" panose="05000000000000000000" pitchFamily="2" charset="2"/>
              <a:buNone/>
              <a:defRPr/>
            </a:pPr>
            <a:r>
              <a:rPr lang="en-US" altLang="zh-CN" dirty="0">
                <a:solidFill>
                  <a:schemeClr val="tx1">
                    <a:lumMod val="50000"/>
                  </a:schemeClr>
                </a:solidFill>
                <a:cs typeface="+mn-cs"/>
              </a:rPr>
              <a:t>A</a:t>
            </a:r>
            <a:r>
              <a:rPr lang="zh-CN" altLang="en-US" dirty="0">
                <a:solidFill>
                  <a:schemeClr val="tx1">
                    <a:lumMod val="50000"/>
                  </a:schemeClr>
                </a:solidFill>
                <a:cs typeface="+mn-cs"/>
              </a:rPr>
              <a:t>．共产主义者同盟接受了马克思的革命理论</a:t>
            </a:r>
          </a:p>
          <a:p>
            <a:pPr marL="0" indent="0" fontAlgn="auto">
              <a:lnSpc>
                <a:spcPct val="150000"/>
              </a:lnSpc>
              <a:spcAft>
                <a:spcPts val="0"/>
              </a:spcAft>
              <a:buFont typeface="Wingdings" panose="05000000000000000000" pitchFamily="2" charset="2"/>
              <a:buNone/>
              <a:defRPr/>
            </a:pPr>
            <a:r>
              <a:rPr lang="en-US" altLang="zh-CN" dirty="0">
                <a:solidFill>
                  <a:schemeClr val="tx1">
                    <a:lumMod val="50000"/>
                  </a:schemeClr>
                </a:solidFill>
                <a:cs typeface="+mn-cs"/>
              </a:rPr>
              <a:t>B</a:t>
            </a:r>
            <a:r>
              <a:rPr lang="zh-CN" altLang="en-US" dirty="0">
                <a:solidFill>
                  <a:schemeClr val="tx1">
                    <a:lumMod val="50000"/>
                  </a:schemeClr>
                </a:solidFill>
                <a:cs typeface="+mn-cs"/>
              </a:rPr>
              <a:t>．马克思主义的诞生推动了无产阶级的斗争</a:t>
            </a:r>
          </a:p>
          <a:p>
            <a:pPr marL="0" indent="0" fontAlgn="auto">
              <a:lnSpc>
                <a:spcPct val="150000"/>
              </a:lnSpc>
              <a:spcAft>
                <a:spcPts val="0"/>
              </a:spcAft>
              <a:buFont typeface="Wingdings" panose="05000000000000000000" pitchFamily="2" charset="2"/>
              <a:buNone/>
              <a:defRPr/>
            </a:pPr>
            <a:r>
              <a:rPr lang="en-US" altLang="zh-CN" dirty="0">
                <a:solidFill>
                  <a:schemeClr val="tx1">
                    <a:lumMod val="50000"/>
                  </a:schemeClr>
                </a:solidFill>
                <a:cs typeface="+mn-cs"/>
              </a:rPr>
              <a:t>C</a:t>
            </a:r>
            <a:r>
              <a:rPr lang="zh-CN" altLang="en-US" dirty="0">
                <a:solidFill>
                  <a:schemeClr val="tx1">
                    <a:lumMod val="50000"/>
                  </a:schemeClr>
                </a:solidFill>
                <a:cs typeface="+mn-cs"/>
              </a:rPr>
              <a:t>．工人运动在欧洲的主要资本主义国家开始兴起</a:t>
            </a:r>
          </a:p>
          <a:p>
            <a:pPr marL="0" indent="0" fontAlgn="auto">
              <a:lnSpc>
                <a:spcPct val="150000"/>
              </a:lnSpc>
              <a:spcAft>
                <a:spcPts val="0"/>
              </a:spcAft>
              <a:buFont typeface="Wingdings" panose="05000000000000000000" pitchFamily="2" charset="2"/>
              <a:buNone/>
              <a:defRPr/>
            </a:pPr>
            <a:r>
              <a:rPr lang="en-US" altLang="zh-CN" dirty="0">
                <a:solidFill>
                  <a:schemeClr val="tx1">
                    <a:lumMod val="50000"/>
                  </a:schemeClr>
                </a:solidFill>
                <a:cs typeface="+mn-cs"/>
              </a:rPr>
              <a:t>D</a:t>
            </a:r>
            <a:r>
              <a:rPr lang="zh-CN" altLang="en-US" dirty="0">
                <a:solidFill>
                  <a:schemeClr val="tx1">
                    <a:lumMod val="50000"/>
                  </a:schemeClr>
                </a:solidFill>
                <a:cs typeface="+mn-cs"/>
              </a:rPr>
              <a:t>．无产阶级与资产阶级的矛盾成为社会主要矛盾</a:t>
            </a:r>
          </a:p>
        </p:txBody>
      </p:sp>
      <p:sp>
        <p:nvSpPr>
          <p:cNvPr id="242690" name="内容占位符 5"/>
          <p:cNvSpPr>
            <a:spLocks noGrp="1"/>
          </p:cNvSpPr>
          <p:nvPr>
            <p:ph sz="quarter" idx="13"/>
          </p:nvPr>
        </p:nvSpPr>
        <p:spPr>
          <a:xfrm>
            <a:off x="1116013" y="439738"/>
            <a:ext cx="6383337" cy="581025"/>
          </a:xfrm>
        </p:spPr>
        <p:txBody>
          <a:bodyPr/>
          <a:lstStyle/>
          <a:p>
            <a:r>
              <a:rPr lang="en-US" altLang="zh-CN" smtClean="0">
                <a:latin typeface="微软雅黑"/>
                <a:ea typeface="微软雅黑"/>
              </a:rPr>
              <a:t>2018</a:t>
            </a:r>
            <a:r>
              <a:rPr lang="zh-CN" altLang="en-US" smtClean="0">
                <a:latin typeface="微软雅黑"/>
                <a:ea typeface="微软雅黑"/>
              </a:rPr>
              <a:t>收敛的刀锋</a:t>
            </a:r>
          </a:p>
        </p:txBody>
      </p:sp>
      <p:sp>
        <p:nvSpPr>
          <p:cNvPr id="4" name="圆角矩形标注 3">
            <a:extLst>
              <a:ext uri="{FF2B5EF4-FFF2-40B4-BE49-F238E27FC236}"/>
            </a:extLst>
          </p:cNvPr>
          <p:cNvSpPr/>
          <p:nvPr/>
        </p:nvSpPr>
        <p:spPr>
          <a:xfrm>
            <a:off x="6200775" y="2601913"/>
            <a:ext cx="4354513" cy="582612"/>
          </a:xfrm>
          <a:prstGeom prst="wedgeRoundRectCallout">
            <a:avLst>
              <a:gd name="adj1" fmla="val -65889"/>
              <a:gd name="adj2" fmla="val 1493"/>
              <a:gd name="adj3" fmla="val 16667"/>
            </a:avLst>
          </a:prstGeom>
          <a:solidFill>
            <a:srgbClr val="127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292" eaLnBrk="0" hangingPunct="0">
              <a:defRPr/>
            </a:pPr>
            <a:r>
              <a:rPr lang="zh-CN" altLang="en-US" sz="2800" dirty="0">
                <a:solidFill>
                  <a:srgbClr val="FFFFFF"/>
                </a:solidFill>
                <a:latin typeface="微软雅黑"/>
                <a:ea typeface="微软雅黑"/>
              </a:rPr>
              <a:t>出现、开端</a:t>
            </a:r>
            <a:r>
              <a:rPr lang="en-US" altLang="zh-CN" sz="2800" dirty="0">
                <a:solidFill>
                  <a:srgbClr val="FFFFFF"/>
                </a:solidFill>
                <a:latin typeface="微软雅黑"/>
                <a:ea typeface="微软雅黑"/>
              </a:rPr>
              <a:t>——</a:t>
            </a:r>
            <a:r>
              <a:rPr lang="zh-CN" altLang="en-US" sz="2800" dirty="0">
                <a:solidFill>
                  <a:srgbClr val="FFFFFF"/>
                </a:solidFill>
                <a:latin typeface="微软雅黑"/>
                <a:ea typeface="微软雅黑"/>
              </a:rPr>
              <a:t>历史</a:t>
            </a:r>
            <a:r>
              <a:rPr lang="zh-CN" altLang="en-US" sz="2800" b="1" dirty="0">
                <a:solidFill>
                  <a:schemeClr val="bg1"/>
                </a:solidFill>
                <a:latin typeface="微软雅黑"/>
                <a:ea typeface="微软雅黑"/>
              </a:rPr>
              <a:t>变量</a:t>
            </a:r>
          </a:p>
        </p:txBody>
      </p:sp>
      <p:sp>
        <p:nvSpPr>
          <p:cNvPr id="5" name="圆角矩形标注 5">
            <a:extLst>
              <a:ext uri="{FF2B5EF4-FFF2-40B4-BE49-F238E27FC236}"/>
            </a:extLst>
          </p:cNvPr>
          <p:cNvSpPr/>
          <p:nvPr/>
        </p:nvSpPr>
        <p:spPr>
          <a:xfrm>
            <a:off x="6200775" y="4989513"/>
            <a:ext cx="4354513" cy="503237"/>
          </a:xfrm>
          <a:prstGeom prst="wedgeRoundRectCallout">
            <a:avLst>
              <a:gd name="adj1" fmla="val -59125"/>
              <a:gd name="adj2" fmla="val -90544"/>
              <a:gd name="adj3" fmla="val 16667"/>
            </a:avLst>
          </a:prstGeom>
          <a:solidFill>
            <a:srgbClr val="127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292" eaLnBrk="0" hangingPunct="0">
              <a:defRPr/>
            </a:pPr>
            <a:r>
              <a:rPr lang="zh-CN" altLang="en-US" sz="2800" dirty="0">
                <a:solidFill>
                  <a:srgbClr val="FFFFFF"/>
                </a:solidFill>
                <a:latin typeface="微软雅黑"/>
                <a:ea typeface="微软雅黑"/>
              </a:rPr>
              <a:t>阶级矛盾</a:t>
            </a:r>
            <a:r>
              <a:rPr lang="en-US" altLang="zh-CN" sz="2800" dirty="0">
                <a:solidFill>
                  <a:srgbClr val="FFFFFF"/>
                </a:solidFill>
                <a:latin typeface="微软雅黑"/>
                <a:ea typeface="微软雅黑"/>
              </a:rPr>
              <a:t>——</a:t>
            </a:r>
            <a:r>
              <a:rPr lang="zh-CN" altLang="en-US" sz="2800" dirty="0">
                <a:solidFill>
                  <a:srgbClr val="FFFFFF"/>
                </a:solidFill>
                <a:latin typeface="微软雅黑"/>
                <a:ea typeface="微软雅黑"/>
              </a:rPr>
              <a:t>历史</a:t>
            </a:r>
            <a:r>
              <a:rPr lang="zh-CN" altLang="en-US" sz="2800" b="1" dirty="0">
                <a:solidFill>
                  <a:schemeClr val="bg1"/>
                </a:solidFill>
                <a:effectLst>
                  <a:outerShdw blurRad="38100" dist="38100" dir="2700000" algn="tl">
                    <a:srgbClr val="000000">
                      <a:alpha val="43137"/>
                    </a:srgbClr>
                  </a:outerShdw>
                </a:effectLst>
                <a:latin typeface="微软雅黑"/>
                <a:ea typeface="微软雅黑"/>
              </a:rPr>
              <a:t>常量</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内容占位符 1"/>
          <p:cNvSpPr>
            <a:spLocks noGrp="1"/>
          </p:cNvSpPr>
          <p:nvPr>
            <p:ph idx="1"/>
          </p:nvPr>
        </p:nvSpPr>
        <p:spPr>
          <a:xfrm>
            <a:off x="179388" y="1363663"/>
            <a:ext cx="7659687" cy="4433887"/>
          </a:xfrm>
        </p:spPr>
        <p:txBody>
          <a:bodyPr rtlCol="0">
            <a:normAutofit fontScale="92500" lnSpcReduction="10000"/>
          </a:bodyPr>
          <a:lstStyle/>
          <a:p>
            <a:pPr fontAlgn="auto">
              <a:lnSpc>
                <a:spcPct val="150000"/>
              </a:lnSpc>
              <a:spcAft>
                <a:spcPts val="0"/>
              </a:spcAft>
              <a:defRPr/>
            </a:pPr>
            <a:r>
              <a:rPr lang="zh-CN" altLang="en-US" sz="2274" dirty="0">
                <a:latin typeface="微软雅黑" panose="020B0503020204020204" pitchFamily="34" charset="-122"/>
                <a:ea typeface="微软雅黑" panose="020B0503020204020204" pitchFamily="34" charset="-122"/>
                <a:cs typeface="+mn-cs"/>
              </a:rPr>
              <a:t>在距离高考还</a:t>
            </a:r>
            <a:r>
              <a:rPr lang="zh-CN" altLang="en-US" sz="2274" dirty="0" smtClean="0">
                <a:latin typeface="微软雅黑" panose="020B0503020204020204" pitchFamily="34" charset="-122"/>
                <a:ea typeface="微软雅黑" panose="020B0503020204020204" pitchFamily="34" charset="-122"/>
                <a:cs typeface="+mn-cs"/>
              </a:rPr>
              <a:t>剩</a:t>
            </a:r>
            <a:r>
              <a:rPr lang="en-US" altLang="zh-CN" sz="2274" dirty="0">
                <a:latin typeface="微软雅黑" panose="020B0503020204020204" pitchFamily="34" charset="-122"/>
                <a:ea typeface="微软雅黑" panose="020B0503020204020204" pitchFamily="34" charset="-122"/>
                <a:cs typeface="+mn-cs"/>
              </a:rPr>
              <a:t>7</a:t>
            </a:r>
            <a:r>
              <a:rPr lang="en-US" altLang="zh-CN" sz="2274" dirty="0" smtClean="0">
                <a:latin typeface="微软雅黑" panose="020B0503020204020204" pitchFamily="34" charset="-122"/>
                <a:ea typeface="微软雅黑" panose="020B0503020204020204" pitchFamily="34" charset="-122"/>
                <a:cs typeface="+mn-cs"/>
              </a:rPr>
              <a:t>0</a:t>
            </a:r>
            <a:r>
              <a:rPr lang="zh-CN" altLang="en-US" sz="2274" dirty="0">
                <a:latin typeface="微软雅黑" panose="020B0503020204020204" pitchFamily="34" charset="-122"/>
                <a:ea typeface="微软雅黑" panose="020B0503020204020204" pitchFamily="34" charset="-122"/>
                <a:cs typeface="+mn-cs"/>
              </a:rPr>
              <a:t>天的时候，是复习最艰难的时候。</a:t>
            </a:r>
          </a:p>
          <a:p>
            <a:pPr fontAlgn="auto">
              <a:lnSpc>
                <a:spcPct val="150000"/>
              </a:lnSpc>
              <a:spcAft>
                <a:spcPts val="0"/>
              </a:spcAft>
              <a:defRPr/>
            </a:pPr>
            <a:r>
              <a:rPr lang="zh-CN" altLang="en-US" sz="2274" dirty="0">
                <a:latin typeface="微软雅黑" panose="020B0503020204020204" pitchFamily="34" charset="-122"/>
                <a:ea typeface="微软雅黑" panose="020B0503020204020204" pitchFamily="34" charset="-122"/>
                <a:cs typeface="+mn-cs"/>
              </a:rPr>
              <a:t>行百里者半九十。</a:t>
            </a:r>
          </a:p>
          <a:p>
            <a:pPr fontAlgn="auto">
              <a:lnSpc>
                <a:spcPct val="150000"/>
              </a:lnSpc>
              <a:spcAft>
                <a:spcPts val="0"/>
              </a:spcAft>
              <a:defRPr/>
            </a:pPr>
            <a:r>
              <a:rPr lang="zh-CN" altLang="en-US" sz="2274" dirty="0" smtClean="0">
                <a:latin typeface="微软雅黑" panose="020B0503020204020204" pitchFamily="34" charset="-122"/>
                <a:ea typeface="微软雅黑" panose="020B0503020204020204" pitchFamily="34" charset="-122"/>
                <a:cs typeface="+mn-cs"/>
              </a:rPr>
              <a:t>世界吻我以痛，我却报之以歌。痛</a:t>
            </a:r>
            <a:r>
              <a:rPr lang="zh-CN" altLang="en-US" sz="2274" dirty="0">
                <a:latin typeface="微软雅黑" panose="020B0503020204020204" pitchFamily="34" charset="-122"/>
                <a:ea typeface="微软雅黑" panose="020B0503020204020204" pitchFamily="34" charset="-122"/>
                <a:cs typeface="+mn-cs"/>
              </a:rPr>
              <a:t>，并快乐着。</a:t>
            </a:r>
          </a:p>
          <a:p>
            <a:pPr fontAlgn="auto">
              <a:lnSpc>
                <a:spcPct val="150000"/>
              </a:lnSpc>
              <a:spcAft>
                <a:spcPts val="0"/>
              </a:spcAft>
              <a:defRPr/>
            </a:pPr>
            <a:r>
              <a:rPr lang="zh-CN" altLang="en-US" sz="2274" dirty="0">
                <a:latin typeface="微软雅黑" panose="020B0503020204020204" pitchFamily="34" charset="-122"/>
                <a:ea typeface="微软雅黑" panose="020B0503020204020204" pitchFamily="34" charset="-122"/>
                <a:cs typeface="+mn-cs"/>
              </a:rPr>
              <a:t>尽管走过千山万水，依然需要跋山涉水。船到中流浪更急，人到半山路更陡”的时候，是一个“愈进愈难、愈进愈险而又不进则退、非进不可的时候”。</a:t>
            </a:r>
          </a:p>
          <a:p>
            <a:pPr fontAlgn="auto">
              <a:lnSpc>
                <a:spcPct val="150000"/>
              </a:lnSpc>
              <a:spcAft>
                <a:spcPts val="0"/>
              </a:spcAft>
              <a:defRPr/>
            </a:pPr>
            <a:r>
              <a:rPr lang="zh-CN" altLang="en-US" sz="2274" dirty="0">
                <a:latin typeface="微软雅黑" panose="020B0503020204020204" pitchFamily="34" charset="-122"/>
                <a:ea typeface="微软雅黑" panose="020B0503020204020204" pitchFamily="34" charset="-122"/>
                <a:cs typeface="+mn-cs"/>
              </a:rPr>
              <a:t>既要低头拉车，更要抬头看路。既要脚踏实地，也要仰望天空。</a:t>
            </a:r>
          </a:p>
          <a:p>
            <a:pPr fontAlgn="auto">
              <a:lnSpc>
                <a:spcPct val="150000"/>
              </a:lnSpc>
              <a:spcAft>
                <a:spcPts val="0"/>
              </a:spcAft>
              <a:defRPr/>
            </a:pPr>
            <a:r>
              <a:rPr lang="zh-CN" altLang="en-US" sz="2274" dirty="0">
                <a:latin typeface="微软雅黑" panose="020B0503020204020204" pitchFamily="34" charset="-122"/>
                <a:ea typeface="微软雅黑" panose="020B0503020204020204" pitchFamily="34" charset="-122"/>
                <a:cs typeface="+mn-cs"/>
              </a:rPr>
              <a:t>方向比努力重要。</a:t>
            </a:r>
          </a:p>
        </p:txBody>
      </p:sp>
      <p:sp>
        <p:nvSpPr>
          <p:cNvPr id="4" name="矩形 3"/>
          <p:cNvSpPr/>
          <p:nvPr/>
        </p:nvSpPr>
        <p:spPr>
          <a:xfrm>
            <a:off x="3614738" y="-12884150"/>
            <a:ext cx="7666037" cy="5865812"/>
          </a:xfrm>
          <a:prstGeom prst="rect">
            <a:avLst/>
          </a:prstGeom>
        </p:spPr>
        <p:txBody>
          <a:bodyPr>
            <a:spAutoFit/>
          </a:bodyPr>
          <a:lstStyle/>
          <a:p>
            <a:pPr fontAlgn="auto">
              <a:spcBef>
                <a:spcPts val="0"/>
              </a:spcBef>
              <a:spcAft>
                <a:spcPts val="0"/>
              </a:spcAft>
              <a:defRPr/>
            </a:pPr>
            <a:r>
              <a:rPr lang="zh-CN" altLang="en-US" sz="3411" dirty="0">
                <a:latin typeface="+mn-lt"/>
                <a:ea typeface="微软雅黑" panose="020B0503020204020204" pitchFamily="34" charset="-122"/>
              </a:rPr>
              <a:t>在距离高考还剩</a:t>
            </a:r>
            <a:r>
              <a:rPr lang="en-US" altLang="zh-CN" sz="3411" dirty="0">
                <a:latin typeface="+mn-lt"/>
                <a:ea typeface="微软雅黑" panose="020B0503020204020204" pitchFamily="34" charset="-122"/>
              </a:rPr>
              <a:t>80</a:t>
            </a:r>
            <a:r>
              <a:rPr lang="zh-CN" altLang="en-US" sz="3411" dirty="0">
                <a:latin typeface="+mn-lt"/>
                <a:ea typeface="微软雅黑" panose="020B0503020204020204" pitchFamily="34" charset="-122"/>
              </a:rPr>
              <a:t>天的时候，是复习最艰难的时候。</a:t>
            </a:r>
            <a:endParaRPr lang="en-US" altLang="zh-CN" sz="3411" dirty="0">
              <a:latin typeface="+mn-lt"/>
              <a:ea typeface="微软雅黑" panose="020B0503020204020204" pitchFamily="34" charset="-122"/>
            </a:endParaRPr>
          </a:p>
          <a:p>
            <a:pPr fontAlgn="auto">
              <a:spcBef>
                <a:spcPts val="0"/>
              </a:spcBef>
              <a:spcAft>
                <a:spcPts val="0"/>
              </a:spcAft>
              <a:defRPr/>
            </a:pPr>
            <a:r>
              <a:rPr lang="zh-CN" altLang="en-US" sz="3411" dirty="0">
                <a:latin typeface="+mn-lt"/>
                <a:ea typeface="微软雅黑" panose="020B0503020204020204" pitchFamily="34" charset="-122"/>
              </a:rPr>
              <a:t>行百里者半九十。</a:t>
            </a:r>
            <a:endParaRPr lang="en-US" altLang="zh-CN" sz="3411" dirty="0">
              <a:latin typeface="+mn-lt"/>
              <a:ea typeface="微软雅黑" panose="020B0503020204020204" pitchFamily="34" charset="-122"/>
            </a:endParaRPr>
          </a:p>
          <a:p>
            <a:pPr fontAlgn="auto">
              <a:spcBef>
                <a:spcPts val="0"/>
              </a:spcBef>
              <a:spcAft>
                <a:spcPts val="0"/>
              </a:spcAft>
              <a:defRPr/>
            </a:pPr>
            <a:r>
              <a:rPr lang="zh-CN" altLang="en-US" sz="3411" dirty="0">
                <a:latin typeface="+mn-lt"/>
                <a:ea typeface="微软雅黑" panose="020B0503020204020204" pitchFamily="34" charset="-122"/>
              </a:rPr>
              <a:t>痛，并快乐着。</a:t>
            </a:r>
            <a:endParaRPr lang="en-US" altLang="zh-CN" sz="3411" dirty="0">
              <a:latin typeface="+mn-lt"/>
              <a:ea typeface="微软雅黑" panose="020B0503020204020204" pitchFamily="34" charset="-122"/>
            </a:endParaRPr>
          </a:p>
          <a:p>
            <a:pPr fontAlgn="auto">
              <a:spcBef>
                <a:spcPts val="0"/>
              </a:spcBef>
              <a:spcAft>
                <a:spcPts val="0"/>
              </a:spcAft>
              <a:defRPr/>
            </a:pPr>
            <a:r>
              <a:rPr lang="zh-CN" altLang="en-US" sz="3411" dirty="0">
                <a:latin typeface="+mn-lt"/>
                <a:ea typeface="微软雅黑" panose="020B0503020204020204" pitchFamily="34" charset="-122"/>
              </a:rPr>
              <a:t>尽管走过千山万水，依然需要跋山涉水。船到中流浪更急，人到半山路更陡”的时候，是一个“愈进愈难、愈进愈险而又不进则退、非进不可的时候”。</a:t>
            </a:r>
            <a:endParaRPr lang="en-US" altLang="zh-CN" sz="3411" dirty="0">
              <a:latin typeface="+mn-lt"/>
              <a:ea typeface="微软雅黑" panose="020B0503020204020204" pitchFamily="34" charset="-122"/>
            </a:endParaRPr>
          </a:p>
          <a:p>
            <a:pPr fontAlgn="auto">
              <a:spcBef>
                <a:spcPts val="0"/>
              </a:spcBef>
              <a:spcAft>
                <a:spcPts val="0"/>
              </a:spcAft>
              <a:defRPr/>
            </a:pPr>
            <a:r>
              <a:rPr lang="zh-CN" altLang="en-US" sz="3411" dirty="0">
                <a:latin typeface="+mn-lt"/>
                <a:ea typeface="微软雅黑" panose="020B0503020204020204" pitchFamily="34" charset="-122"/>
              </a:rPr>
              <a:t>既要低头拉车，更要抬头看路。既要脚踏实地，也要仰望天空。</a:t>
            </a:r>
            <a:endParaRPr lang="en-US" altLang="zh-CN" sz="3411" dirty="0">
              <a:latin typeface="+mn-lt"/>
              <a:ea typeface="微软雅黑" panose="020B0503020204020204" pitchFamily="34" charset="-122"/>
            </a:endParaRPr>
          </a:p>
          <a:p>
            <a:pPr fontAlgn="auto">
              <a:spcBef>
                <a:spcPts val="0"/>
              </a:spcBef>
              <a:spcAft>
                <a:spcPts val="0"/>
              </a:spcAft>
              <a:defRPr/>
            </a:pPr>
            <a:r>
              <a:rPr lang="zh-CN" altLang="en-US" sz="3411" dirty="0">
                <a:latin typeface="+mn-lt"/>
                <a:ea typeface="微软雅黑" panose="020B0503020204020204" pitchFamily="34" charset="-122"/>
              </a:rPr>
              <a:t>方向比努力重要。</a:t>
            </a:r>
            <a:endParaRPr lang="en-US" altLang="zh-CN" sz="3411" dirty="0">
              <a:latin typeface="+mn-lt"/>
              <a:ea typeface="微软雅黑" panose="020B0503020204020204" pitchFamily="34" charset="-122"/>
            </a:endParaRPr>
          </a:p>
        </p:txBody>
      </p:sp>
      <p:pic>
        <p:nvPicPr>
          <p:cNvPr id="36867" name="图片 4"/>
          <p:cNvPicPr>
            <a:picLocks noChangeAspect="1"/>
          </p:cNvPicPr>
          <p:nvPr/>
        </p:nvPicPr>
        <p:blipFill>
          <a:blip r:embed="rId2"/>
          <a:srcRect/>
          <a:stretch>
            <a:fillRect/>
          </a:stretch>
        </p:blipFill>
        <p:spPr bwMode="auto">
          <a:xfrm>
            <a:off x="8101013" y="1630363"/>
            <a:ext cx="3057525" cy="5227637"/>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内容占位符 1"/>
          <p:cNvSpPr>
            <a:spLocks noGrp="1"/>
          </p:cNvSpPr>
          <p:nvPr>
            <p:ph idx="1"/>
          </p:nvPr>
        </p:nvSpPr>
        <p:spPr>
          <a:xfrm>
            <a:off x="576263" y="1936750"/>
            <a:ext cx="10515600" cy="4351338"/>
          </a:xfrm>
        </p:spPr>
        <p:txBody>
          <a:bodyPr rtlCol="0">
            <a:normAutofit lnSpcReduction="10000"/>
          </a:bodyPr>
          <a:lstStyle/>
          <a:p>
            <a:pPr marL="0" indent="0" fontAlgn="auto">
              <a:lnSpc>
                <a:spcPct val="150000"/>
              </a:lnSpc>
              <a:spcAft>
                <a:spcPts val="0"/>
              </a:spcAft>
              <a:buFont typeface="Wingdings" panose="05000000000000000000" pitchFamily="2" charset="2"/>
              <a:buNone/>
              <a:defRPr/>
            </a:pPr>
            <a:r>
              <a:rPr lang="zh-CN" altLang="en-US" dirty="0" smtClean="0">
                <a:cs typeface="+mn-cs"/>
              </a:rPr>
              <a:t>我们</a:t>
            </a:r>
            <a:r>
              <a:rPr lang="zh-CN" altLang="zh-CN" dirty="0" smtClean="0">
                <a:cs typeface="+mn-cs"/>
              </a:rPr>
              <a:t>在</a:t>
            </a:r>
            <a:r>
              <a:rPr lang="zh-CN" altLang="zh-CN" dirty="0">
                <a:cs typeface="+mn-cs"/>
              </a:rPr>
              <a:t>不懂婚姻时就走进了家庭；</a:t>
            </a:r>
          </a:p>
          <a:p>
            <a:pPr marL="0" indent="0" fontAlgn="auto">
              <a:lnSpc>
                <a:spcPct val="150000"/>
              </a:lnSpc>
              <a:spcAft>
                <a:spcPts val="0"/>
              </a:spcAft>
              <a:buFont typeface="Wingdings" panose="05000000000000000000" pitchFamily="2" charset="2"/>
              <a:buNone/>
              <a:defRPr/>
            </a:pPr>
            <a:r>
              <a:rPr lang="zh-CN" altLang="zh-CN" dirty="0">
                <a:cs typeface="+mn-cs"/>
              </a:rPr>
              <a:t>在不懂教育时就拥有了孩子</a:t>
            </a:r>
            <a:r>
              <a:rPr lang="zh-CN" altLang="zh-CN" dirty="0" smtClean="0">
                <a:cs typeface="+mn-cs"/>
              </a:rPr>
              <a:t>；</a:t>
            </a:r>
            <a:endParaRPr lang="en-US" altLang="zh-CN" dirty="0" smtClean="0">
              <a:cs typeface="+mn-cs"/>
            </a:endParaRPr>
          </a:p>
          <a:p>
            <a:pPr marL="0" indent="0" fontAlgn="auto">
              <a:lnSpc>
                <a:spcPct val="150000"/>
              </a:lnSpc>
              <a:spcAft>
                <a:spcPts val="0"/>
              </a:spcAft>
              <a:buFont typeface="Wingdings" panose="05000000000000000000" pitchFamily="2" charset="2"/>
              <a:buNone/>
              <a:defRPr/>
            </a:pPr>
            <a:r>
              <a:rPr lang="zh-CN" altLang="zh-CN" dirty="0" smtClean="0">
                <a:cs typeface="+mn-cs"/>
              </a:rPr>
              <a:t>在</a:t>
            </a:r>
            <a:r>
              <a:rPr lang="zh-CN" altLang="zh-CN" dirty="0">
                <a:cs typeface="+mn-cs"/>
              </a:rPr>
              <a:t>不懂为人处事时就走进了</a:t>
            </a:r>
            <a:r>
              <a:rPr lang="zh-CN" altLang="zh-CN" dirty="0" smtClean="0">
                <a:cs typeface="+mn-cs"/>
              </a:rPr>
              <a:t>社会</a:t>
            </a:r>
            <a:r>
              <a:rPr lang="zh-CN" altLang="en-US" dirty="0" smtClean="0">
                <a:cs typeface="+mn-cs"/>
              </a:rPr>
              <a:t>。</a:t>
            </a:r>
            <a:endParaRPr lang="en-US" altLang="zh-CN" dirty="0" smtClean="0">
              <a:cs typeface="+mn-cs"/>
            </a:endParaRPr>
          </a:p>
          <a:p>
            <a:pPr marL="0" indent="0" fontAlgn="auto">
              <a:lnSpc>
                <a:spcPct val="150000"/>
              </a:lnSpc>
              <a:spcAft>
                <a:spcPts val="0"/>
              </a:spcAft>
              <a:buFont typeface="Wingdings" panose="05000000000000000000" pitchFamily="2" charset="2"/>
              <a:buNone/>
              <a:defRPr/>
            </a:pPr>
            <a:r>
              <a:rPr lang="zh-CN" altLang="zh-CN" dirty="0" smtClean="0">
                <a:cs typeface="+mn-cs"/>
              </a:rPr>
              <a:t>因此</a:t>
            </a:r>
            <a:r>
              <a:rPr lang="zh-CN" altLang="zh-CN" dirty="0">
                <a:cs typeface="+mn-cs"/>
              </a:rPr>
              <a:t>，我们无论多么努力想教育好孩子都会感受到不够完美。只有当我们走进学习课堂，通过系统的正确学习，再次重新认识自己，规划自己，经营自己，才能慢慢拥有掌控幸福的能力。</a:t>
            </a:r>
          </a:p>
          <a:p>
            <a:pPr marL="0" indent="0" fontAlgn="auto">
              <a:lnSpc>
                <a:spcPct val="150000"/>
              </a:lnSpc>
              <a:spcAft>
                <a:spcPts val="0"/>
              </a:spcAft>
              <a:buFont typeface="Wingdings" panose="05000000000000000000" pitchFamily="2" charset="2"/>
              <a:buNone/>
              <a:defRPr/>
            </a:pPr>
            <a:r>
              <a:rPr lang="zh-CN" altLang="zh-CN" b="1" dirty="0">
                <a:solidFill>
                  <a:srgbClr val="1273A3"/>
                </a:solidFill>
                <a:cs typeface="+mn-cs"/>
              </a:rPr>
              <a:t>学习改变不了你生命的起点</a:t>
            </a:r>
            <a:r>
              <a:rPr lang="zh-CN" altLang="zh-CN" b="1" dirty="0" smtClean="0">
                <a:solidFill>
                  <a:srgbClr val="1273A3"/>
                </a:solidFill>
                <a:cs typeface="+mn-cs"/>
              </a:rPr>
              <a:t>，但</a:t>
            </a:r>
            <a:r>
              <a:rPr lang="zh-CN" altLang="zh-CN" b="1" dirty="0">
                <a:solidFill>
                  <a:srgbClr val="1273A3"/>
                </a:solidFill>
                <a:cs typeface="+mn-cs"/>
              </a:rPr>
              <a:t>它一定能改变你生命的终点</a:t>
            </a:r>
            <a:r>
              <a:rPr lang="zh-CN" altLang="zh-CN" b="1" dirty="0" smtClean="0">
                <a:solidFill>
                  <a:srgbClr val="1273A3"/>
                </a:solidFill>
                <a:cs typeface="+mn-cs"/>
              </a:rPr>
              <a:t>！</a:t>
            </a:r>
            <a:endParaRPr lang="zh-CN" altLang="zh-CN" b="1" dirty="0">
              <a:solidFill>
                <a:srgbClr val="1273A3"/>
              </a:solidFill>
              <a:cs typeface="+mn-cs"/>
            </a:endParaRPr>
          </a:p>
          <a:p>
            <a:pPr marL="0" indent="0" fontAlgn="auto">
              <a:lnSpc>
                <a:spcPct val="150000"/>
              </a:lnSpc>
              <a:spcAft>
                <a:spcPts val="0"/>
              </a:spcAft>
              <a:buFont typeface="Wingdings" panose="05000000000000000000" pitchFamily="2" charset="2"/>
              <a:buNone/>
              <a:defRPr/>
            </a:pPr>
            <a:r>
              <a:rPr lang="zh-CN" altLang="zh-CN" b="1" dirty="0">
                <a:solidFill>
                  <a:srgbClr val="1273A3"/>
                </a:solidFill>
                <a:cs typeface="+mn-cs"/>
              </a:rPr>
              <a:t>生命中的一切都不是巧合，你得到什么，是源于你付出了</a:t>
            </a:r>
            <a:r>
              <a:rPr lang="zh-CN" altLang="zh-CN" b="1" dirty="0" smtClean="0">
                <a:solidFill>
                  <a:srgbClr val="1273A3"/>
                </a:solidFill>
                <a:cs typeface="+mn-cs"/>
              </a:rPr>
              <a:t>什么</a:t>
            </a:r>
            <a:r>
              <a:rPr lang="zh-CN" altLang="en-US" b="1" dirty="0" smtClean="0">
                <a:solidFill>
                  <a:srgbClr val="1273A3"/>
                </a:solidFill>
                <a:cs typeface="+mn-cs"/>
              </a:rPr>
              <a:t>。</a:t>
            </a:r>
            <a:endParaRPr lang="zh-CN" altLang="zh-CN" b="1" dirty="0">
              <a:solidFill>
                <a:srgbClr val="1273A3"/>
              </a:solidFill>
              <a:cs typeface="+mn-cs"/>
            </a:endParaRPr>
          </a:p>
        </p:txBody>
      </p:sp>
      <p:sp>
        <p:nvSpPr>
          <p:cNvPr id="55298" name="内容占位符 2"/>
          <p:cNvSpPr>
            <a:spLocks noGrp="1"/>
          </p:cNvSpPr>
          <p:nvPr>
            <p:ph sz="quarter" idx="13"/>
          </p:nvPr>
        </p:nvSpPr>
        <p:spPr>
          <a:xfrm>
            <a:off x="1116013" y="439738"/>
            <a:ext cx="6383337" cy="581025"/>
          </a:xfrm>
        </p:spPr>
        <p:txBody>
          <a:bodyPr/>
          <a:lstStyle/>
          <a:p>
            <a:r>
              <a:rPr lang="zh-CN" altLang="zh-CN" smtClean="0">
                <a:latin typeface="微软雅黑"/>
                <a:ea typeface="微软雅黑"/>
              </a:rPr>
              <a:t>我们为什么要学习？</a:t>
            </a:r>
          </a:p>
        </p:txBody>
      </p:sp>
      <p:sp>
        <p:nvSpPr>
          <p:cNvPr id="55299" name="矩形 3"/>
          <p:cNvSpPr>
            <a:spLocks noChangeArrowheads="1"/>
          </p:cNvSpPr>
          <p:nvPr/>
        </p:nvSpPr>
        <p:spPr bwMode="auto">
          <a:xfrm>
            <a:off x="484188" y="1393825"/>
            <a:ext cx="1262062" cy="522288"/>
          </a:xfrm>
          <a:prstGeom prst="rect">
            <a:avLst/>
          </a:prstGeom>
          <a:noFill/>
          <a:ln w="9525">
            <a:noFill/>
            <a:miter lim="800000"/>
            <a:headEnd/>
            <a:tailEnd/>
          </a:ln>
        </p:spPr>
        <p:txBody>
          <a:bodyPr wrap="none">
            <a:spAutoFit/>
          </a:bodyPr>
          <a:lstStyle/>
          <a:p>
            <a:r>
              <a:rPr lang="zh-CN" altLang="zh-CN" sz="2800" b="1">
                <a:solidFill>
                  <a:srgbClr val="1273A3"/>
                </a:solidFill>
                <a:latin typeface="微软雅黑"/>
                <a:ea typeface="微软雅黑"/>
                <a:cs typeface="微软雅黑"/>
              </a:rPr>
              <a:t>因为：</a:t>
            </a:r>
            <a:endParaRPr lang="en-US" altLang="zh-CN" sz="2800" b="1">
              <a:solidFill>
                <a:srgbClr val="1273A3"/>
              </a:solidFill>
              <a:latin typeface="微软雅黑"/>
              <a:ea typeface="微软雅黑"/>
              <a:cs typeface="微软雅黑"/>
            </a:endParaRPr>
          </a:p>
        </p:txBody>
      </p:sp>
    </p:spTree>
  </p:cSld>
  <p:clrMapOvr>
    <a:masterClrMapping/>
  </p:clrMapOvr>
  <p:transition spd="slow"/>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a:extLst>
              <a:ext uri="{28A0092B-C50C-407E-A947-70E740481C1C}"/>
            </a:extLst>
          </a:blip>
          <a:srcRect t="37247" b="30400"/>
          <a:stretch>
            <a:fillRect/>
          </a:stretch>
        </p:blipFill>
        <p:spPr>
          <a:xfrm>
            <a:off x="1516469" y="4183449"/>
            <a:ext cx="9444175" cy="1718655"/>
          </a:xfrm>
          <a:prstGeom prst="rect">
            <a:avLst/>
          </a:prstGeom>
          <a:ln>
            <a:noFill/>
          </a:ln>
          <a:effectLst>
            <a:softEdge rad="112500"/>
          </a:effectLst>
        </p:spPr>
      </p:pic>
      <p:sp>
        <p:nvSpPr>
          <p:cNvPr id="3" name="文本框 2"/>
          <p:cNvSpPr txBox="1"/>
          <p:nvPr/>
        </p:nvSpPr>
        <p:spPr>
          <a:xfrm>
            <a:off x="2249136" y="1091402"/>
            <a:ext cx="7632848" cy="2168607"/>
          </a:xfrm>
          <a:prstGeom prst="rect">
            <a:avLst/>
          </a:prstGeom>
          <a:noFill/>
        </p:spPr>
        <p:txBody>
          <a:bodyPr>
            <a:spAutoFit/>
          </a:bodyPr>
          <a:lstStyle/>
          <a:p>
            <a:pPr algn="ctr" defTabSz="914389" eaLnBrk="0" hangingPunct="0">
              <a:lnSpc>
                <a:spcPct val="130000"/>
              </a:lnSpc>
              <a:defRPr/>
            </a:pPr>
            <a:r>
              <a:rPr lang="zh-CN" altLang="en-US" sz="11499" dirty="0">
                <a:ln w="9525">
                  <a:solidFill>
                    <a:srgbClr val="FFFFFF"/>
                  </a:solidFill>
                  <a:prstDash val="solid"/>
                </a:ln>
                <a:solidFill>
                  <a:srgbClr val="1273A3"/>
                </a:solidFill>
                <a:latin typeface="微软雅黑" panose="020B0503020204020204" pitchFamily="34" charset="-122"/>
                <a:ea typeface="微软雅黑" panose="020B0503020204020204" pitchFamily="34" charset="-122"/>
              </a:rPr>
              <a:t>变量当道</a:t>
            </a:r>
          </a:p>
        </p:txBody>
      </p:sp>
      <p:sp>
        <p:nvSpPr>
          <p:cNvPr id="243715" name="文本框 7"/>
          <p:cNvSpPr txBox="1">
            <a:spLocks noChangeArrowheads="1"/>
          </p:cNvSpPr>
          <p:nvPr/>
        </p:nvSpPr>
        <p:spPr bwMode="auto">
          <a:xfrm>
            <a:off x="4806950" y="3260725"/>
            <a:ext cx="6907213" cy="584200"/>
          </a:xfrm>
          <a:prstGeom prst="rect">
            <a:avLst/>
          </a:prstGeom>
          <a:noFill/>
          <a:ln w="9525">
            <a:noFill/>
            <a:miter lim="800000"/>
            <a:headEnd/>
            <a:tailEnd/>
          </a:ln>
        </p:spPr>
        <p:txBody>
          <a:bodyPr>
            <a:spAutoFit/>
          </a:bodyPr>
          <a:lstStyle/>
          <a:p>
            <a:r>
              <a:rPr lang="en-US" altLang="zh-CN" sz="3200">
                <a:latin typeface="微软雅黑"/>
                <a:ea typeface="微软雅黑"/>
                <a:cs typeface="微软雅黑"/>
              </a:rPr>
              <a:t>——</a:t>
            </a:r>
            <a:r>
              <a:rPr lang="zh-CN" altLang="en-US" sz="3200">
                <a:latin typeface="微软雅黑"/>
                <a:ea typeface="微软雅黑"/>
                <a:cs typeface="微软雅黑"/>
              </a:rPr>
              <a:t>被忽视的一个全国卷选择点</a:t>
            </a:r>
          </a:p>
        </p:txBody>
      </p:sp>
    </p:spTree>
  </p:cSld>
  <p:clrMapOvr>
    <a:masterClrMapping/>
  </p:clrMapOvr>
  <p:transition spd="slow"/>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77825" y="2800350"/>
            <a:ext cx="10515600" cy="3532188"/>
          </a:xfrm>
        </p:spPr>
        <p:txBody>
          <a:bodyPr/>
          <a:lstStyle/>
          <a:p>
            <a:pPr marL="0" indent="0">
              <a:lnSpc>
                <a:spcPct val="150000"/>
              </a:lnSpc>
              <a:buFont typeface="Wingdings" panose="05000000000000000000" pitchFamily="2" charset="2"/>
              <a:buNone/>
            </a:pPr>
            <a:r>
              <a:rPr lang="zh-CN" altLang="en-US" smtClean="0">
                <a:latin typeface="微软雅黑"/>
                <a:ea typeface="微软雅黑"/>
              </a:rPr>
              <a:t>变化：主语</a:t>
            </a:r>
            <a:r>
              <a:rPr lang="en-US" altLang="zh-CN" smtClean="0">
                <a:latin typeface="微软雅黑"/>
                <a:ea typeface="微软雅黑"/>
              </a:rPr>
              <a:t>20</a:t>
            </a:r>
            <a:r>
              <a:rPr lang="zh-CN" altLang="en-US" smtClean="0">
                <a:latin typeface="微软雅黑"/>
                <a:ea typeface="微软雅黑"/>
              </a:rPr>
              <a:t>次，内容</a:t>
            </a:r>
            <a:r>
              <a:rPr lang="en-US" altLang="zh-CN" smtClean="0">
                <a:latin typeface="微软雅黑"/>
                <a:ea typeface="微软雅黑"/>
              </a:rPr>
              <a:t>8</a:t>
            </a:r>
            <a:r>
              <a:rPr lang="zh-CN" altLang="en-US" smtClean="0">
                <a:latin typeface="微软雅黑"/>
                <a:ea typeface="微软雅黑"/>
              </a:rPr>
              <a:t>次</a:t>
            </a:r>
            <a:endParaRPr lang="en-US" altLang="zh-CN" smtClean="0">
              <a:latin typeface="微软雅黑"/>
              <a:ea typeface="微软雅黑"/>
            </a:endParaRPr>
          </a:p>
          <a:p>
            <a:pPr marL="0" indent="0">
              <a:lnSpc>
                <a:spcPct val="150000"/>
              </a:lnSpc>
              <a:buFont typeface="Wingdings" panose="05000000000000000000" pitchFamily="2" charset="2"/>
              <a:buNone/>
            </a:pPr>
            <a:r>
              <a:rPr lang="zh-CN" altLang="en-US" smtClean="0">
                <a:latin typeface="微软雅黑"/>
                <a:ea typeface="微软雅黑"/>
              </a:rPr>
              <a:t>出现或开端：主语</a:t>
            </a:r>
            <a:r>
              <a:rPr lang="en-US" altLang="zh-CN" smtClean="0">
                <a:latin typeface="微软雅黑"/>
                <a:ea typeface="微软雅黑"/>
              </a:rPr>
              <a:t>8</a:t>
            </a:r>
            <a:r>
              <a:rPr lang="zh-CN" altLang="en-US" smtClean="0">
                <a:latin typeface="微软雅黑"/>
                <a:ea typeface="微软雅黑"/>
              </a:rPr>
              <a:t>次，内容</a:t>
            </a:r>
            <a:r>
              <a:rPr lang="en-US" altLang="zh-CN" smtClean="0">
                <a:latin typeface="微软雅黑"/>
                <a:ea typeface="微软雅黑"/>
              </a:rPr>
              <a:t>14</a:t>
            </a:r>
            <a:r>
              <a:rPr lang="zh-CN" altLang="en-US" smtClean="0">
                <a:latin typeface="微软雅黑"/>
                <a:ea typeface="微软雅黑"/>
              </a:rPr>
              <a:t>次</a:t>
            </a:r>
            <a:endParaRPr lang="en-US" altLang="zh-CN" smtClean="0">
              <a:latin typeface="微软雅黑"/>
              <a:ea typeface="微软雅黑"/>
            </a:endParaRPr>
          </a:p>
          <a:p>
            <a:pPr marL="0" indent="0">
              <a:lnSpc>
                <a:spcPct val="150000"/>
              </a:lnSpc>
              <a:buFont typeface="Wingdings" panose="05000000000000000000" pitchFamily="2" charset="2"/>
              <a:buNone/>
            </a:pPr>
            <a:endParaRPr lang="en-US" altLang="zh-CN" smtClean="0">
              <a:latin typeface="微软雅黑"/>
              <a:ea typeface="微软雅黑"/>
            </a:endParaRPr>
          </a:p>
          <a:p>
            <a:pPr marL="0" indent="0">
              <a:lnSpc>
                <a:spcPct val="150000"/>
              </a:lnSpc>
              <a:buFont typeface="Wingdings" panose="05000000000000000000" pitchFamily="2" charset="2"/>
              <a:buNone/>
            </a:pPr>
            <a:r>
              <a:rPr lang="zh-CN" altLang="en-US" smtClean="0">
                <a:latin typeface="微软雅黑"/>
                <a:ea typeface="微软雅黑"/>
              </a:rPr>
              <a:t>根本：主语</a:t>
            </a:r>
            <a:r>
              <a:rPr lang="en-US" altLang="zh-CN" smtClean="0">
                <a:latin typeface="微软雅黑"/>
                <a:ea typeface="微软雅黑"/>
              </a:rPr>
              <a:t>1</a:t>
            </a:r>
            <a:r>
              <a:rPr lang="zh-CN" altLang="en-US" smtClean="0">
                <a:latin typeface="微软雅黑"/>
                <a:ea typeface="微软雅黑"/>
              </a:rPr>
              <a:t>次（目的），内容</a:t>
            </a:r>
            <a:r>
              <a:rPr lang="en-US" altLang="zh-CN" smtClean="0">
                <a:latin typeface="微软雅黑"/>
                <a:ea typeface="微软雅黑"/>
              </a:rPr>
              <a:t>4</a:t>
            </a:r>
            <a:r>
              <a:rPr lang="zh-CN" altLang="en-US" smtClean="0">
                <a:latin typeface="微软雅黑"/>
                <a:ea typeface="微软雅黑"/>
              </a:rPr>
              <a:t>次</a:t>
            </a:r>
            <a:endParaRPr lang="en-US" altLang="zh-CN" smtClean="0">
              <a:latin typeface="微软雅黑"/>
              <a:ea typeface="微软雅黑"/>
            </a:endParaRPr>
          </a:p>
          <a:p>
            <a:pPr marL="0" indent="0">
              <a:lnSpc>
                <a:spcPct val="150000"/>
              </a:lnSpc>
              <a:buFont typeface="Wingdings" panose="05000000000000000000" pitchFamily="2" charset="2"/>
              <a:buNone/>
            </a:pPr>
            <a:r>
              <a:rPr lang="zh-CN" altLang="en-US" smtClean="0">
                <a:latin typeface="微软雅黑"/>
                <a:ea typeface="微软雅黑"/>
              </a:rPr>
              <a:t>实质或本质：主语</a:t>
            </a:r>
            <a:r>
              <a:rPr lang="en-US" altLang="zh-CN" smtClean="0">
                <a:latin typeface="微软雅黑"/>
                <a:ea typeface="微软雅黑"/>
              </a:rPr>
              <a:t>0</a:t>
            </a:r>
            <a:r>
              <a:rPr lang="zh-CN" altLang="en-US" smtClean="0">
                <a:latin typeface="微软雅黑"/>
                <a:ea typeface="微软雅黑"/>
              </a:rPr>
              <a:t>次，内容</a:t>
            </a:r>
            <a:r>
              <a:rPr lang="en-US" altLang="zh-CN" smtClean="0">
                <a:latin typeface="微软雅黑"/>
                <a:ea typeface="微软雅黑"/>
              </a:rPr>
              <a:t>4</a:t>
            </a:r>
            <a:r>
              <a:rPr lang="zh-CN" altLang="en-US" smtClean="0">
                <a:latin typeface="微软雅黑"/>
                <a:ea typeface="微软雅黑"/>
              </a:rPr>
              <a:t>次</a:t>
            </a:r>
            <a:endParaRPr lang="en-US" altLang="zh-CN" smtClean="0">
              <a:latin typeface="微软雅黑"/>
              <a:ea typeface="微软雅黑"/>
            </a:endParaRPr>
          </a:p>
          <a:p>
            <a:pPr marL="0" indent="0">
              <a:lnSpc>
                <a:spcPct val="150000"/>
              </a:lnSpc>
              <a:buFont typeface="Wingdings" panose="05000000000000000000" pitchFamily="2" charset="2"/>
              <a:buNone/>
            </a:pPr>
            <a:endParaRPr lang="en-US" altLang="zh-CN" smtClean="0">
              <a:latin typeface="微软雅黑"/>
              <a:ea typeface="微软雅黑"/>
            </a:endParaRPr>
          </a:p>
        </p:txBody>
      </p:sp>
      <p:sp>
        <p:nvSpPr>
          <p:cNvPr id="244738" name="内容占位符 4"/>
          <p:cNvSpPr>
            <a:spLocks noGrp="1"/>
          </p:cNvSpPr>
          <p:nvPr>
            <p:ph sz="quarter" idx="13"/>
          </p:nvPr>
        </p:nvSpPr>
        <p:spPr>
          <a:xfrm>
            <a:off x="1116013" y="439738"/>
            <a:ext cx="6383337" cy="581025"/>
          </a:xfrm>
        </p:spPr>
        <p:txBody>
          <a:bodyPr/>
          <a:lstStyle/>
          <a:p>
            <a:r>
              <a:rPr lang="zh-CN" altLang="en-US" smtClean="0">
                <a:latin typeface="微软雅黑"/>
                <a:ea typeface="微软雅黑"/>
              </a:rPr>
              <a:t>大数据时代</a:t>
            </a:r>
          </a:p>
        </p:txBody>
      </p:sp>
      <p:sp>
        <p:nvSpPr>
          <p:cNvPr id="4" name="矩形 3">
            <a:extLst>
              <a:ext uri="{FF2B5EF4-FFF2-40B4-BE49-F238E27FC236}"/>
            </a:extLst>
          </p:cNvPr>
          <p:cNvSpPr/>
          <p:nvPr/>
        </p:nvSpPr>
        <p:spPr>
          <a:xfrm>
            <a:off x="6650038" y="1485900"/>
            <a:ext cx="2359025" cy="1003300"/>
          </a:xfrm>
          <a:prstGeom prst="rect">
            <a:avLst/>
          </a:prstGeom>
          <a:solidFill>
            <a:srgbClr val="1273A3"/>
          </a:solidFill>
        </p:spPr>
        <p:txBody>
          <a:bodyPr>
            <a:spAutoFit/>
          </a:bodyPr>
          <a:lstStyle/>
          <a:p>
            <a:pPr algn="ctr" defTabSz="967606" fontAlgn="auto">
              <a:spcBef>
                <a:spcPts val="0"/>
              </a:spcBef>
              <a:spcAft>
                <a:spcPts val="0"/>
              </a:spcAft>
              <a:defRPr/>
            </a:pPr>
            <a:r>
              <a:rPr lang="zh-CN" altLang="en-US" sz="2963" b="1" dirty="0">
                <a:solidFill>
                  <a:schemeClr val="bg1"/>
                </a:solidFill>
                <a:latin typeface="微软雅黑" panose="020B0503020204020204" pitchFamily="34" charset="-122"/>
                <a:ea typeface="微软雅黑" panose="020B0503020204020204" pitchFamily="34" charset="-122"/>
              </a:rPr>
              <a:t>变量：</a:t>
            </a:r>
            <a:r>
              <a:rPr lang="zh-CN" altLang="en-US" sz="2963" b="1" dirty="0">
                <a:solidFill>
                  <a:schemeClr val="bg1"/>
                </a:solidFill>
                <a:latin typeface="微软雅黑" panose="020B0503020204020204" pitchFamily="34" charset="-122"/>
                <a:ea typeface="微软雅黑" panose="020B0503020204020204" pitchFamily="34" charset="-122"/>
              </a:rPr>
              <a:t>常量</a:t>
            </a:r>
            <a:endParaRPr lang="en-US" altLang="zh-CN" sz="2963" b="1" dirty="0">
              <a:solidFill>
                <a:schemeClr val="bg1"/>
              </a:solidFill>
              <a:latin typeface="微软雅黑" panose="020B0503020204020204" pitchFamily="34" charset="-122"/>
              <a:ea typeface="微软雅黑" panose="020B0503020204020204" pitchFamily="34" charset="-122"/>
            </a:endParaRPr>
          </a:p>
          <a:p>
            <a:pPr algn="ctr" defTabSz="967606" fontAlgn="auto">
              <a:spcBef>
                <a:spcPts val="0"/>
              </a:spcBef>
              <a:spcAft>
                <a:spcPts val="0"/>
              </a:spcAft>
              <a:defRPr/>
            </a:pPr>
            <a:r>
              <a:rPr lang="en-US" altLang="zh-CN" sz="2963" b="1" dirty="0">
                <a:solidFill>
                  <a:schemeClr val="bg1"/>
                </a:solidFill>
                <a:latin typeface="微软雅黑" panose="020B0503020204020204" pitchFamily="34" charset="-122"/>
                <a:ea typeface="微软雅黑" panose="020B0503020204020204" pitchFamily="34" charset="-122"/>
              </a:rPr>
              <a:t>28 </a:t>
            </a:r>
            <a:r>
              <a:rPr lang="zh-CN" altLang="en-US" sz="2963" b="1" dirty="0">
                <a:solidFill>
                  <a:schemeClr val="bg1"/>
                </a:solidFill>
                <a:latin typeface="微软雅黑" panose="020B0503020204020204" pitchFamily="34" charset="-122"/>
                <a:ea typeface="微软雅黑" panose="020B0503020204020204" pitchFamily="34" charset="-122"/>
              </a:rPr>
              <a:t>： </a:t>
            </a:r>
            <a:r>
              <a:rPr lang="en-US" altLang="zh-CN" sz="2963" b="1" dirty="0">
                <a:solidFill>
                  <a:schemeClr val="bg1"/>
                </a:solidFill>
                <a:latin typeface="微软雅黑" panose="020B0503020204020204" pitchFamily="34" charset="-122"/>
                <a:ea typeface="微软雅黑" panose="020B0503020204020204" pitchFamily="34" charset="-122"/>
              </a:rPr>
              <a:t>1</a:t>
            </a:r>
          </a:p>
        </p:txBody>
      </p:sp>
      <p:sp>
        <p:nvSpPr>
          <p:cNvPr id="244740" name="矩形 1"/>
          <p:cNvSpPr>
            <a:spLocks noChangeArrowheads="1"/>
          </p:cNvSpPr>
          <p:nvPr/>
        </p:nvSpPr>
        <p:spPr bwMode="auto">
          <a:xfrm>
            <a:off x="377825" y="1695450"/>
            <a:ext cx="5673725" cy="584200"/>
          </a:xfrm>
          <a:prstGeom prst="rect">
            <a:avLst/>
          </a:prstGeom>
          <a:noFill/>
          <a:ln w="9525">
            <a:noFill/>
            <a:miter lim="800000"/>
            <a:headEnd/>
            <a:tailEnd/>
          </a:ln>
        </p:spPr>
        <p:txBody>
          <a:bodyPr wrap="none">
            <a:spAutoFit/>
          </a:bodyPr>
          <a:lstStyle/>
          <a:p>
            <a:r>
              <a:rPr lang="zh-CN" altLang="en-US" sz="3200" b="1">
                <a:solidFill>
                  <a:srgbClr val="1273A3"/>
                </a:solidFill>
                <a:latin typeface="微软雅黑"/>
                <a:ea typeface="微软雅黑"/>
                <a:cs typeface="微软雅黑"/>
              </a:rPr>
              <a:t>设问的频率：（</a:t>
            </a:r>
            <a:r>
              <a:rPr lang="en-US" altLang="zh-CN" sz="3200" b="1">
                <a:solidFill>
                  <a:srgbClr val="1273A3"/>
                </a:solidFill>
                <a:latin typeface="微软雅黑"/>
                <a:ea typeface="微软雅黑"/>
                <a:cs typeface="微软雅黑"/>
              </a:rPr>
              <a:t>2010-2017</a:t>
            </a:r>
            <a:r>
              <a:rPr lang="zh-CN" altLang="en-US" sz="3200" b="1">
                <a:solidFill>
                  <a:srgbClr val="1273A3"/>
                </a:solidFill>
                <a:latin typeface="微软雅黑"/>
                <a:ea typeface="微软雅黑"/>
                <a:cs typeface="微软雅黑"/>
              </a:rPr>
              <a:t>）</a:t>
            </a:r>
            <a:endParaRPr lang="en-US" altLang="zh-CN" sz="3200" b="1">
              <a:solidFill>
                <a:srgbClr val="1273A3"/>
              </a:solidFill>
              <a:latin typeface="微软雅黑"/>
              <a:ea typeface="微软雅黑"/>
              <a:cs typeface="微软雅黑"/>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71" name="内容占位符 2"/>
          <p:cNvSpPr>
            <a:spLocks noGrp="1"/>
          </p:cNvSpPr>
          <p:nvPr>
            <p:ph idx="1"/>
          </p:nvPr>
        </p:nvSpPr>
        <p:spPr>
          <a:xfrm>
            <a:off x="542925" y="1404938"/>
            <a:ext cx="10515600" cy="4351337"/>
          </a:xfrm>
        </p:spPr>
        <p:txBody>
          <a:bodyPr rtlCol="0"/>
          <a:lstStyle/>
          <a:p>
            <a:pPr fontAlgn="auto">
              <a:lnSpc>
                <a:spcPct val="100000"/>
              </a:lnSpc>
              <a:spcAft>
                <a:spcPts val="0"/>
              </a:spcAft>
              <a:defRPr/>
            </a:pPr>
            <a:r>
              <a:rPr lang="zh-CN" altLang="en-US" sz="2800" dirty="0" smtClean="0">
                <a:latin typeface="微软雅黑" panose="020B0503020204020204" pitchFamily="34" charset="-122"/>
                <a:cs typeface="+mn-cs"/>
              </a:rPr>
              <a:t>变量</a:t>
            </a:r>
            <a:r>
              <a:rPr lang="zh-CN" altLang="en-US" sz="2800" dirty="0">
                <a:latin typeface="微软雅黑" panose="020B0503020204020204" pitchFamily="34" charset="-122"/>
                <a:cs typeface="+mn-cs"/>
              </a:rPr>
              <a:t>：</a:t>
            </a:r>
            <a:endParaRPr lang="en-US" altLang="zh-CN" sz="2800" dirty="0">
              <a:latin typeface="微软雅黑" panose="020B0503020204020204" pitchFamily="34" charset="-122"/>
              <a:cs typeface="+mn-cs"/>
            </a:endParaRPr>
          </a:p>
          <a:p>
            <a:pPr marL="0" indent="0" fontAlgn="auto">
              <a:lnSpc>
                <a:spcPct val="100000"/>
              </a:lnSpc>
              <a:spcAft>
                <a:spcPts val="0"/>
              </a:spcAft>
              <a:buFont typeface="Wingdings" panose="05000000000000000000" pitchFamily="2" charset="2"/>
              <a:buNone/>
              <a:defRPr/>
            </a:pPr>
            <a:r>
              <a:rPr lang="en-US" altLang="zh-CN" sz="2800" dirty="0">
                <a:latin typeface="微软雅黑" panose="020B0503020204020204" pitchFamily="34" charset="-122"/>
                <a:cs typeface="+mn-cs"/>
              </a:rPr>
              <a:t>——</a:t>
            </a:r>
            <a:r>
              <a:rPr lang="zh-CN" altLang="en-US" sz="2800" dirty="0">
                <a:latin typeface="微软雅黑" panose="020B0503020204020204" pitchFamily="34" charset="-122"/>
                <a:cs typeface="+mn-cs"/>
              </a:rPr>
              <a:t>强烈</a:t>
            </a:r>
            <a:r>
              <a:rPr lang="zh-CN" altLang="en-US" sz="2800" dirty="0" smtClean="0">
                <a:latin typeface="微软雅黑" panose="020B0503020204020204" pitchFamily="34" charset="-122"/>
                <a:cs typeface="+mn-cs"/>
              </a:rPr>
              <a:t>的</a:t>
            </a:r>
            <a:r>
              <a:rPr lang="zh-CN" altLang="en-US" sz="2800" b="1" dirty="0" smtClean="0">
                <a:solidFill>
                  <a:srgbClr val="1273A3"/>
                </a:solidFill>
                <a:latin typeface="微软雅黑" panose="020B0503020204020204" pitchFamily="34" charset="-122"/>
                <a:cs typeface="+mn-cs"/>
              </a:rPr>
              <a:t>时间点</a:t>
            </a:r>
            <a:r>
              <a:rPr lang="zh-CN" altLang="en-US" sz="2800" dirty="0" smtClean="0">
                <a:latin typeface="微软雅黑" panose="020B0503020204020204" pitchFamily="34" charset="-122"/>
                <a:cs typeface="+mn-cs"/>
              </a:rPr>
              <a:t>意识</a:t>
            </a:r>
            <a:endParaRPr lang="en-US" altLang="zh-CN" sz="2800" dirty="0">
              <a:latin typeface="微软雅黑" panose="020B0503020204020204" pitchFamily="34" charset="-122"/>
              <a:cs typeface="+mn-cs"/>
            </a:endParaRPr>
          </a:p>
          <a:p>
            <a:pPr marL="0" indent="0" fontAlgn="auto">
              <a:lnSpc>
                <a:spcPct val="100000"/>
              </a:lnSpc>
              <a:spcAft>
                <a:spcPts val="0"/>
              </a:spcAft>
              <a:buFont typeface="Wingdings" panose="05000000000000000000" pitchFamily="2" charset="2"/>
              <a:buNone/>
              <a:defRPr/>
            </a:pPr>
            <a:r>
              <a:rPr lang="en-US" altLang="zh-CN" sz="2800" dirty="0">
                <a:latin typeface="微软雅黑" panose="020B0503020204020204" pitchFamily="34" charset="-122"/>
                <a:cs typeface="+mn-cs"/>
              </a:rPr>
              <a:t>——</a:t>
            </a:r>
            <a:r>
              <a:rPr lang="zh-CN" altLang="en-US" sz="2800" dirty="0">
                <a:latin typeface="微软雅黑" panose="020B0503020204020204" pitchFamily="34" charset="-122"/>
                <a:cs typeface="+mn-cs"/>
              </a:rPr>
              <a:t>突出的前因后果</a:t>
            </a:r>
            <a:endParaRPr lang="en-US" altLang="zh-CN" sz="2800" dirty="0">
              <a:latin typeface="微软雅黑" panose="020B0503020204020204" pitchFamily="34" charset="-122"/>
              <a:cs typeface="+mn-cs"/>
            </a:endParaRPr>
          </a:p>
          <a:p>
            <a:pPr marL="0" indent="0" fontAlgn="auto">
              <a:lnSpc>
                <a:spcPct val="100000"/>
              </a:lnSpc>
              <a:spcAft>
                <a:spcPts val="0"/>
              </a:spcAft>
              <a:buFont typeface="Wingdings" panose="05000000000000000000" pitchFamily="2" charset="2"/>
              <a:buNone/>
              <a:defRPr/>
            </a:pPr>
            <a:r>
              <a:rPr lang="en-US" altLang="zh-CN" sz="2800" dirty="0">
                <a:latin typeface="微软雅黑" panose="020B0503020204020204" pitchFamily="34" charset="-122"/>
                <a:cs typeface="+mn-cs"/>
              </a:rPr>
              <a:t>——</a:t>
            </a:r>
            <a:r>
              <a:rPr lang="zh-CN" altLang="en-US" sz="2800" dirty="0">
                <a:latin typeface="微软雅黑" panose="020B0503020204020204" pitchFamily="34" charset="-122"/>
                <a:cs typeface="+mn-cs"/>
              </a:rPr>
              <a:t>历史发展的重要节点</a:t>
            </a:r>
            <a:endParaRPr lang="en-US" altLang="zh-CN" sz="2800" dirty="0">
              <a:latin typeface="微软雅黑" panose="020B0503020204020204" pitchFamily="34" charset="-122"/>
              <a:cs typeface="+mn-cs"/>
            </a:endParaRPr>
          </a:p>
          <a:p>
            <a:pPr fontAlgn="auto">
              <a:lnSpc>
                <a:spcPct val="100000"/>
              </a:lnSpc>
              <a:spcAft>
                <a:spcPts val="0"/>
              </a:spcAft>
              <a:defRPr/>
            </a:pPr>
            <a:r>
              <a:rPr lang="zh-CN" altLang="en-US" sz="2800" dirty="0">
                <a:latin typeface="微软雅黑" panose="020B0503020204020204" pitchFamily="34" charset="-122"/>
                <a:cs typeface="+mn-cs"/>
              </a:rPr>
              <a:t>常量：</a:t>
            </a:r>
            <a:endParaRPr lang="en-US" altLang="zh-CN" sz="2800" dirty="0">
              <a:latin typeface="微软雅黑" panose="020B0503020204020204" pitchFamily="34" charset="-122"/>
              <a:cs typeface="+mn-cs"/>
            </a:endParaRPr>
          </a:p>
          <a:p>
            <a:pPr marL="0" indent="0" fontAlgn="auto">
              <a:lnSpc>
                <a:spcPct val="100000"/>
              </a:lnSpc>
              <a:spcAft>
                <a:spcPts val="0"/>
              </a:spcAft>
              <a:buFont typeface="Wingdings" panose="05000000000000000000" pitchFamily="2" charset="2"/>
              <a:buNone/>
              <a:defRPr/>
            </a:pPr>
            <a:r>
              <a:rPr lang="en-US" altLang="zh-CN" sz="2800" dirty="0">
                <a:latin typeface="微软雅黑" panose="020B0503020204020204" pitchFamily="34" charset="-122"/>
                <a:cs typeface="+mn-cs"/>
              </a:rPr>
              <a:t>——</a:t>
            </a:r>
            <a:r>
              <a:rPr lang="zh-CN" altLang="en-US" sz="2800" dirty="0">
                <a:latin typeface="微软雅黑" panose="020B0503020204020204" pitchFamily="34" charset="-122"/>
                <a:cs typeface="+mn-cs"/>
              </a:rPr>
              <a:t>学的热点，爱的本质</a:t>
            </a:r>
            <a:endParaRPr lang="en-US" altLang="zh-CN" sz="2800" dirty="0">
              <a:latin typeface="微软雅黑" panose="020B0503020204020204" pitchFamily="34" charset="-122"/>
              <a:cs typeface="+mn-cs"/>
            </a:endParaRPr>
          </a:p>
        </p:txBody>
      </p:sp>
      <p:sp>
        <p:nvSpPr>
          <p:cNvPr id="245762" name="内容占位符 1"/>
          <p:cNvSpPr>
            <a:spLocks noGrp="1"/>
          </p:cNvSpPr>
          <p:nvPr>
            <p:ph sz="quarter" idx="13"/>
          </p:nvPr>
        </p:nvSpPr>
        <p:spPr>
          <a:xfrm>
            <a:off x="1116013" y="439738"/>
            <a:ext cx="6383337" cy="581025"/>
          </a:xfrm>
        </p:spPr>
        <p:txBody>
          <a:bodyPr/>
          <a:lstStyle/>
          <a:p>
            <a:r>
              <a:rPr lang="zh-CN" altLang="en-US" smtClean="0">
                <a:latin typeface="微软雅黑"/>
                <a:ea typeface="微软雅黑"/>
              </a:rPr>
              <a:t>变量当道（常量也挡道）</a:t>
            </a:r>
            <a:endParaRPr lang="en-US" altLang="zh-CN" smtClean="0">
              <a:latin typeface="微软雅黑"/>
              <a:ea typeface="微软雅黑"/>
            </a:endParaRPr>
          </a:p>
          <a:p>
            <a:endParaRPr lang="zh-CN" altLang="en-US" smtClean="0">
              <a:latin typeface="微软雅黑"/>
              <a:ea typeface="微软雅黑"/>
            </a:endParaRPr>
          </a:p>
        </p:txBody>
      </p:sp>
      <p:sp>
        <p:nvSpPr>
          <p:cNvPr id="245763" name="矩形 6"/>
          <p:cNvSpPr>
            <a:spLocks noChangeArrowheads="1"/>
          </p:cNvSpPr>
          <p:nvPr/>
        </p:nvSpPr>
        <p:spPr bwMode="auto">
          <a:xfrm>
            <a:off x="4860925" y="1492250"/>
            <a:ext cx="6477000" cy="1200150"/>
          </a:xfrm>
          <a:prstGeom prst="rect">
            <a:avLst/>
          </a:prstGeom>
          <a:solidFill>
            <a:srgbClr val="1273A3"/>
          </a:solidFill>
          <a:ln w="9525">
            <a:noFill/>
            <a:prstDash val="sysDash"/>
            <a:miter lim="800000"/>
            <a:headEnd/>
            <a:tailEnd/>
          </a:ln>
        </p:spPr>
        <p:txBody>
          <a:bodyPr>
            <a:spAutoFit/>
          </a:bodyPr>
          <a:lstStyle/>
          <a:p>
            <a:pPr defTabSz="912813">
              <a:buClr>
                <a:srgbClr val="000000"/>
              </a:buClr>
              <a:buSzPct val="60000"/>
              <a:buFont typeface="Arial" charset="0"/>
              <a:buNone/>
            </a:pPr>
            <a:r>
              <a:rPr lang="en-US" altLang="zh-CN" sz="2400">
                <a:solidFill>
                  <a:schemeClr val="bg1"/>
                </a:solidFill>
                <a:latin typeface="微软雅黑"/>
                <a:ea typeface="微软雅黑"/>
                <a:cs typeface="微软雅黑"/>
              </a:rPr>
              <a:t>       </a:t>
            </a:r>
            <a:r>
              <a:rPr lang="zh-CN" altLang="zh-CN" sz="2400">
                <a:solidFill>
                  <a:schemeClr val="bg1"/>
                </a:solidFill>
                <a:latin typeface="微软雅黑"/>
                <a:ea typeface="微软雅黑"/>
                <a:cs typeface="微软雅黑"/>
              </a:rPr>
              <a:t>命题不拘泥于教科书，运用新材料，创设新情境，古今贯通，中外关联，把握</a:t>
            </a:r>
            <a:r>
              <a:rPr lang="zh-CN" altLang="zh-CN" sz="2400" u="sng">
                <a:solidFill>
                  <a:schemeClr val="bg1"/>
                </a:solidFill>
                <a:latin typeface="微软雅黑"/>
                <a:ea typeface="微软雅黑"/>
                <a:cs typeface="微软雅黑"/>
              </a:rPr>
              <a:t>历史发展的基本脉络</a:t>
            </a:r>
            <a:r>
              <a:rPr lang="zh-CN" altLang="zh-CN" sz="2400">
                <a:solidFill>
                  <a:schemeClr val="bg1"/>
                </a:solidFill>
                <a:latin typeface="微软雅黑"/>
                <a:ea typeface="微软雅黑"/>
                <a:cs typeface="微软雅黑"/>
              </a:rPr>
              <a:t>。</a:t>
            </a:r>
            <a:endParaRPr lang="en-US" altLang="zh-CN" sz="2400">
              <a:solidFill>
                <a:schemeClr val="bg1"/>
              </a:solidFill>
              <a:latin typeface="微软雅黑"/>
              <a:ea typeface="微软雅黑"/>
              <a:cs typeface="微软雅黑"/>
            </a:endParaRPr>
          </a:p>
        </p:txBody>
      </p:sp>
      <p:sp>
        <p:nvSpPr>
          <p:cNvPr id="5" name="圆角矩形标注 6">
            <a:extLst>
              <a:ext uri="{FF2B5EF4-FFF2-40B4-BE49-F238E27FC236}"/>
            </a:extLst>
          </p:cNvPr>
          <p:cNvSpPr/>
          <p:nvPr/>
        </p:nvSpPr>
        <p:spPr>
          <a:xfrm>
            <a:off x="4690100" y="4616445"/>
            <a:ext cx="5141554" cy="1720466"/>
          </a:xfrm>
          <a:prstGeom prst="wedgeRoundRectCallout">
            <a:avLst>
              <a:gd name="adj1" fmla="val -39774"/>
              <a:gd name="adj2" fmla="val -86457"/>
              <a:gd name="adj3" fmla="val 16667"/>
            </a:avLst>
          </a:prstGeom>
          <a:solidFill>
            <a:srgbClr val="1273A3"/>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89" fontAlgn="auto">
              <a:lnSpc>
                <a:spcPct val="150000"/>
              </a:lnSpc>
              <a:spcBef>
                <a:spcPts val="0"/>
              </a:spcBef>
              <a:spcAft>
                <a:spcPts val="0"/>
              </a:spcAft>
              <a:defRPr/>
            </a:pPr>
            <a:r>
              <a:rPr lang="zh-CN" altLang="en-US" sz="2800" kern="0" dirty="0">
                <a:solidFill>
                  <a:schemeClr val="bg1"/>
                </a:solidFill>
                <a:latin typeface="微软雅黑" panose="020B0503020204020204" pitchFamily="34" charset="-122"/>
                <a:ea typeface="微软雅黑" panose="020B0503020204020204" pitchFamily="34" charset="-122"/>
              </a:rPr>
              <a:t>两大重灾区</a:t>
            </a:r>
            <a:endParaRPr lang="en-US" altLang="zh-CN" sz="2800" kern="0" dirty="0">
              <a:solidFill>
                <a:schemeClr val="bg1"/>
              </a:solidFill>
              <a:latin typeface="微软雅黑" panose="020B0503020204020204" pitchFamily="34" charset="-122"/>
              <a:ea typeface="微软雅黑" panose="020B0503020204020204" pitchFamily="34" charset="-122"/>
            </a:endParaRPr>
          </a:p>
          <a:p>
            <a:pPr defTabSz="914389" fontAlgn="auto">
              <a:lnSpc>
                <a:spcPct val="150000"/>
              </a:lnSpc>
              <a:spcBef>
                <a:spcPts val="0"/>
              </a:spcBef>
              <a:spcAft>
                <a:spcPts val="0"/>
              </a:spcAft>
              <a:defRPr/>
            </a:pPr>
            <a:r>
              <a:rPr lang="en-US" altLang="zh-CN" sz="2800" kern="0" dirty="0">
                <a:solidFill>
                  <a:schemeClr val="bg1"/>
                </a:solidFill>
                <a:latin typeface="微软雅黑" panose="020B0503020204020204" pitchFamily="34" charset="-122"/>
                <a:ea typeface="微软雅黑" panose="020B0503020204020204" pitchFamily="34" charset="-122"/>
              </a:rPr>
              <a:t>——</a:t>
            </a:r>
            <a:r>
              <a:rPr lang="zh-CN" altLang="en-US" sz="2800" kern="0" dirty="0">
                <a:solidFill>
                  <a:schemeClr val="bg1"/>
                </a:solidFill>
                <a:latin typeface="微软雅黑" panose="020B0503020204020204" pitchFamily="34" charset="-122"/>
                <a:ea typeface="微软雅黑" panose="020B0503020204020204" pitchFamily="34" charset="-122"/>
              </a:rPr>
              <a:t>被常量困住，忽视变量</a:t>
            </a:r>
            <a:endParaRPr lang="en-US" altLang="zh-CN" sz="2800" kern="0" dirty="0">
              <a:solidFill>
                <a:schemeClr val="bg1"/>
              </a:solidFill>
              <a:latin typeface="微软雅黑" panose="020B0503020204020204" pitchFamily="34" charset="-122"/>
              <a:ea typeface="微软雅黑" panose="020B0503020204020204" pitchFamily="34" charset="-122"/>
            </a:endParaRPr>
          </a:p>
          <a:p>
            <a:pPr defTabSz="914389" fontAlgn="auto">
              <a:lnSpc>
                <a:spcPct val="150000"/>
              </a:lnSpc>
              <a:spcBef>
                <a:spcPts val="0"/>
              </a:spcBef>
              <a:spcAft>
                <a:spcPts val="0"/>
              </a:spcAft>
              <a:defRPr/>
            </a:pPr>
            <a:r>
              <a:rPr lang="en-US" altLang="zh-CN" sz="2800" kern="0" dirty="0">
                <a:solidFill>
                  <a:schemeClr val="bg1"/>
                </a:solidFill>
                <a:latin typeface="微软雅黑" panose="020B0503020204020204" pitchFamily="34" charset="-122"/>
                <a:ea typeface="微软雅黑" panose="020B0503020204020204" pitchFamily="34" charset="-122"/>
              </a:rPr>
              <a:t>——</a:t>
            </a:r>
            <a:r>
              <a:rPr lang="zh-CN" altLang="en-US" sz="2800" kern="0" dirty="0">
                <a:solidFill>
                  <a:schemeClr val="bg1"/>
                </a:solidFill>
                <a:latin typeface="微软雅黑" panose="020B0503020204020204" pitchFamily="34" charset="-122"/>
                <a:ea typeface="微软雅黑" panose="020B0503020204020204" pitchFamily="34" charset="-122"/>
              </a:rPr>
              <a:t>看到变化，忽视</a:t>
            </a:r>
            <a:r>
              <a:rPr lang="zh-CN" altLang="en-US" sz="2800" kern="0" dirty="0">
                <a:solidFill>
                  <a:schemeClr val="bg1"/>
                </a:solidFill>
                <a:latin typeface="微软雅黑" panose="020B0503020204020204" pitchFamily="34" charset="-122"/>
                <a:ea typeface="微软雅黑" panose="020B0503020204020204" pitchFamily="34" charset="-122"/>
              </a:rPr>
              <a:t>范</a:t>
            </a:r>
            <a:r>
              <a:rPr lang="en-US" altLang="zh-CN" sz="2800" kern="0" dirty="0">
                <a:solidFill>
                  <a:schemeClr val="bg1"/>
                </a:solidFill>
                <a:latin typeface="微软雅黑" panose="020B0503020204020204" pitchFamily="34" charset="-122"/>
                <a:ea typeface="微软雅黑" panose="020B0503020204020204" pitchFamily="34" charset="-122"/>
              </a:rPr>
              <a:t>+</a:t>
            </a:r>
            <a:r>
              <a:rPr lang="zh-CN" altLang="en-US" sz="2800" b="1" kern="0" dirty="0">
                <a:solidFill>
                  <a:schemeClr val="bg1"/>
                </a:solidFill>
                <a:latin typeface="微软雅黑" panose="020B0503020204020204" pitchFamily="34" charset="-122"/>
                <a:ea typeface="微软雅黑" panose="020B0503020204020204" pitchFamily="34" charset="-122"/>
              </a:rPr>
              <a:t>度</a:t>
            </a:r>
            <a:endParaRPr lang="zh-CN" altLang="en-US" sz="2800" b="1" kern="0" dirty="0">
              <a:solidFill>
                <a:schemeClr val="bg1"/>
              </a:solidFill>
              <a:highlight>
                <a:srgbClr val="FF0000"/>
              </a:highlight>
              <a:latin typeface="微软雅黑" panose="020B0503020204020204" pitchFamily="34" charset="-122"/>
              <a:ea typeface="微软雅黑" panose="020B0503020204020204" pitchFamily="34" charset="-122"/>
            </a:endParaRPr>
          </a:p>
        </p:txBody>
      </p:sp>
      <p:sp>
        <p:nvSpPr>
          <p:cNvPr id="6" name="圆角矩形标注 6">
            <a:extLst>
              <a:ext uri="{FF2B5EF4-FFF2-40B4-BE49-F238E27FC236}"/>
            </a:extLst>
          </p:cNvPr>
          <p:cNvSpPr/>
          <p:nvPr/>
        </p:nvSpPr>
        <p:spPr>
          <a:xfrm>
            <a:off x="6994180" y="3203117"/>
            <a:ext cx="4614255" cy="1221208"/>
          </a:xfrm>
          <a:prstGeom prst="wedgeRoundRectCallout">
            <a:avLst>
              <a:gd name="adj1" fmla="val 36325"/>
              <a:gd name="adj2" fmla="val 100206"/>
              <a:gd name="adj3" fmla="val 16667"/>
            </a:avLst>
          </a:prstGeom>
          <a:solidFill>
            <a:schemeClr val="tx1">
              <a:lumMod val="75000"/>
              <a:lumOff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89" fontAlgn="auto">
              <a:lnSpc>
                <a:spcPct val="150000"/>
              </a:lnSpc>
              <a:spcBef>
                <a:spcPts val="0"/>
              </a:spcBef>
              <a:spcAft>
                <a:spcPts val="0"/>
              </a:spcAft>
              <a:defRPr/>
            </a:pPr>
            <a:r>
              <a:rPr lang="zh-CN" altLang="en-US" sz="2800" kern="0" dirty="0">
                <a:solidFill>
                  <a:schemeClr val="bg1"/>
                </a:solidFill>
                <a:latin typeface="微软雅黑" panose="020B0503020204020204" pitchFamily="34" charset="-122"/>
                <a:ea typeface="微软雅黑" panose="020B0503020204020204" pitchFamily="34" charset="-122"/>
              </a:rPr>
              <a:t>尤其要小心：</a:t>
            </a:r>
            <a:endParaRPr lang="en-US" altLang="zh-CN" sz="2800" kern="0" dirty="0">
              <a:solidFill>
                <a:schemeClr val="bg1"/>
              </a:solidFill>
              <a:latin typeface="微软雅黑" panose="020B0503020204020204" pitchFamily="34" charset="-122"/>
              <a:ea typeface="微软雅黑" panose="020B0503020204020204" pitchFamily="34" charset="-122"/>
            </a:endParaRPr>
          </a:p>
          <a:p>
            <a:pPr defTabSz="914389" fontAlgn="auto">
              <a:lnSpc>
                <a:spcPct val="150000"/>
              </a:lnSpc>
              <a:spcBef>
                <a:spcPts val="0"/>
              </a:spcBef>
              <a:spcAft>
                <a:spcPts val="0"/>
              </a:spcAft>
              <a:defRPr/>
            </a:pPr>
            <a:r>
              <a:rPr lang="zh-CN" altLang="en-US" sz="2800" kern="0" dirty="0">
                <a:solidFill>
                  <a:schemeClr val="bg1"/>
                </a:solidFill>
                <a:latin typeface="微软雅黑" panose="020B0503020204020204" pitchFamily="34" charset="-122"/>
                <a:ea typeface="微软雅黑" panose="020B0503020204020204" pitchFamily="34" charset="-122"/>
              </a:rPr>
              <a:t>夹杂</a:t>
            </a:r>
            <a:r>
              <a:rPr lang="zh-CN" altLang="en-US" sz="2800" b="1" kern="0" dirty="0">
                <a:solidFill>
                  <a:schemeClr val="bg1"/>
                </a:solidFill>
                <a:latin typeface="微软雅黑" panose="020B0503020204020204" pitchFamily="34" charset="-122"/>
                <a:ea typeface="微软雅黑" panose="020B0503020204020204" pitchFamily="34" charset="-122"/>
              </a:rPr>
              <a:t>两词中间</a:t>
            </a:r>
            <a:r>
              <a:rPr lang="zh-CN" altLang="en-US" sz="2800" kern="0" dirty="0">
                <a:solidFill>
                  <a:schemeClr val="bg1"/>
                </a:solidFill>
                <a:latin typeface="微软雅黑" panose="020B0503020204020204" pitchFamily="34" charset="-122"/>
                <a:ea typeface="微软雅黑" panose="020B0503020204020204" pitchFamily="34" charset="-122"/>
              </a:rPr>
              <a:t>的</a:t>
            </a:r>
            <a:r>
              <a:rPr lang="zh-CN" altLang="en-US" sz="2800" b="1" kern="0" dirty="0">
                <a:solidFill>
                  <a:schemeClr val="bg1"/>
                </a:solidFill>
                <a:latin typeface="微软雅黑" panose="020B0503020204020204" pitchFamily="34" charset="-122"/>
                <a:ea typeface="微软雅黑" panose="020B0503020204020204" pitchFamily="34" charset="-122"/>
              </a:rPr>
              <a:t>动词程度</a:t>
            </a:r>
            <a:endParaRPr lang="zh-CN" altLang="en-US" sz="2800" b="1" kern="0" dirty="0">
              <a:solidFill>
                <a:schemeClr val="bg1"/>
              </a:solidFill>
              <a:highlight>
                <a:srgbClr val="FF0000"/>
              </a:highlight>
              <a:latin typeface="微软雅黑" panose="020B0503020204020204" pitchFamily="34" charset="-122"/>
              <a:ea typeface="微软雅黑" panose="020B0503020204020204" pitchFamily="34" charset="-122"/>
            </a:endParaRPr>
          </a:p>
        </p:txBody>
      </p:sp>
    </p:spTree>
  </p:cSld>
  <p:clrMapOvr>
    <a:masterClrMapping/>
  </p:clrMapOvr>
  <p:transition spd="slow"/>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6785" name="内容占位符 2"/>
          <p:cNvSpPr>
            <a:spLocks noGrp="1"/>
          </p:cNvSpPr>
          <p:nvPr>
            <p:ph idx="1"/>
          </p:nvPr>
        </p:nvSpPr>
        <p:spPr>
          <a:xfrm>
            <a:off x="254000" y="1354138"/>
            <a:ext cx="10515600" cy="3194050"/>
          </a:xfrm>
        </p:spPr>
        <p:txBody>
          <a:bodyPr/>
          <a:lstStyle/>
          <a:p>
            <a:pPr marL="0" indent="0">
              <a:buFont typeface="Wingdings" panose="05000000000000000000" pitchFamily="2" charset="2"/>
              <a:buNone/>
            </a:pPr>
            <a:r>
              <a:rPr lang="en-US" altLang="zh-CN" smtClean="0">
                <a:latin typeface="微软雅黑"/>
                <a:ea typeface="微软雅黑"/>
              </a:rPr>
              <a:t>40</a:t>
            </a:r>
            <a:r>
              <a:rPr lang="zh-CN" altLang="zh-CN" smtClean="0">
                <a:latin typeface="微软雅黑"/>
                <a:ea typeface="微软雅黑"/>
              </a:rPr>
              <a:t>．阅读材料，完成下列要求。（</a:t>
            </a:r>
            <a:r>
              <a:rPr lang="en-US" altLang="zh-CN" smtClean="0">
                <a:latin typeface="微软雅黑"/>
                <a:ea typeface="微软雅黑"/>
              </a:rPr>
              <a:t>26</a:t>
            </a:r>
            <a:r>
              <a:rPr lang="zh-CN" altLang="zh-CN" smtClean="0">
                <a:latin typeface="微软雅黑"/>
                <a:ea typeface="微软雅黑"/>
              </a:rPr>
              <a:t>分）</a:t>
            </a:r>
            <a:endParaRPr lang="en-US" altLang="zh-CN" smtClean="0">
              <a:latin typeface="微软雅黑"/>
              <a:ea typeface="微软雅黑"/>
            </a:endParaRPr>
          </a:p>
          <a:p>
            <a:pPr marL="0" indent="0">
              <a:buFont typeface="Wingdings" panose="05000000000000000000" pitchFamily="2" charset="2"/>
              <a:buNone/>
            </a:pPr>
            <a:r>
              <a:rPr lang="en-US" altLang="zh-CN" smtClean="0">
                <a:latin typeface="微软雅黑"/>
                <a:ea typeface="微软雅黑"/>
              </a:rPr>
              <a:t>       2018</a:t>
            </a:r>
            <a:r>
              <a:rPr lang="zh-CN" altLang="zh-CN" smtClean="0">
                <a:latin typeface="微软雅黑"/>
                <a:ea typeface="微软雅黑"/>
              </a:rPr>
              <a:t>年是改革开放</a:t>
            </a:r>
            <a:r>
              <a:rPr lang="en-US" altLang="zh-CN" smtClean="0">
                <a:latin typeface="微软雅黑"/>
                <a:ea typeface="微软雅黑"/>
              </a:rPr>
              <a:t>40</a:t>
            </a:r>
            <a:r>
              <a:rPr lang="zh-CN" altLang="zh-CN" smtClean="0">
                <a:latin typeface="微软雅黑"/>
                <a:ea typeface="微软雅黑"/>
              </a:rPr>
              <a:t>周年。我国改革开始于农村，安徽省凤阳县小岗村是我国农村改革的主要发源地。</a:t>
            </a:r>
            <a:r>
              <a:rPr lang="zh-CN" altLang="en-US" smtClean="0">
                <a:latin typeface="微软雅黑"/>
                <a:ea typeface="微软雅黑"/>
              </a:rPr>
              <a:t>我国农村改革始终是在党的领导下进行的</a:t>
            </a:r>
            <a:r>
              <a:rPr lang="zh-CN" altLang="zh-CN" smtClean="0">
                <a:latin typeface="微软雅黑"/>
                <a:ea typeface="微软雅黑"/>
              </a:rPr>
              <a:t>。</a:t>
            </a:r>
          </a:p>
          <a:p>
            <a:pPr marL="0" indent="0">
              <a:buFont typeface="Wingdings" panose="05000000000000000000" pitchFamily="2" charset="2"/>
              <a:buNone/>
            </a:pPr>
            <a:r>
              <a:rPr lang="zh-CN" altLang="en-US" smtClean="0">
                <a:latin typeface="微软雅黑"/>
                <a:ea typeface="微软雅黑"/>
              </a:rPr>
              <a:t>材料一</a:t>
            </a:r>
            <a:r>
              <a:rPr lang="en-US" altLang="zh-CN" smtClean="0">
                <a:latin typeface="微软雅黑"/>
                <a:ea typeface="微软雅黑"/>
              </a:rPr>
              <a:t>1978</a:t>
            </a:r>
            <a:r>
              <a:rPr lang="zh-CN" altLang="en-US" smtClean="0">
                <a:latin typeface="微软雅黑"/>
                <a:ea typeface="微软雅黑"/>
              </a:rPr>
              <a:t>年以来小岗村、材料二</a:t>
            </a:r>
            <a:r>
              <a:rPr lang="en-US" altLang="zh-CN" smtClean="0">
                <a:latin typeface="微软雅黑"/>
                <a:ea typeface="微软雅黑"/>
              </a:rPr>
              <a:t>1982</a:t>
            </a:r>
            <a:r>
              <a:rPr lang="zh-CN" altLang="en-US" smtClean="0">
                <a:latin typeface="微软雅黑"/>
                <a:ea typeface="微软雅黑"/>
              </a:rPr>
              <a:t>年以来中央文件</a:t>
            </a:r>
            <a:endParaRPr lang="en-US" altLang="zh-CN" smtClean="0">
              <a:latin typeface="微软雅黑"/>
              <a:ea typeface="微软雅黑"/>
            </a:endParaRPr>
          </a:p>
          <a:p>
            <a:pPr marL="0" indent="0">
              <a:buFont typeface="Wingdings" panose="05000000000000000000" pitchFamily="2" charset="2"/>
              <a:buNone/>
            </a:pPr>
            <a:r>
              <a:rPr lang="en-US" altLang="zh-CN" smtClean="0">
                <a:latin typeface="微软雅黑"/>
                <a:ea typeface="微软雅黑"/>
              </a:rPr>
              <a:t>41</a:t>
            </a:r>
            <a:r>
              <a:rPr lang="zh-CN" altLang="zh-CN" smtClean="0">
                <a:latin typeface="微软雅黑"/>
                <a:ea typeface="微软雅黑"/>
              </a:rPr>
              <a:t>．阅读材料，完成下列要求。（</a:t>
            </a:r>
            <a:r>
              <a:rPr lang="en-US" altLang="zh-CN" smtClean="0">
                <a:latin typeface="微软雅黑"/>
                <a:ea typeface="微软雅黑"/>
              </a:rPr>
              <a:t>25</a:t>
            </a:r>
            <a:r>
              <a:rPr lang="zh-CN" altLang="zh-CN" smtClean="0">
                <a:latin typeface="微软雅黑"/>
                <a:ea typeface="微软雅黑"/>
              </a:rPr>
              <a:t>分）</a:t>
            </a:r>
          </a:p>
          <a:p>
            <a:pPr marL="0" indent="0">
              <a:buFont typeface="Wingdings" panose="05000000000000000000" pitchFamily="2" charset="2"/>
              <a:buNone/>
            </a:pPr>
            <a:r>
              <a:rPr lang="en-US" altLang="zh-CN" smtClean="0">
                <a:latin typeface="微软雅黑"/>
                <a:ea typeface="微软雅黑"/>
              </a:rPr>
              <a:t>      </a:t>
            </a:r>
            <a:r>
              <a:rPr lang="zh-CN" altLang="zh-CN" smtClean="0">
                <a:latin typeface="微软雅黑"/>
                <a:ea typeface="微软雅黑"/>
              </a:rPr>
              <a:t>中国</a:t>
            </a:r>
            <a:r>
              <a:rPr lang="zh-CN" altLang="en-US" smtClean="0">
                <a:latin typeface="微软雅黑"/>
                <a:ea typeface="微软雅黑"/>
              </a:rPr>
              <a:t>基层社会治理</a:t>
            </a:r>
            <a:r>
              <a:rPr lang="zh-CN" altLang="zh-CN" smtClean="0">
                <a:latin typeface="微软雅黑"/>
                <a:ea typeface="微软雅黑"/>
              </a:rPr>
              <a:t>历史悠久。</a:t>
            </a:r>
            <a:r>
              <a:rPr lang="zh-CN" altLang="en-US" smtClean="0">
                <a:latin typeface="微软雅黑"/>
                <a:ea typeface="微软雅黑"/>
              </a:rPr>
              <a:t>改革开放以后，村民自治成为中国亿万农民的伟大创造。</a:t>
            </a:r>
            <a:endParaRPr lang="en-US" altLang="zh-CN" smtClean="0">
              <a:latin typeface="微软雅黑"/>
              <a:ea typeface="微软雅黑"/>
            </a:endParaRPr>
          </a:p>
          <a:p>
            <a:pPr marL="0" indent="0">
              <a:buFont typeface="Wingdings" panose="05000000000000000000" pitchFamily="2" charset="2"/>
              <a:buNone/>
            </a:pPr>
            <a:r>
              <a:rPr lang="zh-CN" altLang="zh-CN" smtClean="0">
                <a:latin typeface="微软雅黑"/>
                <a:ea typeface="微软雅黑"/>
              </a:rPr>
              <a:t>材料一</a:t>
            </a:r>
            <a:r>
              <a:rPr lang="zh-CN" altLang="en-US" smtClean="0">
                <a:latin typeface="微软雅黑"/>
                <a:ea typeface="微软雅黑"/>
              </a:rPr>
              <a:t>古代、材料二近代、材料三现代</a:t>
            </a:r>
          </a:p>
        </p:txBody>
      </p:sp>
      <p:sp>
        <p:nvSpPr>
          <p:cNvPr id="246786" name="内容占位符 7"/>
          <p:cNvSpPr>
            <a:spLocks noGrp="1"/>
          </p:cNvSpPr>
          <p:nvPr>
            <p:ph sz="quarter" idx="13"/>
          </p:nvPr>
        </p:nvSpPr>
        <p:spPr>
          <a:xfrm>
            <a:off x="1116013" y="439738"/>
            <a:ext cx="6383337" cy="581025"/>
          </a:xfrm>
        </p:spPr>
        <p:txBody>
          <a:bodyPr/>
          <a:lstStyle/>
          <a:p>
            <a:r>
              <a:rPr lang="en-US" altLang="zh-CN" smtClean="0">
                <a:latin typeface="微软雅黑"/>
                <a:ea typeface="微软雅黑"/>
              </a:rPr>
              <a:t>2018</a:t>
            </a:r>
            <a:r>
              <a:rPr lang="zh-CN" altLang="en-US" smtClean="0">
                <a:latin typeface="微软雅黑"/>
                <a:ea typeface="微软雅黑"/>
              </a:rPr>
              <a:t>年全国新课标</a:t>
            </a:r>
            <a:r>
              <a:rPr lang="en-US" altLang="zh-CN" smtClean="0">
                <a:latin typeface="微软雅黑"/>
                <a:ea typeface="微软雅黑"/>
              </a:rPr>
              <a:t>Ⅰ</a:t>
            </a:r>
            <a:r>
              <a:rPr lang="zh-CN" altLang="en-US" smtClean="0">
                <a:latin typeface="微软雅黑"/>
                <a:ea typeface="微软雅黑"/>
              </a:rPr>
              <a:t>卷</a:t>
            </a:r>
          </a:p>
        </p:txBody>
      </p:sp>
      <p:sp>
        <p:nvSpPr>
          <p:cNvPr id="5" name="对话气泡: 圆角矩形 4">
            <a:extLst>
              <a:ext uri="{FF2B5EF4-FFF2-40B4-BE49-F238E27FC236}"/>
            </a:extLst>
          </p:cNvPr>
          <p:cNvSpPr/>
          <p:nvPr/>
        </p:nvSpPr>
        <p:spPr>
          <a:xfrm>
            <a:off x="254000" y="4371975"/>
            <a:ext cx="2741613" cy="1423988"/>
          </a:xfrm>
          <a:prstGeom prst="wedgeRoundRectCallout">
            <a:avLst/>
          </a:prstGeom>
          <a:solidFill>
            <a:srgbClr val="1273A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zh-CN" altLang="en-US" sz="2400" dirty="0">
                <a:solidFill>
                  <a:schemeClr val="bg1"/>
                </a:solidFill>
                <a:latin typeface="微软雅黑" panose="020B0503020204020204" pitchFamily="34" charset="-122"/>
                <a:ea typeface="微软雅黑" panose="020B0503020204020204" pitchFamily="34" charset="-122"/>
              </a:rPr>
              <a:t>老文综卷的</a:t>
            </a:r>
            <a:r>
              <a:rPr lang="zh-CN" altLang="en-US" sz="2400" b="1" dirty="0">
                <a:solidFill>
                  <a:schemeClr val="bg1"/>
                </a:solidFill>
                <a:latin typeface="微软雅黑" panose="020B0503020204020204" pitchFamily="34" charset="-122"/>
                <a:ea typeface="微软雅黑" panose="020B0503020204020204" pitchFamily="34" charset="-122"/>
              </a:rPr>
              <a:t>题眼</a:t>
            </a:r>
            <a:r>
              <a:rPr lang="zh-CN" altLang="en-US" sz="2400" dirty="0">
                <a:solidFill>
                  <a:schemeClr val="bg1"/>
                </a:solidFill>
                <a:latin typeface="微软雅黑" panose="020B0503020204020204" pitchFamily="34" charset="-122"/>
                <a:ea typeface="微软雅黑" panose="020B0503020204020204" pitchFamily="34" charset="-122"/>
              </a:rPr>
              <a:t>，消失多年今</a:t>
            </a:r>
            <a:r>
              <a:rPr lang="zh-CN" altLang="en-US" sz="2400" b="1" dirty="0">
                <a:solidFill>
                  <a:schemeClr val="bg1"/>
                </a:solidFill>
                <a:latin typeface="微软雅黑" panose="020B0503020204020204" pitchFamily="34" charset="-122"/>
                <a:ea typeface="微软雅黑" panose="020B0503020204020204" pitchFamily="34" charset="-122"/>
              </a:rPr>
              <a:t>重现</a:t>
            </a:r>
          </a:p>
        </p:txBody>
      </p:sp>
      <p:sp>
        <p:nvSpPr>
          <p:cNvPr id="6" name="对话气泡: 圆角矩形 5">
            <a:extLst>
              <a:ext uri="{FF2B5EF4-FFF2-40B4-BE49-F238E27FC236}"/>
            </a:extLst>
          </p:cNvPr>
          <p:cNvSpPr/>
          <p:nvPr/>
        </p:nvSpPr>
        <p:spPr>
          <a:xfrm>
            <a:off x="3390900" y="4371975"/>
            <a:ext cx="3068638" cy="1423988"/>
          </a:xfrm>
          <a:prstGeom prst="wedgeRoundRectCallout">
            <a:avLst/>
          </a:prstGeom>
          <a:solidFill>
            <a:srgbClr val="1273A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zh-CN" altLang="en-US" sz="2400" dirty="0">
                <a:solidFill>
                  <a:schemeClr val="bg1"/>
                </a:solidFill>
                <a:latin typeface="微软雅黑" panose="020B0503020204020204" pitchFamily="34" charset="-122"/>
                <a:ea typeface="微软雅黑" panose="020B0503020204020204" pitchFamily="34" charset="-122"/>
              </a:rPr>
              <a:t>去年民族主义大题的</a:t>
            </a:r>
            <a:r>
              <a:rPr lang="zh-CN" altLang="en-US" sz="2400" b="1" dirty="0">
                <a:solidFill>
                  <a:schemeClr val="bg1"/>
                </a:solidFill>
                <a:latin typeface="微软雅黑" panose="020B0503020204020204" pitchFamily="34" charset="-122"/>
                <a:ea typeface="微软雅黑" panose="020B0503020204020204" pitchFamily="34" charset="-122"/>
              </a:rPr>
              <a:t>题</a:t>
            </a:r>
            <a:r>
              <a:rPr lang="zh-CN" altLang="en-US" sz="2400" b="1" dirty="0">
                <a:solidFill>
                  <a:schemeClr val="bg1"/>
                </a:solidFill>
                <a:latin typeface="微软雅黑" panose="020B0503020204020204" pitchFamily="34" charset="-122"/>
                <a:ea typeface="微软雅黑" panose="020B0503020204020204" pitchFamily="34" charset="-122"/>
              </a:rPr>
              <a:t>魂</a:t>
            </a:r>
            <a:r>
              <a:rPr lang="zh-CN" altLang="en-US" sz="2400" b="1" u="sng" dirty="0">
                <a:solidFill>
                  <a:schemeClr val="bg1"/>
                </a:solidFill>
                <a:latin typeface="微软雅黑" panose="020B0503020204020204" pitchFamily="34" charset="-122"/>
                <a:ea typeface="微软雅黑" panose="020B0503020204020204" pitchFamily="34" charset="-122"/>
              </a:rPr>
              <a:t>民主平等</a:t>
            </a:r>
            <a:r>
              <a:rPr lang="zh-CN" altLang="en-US"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今年在大题里</a:t>
            </a:r>
            <a:r>
              <a:rPr lang="zh-CN" altLang="en-US" sz="2400" b="1" dirty="0">
                <a:solidFill>
                  <a:schemeClr val="bg1"/>
                </a:solidFill>
                <a:latin typeface="微软雅黑" panose="020B0503020204020204" pitchFamily="34" charset="-122"/>
                <a:ea typeface="微软雅黑" panose="020B0503020204020204" pitchFamily="34" charset="-122"/>
              </a:rPr>
              <a:t>继续</a:t>
            </a:r>
          </a:p>
        </p:txBody>
      </p:sp>
      <p:sp>
        <p:nvSpPr>
          <p:cNvPr id="7" name="对话气泡: 圆角矩形 6">
            <a:extLst>
              <a:ext uri="{FF2B5EF4-FFF2-40B4-BE49-F238E27FC236}"/>
            </a:extLst>
          </p:cNvPr>
          <p:cNvSpPr/>
          <p:nvPr/>
        </p:nvSpPr>
        <p:spPr>
          <a:xfrm>
            <a:off x="7045325" y="4371975"/>
            <a:ext cx="2741613" cy="1423988"/>
          </a:xfrm>
          <a:prstGeom prst="wedgeRoundRectCallout">
            <a:avLst/>
          </a:prstGeom>
          <a:solidFill>
            <a:srgbClr val="1273A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400" dirty="0">
                <a:solidFill>
                  <a:schemeClr val="bg1"/>
                </a:solidFill>
                <a:latin typeface="微软雅黑" panose="020B0503020204020204" pitchFamily="34" charset="-122"/>
                <a:ea typeface="微软雅黑" panose="020B0503020204020204" pitchFamily="34" charset="-122"/>
              </a:rPr>
              <a:t>去年</a:t>
            </a:r>
            <a:r>
              <a:rPr lang="zh-CN" altLang="en-US" sz="2400" b="1" dirty="0">
                <a:solidFill>
                  <a:schemeClr val="bg1"/>
                </a:solidFill>
                <a:latin typeface="微软雅黑" panose="020B0503020204020204" pitchFamily="34" charset="-122"/>
                <a:ea typeface="微软雅黑" panose="020B0503020204020204" pitchFamily="34" charset="-122"/>
              </a:rPr>
              <a:t>中外关联</a:t>
            </a:r>
            <a:endParaRPr lang="en-US" altLang="zh-CN" sz="2400" b="1" dirty="0">
              <a:solidFill>
                <a:schemeClr val="bg1"/>
              </a:solidFill>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lang="zh-CN" altLang="en-US" sz="2400" dirty="0">
                <a:solidFill>
                  <a:schemeClr val="bg1"/>
                </a:solidFill>
                <a:latin typeface="微软雅黑" panose="020B0503020204020204" pitchFamily="34" charset="-122"/>
                <a:ea typeface="微软雅黑" panose="020B0503020204020204" pitchFamily="34" charset="-122"/>
              </a:rPr>
              <a:t>今年</a:t>
            </a:r>
            <a:r>
              <a:rPr lang="zh-CN" altLang="en-US" sz="2400" b="1" dirty="0">
                <a:solidFill>
                  <a:schemeClr val="bg1"/>
                </a:solidFill>
                <a:latin typeface="微软雅黑" panose="020B0503020204020204" pitchFamily="34" charset="-122"/>
                <a:ea typeface="微软雅黑" panose="020B0503020204020204" pitchFamily="34" charset="-122"/>
              </a:rPr>
              <a:t>古今贯通</a:t>
            </a:r>
            <a:endParaRPr lang="en-US" altLang="zh-CN" sz="2400" b="1" dirty="0">
              <a:solidFill>
                <a:schemeClr val="bg1"/>
              </a:solidFill>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lang="zh-CN" altLang="en-US" sz="2400" dirty="0">
                <a:solidFill>
                  <a:schemeClr val="bg1"/>
                </a:solidFill>
                <a:latin typeface="微软雅黑" panose="020B0503020204020204" pitchFamily="34" charset="-122"/>
                <a:ea typeface="微软雅黑" panose="020B0503020204020204" pitchFamily="34" charset="-122"/>
              </a:rPr>
              <a:t>继续</a:t>
            </a:r>
            <a:r>
              <a:rPr lang="zh-CN" altLang="en-US" sz="2400" b="1" dirty="0">
                <a:solidFill>
                  <a:schemeClr val="bg1"/>
                </a:solidFill>
                <a:latin typeface="微软雅黑" panose="020B0503020204020204" pitchFamily="34" charset="-122"/>
                <a:ea typeface="微软雅黑" panose="020B0503020204020204" pitchFamily="34" charset="-122"/>
              </a:rPr>
              <a:t>政治文化</a:t>
            </a:r>
          </a:p>
        </p:txBody>
      </p:sp>
      <p:sp>
        <p:nvSpPr>
          <p:cNvPr id="246790" name="矩形 8"/>
          <p:cNvSpPr>
            <a:spLocks noChangeArrowheads="1"/>
          </p:cNvSpPr>
          <p:nvPr/>
        </p:nvSpPr>
        <p:spPr bwMode="auto">
          <a:xfrm rot="969435">
            <a:off x="8301038" y="838200"/>
            <a:ext cx="2971800" cy="769938"/>
          </a:xfrm>
          <a:prstGeom prst="rect">
            <a:avLst/>
          </a:prstGeom>
          <a:solidFill>
            <a:srgbClr val="1273A3"/>
          </a:solidFill>
          <a:ln w="9525">
            <a:noFill/>
            <a:miter lim="800000"/>
            <a:headEnd/>
            <a:tailEnd/>
          </a:ln>
        </p:spPr>
        <p:txBody>
          <a:bodyPr anchor="ctr">
            <a:spAutoFit/>
          </a:bodyPr>
          <a:lstStyle/>
          <a:p>
            <a:pPr algn="ctr"/>
            <a:r>
              <a:rPr lang="zh-CN" altLang="en-US" sz="4400" b="1">
                <a:solidFill>
                  <a:schemeClr val="bg1"/>
                </a:solidFill>
                <a:latin typeface="微软雅黑"/>
                <a:ea typeface="微软雅黑"/>
                <a:cs typeface="微软雅黑"/>
              </a:rPr>
              <a:t>香如故</a:t>
            </a:r>
          </a:p>
        </p:txBody>
      </p:sp>
    </p:spTree>
  </p:cSld>
  <p:clrMapOvr>
    <a:masterClrMapping/>
  </p:clrMapOvr>
  <p:transition spd="slow"/>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a:extLst>
              <a:ext uri="{FF2B5EF4-FFF2-40B4-BE49-F238E27FC236}"/>
            </a:extLst>
          </p:cNvPr>
          <p:cNvSpPr>
            <a:spLocks noGrp="1"/>
          </p:cNvSpPr>
          <p:nvPr>
            <p:ph idx="1"/>
          </p:nvPr>
        </p:nvSpPr>
        <p:spPr>
          <a:xfrm>
            <a:off x="361950" y="1409700"/>
            <a:ext cx="10515600" cy="4351338"/>
          </a:xfrm>
        </p:spPr>
        <p:txBody>
          <a:bodyPr rtlCol="0">
            <a:normAutofit fontScale="92500" lnSpcReduction="10000"/>
          </a:bodyPr>
          <a:lstStyle/>
          <a:p>
            <a:pPr marL="0" indent="0" fontAlgn="auto">
              <a:lnSpc>
                <a:spcPct val="120000"/>
              </a:lnSpc>
              <a:spcAft>
                <a:spcPts val="0"/>
              </a:spcAft>
              <a:buFont typeface="Wingdings" panose="05000000000000000000" pitchFamily="2" charset="2"/>
              <a:buNone/>
              <a:defRPr/>
            </a:pPr>
            <a:r>
              <a:rPr lang="zh-CN" altLang="zh-CN" sz="2400" dirty="0">
                <a:cs typeface="+mn-cs"/>
              </a:rPr>
              <a:t>（</a:t>
            </a:r>
            <a:r>
              <a:rPr lang="en-US" altLang="zh-CN" sz="2400" dirty="0">
                <a:cs typeface="+mn-cs"/>
              </a:rPr>
              <a:t>1</a:t>
            </a:r>
            <a:r>
              <a:rPr lang="zh-CN" altLang="zh-CN" sz="2400" dirty="0">
                <a:cs typeface="+mn-cs"/>
              </a:rPr>
              <a:t>）根据材料一并结合所学知识，概括宋代到明清时期乡约制度的变化，并说明乡约制度的积极作用。（</a:t>
            </a:r>
            <a:r>
              <a:rPr lang="en-US" altLang="zh-CN" sz="2400" dirty="0">
                <a:cs typeface="+mn-cs"/>
              </a:rPr>
              <a:t>12</a:t>
            </a:r>
            <a:r>
              <a:rPr lang="zh-CN" altLang="zh-CN" sz="2400" dirty="0">
                <a:cs typeface="+mn-cs"/>
              </a:rPr>
              <a:t>分）</a:t>
            </a:r>
          </a:p>
          <a:p>
            <a:pPr marL="0" indent="0" fontAlgn="auto">
              <a:lnSpc>
                <a:spcPct val="120000"/>
              </a:lnSpc>
              <a:spcAft>
                <a:spcPts val="0"/>
              </a:spcAft>
              <a:buFont typeface="Wingdings" panose="05000000000000000000" pitchFamily="2" charset="2"/>
              <a:buNone/>
              <a:defRPr/>
            </a:pPr>
            <a:r>
              <a:rPr lang="zh-CN" altLang="zh-CN" sz="2400" b="1" dirty="0">
                <a:solidFill>
                  <a:srgbClr val="1273A3"/>
                </a:solidFill>
                <a:cs typeface="+mn-cs"/>
              </a:rPr>
              <a:t>变化：</a:t>
            </a:r>
            <a:endParaRPr lang="en-US" altLang="zh-CN" sz="2400" b="1" dirty="0">
              <a:solidFill>
                <a:srgbClr val="1273A3"/>
              </a:solidFill>
              <a:cs typeface="+mn-cs"/>
            </a:endParaRPr>
          </a:p>
          <a:p>
            <a:pPr marL="0" indent="0" fontAlgn="auto">
              <a:lnSpc>
                <a:spcPct val="120000"/>
              </a:lnSpc>
              <a:spcAft>
                <a:spcPts val="0"/>
              </a:spcAft>
              <a:buFont typeface="Wingdings" panose="05000000000000000000" pitchFamily="2" charset="2"/>
              <a:buNone/>
              <a:defRPr/>
            </a:pPr>
            <a:r>
              <a:rPr lang="zh-CN" altLang="zh-CN" sz="2400" dirty="0">
                <a:cs typeface="+mn-cs"/>
              </a:rPr>
              <a:t>宋以道德教化为主，明清增加了宣讲“圣谕”的内容；（</a:t>
            </a:r>
            <a:r>
              <a:rPr lang="en-US" altLang="zh-CN" sz="2400" dirty="0">
                <a:cs typeface="+mn-cs"/>
              </a:rPr>
              <a:t>3</a:t>
            </a:r>
            <a:r>
              <a:rPr lang="zh-CN" altLang="zh-CN" sz="2400" dirty="0">
                <a:cs typeface="+mn-cs"/>
              </a:rPr>
              <a:t>分）</a:t>
            </a:r>
            <a:endParaRPr lang="en-US" altLang="zh-CN" sz="2400" dirty="0">
              <a:cs typeface="+mn-cs"/>
            </a:endParaRPr>
          </a:p>
          <a:p>
            <a:pPr marL="0" indent="0" fontAlgn="auto">
              <a:lnSpc>
                <a:spcPct val="120000"/>
              </a:lnSpc>
              <a:spcAft>
                <a:spcPts val="0"/>
              </a:spcAft>
              <a:buFont typeface="Wingdings" panose="05000000000000000000" pitchFamily="2" charset="2"/>
              <a:buNone/>
              <a:defRPr/>
            </a:pPr>
            <a:r>
              <a:rPr lang="zh-CN" altLang="zh-CN" sz="2400" dirty="0">
                <a:cs typeface="+mn-cs"/>
              </a:rPr>
              <a:t>乡约组织从民间自发建立到由地方官吏推动设立。（</a:t>
            </a:r>
            <a:r>
              <a:rPr lang="en-US" altLang="zh-CN" sz="2400" dirty="0">
                <a:cs typeface="+mn-cs"/>
              </a:rPr>
              <a:t>3</a:t>
            </a:r>
            <a:r>
              <a:rPr lang="zh-CN" altLang="zh-CN" sz="2400" dirty="0">
                <a:cs typeface="+mn-cs"/>
              </a:rPr>
              <a:t>分）</a:t>
            </a:r>
          </a:p>
          <a:p>
            <a:pPr marL="0" indent="0" fontAlgn="auto">
              <a:lnSpc>
                <a:spcPct val="120000"/>
              </a:lnSpc>
              <a:spcAft>
                <a:spcPts val="0"/>
              </a:spcAft>
              <a:buFont typeface="Wingdings" panose="05000000000000000000" pitchFamily="2" charset="2"/>
              <a:buNone/>
              <a:defRPr/>
            </a:pPr>
            <a:r>
              <a:rPr lang="zh-CN" altLang="zh-CN" sz="2400" b="1" dirty="0">
                <a:solidFill>
                  <a:srgbClr val="1273A3"/>
                </a:solidFill>
                <a:cs typeface="+mn-cs"/>
              </a:rPr>
              <a:t>积极作用：</a:t>
            </a:r>
            <a:endParaRPr lang="en-US" altLang="zh-CN" sz="2400" b="1" dirty="0">
              <a:solidFill>
                <a:srgbClr val="1273A3"/>
              </a:solidFill>
              <a:cs typeface="+mn-cs"/>
            </a:endParaRPr>
          </a:p>
          <a:p>
            <a:pPr marL="0" indent="0" fontAlgn="auto">
              <a:lnSpc>
                <a:spcPct val="120000"/>
              </a:lnSpc>
              <a:spcAft>
                <a:spcPts val="0"/>
              </a:spcAft>
              <a:buFont typeface="Wingdings" panose="05000000000000000000" pitchFamily="2" charset="2"/>
              <a:buNone/>
              <a:defRPr/>
            </a:pPr>
            <a:r>
              <a:rPr lang="zh-CN" altLang="zh-CN" sz="2400" dirty="0">
                <a:cs typeface="+mn-cs"/>
              </a:rPr>
              <a:t>有利于维护社会秩序，</a:t>
            </a:r>
            <a:r>
              <a:rPr lang="zh-CN" altLang="zh-CN" sz="2400" dirty="0" smtClean="0">
                <a:cs typeface="+mn-cs"/>
              </a:rPr>
              <a:t>加强</a:t>
            </a:r>
            <a:r>
              <a:rPr lang="zh-CN" altLang="en-US" sz="2400" dirty="0" smtClean="0">
                <a:cs typeface="+mn-cs"/>
              </a:rPr>
              <a:t>基层社会治理</a:t>
            </a:r>
            <a:r>
              <a:rPr lang="zh-CN" altLang="zh-CN" sz="2400" dirty="0" smtClean="0">
                <a:cs typeface="+mn-cs"/>
              </a:rPr>
              <a:t>；</a:t>
            </a:r>
            <a:r>
              <a:rPr lang="zh-CN" altLang="zh-CN" sz="2400" dirty="0">
                <a:cs typeface="+mn-cs"/>
              </a:rPr>
              <a:t>（</a:t>
            </a:r>
            <a:r>
              <a:rPr lang="en-US" altLang="zh-CN" sz="2400" dirty="0">
                <a:cs typeface="+mn-cs"/>
              </a:rPr>
              <a:t>2</a:t>
            </a:r>
            <a:r>
              <a:rPr lang="zh-CN" altLang="zh-CN" sz="2400" dirty="0">
                <a:cs typeface="+mn-cs"/>
              </a:rPr>
              <a:t>分）</a:t>
            </a:r>
            <a:endParaRPr lang="en-US" altLang="zh-CN" sz="2400" dirty="0">
              <a:cs typeface="+mn-cs"/>
            </a:endParaRPr>
          </a:p>
          <a:p>
            <a:pPr marL="0" indent="0" fontAlgn="auto">
              <a:lnSpc>
                <a:spcPct val="120000"/>
              </a:lnSpc>
              <a:spcAft>
                <a:spcPts val="0"/>
              </a:spcAft>
              <a:buFont typeface="Wingdings" panose="05000000000000000000" pitchFamily="2" charset="2"/>
              <a:buNone/>
              <a:defRPr/>
            </a:pPr>
            <a:r>
              <a:rPr lang="zh-CN" altLang="zh-CN" sz="2400" dirty="0">
                <a:cs typeface="+mn-cs"/>
              </a:rPr>
              <a:t>有利于发展生产；（</a:t>
            </a:r>
            <a:r>
              <a:rPr lang="en-US" altLang="zh-CN" sz="2400" dirty="0">
                <a:cs typeface="+mn-cs"/>
              </a:rPr>
              <a:t>2</a:t>
            </a:r>
            <a:r>
              <a:rPr lang="zh-CN" altLang="zh-CN" sz="2400" dirty="0">
                <a:cs typeface="+mn-cs"/>
              </a:rPr>
              <a:t>分）</a:t>
            </a:r>
            <a:endParaRPr lang="en-US" altLang="zh-CN" sz="2400" dirty="0">
              <a:cs typeface="+mn-cs"/>
            </a:endParaRPr>
          </a:p>
          <a:p>
            <a:pPr marL="0" indent="0" fontAlgn="auto">
              <a:lnSpc>
                <a:spcPct val="120000"/>
              </a:lnSpc>
              <a:spcAft>
                <a:spcPts val="0"/>
              </a:spcAft>
              <a:buFont typeface="Wingdings" panose="05000000000000000000" pitchFamily="2" charset="2"/>
              <a:buNone/>
              <a:defRPr/>
            </a:pPr>
            <a:r>
              <a:rPr lang="zh-CN" altLang="zh-CN" sz="2400" dirty="0">
                <a:cs typeface="+mn-cs"/>
              </a:rPr>
              <a:t>促进了儒家文化和传统道德的传播。（</a:t>
            </a:r>
            <a:r>
              <a:rPr lang="en-US" altLang="zh-CN" sz="2400" dirty="0">
                <a:cs typeface="+mn-cs"/>
              </a:rPr>
              <a:t>2</a:t>
            </a:r>
            <a:r>
              <a:rPr lang="zh-CN" altLang="zh-CN" sz="2400" dirty="0">
                <a:cs typeface="+mn-cs"/>
              </a:rPr>
              <a:t>分）</a:t>
            </a:r>
          </a:p>
          <a:p>
            <a:pPr marL="0" indent="0" fontAlgn="auto">
              <a:lnSpc>
                <a:spcPct val="120000"/>
              </a:lnSpc>
              <a:spcAft>
                <a:spcPts val="0"/>
              </a:spcAft>
              <a:buFont typeface="Wingdings" panose="05000000000000000000" pitchFamily="2" charset="2"/>
              <a:buNone/>
              <a:defRPr/>
            </a:pPr>
            <a:endParaRPr lang="zh-CN" altLang="en-US" dirty="0">
              <a:cs typeface="+mn-cs"/>
            </a:endParaRPr>
          </a:p>
        </p:txBody>
      </p:sp>
      <p:sp>
        <p:nvSpPr>
          <p:cNvPr id="247810" name="内容占位符 4"/>
          <p:cNvSpPr>
            <a:spLocks noGrp="1"/>
          </p:cNvSpPr>
          <p:nvPr>
            <p:ph sz="quarter" idx="13"/>
          </p:nvPr>
        </p:nvSpPr>
        <p:spPr>
          <a:xfrm>
            <a:off x="1116013" y="439738"/>
            <a:ext cx="6383337" cy="581025"/>
          </a:xfrm>
        </p:spPr>
        <p:txBody>
          <a:bodyPr/>
          <a:lstStyle/>
          <a:p>
            <a:r>
              <a:rPr lang="en-US" altLang="zh-CN" smtClean="0">
                <a:latin typeface="微软雅黑"/>
                <a:ea typeface="微软雅黑"/>
              </a:rPr>
              <a:t>2018</a:t>
            </a:r>
            <a:r>
              <a:rPr lang="zh-CN" altLang="en-US" smtClean="0">
                <a:latin typeface="微软雅黑"/>
                <a:ea typeface="微软雅黑"/>
              </a:rPr>
              <a:t>年全国新课标</a:t>
            </a:r>
            <a:r>
              <a:rPr lang="en-US" altLang="zh-CN" smtClean="0">
                <a:latin typeface="微软雅黑"/>
                <a:ea typeface="微软雅黑"/>
              </a:rPr>
              <a:t>Ⅰ</a:t>
            </a:r>
            <a:r>
              <a:rPr lang="zh-CN" altLang="en-US" smtClean="0">
                <a:latin typeface="微软雅黑"/>
                <a:ea typeface="微软雅黑"/>
              </a:rPr>
              <a:t>卷</a:t>
            </a:r>
          </a:p>
        </p:txBody>
      </p:sp>
      <p:sp>
        <p:nvSpPr>
          <p:cNvPr id="247811" name="矩形 5"/>
          <p:cNvSpPr>
            <a:spLocks noChangeArrowheads="1"/>
          </p:cNvSpPr>
          <p:nvPr/>
        </p:nvSpPr>
        <p:spPr bwMode="auto">
          <a:xfrm rot="969435">
            <a:off x="8023225" y="4770438"/>
            <a:ext cx="2971800" cy="769937"/>
          </a:xfrm>
          <a:prstGeom prst="rect">
            <a:avLst/>
          </a:prstGeom>
          <a:solidFill>
            <a:srgbClr val="1273A3"/>
          </a:solidFill>
          <a:ln w="9525">
            <a:noFill/>
            <a:miter lim="800000"/>
            <a:headEnd/>
            <a:tailEnd/>
          </a:ln>
        </p:spPr>
        <p:txBody>
          <a:bodyPr anchor="ctr">
            <a:spAutoFit/>
          </a:bodyPr>
          <a:lstStyle/>
          <a:p>
            <a:pPr algn="ctr"/>
            <a:r>
              <a:rPr lang="zh-CN" altLang="en-US" sz="4400" b="1">
                <a:solidFill>
                  <a:schemeClr val="bg1"/>
                </a:solidFill>
                <a:latin typeface="微软雅黑"/>
                <a:ea typeface="微软雅黑"/>
                <a:cs typeface="微软雅黑"/>
              </a:rPr>
              <a:t>香如故</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anim calcmode="lin" valueType="num">
                                      <p:cBhvr>
                                        <p:cTn id="1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1000"/>
                                        <p:tgtEl>
                                          <p:spTgt spid="3">
                                            <p:txEl>
                                              <p:pRg st="5" end="5"/>
                                            </p:txEl>
                                          </p:spTgt>
                                        </p:tgtEl>
                                      </p:cBhvr>
                                    </p:animEffect>
                                    <p:anim calcmode="lin" valueType="num">
                                      <p:cBhvr>
                                        <p:cTn id="3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1000"/>
                                        <p:tgtEl>
                                          <p:spTgt spid="3">
                                            <p:txEl>
                                              <p:pRg st="6" end="6"/>
                                            </p:txEl>
                                          </p:spTgt>
                                        </p:tgtEl>
                                      </p:cBhvr>
                                    </p:animEffect>
                                    <p:anim calcmode="lin" valueType="num">
                                      <p:cBhvr>
                                        <p:cTn id="4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1000"/>
                                        <p:tgtEl>
                                          <p:spTgt spid="3">
                                            <p:txEl>
                                              <p:pRg st="7" end="7"/>
                                            </p:txEl>
                                          </p:spTgt>
                                        </p:tgtEl>
                                      </p:cBhvr>
                                    </p:animEffect>
                                    <p:anim calcmode="lin" valueType="num">
                                      <p:cBhvr>
                                        <p:cTn id="4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61963" y="1230313"/>
            <a:ext cx="10515600" cy="4849812"/>
          </a:xfrm>
        </p:spPr>
        <p:txBody>
          <a:bodyPr/>
          <a:lstStyle/>
          <a:p>
            <a:pPr marL="0" indent="0">
              <a:lnSpc>
                <a:spcPct val="150000"/>
              </a:lnSpc>
              <a:buFont typeface="Wingdings" panose="05000000000000000000" pitchFamily="2" charset="2"/>
              <a:buNone/>
            </a:pPr>
            <a:r>
              <a:rPr lang="zh-CN" altLang="zh-CN" smtClean="0">
                <a:latin typeface="微软雅黑"/>
                <a:ea typeface="微软雅黑"/>
              </a:rPr>
              <a:t>材料二</a:t>
            </a:r>
            <a:r>
              <a:rPr lang="en-US" altLang="zh-CN" smtClean="0">
                <a:latin typeface="微软雅黑"/>
                <a:ea typeface="微软雅黑"/>
              </a:rPr>
              <a:t>   </a:t>
            </a:r>
            <a:r>
              <a:rPr lang="zh-CN" altLang="zh-CN" smtClean="0">
                <a:latin typeface="微软雅黑"/>
                <a:ea typeface="微软雅黑"/>
              </a:rPr>
              <a:t>清末，时人认为</a:t>
            </a:r>
            <a:r>
              <a:rPr lang="en-US" altLang="zh-CN" smtClean="0">
                <a:latin typeface="微软雅黑"/>
                <a:ea typeface="微软雅黑"/>
              </a:rPr>
              <a:t>“</a:t>
            </a:r>
            <a:r>
              <a:rPr lang="zh-CN" altLang="zh-CN" smtClean="0">
                <a:latin typeface="微软雅黑"/>
                <a:ea typeface="微软雅黑"/>
              </a:rPr>
              <a:t>地方自治者，为今世界立国之基础</a:t>
            </a:r>
            <a:r>
              <a:rPr lang="en-US" altLang="zh-CN" smtClean="0">
                <a:latin typeface="微软雅黑"/>
                <a:ea typeface="微软雅黑"/>
              </a:rPr>
              <a:t>……</a:t>
            </a:r>
            <a:r>
              <a:rPr lang="zh-CN" altLang="zh-CN" smtClean="0">
                <a:latin typeface="微软雅黑"/>
                <a:ea typeface="微软雅黑"/>
              </a:rPr>
              <a:t>于救亡之事，至为切要</a:t>
            </a:r>
            <a:r>
              <a:rPr lang="en-US" altLang="zh-CN" smtClean="0">
                <a:latin typeface="微软雅黑"/>
                <a:ea typeface="微软雅黑"/>
              </a:rPr>
              <a:t>”</a:t>
            </a:r>
            <a:r>
              <a:rPr lang="zh-CN" altLang="zh-CN" smtClean="0">
                <a:latin typeface="微软雅黑"/>
                <a:ea typeface="微软雅黑"/>
              </a:rPr>
              <a:t>。</a:t>
            </a:r>
            <a:r>
              <a:rPr lang="en-US" altLang="zh-CN" smtClean="0">
                <a:latin typeface="微软雅黑"/>
                <a:ea typeface="微软雅黑"/>
              </a:rPr>
              <a:t>1909</a:t>
            </a:r>
            <a:r>
              <a:rPr lang="zh-CN" altLang="zh-CN" smtClean="0">
                <a:latin typeface="微软雅黑"/>
                <a:ea typeface="微软雅黑"/>
              </a:rPr>
              <a:t>年，清政府颁布《城镇乡地方自治章程》，地方自治大致按行政区划分城镇和乡两级，设立议事会为议决机关，议员由选民互选充任。</a:t>
            </a:r>
          </a:p>
          <a:p>
            <a:pPr marL="0" indent="0" algn="r">
              <a:lnSpc>
                <a:spcPct val="150000"/>
              </a:lnSpc>
              <a:buFont typeface="Wingdings" panose="05000000000000000000" pitchFamily="2" charset="2"/>
              <a:buNone/>
            </a:pPr>
            <a:r>
              <a:rPr lang="en-US" altLang="zh-CN" smtClean="0">
                <a:latin typeface="微软雅黑"/>
                <a:ea typeface="微软雅黑"/>
              </a:rPr>
              <a:t>——</a:t>
            </a:r>
            <a:r>
              <a:rPr lang="zh-CN" altLang="zh-CN" smtClean="0">
                <a:latin typeface="微软雅黑"/>
                <a:ea typeface="微软雅黑"/>
              </a:rPr>
              <a:t>据张海鹏主编《中国近代通史》</a:t>
            </a:r>
          </a:p>
          <a:p>
            <a:pPr marL="0" indent="0">
              <a:lnSpc>
                <a:spcPct val="150000"/>
              </a:lnSpc>
              <a:buFont typeface="Wingdings" panose="05000000000000000000" pitchFamily="2" charset="2"/>
              <a:buNone/>
            </a:pPr>
            <a:r>
              <a:rPr lang="zh-CN" altLang="zh-CN" smtClean="0">
                <a:latin typeface="微软雅黑"/>
                <a:ea typeface="微软雅黑"/>
              </a:rPr>
              <a:t>（</a:t>
            </a:r>
            <a:r>
              <a:rPr lang="en-US" altLang="zh-CN" smtClean="0">
                <a:latin typeface="微软雅黑"/>
                <a:ea typeface="微软雅黑"/>
              </a:rPr>
              <a:t>2</a:t>
            </a:r>
            <a:r>
              <a:rPr lang="zh-CN" altLang="zh-CN" smtClean="0">
                <a:latin typeface="微软雅黑"/>
                <a:ea typeface="微软雅黑"/>
              </a:rPr>
              <a:t>）根据材料二并结合所学知识，简述清末城镇乡地方自治的历史背景。（</a:t>
            </a:r>
            <a:r>
              <a:rPr lang="en-US" altLang="zh-CN" smtClean="0">
                <a:latin typeface="微软雅黑"/>
                <a:ea typeface="微软雅黑"/>
              </a:rPr>
              <a:t>9</a:t>
            </a:r>
            <a:r>
              <a:rPr lang="zh-CN" altLang="zh-CN" smtClean="0">
                <a:latin typeface="微软雅黑"/>
                <a:ea typeface="微软雅黑"/>
              </a:rPr>
              <a:t>分）</a:t>
            </a:r>
          </a:p>
          <a:p>
            <a:pPr marL="0" indent="0">
              <a:lnSpc>
                <a:spcPct val="150000"/>
              </a:lnSpc>
              <a:buFont typeface="Wingdings" panose="05000000000000000000" pitchFamily="2" charset="2"/>
              <a:buNone/>
            </a:pPr>
            <a:r>
              <a:rPr lang="zh-CN" altLang="zh-CN" smtClean="0">
                <a:latin typeface="微软雅黑"/>
                <a:ea typeface="微软雅黑"/>
              </a:rPr>
              <a:t>内忧外患；（</a:t>
            </a:r>
            <a:r>
              <a:rPr lang="en-US" altLang="zh-CN" smtClean="0">
                <a:latin typeface="微软雅黑"/>
                <a:ea typeface="微软雅黑"/>
              </a:rPr>
              <a:t>3</a:t>
            </a:r>
            <a:r>
              <a:rPr lang="zh-CN" altLang="zh-CN" smtClean="0">
                <a:latin typeface="微软雅黑"/>
                <a:ea typeface="微软雅黑"/>
              </a:rPr>
              <a:t>分）</a:t>
            </a:r>
            <a:endParaRPr lang="en-US" altLang="zh-CN" smtClean="0">
              <a:latin typeface="微软雅黑"/>
              <a:ea typeface="微软雅黑"/>
            </a:endParaRPr>
          </a:p>
          <a:p>
            <a:pPr marL="0" indent="0">
              <a:lnSpc>
                <a:spcPct val="150000"/>
              </a:lnSpc>
              <a:buFont typeface="Wingdings" panose="05000000000000000000" pitchFamily="2" charset="2"/>
              <a:buNone/>
            </a:pPr>
            <a:r>
              <a:rPr lang="zh-CN" altLang="zh-CN" smtClean="0">
                <a:latin typeface="微软雅黑"/>
                <a:ea typeface="微软雅黑"/>
              </a:rPr>
              <a:t>西方民主思想传播；（</a:t>
            </a:r>
            <a:r>
              <a:rPr lang="en-US" altLang="zh-CN" smtClean="0">
                <a:latin typeface="微软雅黑"/>
                <a:ea typeface="微软雅黑"/>
              </a:rPr>
              <a:t>3</a:t>
            </a:r>
            <a:r>
              <a:rPr lang="zh-CN" altLang="zh-CN" smtClean="0">
                <a:latin typeface="微软雅黑"/>
                <a:ea typeface="微软雅黑"/>
              </a:rPr>
              <a:t>分）</a:t>
            </a:r>
            <a:endParaRPr lang="en-US" altLang="zh-CN" smtClean="0">
              <a:latin typeface="微软雅黑"/>
              <a:ea typeface="微软雅黑"/>
            </a:endParaRPr>
          </a:p>
          <a:p>
            <a:pPr marL="0" indent="0">
              <a:lnSpc>
                <a:spcPct val="150000"/>
              </a:lnSpc>
              <a:buFont typeface="Wingdings" panose="05000000000000000000" pitchFamily="2" charset="2"/>
              <a:buNone/>
            </a:pPr>
            <a:r>
              <a:rPr lang="zh-CN" altLang="en-US" smtClean="0">
                <a:latin typeface="微软雅黑"/>
                <a:ea typeface="微软雅黑"/>
              </a:rPr>
              <a:t>清末新政，改革政治制度。（</a:t>
            </a:r>
            <a:r>
              <a:rPr lang="en-US" altLang="zh-CN" smtClean="0">
                <a:latin typeface="微软雅黑"/>
                <a:ea typeface="微软雅黑"/>
              </a:rPr>
              <a:t>3</a:t>
            </a:r>
            <a:r>
              <a:rPr lang="zh-CN" altLang="en-US" smtClean="0">
                <a:latin typeface="微软雅黑"/>
                <a:ea typeface="微软雅黑"/>
              </a:rPr>
              <a:t>分） </a:t>
            </a:r>
          </a:p>
          <a:p>
            <a:pPr marL="0" indent="0">
              <a:lnSpc>
                <a:spcPct val="150000"/>
              </a:lnSpc>
              <a:buFont typeface="Wingdings" panose="05000000000000000000" pitchFamily="2" charset="2"/>
              <a:buNone/>
            </a:pPr>
            <a:endParaRPr lang="en-US" altLang="zh-CN" smtClean="0">
              <a:latin typeface="微软雅黑"/>
              <a:ea typeface="微软雅黑"/>
            </a:endParaRPr>
          </a:p>
        </p:txBody>
      </p:sp>
      <p:sp>
        <p:nvSpPr>
          <p:cNvPr id="248834" name="内容占位符 4"/>
          <p:cNvSpPr>
            <a:spLocks noGrp="1"/>
          </p:cNvSpPr>
          <p:nvPr>
            <p:ph sz="quarter" idx="13"/>
          </p:nvPr>
        </p:nvSpPr>
        <p:spPr>
          <a:xfrm>
            <a:off x="1116013" y="439738"/>
            <a:ext cx="6383337" cy="581025"/>
          </a:xfrm>
        </p:spPr>
        <p:txBody>
          <a:bodyPr/>
          <a:lstStyle/>
          <a:p>
            <a:r>
              <a:rPr lang="en-US" altLang="zh-CN" smtClean="0">
                <a:latin typeface="微软雅黑"/>
                <a:ea typeface="微软雅黑"/>
              </a:rPr>
              <a:t>2018</a:t>
            </a:r>
            <a:r>
              <a:rPr lang="zh-CN" altLang="en-US" smtClean="0">
                <a:latin typeface="微软雅黑"/>
                <a:ea typeface="微软雅黑"/>
              </a:rPr>
              <a:t>年全国新课标</a:t>
            </a:r>
            <a:r>
              <a:rPr lang="en-US" altLang="zh-CN" smtClean="0">
                <a:latin typeface="微软雅黑"/>
                <a:ea typeface="微软雅黑"/>
              </a:rPr>
              <a:t>Ⅰ</a:t>
            </a:r>
            <a:r>
              <a:rPr lang="zh-CN" altLang="en-US" smtClean="0">
                <a:latin typeface="微软雅黑"/>
                <a:ea typeface="微软雅黑"/>
              </a:rPr>
              <a:t>卷</a:t>
            </a:r>
          </a:p>
        </p:txBody>
      </p:sp>
      <p:sp>
        <p:nvSpPr>
          <p:cNvPr id="248835" name="矩形 5"/>
          <p:cNvSpPr>
            <a:spLocks noChangeArrowheads="1"/>
          </p:cNvSpPr>
          <p:nvPr/>
        </p:nvSpPr>
        <p:spPr bwMode="auto">
          <a:xfrm rot="969435">
            <a:off x="7750175" y="4641850"/>
            <a:ext cx="2971800" cy="769938"/>
          </a:xfrm>
          <a:prstGeom prst="rect">
            <a:avLst/>
          </a:prstGeom>
          <a:solidFill>
            <a:srgbClr val="1273A3"/>
          </a:solidFill>
          <a:ln w="9525">
            <a:noFill/>
            <a:miter lim="800000"/>
            <a:headEnd/>
            <a:tailEnd/>
          </a:ln>
        </p:spPr>
        <p:txBody>
          <a:bodyPr anchor="ctr">
            <a:spAutoFit/>
          </a:bodyPr>
          <a:lstStyle/>
          <a:p>
            <a:pPr algn="ctr"/>
            <a:r>
              <a:rPr lang="zh-CN" altLang="en-US" sz="4400" b="1">
                <a:solidFill>
                  <a:schemeClr val="bg1"/>
                </a:solidFill>
                <a:latin typeface="微软雅黑"/>
                <a:ea typeface="微软雅黑"/>
                <a:cs typeface="微软雅黑"/>
              </a:rPr>
              <a:t>香如故</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68300" y="1255713"/>
            <a:ext cx="10515600" cy="4922837"/>
          </a:xfrm>
        </p:spPr>
        <p:txBody>
          <a:bodyPr/>
          <a:lstStyle/>
          <a:p>
            <a:pPr marL="0" indent="0">
              <a:lnSpc>
                <a:spcPct val="150000"/>
              </a:lnSpc>
              <a:buFont typeface="Wingdings" panose="05000000000000000000" pitchFamily="2" charset="2"/>
              <a:buNone/>
            </a:pPr>
            <a:r>
              <a:rPr lang="zh-CN" altLang="zh-CN" smtClean="0">
                <a:latin typeface="微软雅黑"/>
                <a:ea typeface="微软雅黑"/>
              </a:rPr>
              <a:t>材料三</a:t>
            </a:r>
            <a:r>
              <a:rPr lang="en-US" altLang="zh-CN" smtClean="0">
                <a:latin typeface="微软雅黑"/>
                <a:ea typeface="微软雅黑"/>
              </a:rPr>
              <a:t>   20</a:t>
            </a:r>
            <a:r>
              <a:rPr lang="zh-CN" altLang="zh-CN" smtClean="0">
                <a:latin typeface="微软雅黑"/>
                <a:ea typeface="微软雅黑"/>
              </a:rPr>
              <a:t>世纪</a:t>
            </a:r>
            <a:r>
              <a:rPr lang="en-US" altLang="zh-CN" smtClean="0">
                <a:latin typeface="微软雅黑"/>
                <a:ea typeface="微软雅黑"/>
              </a:rPr>
              <a:t>80</a:t>
            </a:r>
            <a:r>
              <a:rPr lang="zh-CN" altLang="zh-CN" smtClean="0">
                <a:latin typeface="微软雅黑"/>
                <a:ea typeface="微软雅黑"/>
              </a:rPr>
              <a:t>年代后，村民自治迅速发展，到</a:t>
            </a:r>
            <a:r>
              <a:rPr lang="en-US" altLang="zh-CN" smtClean="0">
                <a:latin typeface="微软雅黑"/>
                <a:ea typeface="微软雅黑"/>
              </a:rPr>
              <a:t>1997</a:t>
            </a:r>
            <a:r>
              <a:rPr lang="zh-CN" altLang="zh-CN" smtClean="0">
                <a:latin typeface="微软雅黑"/>
                <a:ea typeface="微软雅黑"/>
              </a:rPr>
              <a:t>年底，全国共有</a:t>
            </a:r>
            <a:r>
              <a:rPr lang="en-US" altLang="zh-CN" smtClean="0">
                <a:latin typeface="微软雅黑"/>
                <a:ea typeface="微软雅黑"/>
              </a:rPr>
              <a:t>91</a:t>
            </a:r>
            <a:r>
              <a:rPr lang="zh-CN" altLang="zh-CN" smtClean="0">
                <a:latin typeface="微软雅黑"/>
                <a:ea typeface="微软雅黑"/>
              </a:rPr>
              <a:t>万个村民委员会的村干部由村民直接选举产生，大部分农村有</a:t>
            </a:r>
            <a:r>
              <a:rPr lang="en-US" altLang="zh-CN" smtClean="0">
                <a:latin typeface="微软雅黑"/>
                <a:ea typeface="微软雅黑"/>
              </a:rPr>
              <a:t>90%</a:t>
            </a:r>
            <a:r>
              <a:rPr lang="zh-CN" altLang="zh-CN" smtClean="0">
                <a:latin typeface="微软雅黑"/>
                <a:ea typeface="微软雅黑"/>
              </a:rPr>
              <a:t>以上的选民参加了选举。</a:t>
            </a:r>
            <a:r>
              <a:rPr lang="en-US" altLang="zh-CN" smtClean="0">
                <a:latin typeface="微软雅黑"/>
                <a:ea typeface="微软雅黑"/>
              </a:rPr>
              <a:t>1998</a:t>
            </a:r>
            <a:r>
              <a:rPr lang="zh-CN" altLang="zh-CN" smtClean="0">
                <a:latin typeface="微软雅黑"/>
                <a:ea typeface="微软雅黑"/>
              </a:rPr>
              <a:t>年颁布了《中华人民共和国村民委员会组织法》，村民委员会是我国农村基层社会的群众自治组织。</a:t>
            </a:r>
          </a:p>
          <a:p>
            <a:pPr marL="0" indent="0" algn="r">
              <a:lnSpc>
                <a:spcPct val="150000"/>
              </a:lnSpc>
              <a:buFont typeface="Wingdings" panose="05000000000000000000" pitchFamily="2" charset="2"/>
              <a:buNone/>
            </a:pPr>
            <a:r>
              <a:rPr lang="en-US" altLang="zh-CN" smtClean="0">
                <a:latin typeface="微软雅黑"/>
                <a:ea typeface="微软雅黑"/>
              </a:rPr>
              <a:t>——</a:t>
            </a:r>
            <a:r>
              <a:rPr lang="zh-CN" altLang="zh-CN" smtClean="0">
                <a:latin typeface="微软雅黑"/>
                <a:ea typeface="微软雅黑"/>
              </a:rPr>
              <a:t>据郭德宏等主编《中华人民共和国专题史稿》</a:t>
            </a:r>
          </a:p>
          <a:p>
            <a:pPr marL="0" indent="0">
              <a:lnSpc>
                <a:spcPct val="150000"/>
              </a:lnSpc>
              <a:buFont typeface="Wingdings" panose="05000000000000000000" pitchFamily="2" charset="2"/>
              <a:buNone/>
            </a:pPr>
            <a:r>
              <a:rPr lang="zh-CN" altLang="zh-CN" smtClean="0">
                <a:latin typeface="微软雅黑"/>
                <a:ea typeface="微软雅黑"/>
              </a:rPr>
              <a:t>（</a:t>
            </a:r>
            <a:r>
              <a:rPr lang="en-US" altLang="zh-CN" smtClean="0">
                <a:latin typeface="微软雅黑"/>
                <a:ea typeface="微软雅黑"/>
              </a:rPr>
              <a:t>3</a:t>
            </a:r>
            <a:r>
              <a:rPr lang="zh-CN" altLang="zh-CN" smtClean="0">
                <a:latin typeface="微软雅黑"/>
                <a:ea typeface="微软雅黑"/>
              </a:rPr>
              <a:t>）根据材料三并结合所学知识，说明</a:t>
            </a:r>
            <a:r>
              <a:rPr lang="zh-CN" altLang="en-US" b="1" smtClean="0">
                <a:solidFill>
                  <a:srgbClr val="1273A3"/>
                </a:solidFill>
                <a:latin typeface="微软雅黑"/>
                <a:ea typeface="微软雅黑"/>
              </a:rPr>
              <a:t>村民自治</a:t>
            </a:r>
            <a:r>
              <a:rPr lang="zh-CN" altLang="zh-CN" smtClean="0">
                <a:latin typeface="微软雅黑"/>
                <a:ea typeface="微软雅黑"/>
              </a:rPr>
              <a:t>的意义。</a:t>
            </a:r>
          </a:p>
          <a:p>
            <a:pPr marL="0" indent="0">
              <a:lnSpc>
                <a:spcPct val="150000"/>
              </a:lnSpc>
              <a:buFont typeface="Wingdings" panose="05000000000000000000" pitchFamily="2" charset="2"/>
              <a:buNone/>
            </a:pPr>
            <a:r>
              <a:rPr lang="zh-CN" altLang="en-US" b="1" smtClean="0">
                <a:solidFill>
                  <a:srgbClr val="1273A3"/>
                </a:solidFill>
                <a:latin typeface="微软雅黑"/>
                <a:ea typeface="微软雅黑"/>
              </a:rPr>
              <a:t>乡村治理的创新</a:t>
            </a:r>
            <a:r>
              <a:rPr lang="zh-CN" altLang="zh-CN" smtClean="0">
                <a:latin typeface="微软雅黑"/>
                <a:ea typeface="微软雅黑"/>
              </a:rPr>
              <a:t>，国家治理体系的健全；</a:t>
            </a:r>
            <a:endParaRPr lang="en-US" altLang="zh-CN" smtClean="0">
              <a:latin typeface="微软雅黑"/>
              <a:ea typeface="微软雅黑"/>
            </a:endParaRPr>
          </a:p>
          <a:p>
            <a:pPr marL="0" indent="0">
              <a:lnSpc>
                <a:spcPct val="150000"/>
              </a:lnSpc>
              <a:buFont typeface="Wingdings" panose="05000000000000000000" pitchFamily="2" charset="2"/>
              <a:buNone/>
            </a:pPr>
            <a:r>
              <a:rPr lang="zh-CN" altLang="zh-CN" smtClean="0">
                <a:latin typeface="微软雅黑"/>
                <a:ea typeface="微软雅黑"/>
              </a:rPr>
              <a:t>推动基层民主，促进</a:t>
            </a:r>
            <a:r>
              <a:rPr lang="zh-CN" altLang="zh-CN" b="1" smtClean="0">
                <a:solidFill>
                  <a:srgbClr val="1273A3"/>
                </a:solidFill>
                <a:latin typeface="微软雅黑"/>
                <a:ea typeface="微软雅黑"/>
              </a:rPr>
              <a:t>社会主义政治</a:t>
            </a:r>
            <a:r>
              <a:rPr lang="zh-CN" altLang="zh-CN" smtClean="0">
                <a:latin typeface="微软雅黑"/>
                <a:ea typeface="微软雅黑"/>
              </a:rPr>
              <a:t>文明；</a:t>
            </a:r>
            <a:endParaRPr lang="en-US" altLang="zh-CN" smtClean="0">
              <a:latin typeface="微软雅黑"/>
              <a:ea typeface="微软雅黑"/>
            </a:endParaRPr>
          </a:p>
          <a:p>
            <a:pPr marL="0" indent="0">
              <a:lnSpc>
                <a:spcPct val="150000"/>
              </a:lnSpc>
              <a:buFont typeface="Wingdings" panose="05000000000000000000" pitchFamily="2" charset="2"/>
              <a:buNone/>
            </a:pPr>
            <a:r>
              <a:rPr lang="zh-CN" altLang="zh-CN" smtClean="0">
                <a:latin typeface="微软雅黑"/>
                <a:ea typeface="微软雅黑"/>
              </a:rPr>
              <a:t>改革基层社会治理制度，适应</a:t>
            </a:r>
            <a:r>
              <a:rPr lang="zh-CN" altLang="zh-CN" b="1" smtClean="0">
                <a:solidFill>
                  <a:srgbClr val="1273A3"/>
                </a:solidFill>
                <a:latin typeface="微软雅黑"/>
                <a:ea typeface="微软雅黑"/>
              </a:rPr>
              <a:t>社会主义建设</a:t>
            </a:r>
            <a:r>
              <a:rPr lang="zh-CN" altLang="zh-CN" smtClean="0">
                <a:latin typeface="微软雅黑"/>
                <a:ea typeface="微软雅黑"/>
              </a:rPr>
              <a:t>的要求。</a:t>
            </a:r>
          </a:p>
          <a:p>
            <a:pPr marL="0" indent="0">
              <a:lnSpc>
                <a:spcPct val="150000"/>
              </a:lnSpc>
              <a:buFont typeface="Wingdings" panose="05000000000000000000" pitchFamily="2" charset="2"/>
              <a:buNone/>
            </a:pPr>
            <a:endParaRPr lang="zh-CN" altLang="en-US" smtClean="0">
              <a:latin typeface="微软雅黑"/>
              <a:ea typeface="微软雅黑"/>
            </a:endParaRPr>
          </a:p>
        </p:txBody>
      </p:sp>
      <p:sp>
        <p:nvSpPr>
          <p:cNvPr id="249858" name="内容占位符 6"/>
          <p:cNvSpPr>
            <a:spLocks noGrp="1"/>
          </p:cNvSpPr>
          <p:nvPr>
            <p:ph sz="quarter" idx="13"/>
          </p:nvPr>
        </p:nvSpPr>
        <p:spPr>
          <a:xfrm>
            <a:off x="1116013" y="439738"/>
            <a:ext cx="6383337" cy="581025"/>
          </a:xfrm>
        </p:spPr>
        <p:txBody>
          <a:bodyPr/>
          <a:lstStyle/>
          <a:p>
            <a:r>
              <a:rPr lang="en-US" altLang="zh-CN" smtClean="0">
                <a:latin typeface="微软雅黑"/>
                <a:ea typeface="微软雅黑"/>
              </a:rPr>
              <a:t>2018</a:t>
            </a:r>
            <a:r>
              <a:rPr lang="zh-CN" altLang="en-US" smtClean="0">
                <a:latin typeface="微软雅黑"/>
                <a:ea typeface="微软雅黑"/>
              </a:rPr>
              <a:t>年全国新课标</a:t>
            </a:r>
            <a:r>
              <a:rPr lang="en-US" altLang="zh-CN" smtClean="0">
                <a:latin typeface="微软雅黑"/>
                <a:ea typeface="微软雅黑"/>
              </a:rPr>
              <a:t>Ⅰ</a:t>
            </a:r>
            <a:r>
              <a:rPr lang="zh-CN" altLang="en-US" smtClean="0">
                <a:latin typeface="微软雅黑"/>
                <a:ea typeface="微软雅黑"/>
              </a:rPr>
              <a:t>卷</a:t>
            </a:r>
          </a:p>
        </p:txBody>
      </p:sp>
      <p:sp>
        <p:nvSpPr>
          <p:cNvPr id="4" name="对话气泡: 圆角矩形 3">
            <a:extLst>
              <a:ext uri="{FF2B5EF4-FFF2-40B4-BE49-F238E27FC236}"/>
            </a:extLst>
          </p:cNvPr>
          <p:cNvSpPr/>
          <p:nvPr/>
        </p:nvSpPr>
        <p:spPr>
          <a:xfrm>
            <a:off x="1644650" y="2060575"/>
            <a:ext cx="8407400" cy="2925763"/>
          </a:xfrm>
          <a:prstGeom prst="wedgeRoundRectCallout">
            <a:avLst>
              <a:gd name="adj1" fmla="val -18177"/>
              <a:gd name="adj2" fmla="val 57321"/>
              <a:gd name="adj3" fmla="val 16667"/>
            </a:avLst>
          </a:prstGeom>
          <a:solidFill>
            <a:schemeClr val="tx1">
              <a:lumMod val="75000"/>
              <a:lumOff val="2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zh-CN" altLang="en-US" sz="2400" dirty="0">
                <a:solidFill>
                  <a:schemeClr val="bg1"/>
                </a:solidFill>
                <a:latin typeface="微软雅黑" panose="020B0503020204020204" pitchFamily="34" charset="-122"/>
                <a:ea typeface="微软雅黑" panose="020B0503020204020204" pitchFamily="34" charset="-122"/>
              </a:rPr>
              <a:t>高考新要求</a:t>
            </a:r>
            <a:r>
              <a:rPr lang="zh-CN" altLang="zh-CN" sz="2400" dirty="0">
                <a:solidFill>
                  <a:schemeClr val="bg1"/>
                </a:solidFill>
                <a:latin typeface="微软雅黑" panose="020B0503020204020204" pitchFamily="34" charset="-122"/>
                <a:ea typeface="微软雅黑" panose="020B0503020204020204" pitchFamily="34" charset="-122"/>
              </a:rPr>
              <a:t>“一</a:t>
            </a:r>
            <a:r>
              <a:rPr lang="zh-CN" altLang="en-US" sz="2400" dirty="0">
                <a:solidFill>
                  <a:schemeClr val="bg1"/>
                </a:solidFill>
                <a:latin typeface="微软雅黑" panose="020B0503020204020204" pitchFamily="34" charset="-122"/>
                <a:ea typeface="微软雅黑" panose="020B0503020204020204" pitchFamily="34" charset="-122"/>
              </a:rPr>
              <a:t>核</a:t>
            </a:r>
            <a:r>
              <a:rPr lang="zh-CN" altLang="zh-CN" sz="2400" dirty="0">
                <a:solidFill>
                  <a:schemeClr val="bg1"/>
                </a:solidFill>
                <a:latin typeface="微软雅黑" panose="020B0503020204020204" pitchFamily="34" charset="-122"/>
                <a:ea typeface="微软雅黑" panose="020B0503020204020204" pitchFamily="34" charset="-122"/>
              </a:rPr>
              <a:t>”</a:t>
            </a:r>
            <a:r>
              <a:rPr lang="zh-CN" altLang="zh-CN" sz="2400" dirty="0">
                <a:solidFill>
                  <a:schemeClr val="bg1"/>
                </a:solidFill>
                <a:latin typeface="微软雅黑" panose="020B0503020204020204" pitchFamily="34" charset="-122"/>
                <a:ea typeface="微软雅黑" panose="020B0503020204020204" pitchFamily="34" charset="-122"/>
              </a:rPr>
              <a:t>（为什么考</a:t>
            </a:r>
            <a:r>
              <a:rPr lang="zh-CN" altLang="en-US" sz="2400" dirty="0">
                <a:solidFill>
                  <a:schemeClr val="bg1"/>
                </a:solidFill>
                <a:latin typeface="微软雅黑" panose="020B0503020204020204" pitchFamily="34" charset="-122"/>
                <a:ea typeface="微软雅黑" panose="020B0503020204020204" pitchFamily="34" charset="-122"/>
              </a:rPr>
              <a:t>，</a:t>
            </a:r>
            <a:r>
              <a:rPr lang="zh-CN" altLang="zh-CN" sz="2400" dirty="0">
                <a:solidFill>
                  <a:schemeClr val="bg1"/>
                </a:solidFill>
                <a:latin typeface="微软雅黑" panose="020B0503020204020204" pitchFamily="34" charset="-122"/>
                <a:ea typeface="微软雅黑" panose="020B0503020204020204" pitchFamily="34" charset="-122"/>
              </a:rPr>
              <a:t>核心立场与评价体系）：</a:t>
            </a:r>
            <a:endParaRPr lang="en-US" altLang="zh-CN" sz="2400" dirty="0">
              <a:solidFill>
                <a:schemeClr val="bg1"/>
              </a:solidFill>
              <a:latin typeface="微软雅黑" panose="020B0503020204020204" pitchFamily="34" charset="-122"/>
              <a:ea typeface="微软雅黑" panose="020B0503020204020204" pitchFamily="34" charset="-122"/>
            </a:endParaRPr>
          </a:p>
          <a:p>
            <a:pPr fontAlgn="auto">
              <a:spcBef>
                <a:spcPts val="0"/>
              </a:spcBef>
              <a:spcAft>
                <a:spcPts val="0"/>
              </a:spcAft>
              <a:defRPr/>
            </a:pPr>
            <a:r>
              <a:rPr lang="zh-CN" altLang="zh-CN" sz="2400" dirty="0">
                <a:solidFill>
                  <a:schemeClr val="bg1"/>
                </a:solidFill>
                <a:latin typeface="微软雅黑" panose="020B0503020204020204" pitchFamily="34" charset="-122"/>
                <a:ea typeface="微软雅黑" panose="020B0503020204020204" pitchFamily="34" charset="-122"/>
              </a:rPr>
              <a:t>“立德树人、服务选拔</a:t>
            </a:r>
            <a:r>
              <a:rPr lang="zh-CN"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导向教学</a:t>
            </a:r>
            <a:r>
              <a:rPr lang="zh-CN" altLang="zh-CN" sz="2400" dirty="0">
                <a:solidFill>
                  <a:schemeClr val="bg1"/>
                </a:solidFill>
                <a:latin typeface="微软雅黑" panose="020B0503020204020204" pitchFamily="34" charset="-122"/>
                <a:ea typeface="微软雅黑" panose="020B0503020204020204" pitchFamily="34" charset="-122"/>
              </a:rPr>
              <a:t>”</a:t>
            </a:r>
            <a:endParaRPr lang="zh-CN" altLang="zh-CN" sz="2400" dirty="0">
              <a:solidFill>
                <a:schemeClr val="bg1"/>
              </a:solidFill>
              <a:latin typeface="微软雅黑" panose="020B0503020204020204" pitchFamily="34" charset="-122"/>
              <a:ea typeface="微软雅黑" panose="020B0503020204020204" pitchFamily="34" charset="-122"/>
            </a:endParaRPr>
          </a:p>
          <a:p>
            <a:pPr fontAlgn="auto">
              <a:spcBef>
                <a:spcPts val="0"/>
              </a:spcBef>
              <a:spcAft>
                <a:spcPts val="0"/>
              </a:spcAft>
              <a:defRPr/>
            </a:pPr>
            <a:r>
              <a:rPr lang="zh-CN" altLang="zh-CN" sz="2400" dirty="0">
                <a:solidFill>
                  <a:schemeClr val="bg1"/>
                </a:solidFill>
                <a:latin typeface="微软雅黑" panose="020B0503020204020204" pitchFamily="34" charset="-122"/>
                <a:ea typeface="微软雅黑" panose="020B0503020204020204" pitchFamily="34" charset="-122"/>
              </a:rPr>
              <a:t>“四层”（考什么</a:t>
            </a:r>
            <a:r>
              <a:rPr lang="zh-CN" altLang="en-US" sz="2400" dirty="0">
                <a:solidFill>
                  <a:schemeClr val="bg1"/>
                </a:solidFill>
                <a:latin typeface="微软雅黑" panose="020B0503020204020204" pitchFamily="34" charset="-122"/>
                <a:ea typeface="微软雅黑" panose="020B0503020204020204" pitchFamily="34" charset="-122"/>
              </a:rPr>
              <a:t>，</a:t>
            </a:r>
            <a:r>
              <a:rPr lang="zh-CN" altLang="zh-CN" sz="2400" dirty="0">
                <a:solidFill>
                  <a:schemeClr val="bg1"/>
                </a:solidFill>
                <a:latin typeface="微软雅黑" panose="020B0503020204020204" pitchFamily="34" charset="-122"/>
                <a:ea typeface="微软雅黑" panose="020B0503020204020204" pitchFamily="34" charset="-122"/>
              </a:rPr>
              <a:t>考查目标）：</a:t>
            </a:r>
            <a:endParaRPr lang="en-US" altLang="zh-CN" sz="2400" dirty="0">
              <a:solidFill>
                <a:schemeClr val="bg1"/>
              </a:solidFill>
              <a:latin typeface="微软雅黑" panose="020B0503020204020204" pitchFamily="34" charset="-122"/>
              <a:ea typeface="微软雅黑" panose="020B0503020204020204" pitchFamily="34" charset="-122"/>
            </a:endParaRPr>
          </a:p>
          <a:p>
            <a:pPr fontAlgn="auto">
              <a:spcBef>
                <a:spcPts val="0"/>
              </a:spcBef>
              <a:spcAft>
                <a:spcPts val="0"/>
              </a:spcAft>
              <a:defRPr/>
            </a:pPr>
            <a:r>
              <a:rPr lang="zh-CN" altLang="zh-CN" sz="2400" dirty="0">
                <a:solidFill>
                  <a:schemeClr val="bg1"/>
                </a:solidFill>
                <a:latin typeface="微软雅黑" panose="020B0503020204020204" pitchFamily="34" charset="-122"/>
                <a:ea typeface="微软雅黑" panose="020B0503020204020204" pitchFamily="34" charset="-122"/>
              </a:rPr>
              <a:t>“</a:t>
            </a:r>
            <a:r>
              <a:rPr lang="zh-CN" altLang="zh-CN" sz="2400" dirty="0">
                <a:solidFill>
                  <a:schemeClr val="bg1"/>
                </a:solidFill>
                <a:latin typeface="微软雅黑" panose="020B0503020204020204" pitchFamily="34" charset="-122"/>
                <a:ea typeface="微软雅黑" panose="020B0503020204020204" pitchFamily="34" charset="-122"/>
              </a:rPr>
              <a:t>必备</a:t>
            </a:r>
            <a:r>
              <a:rPr lang="zh-CN" altLang="en-US" sz="2400" dirty="0">
                <a:solidFill>
                  <a:schemeClr val="bg1"/>
                </a:solidFill>
                <a:latin typeface="微软雅黑" panose="020B0503020204020204" pitchFamily="34" charset="-122"/>
                <a:ea typeface="微软雅黑" panose="020B0503020204020204" pitchFamily="34" charset="-122"/>
              </a:rPr>
              <a:t>知识</a:t>
            </a:r>
            <a:r>
              <a:rPr lang="zh-CN" altLang="zh-CN" sz="2400" dirty="0">
                <a:solidFill>
                  <a:schemeClr val="bg1"/>
                </a:solidFill>
                <a:latin typeface="微软雅黑" panose="020B0503020204020204" pitchFamily="34" charset="-122"/>
                <a:ea typeface="微软雅黑" panose="020B0503020204020204" pitchFamily="34" charset="-122"/>
              </a:rPr>
              <a:t>关键</a:t>
            </a:r>
            <a:r>
              <a:rPr lang="zh-CN" altLang="en-US" sz="2400" dirty="0">
                <a:solidFill>
                  <a:schemeClr val="bg1"/>
                </a:solidFill>
                <a:latin typeface="微软雅黑" panose="020B0503020204020204" pitchFamily="34" charset="-122"/>
                <a:ea typeface="微软雅黑" panose="020B0503020204020204" pitchFamily="34" charset="-122"/>
              </a:rPr>
              <a:t>能力</a:t>
            </a:r>
            <a:r>
              <a:rPr lang="zh-CN" altLang="zh-CN" sz="2400" dirty="0">
                <a:solidFill>
                  <a:schemeClr val="bg1"/>
                </a:solidFill>
                <a:latin typeface="微软雅黑" panose="020B0503020204020204" pitchFamily="34" charset="-122"/>
                <a:ea typeface="微软雅黑" panose="020B0503020204020204" pitchFamily="34" charset="-122"/>
              </a:rPr>
              <a:t>、学科</a:t>
            </a:r>
            <a:r>
              <a:rPr lang="zh-CN" altLang="en-US" sz="2400" dirty="0">
                <a:solidFill>
                  <a:schemeClr val="bg1"/>
                </a:solidFill>
                <a:latin typeface="微软雅黑" panose="020B0503020204020204" pitchFamily="34" charset="-122"/>
                <a:ea typeface="微软雅黑" panose="020B0503020204020204" pitchFamily="34" charset="-122"/>
              </a:rPr>
              <a:t>素养</a:t>
            </a:r>
            <a:r>
              <a:rPr lang="zh-CN" altLang="zh-CN" sz="2400" dirty="0">
                <a:solidFill>
                  <a:schemeClr val="bg1"/>
                </a:solidFill>
                <a:latin typeface="微软雅黑" panose="020B0503020204020204" pitchFamily="34" charset="-122"/>
                <a:ea typeface="微软雅黑" panose="020B0503020204020204" pitchFamily="34" charset="-122"/>
              </a:rPr>
              <a:t>、</a:t>
            </a:r>
            <a:r>
              <a:rPr lang="zh-CN" altLang="zh-CN" sz="2400" dirty="0">
                <a:solidFill>
                  <a:schemeClr val="bg1"/>
                </a:solidFill>
                <a:latin typeface="微软雅黑" panose="020B0503020204020204" pitchFamily="34" charset="-122"/>
                <a:ea typeface="微软雅黑" panose="020B0503020204020204" pitchFamily="34" charset="-122"/>
              </a:rPr>
              <a:t>核心价值”</a:t>
            </a:r>
          </a:p>
          <a:p>
            <a:pPr fontAlgn="auto">
              <a:spcBef>
                <a:spcPts val="0"/>
              </a:spcBef>
              <a:spcAft>
                <a:spcPts val="0"/>
              </a:spcAft>
              <a:defRPr/>
            </a:pPr>
            <a:r>
              <a:rPr lang="zh-CN" altLang="zh-CN" sz="2400" dirty="0">
                <a:solidFill>
                  <a:schemeClr val="bg1"/>
                </a:solidFill>
                <a:latin typeface="微软雅黑" panose="020B0503020204020204" pitchFamily="34" charset="-122"/>
                <a:ea typeface="微软雅黑" panose="020B0503020204020204" pitchFamily="34" charset="-122"/>
              </a:rPr>
              <a:t>“四翼”（怎么考</a:t>
            </a:r>
            <a:r>
              <a:rPr lang="zh-CN" altLang="en-US" sz="2400" dirty="0">
                <a:solidFill>
                  <a:schemeClr val="bg1"/>
                </a:solidFill>
                <a:latin typeface="微软雅黑" panose="020B0503020204020204" pitchFamily="34" charset="-122"/>
                <a:ea typeface="微软雅黑" panose="020B0503020204020204" pitchFamily="34" charset="-122"/>
              </a:rPr>
              <a:t>，</a:t>
            </a:r>
            <a:r>
              <a:rPr lang="zh-CN" altLang="zh-CN" sz="2400" dirty="0">
                <a:solidFill>
                  <a:schemeClr val="bg1"/>
                </a:solidFill>
                <a:latin typeface="微软雅黑" panose="020B0503020204020204" pitchFamily="34" charset="-122"/>
                <a:ea typeface="微软雅黑" panose="020B0503020204020204" pitchFamily="34" charset="-122"/>
              </a:rPr>
              <a:t>考查要求）：</a:t>
            </a:r>
            <a:endParaRPr lang="en-US" altLang="zh-CN" sz="2400" dirty="0">
              <a:solidFill>
                <a:schemeClr val="bg1"/>
              </a:solidFill>
              <a:latin typeface="微软雅黑" panose="020B0503020204020204" pitchFamily="34" charset="-122"/>
              <a:ea typeface="微软雅黑" panose="020B0503020204020204" pitchFamily="34" charset="-122"/>
            </a:endParaRPr>
          </a:p>
          <a:p>
            <a:pPr fontAlgn="auto">
              <a:spcBef>
                <a:spcPts val="0"/>
              </a:spcBef>
              <a:spcAft>
                <a:spcPts val="0"/>
              </a:spcAft>
              <a:defRPr/>
            </a:pPr>
            <a:r>
              <a:rPr lang="zh-CN" altLang="zh-CN" sz="2400" dirty="0">
                <a:solidFill>
                  <a:schemeClr val="bg1"/>
                </a:solidFill>
                <a:latin typeface="微软雅黑" panose="020B0503020204020204" pitchFamily="34" charset="-122"/>
                <a:ea typeface="微软雅黑" panose="020B0503020204020204" pitchFamily="34" charset="-122"/>
              </a:rPr>
              <a:t>“基础性、综合性、应用性</a:t>
            </a:r>
            <a:r>
              <a:rPr lang="zh-CN"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创新</a:t>
            </a:r>
            <a:r>
              <a:rPr lang="zh-CN" altLang="zh-CN" sz="2400" dirty="0">
                <a:solidFill>
                  <a:schemeClr val="bg1"/>
                </a:solidFill>
                <a:latin typeface="微软雅黑" panose="020B0503020204020204" pitchFamily="34" charset="-122"/>
                <a:ea typeface="微软雅黑" panose="020B0503020204020204" pitchFamily="34" charset="-122"/>
              </a:rPr>
              <a:t>性</a:t>
            </a:r>
            <a:r>
              <a:rPr lang="zh-CN" altLang="zh-CN" sz="2400" dirty="0">
                <a:solidFill>
                  <a:schemeClr val="bg1"/>
                </a:solidFill>
                <a:latin typeface="微软雅黑" panose="020B0503020204020204" pitchFamily="34" charset="-122"/>
                <a:ea typeface="微软雅黑" panose="020B0503020204020204" pitchFamily="34" charset="-122"/>
              </a:rPr>
              <a:t>” </a:t>
            </a:r>
          </a:p>
        </p:txBody>
      </p:sp>
      <p:sp>
        <p:nvSpPr>
          <p:cNvPr id="5" name="矩形 4">
            <a:extLst>
              <a:ext uri="{FF2B5EF4-FFF2-40B4-BE49-F238E27FC236}"/>
            </a:extLst>
          </p:cNvPr>
          <p:cNvSpPr/>
          <p:nvPr/>
        </p:nvSpPr>
        <p:spPr>
          <a:xfrm rot="783178">
            <a:off x="1073915" y="4442991"/>
            <a:ext cx="1888204" cy="774825"/>
          </a:xfrm>
          <a:prstGeom prst="rect">
            <a:avLst/>
          </a:prstGeom>
          <a:solidFill>
            <a:srgbClr val="1273A3"/>
          </a:solidFill>
          <a:ln w="76200" cmpd="thickThin">
            <a:noFill/>
          </a:ln>
        </p:spPr>
        <p:txBody>
          <a:bodyPr wrap="none" lIns="96771" tIns="48386" rIns="96771" bIns="48386">
            <a:spAutoFit/>
          </a:bodyPr>
          <a:lstStyle/>
          <a:p>
            <a:pPr algn="ctr" fontAlgn="auto">
              <a:spcBef>
                <a:spcPts val="0"/>
              </a:spcBef>
              <a:spcAft>
                <a:spcPts val="0"/>
              </a:spcAft>
              <a:defRPr/>
            </a:pPr>
            <a:r>
              <a:rPr lang="zh-CN" altLang="en-US" sz="4400" b="1" dirty="0">
                <a:ln w="13462">
                  <a:solidFill>
                    <a:schemeClr val="bg1"/>
                  </a:solidFill>
                  <a:prstDash val="solid"/>
                </a:ln>
                <a:solidFill>
                  <a:schemeClr val="bg1"/>
                </a:solidFill>
                <a:effectLst>
                  <a:outerShdw dist="38100" dir="2700000" algn="bl" rotWithShape="0">
                    <a:schemeClr val="accent5"/>
                  </a:outerShdw>
                </a:effectLst>
                <a:latin typeface="+mn-lt"/>
                <a:ea typeface="微软雅黑" panose="020B0503020204020204" pitchFamily="34" charset="-122"/>
              </a:rPr>
              <a:t>香如故</a:t>
            </a:r>
          </a:p>
        </p:txBody>
      </p:sp>
      <p:sp>
        <p:nvSpPr>
          <p:cNvPr id="6" name="矩形 5">
            <a:extLst>
              <a:ext uri="{FF2B5EF4-FFF2-40B4-BE49-F238E27FC236}"/>
            </a:extLst>
          </p:cNvPr>
          <p:cNvSpPr/>
          <p:nvPr/>
        </p:nvSpPr>
        <p:spPr>
          <a:xfrm rot="20505673">
            <a:off x="8816670" y="3691259"/>
            <a:ext cx="2452461" cy="774825"/>
          </a:xfrm>
          <a:prstGeom prst="rect">
            <a:avLst/>
          </a:prstGeom>
          <a:solidFill>
            <a:srgbClr val="1273A3"/>
          </a:solidFill>
          <a:ln w="76200" cmpd="thickThin">
            <a:noFill/>
          </a:ln>
        </p:spPr>
        <p:txBody>
          <a:bodyPr wrap="none" lIns="96771" tIns="48386" rIns="96771" bIns="48386">
            <a:spAutoFit/>
          </a:bodyPr>
          <a:lstStyle/>
          <a:p>
            <a:pPr algn="ctr" fontAlgn="auto">
              <a:spcBef>
                <a:spcPts val="0"/>
              </a:spcBef>
              <a:spcAft>
                <a:spcPts val="0"/>
              </a:spcAft>
              <a:defRPr/>
            </a:pPr>
            <a:r>
              <a:rPr lang="zh-CN" altLang="en-US" sz="4400" b="1" dirty="0">
                <a:ln w="13462">
                  <a:solidFill>
                    <a:schemeClr val="bg1"/>
                  </a:solidFill>
                  <a:prstDash val="solid"/>
                </a:ln>
                <a:solidFill>
                  <a:schemeClr val="bg1"/>
                </a:solidFill>
                <a:effectLst>
                  <a:outerShdw blurRad="38100" dist="38100" dir="2700000" algn="tl">
                    <a:srgbClr val="000000">
                      <a:alpha val="43137"/>
                    </a:srgbClr>
                  </a:outerShdw>
                </a:effectLst>
                <a:latin typeface="+mn-lt"/>
                <a:ea typeface="微软雅黑" panose="020B0503020204020204" pitchFamily="34" charset="-122"/>
              </a:rPr>
              <a:t>零落泥尘</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Effect transition="in" filter="fade">
                                      <p:cBhvr>
                                        <p:cTn id="35" dur="1000"/>
                                        <p:tgtEl>
                                          <p:spTgt spid="4">
                                            <p:txEl>
                                              <p:pRg st="0" end="0"/>
                                            </p:txEl>
                                          </p:spTgt>
                                        </p:tgtEl>
                                      </p:cBhvr>
                                    </p:animEffect>
                                    <p:anim calcmode="lin" valueType="num">
                                      <p:cBhvr>
                                        <p:cTn id="3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Effect transition="in" filter="fade">
                                      <p:cBhvr>
                                        <p:cTn id="42" dur="1000"/>
                                        <p:tgtEl>
                                          <p:spTgt spid="4">
                                            <p:txEl>
                                              <p:pRg st="1" end="1"/>
                                            </p:txEl>
                                          </p:spTgt>
                                        </p:tgtEl>
                                      </p:cBhvr>
                                    </p:animEffect>
                                    <p:anim calcmode="lin" valueType="num">
                                      <p:cBhvr>
                                        <p:cTn id="4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2" end="2"/>
                                            </p:txEl>
                                          </p:spTgt>
                                        </p:tgtEl>
                                        <p:attrNameLst>
                                          <p:attrName>style.visibility</p:attrName>
                                        </p:attrNameLst>
                                      </p:cBhvr>
                                      <p:to>
                                        <p:strVal val="visible"/>
                                      </p:to>
                                    </p:set>
                                    <p:animEffect transition="in" filter="fade">
                                      <p:cBhvr>
                                        <p:cTn id="49" dur="1000"/>
                                        <p:tgtEl>
                                          <p:spTgt spid="4">
                                            <p:txEl>
                                              <p:pRg st="2" end="2"/>
                                            </p:txEl>
                                          </p:spTgt>
                                        </p:tgtEl>
                                      </p:cBhvr>
                                    </p:animEffect>
                                    <p:anim calcmode="lin" valueType="num">
                                      <p:cBhvr>
                                        <p:cTn id="5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3" end="3"/>
                                            </p:txEl>
                                          </p:spTgt>
                                        </p:tgtEl>
                                        <p:attrNameLst>
                                          <p:attrName>style.visibility</p:attrName>
                                        </p:attrNameLst>
                                      </p:cBhvr>
                                      <p:to>
                                        <p:strVal val="visible"/>
                                      </p:to>
                                    </p:set>
                                    <p:animEffect transition="in" filter="fade">
                                      <p:cBhvr>
                                        <p:cTn id="56" dur="1000"/>
                                        <p:tgtEl>
                                          <p:spTgt spid="4">
                                            <p:txEl>
                                              <p:pRg st="3" end="3"/>
                                            </p:txEl>
                                          </p:spTgt>
                                        </p:tgtEl>
                                      </p:cBhvr>
                                    </p:animEffect>
                                    <p:anim calcmode="lin" valueType="num">
                                      <p:cBhvr>
                                        <p:cTn id="5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
                                            <p:txEl>
                                              <p:pRg st="4" end="4"/>
                                            </p:txEl>
                                          </p:spTgt>
                                        </p:tgtEl>
                                        <p:attrNameLst>
                                          <p:attrName>style.visibility</p:attrName>
                                        </p:attrNameLst>
                                      </p:cBhvr>
                                      <p:to>
                                        <p:strVal val="visible"/>
                                      </p:to>
                                    </p:set>
                                    <p:animEffect transition="in" filter="fade">
                                      <p:cBhvr>
                                        <p:cTn id="63" dur="1000"/>
                                        <p:tgtEl>
                                          <p:spTgt spid="4">
                                            <p:txEl>
                                              <p:pRg st="4" end="4"/>
                                            </p:txEl>
                                          </p:spTgt>
                                        </p:tgtEl>
                                      </p:cBhvr>
                                    </p:animEffect>
                                    <p:anim calcmode="lin" valueType="num">
                                      <p:cBhvr>
                                        <p:cTn id="64"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4">
                                            <p:txEl>
                                              <p:pRg st="5" end="5"/>
                                            </p:txEl>
                                          </p:spTgt>
                                        </p:tgtEl>
                                        <p:attrNameLst>
                                          <p:attrName>style.visibility</p:attrName>
                                        </p:attrNameLst>
                                      </p:cBhvr>
                                      <p:to>
                                        <p:strVal val="visible"/>
                                      </p:to>
                                    </p:set>
                                    <p:animEffect transition="in" filter="fade">
                                      <p:cBhvr>
                                        <p:cTn id="70" dur="1000"/>
                                        <p:tgtEl>
                                          <p:spTgt spid="4">
                                            <p:txEl>
                                              <p:pRg st="5" end="5"/>
                                            </p:txEl>
                                          </p:spTgt>
                                        </p:tgtEl>
                                      </p:cBhvr>
                                    </p:animEffect>
                                    <p:anim calcmode="lin" valueType="num">
                                      <p:cBhvr>
                                        <p:cTn id="71"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72"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5"/>
                                        </p:tgtEl>
                                        <p:attrNameLst>
                                          <p:attrName>style.visibility</p:attrName>
                                        </p:attrNameLst>
                                      </p:cBhvr>
                                      <p:to>
                                        <p:strVal val="visible"/>
                                      </p:to>
                                    </p:set>
                                    <p:anim calcmode="lin" valueType="num">
                                      <p:cBhvr>
                                        <p:cTn id="77" dur="500" fill="hold"/>
                                        <p:tgtEl>
                                          <p:spTgt spid="5"/>
                                        </p:tgtEl>
                                        <p:attrNameLst>
                                          <p:attrName>ppt_w</p:attrName>
                                        </p:attrNameLst>
                                      </p:cBhvr>
                                      <p:tavLst>
                                        <p:tav tm="0">
                                          <p:val>
                                            <p:fltVal val="0"/>
                                          </p:val>
                                        </p:tav>
                                        <p:tav tm="100000">
                                          <p:val>
                                            <p:strVal val="#ppt_w"/>
                                          </p:val>
                                        </p:tav>
                                      </p:tavLst>
                                    </p:anim>
                                    <p:anim calcmode="lin" valueType="num">
                                      <p:cBhvr>
                                        <p:cTn id="78" dur="500" fill="hold"/>
                                        <p:tgtEl>
                                          <p:spTgt spid="5"/>
                                        </p:tgtEl>
                                        <p:attrNameLst>
                                          <p:attrName>ppt_h</p:attrName>
                                        </p:attrNameLst>
                                      </p:cBhvr>
                                      <p:tavLst>
                                        <p:tav tm="0">
                                          <p:val>
                                            <p:fltVal val="0"/>
                                          </p:val>
                                        </p:tav>
                                        <p:tav tm="100000">
                                          <p:val>
                                            <p:strVal val="#ppt_h"/>
                                          </p:val>
                                        </p:tav>
                                      </p:tavLst>
                                    </p:anim>
                                    <p:animEffect transition="in" filter="fade">
                                      <p:cBhvr>
                                        <p:cTn id="79" dur="500"/>
                                        <p:tgtEl>
                                          <p:spTgt spid="5"/>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6"/>
                                        </p:tgtEl>
                                        <p:attrNameLst>
                                          <p:attrName>style.visibility</p:attrName>
                                        </p:attrNameLst>
                                      </p:cBhvr>
                                      <p:to>
                                        <p:strVal val="visible"/>
                                      </p:to>
                                    </p:set>
                                    <p:anim calcmode="lin" valueType="num">
                                      <p:cBhvr>
                                        <p:cTn id="84" dur="500" fill="hold"/>
                                        <p:tgtEl>
                                          <p:spTgt spid="6"/>
                                        </p:tgtEl>
                                        <p:attrNameLst>
                                          <p:attrName>ppt_w</p:attrName>
                                        </p:attrNameLst>
                                      </p:cBhvr>
                                      <p:tavLst>
                                        <p:tav tm="0">
                                          <p:val>
                                            <p:fltVal val="0"/>
                                          </p:val>
                                        </p:tav>
                                        <p:tav tm="100000">
                                          <p:val>
                                            <p:strVal val="#ppt_w"/>
                                          </p:val>
                                        </p:tav>
                                      </p:tavLst>
                                    </p:anim>
                                    <p:anim calcmode="lin" valueType="num">
                                      <p:cBhvr>
                                        <p:cTn id="85" dur="500" fill="hold"/>
                                        <p:tgtEl>
                                          <p:spTgt spid="6"/>
                                        </p:tgtEl>
                                        <p:attrNameLst>
                                          <p:attrName>ppt_h</p:attrName>
                                        </p:attrNameLst>
                                      </p:cBhvr>
                                      <p:tavLst>
                                        <p:tav tm="0">
                                          <p:val>
                                            <p:fltVal val="0"/>
                                          </p:val>
                                        </p:tav>
                                        <p:tav tm="100000">
                                          <p:val>
                                            <p:strVal val="#ppt_h"/>
                                          </p:val>
                                        </p:tav>
                                      </p:tavLst>
                                    </p:anim>
                                    <p:animEffect transition="in" filter="fade">
                                      <p:cBhvr>
                                        <p:cTn id="8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50881" name="组合 4"/>
          <p:cNvGrpSpPr>
            <a:grpSpLocks/>
          </p:cNvGrpSpPr>
          <p:nvPr/>
        </p:nvGrpSpPr>
        <p:grpSpPr bwMode="auto">
          <a:xfrm>
            <a:off x="1657350" y="2909888"/>
            <a:ext cx="9215438" cy="736600"/>
            <a:chOff x="1221225" y="2400306"/>
            <a:chExt cx="9215548" cy="736573"/>
          </a:xfrm>
        </p:grpSpPr>
        <p:grpSp>
          <p:nvGrpSpPr>
            <p:cNvPr id="250882" name="组合 17"/>
            <p:cNvGrpSpPr>
              <a:grpSpLocks/>
            </p:cNvGrpSpPr>
            <p:nvPr/>
          </p:nvGrpSpPr>
          <p:grpSpPr bwMode="auto">
            <a:xfrm>
              <a:off x="1324305" y="2400306"/>
              <a:ext cx="9112468" cy="736573"/>
              <a:chOff x="6601643" y="1988840"/>
              <a:chExt cx="4104456" cy="736573"/>
            </a:xfrm>
          </p:grpSpPr>
          <p:sp>
            <p:nvSpPr>
              <p:cNvPr id="19" name="圆角矩形 18"/>
              <p:cNvSpPr/>
              <p:nvPr/>
            </p:nvSpPr>
            <p:spPr>
              <a:xfrm>
                <a:off x="6601692" y="2220607"/>
                <a:ext cx="4104407" cy="504806"/>
              </a:xfrm>
              <a:prstGeom prst="roundRect">
                <a:avLst/>
              </a:prstGeom>
              <a:noFill/>
              <a:ln>
                <a:solidFill>
                  <a:srgbClr val="1273A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323850" fontAlgn="auto">
                  <a:spcBef>
                    <a:spcPts val="0"/>
                  </a:spcBef>
                  <a:spcAft>
                    <a:spcPts val="0"/>
                  </a:spcAft>
                  <a:defRPr/>
                </a:pPr>
                <a:r>
                  <a:rPr lang="zh-CN" altLang="en-US" sz="2000" dirty="0">
                    <a:latin typeface="微软雅黑" panose="020B0503020204020204" charset="-122"/>
                    <a:ea typeface="微软雅黑" panose="020B0503020204020204" charset="-122"/>
                  </a:rPr>
                  <a:t>面试概述</a:t>
                </a:r>
              </a:p>
            </p:txBody>
          </p:sp>
          <p:sp>
            <p:nvSpPr>
              <p:cNvPr id="20" name="圆角矩形 19"/>
              <p:cNvSpPr/>
              <p:nvPr/>
            </p:nvSpPr>
            <p:spPr>
              <a:xfrm>
                <a:off x="9481927" y="1988840"/>
                <a:ext cx="1008225" cy="484169"/>
              </a:xfrm>
              <a:prstGeom prst="roundRect">
                <a:avLst>
                  <a:gd name="adj" fmla="val 972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b="1" dirty="0">
                    <a:solidFill>
                      <a:srgbClr val="1273A3"/>
                    </a:solidFill>
                    <a:latin typeface="微软雅黑" panose="020B0503020204020204" charset="-122"/>
                    <a:ea typeface="微软雅黑" panose="020B0503020204020204" charset="-122"/>
                  </a:rPr>
                  <a:t>第</a:t>
                </a:r>
                <a:r>
                  <a:rPr lang="zh-CN" altLang="en-US" b="1" dirty="0">
                    <a:solidFill>
                      <a:srgbClr val="1273A3"/>
                    </a:solidFill>
                    <a:latin typeface="微软雅黑" panose="020B0503020204020204" charset="-122"/>
                    <a:ea typeface="微软雅黑" panose="020B0503020204020204" charset="-122"/>
                  </a:rPr>
                  <a:t>七</a:t>
                </a:r>
                <a:r>
                  <a:rPr lang="zh-CN" altLang="en-US" b="1" dirty="0">
                    <a:solidFill>
                      <a:srgbClr val="1273A3"/>
                    </a:solidFill>
                    <a:latin typeface="微软雅黑" panose="020B0503020204020204" charset="-122"/>
                    <a:ea typeface="微软雅黑" panose="020B0503020204020204" charset="-122"/>
                  </a:rPr>
                  <a:t>部分</a:t>
                </a:r>
                <a:endParaRPr lang="zh-CN" altLang="en-US" b="1" dirty="0">
                  <a:solidFill>
                    <a:srgbClr val="1273A3"/>
                  </a:solidFill>
                  <a:latin typeface="微软雅黑" panose="020B0503020204020204" charset="-122"/>
                  <a:ea typeface="微软雅黑" panose="020B0503020204020204" charset="-122"/>
                </a:endParaRPr>
              </a:p>
            </p:txBody>
          </p:sp>
        </p:grpSp>
        <p:sp>
          <p:nvSpPr>
            <p:cNvPr id="250883" name="文本框 20"/>
            <p:cNvSpPr txBox="1">
              <a:spLocks noChangeArrowheads="1"/>
            </p:cNvSpPr>
            <p:nvPr/>
          </p:nvSpPr>
          <p:spPr bwMode="auto">
            <a:xfrm>
              <a:off x="1221225" y="2684796"/>
              <a:ext cx="5983831" cy="400110"/>
            </a:xfrm>
            <a:prstGeom prst="rect">
              <a:avLst/>
            </a:prstGeom>
            <a:noFill/>
            <a:ln w="9525">
              <a:noFill/>
              <a:miter lim="800000"/>
              <a:headEnd/>
              <a:tailEnd/>
            </a:ln>
          </p:spPr>
          <p:txBody>
            <a:bodyPr>
              <a:spAutoFit/>
            </a:bodyPr>
            <a:lstStyle/>
            <a:p>
              <a:pPr algn="ctr"/>
              <a:r>
                <a:rPr lang="zh-CN" altLang="en-US" sz="2000" b="1">
                  <a:latin typeface="微软雅黑"/>
                  <a:ea typeface="微软雅黑"/>
                  <a:cs typeface="微软雅黑"/>
                  <a:sym typeface="+mn-ea"/>
                </a:rPr>
                <a:t>七、</a:t>
              </a:r>
              <a:r>
                <a:rPr lang="zh-CN" altLang="en-US" sz="2000" b="1">
                  <a:latin typeface="微软雅黑"/>
                  <a:ea typeface="微软雅黑"/>
                  <a:cs typeface="微软雅黑"/>
                </a:rPr>
                <a:t>幸福在哪里？</a:t>
              </a:r>
            </a:p>
          </p:txBody>
        </p:sp>
      </p:grpSp>
    </p:spTree>
  </p:cSld>
  <p:clrMapOvr>
    <a:masterClrMapping/>
  </p:clrMapOvr>
  <p:transition spd="slow"/>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1905" name="内容占位符 3"/>
          <p:cNvSpPr>
            <a:spLocks noGrp="1"/>
          </p:cNvSpPr>
          <p:nvPr>
            <p:ph sz="quarter" idx="13"/>
          </p:nvPr>
        </p:nvSpPr>
        <p:spPr>
          <a:xfrm>
            <a:off x="1392238" y="471488"/>
            <a:ext cx="6835775" cy="473075"/>
          </a:xfrm>
        </p:spPr>
        <p:txBody>
          <a:bodyPr lIns="86627" tIns="43314" rIns="86627" bIns="43314"/>
          <a:lstStyle/>
          <a:p>
            <a:r>
              <a:rPr lang="zh-CN" altLang="en-US" smtClean="0">
                <a:latin typeface="微软雅黑"/>
                <a:ea typeface="微软雅黑"/>
              </a:rPr>
              <a:t>境界决定成就</a:t>
            </a:r>
          </a:p>
        </p:txBody>
      </p:sp>
      <p:sp>
        <p:nvSpPr>
          <p:cNvPr id="2" name="矩形 1"/>
          <p:cNvSpPr/>
          <p:nvPr/>
        </p:nvSpPr>
        <p:spPr>
          <a:xfrm>
            <a:off x="2032000" y="2435225"/>
            <a:ext cx="8148638" cy="1295400"/>
          </a:xfrm>
          <a:prstGeom prst="rect">
            <a:avLst/>
          </a:prstGeom>
        </p:spPr>
        <p:txBody>
          <a:bodyPr>
            <a:spAutoFit/>
          </a:bodyPr>
          <a:lstStyle/>
          <a:p>
            <a:pPr marL="279187" indent="-279187" fontAlgn="auto">
              <a:lnSpc>
                <a:spcPct val="200000"/>
              </a:lnSpc>
              <a:spcBef>
                <a:spcPts val="0"/>
              </a:spcBef>
              <a:spcAft>
                <a:spcPts val="0"/>
              </a:spcAft>
              <a:buClr>
                <a:srgbClr val="1273A3"/>
              </a:buClr>
              <a:buFont typeface="Wingdings" panose="05000000000000000000" pitchFamily="2" charset="2"/>
              <a:buChar char="u"/>
              <a:defRPr/>
            </a:pPr>
            <a:endParaRPr lang="zh-CN" altLang="en-US" sz="1954" dirty="0">
              <a:latin typeface="微软雅黑" panose="020B0503020204020204" pitchFamily="34" charset="-122"/>
              <a:ea typeface="微软雅黑" panose="020B0503020204020204" pitchFamily="34" charset="-122"/>
            </a:endParaRPr>
          </a:p>
          <a:p>
            <a:pPr marL="279187" indent="-279187" fontAlgn="auto">
              <a:lnSpc>
                <a:spcPct val="200000"/>
              </a:lnSpc>
              <a:spcBef>
                <a:spcPts val="0"/>
              </a:spcBef>
              <a:spcAft>
                <a:spcPts val="0"/>
              </a:spcAft>
              <a:buClr>
                <a:srgbClr val="1273A3"/>
              </a:buClr>
              <a:buFont typeface="Wingdings" panose="05000000000000000000" pitchFamily="2" charset="2"/>
              <a:buChar char="u"/>
              <a:defRPr/>
            </a:pPr>
            <a:endParaRPr lang="zh-CN" altLang="en-US" sz="1954" dirty="0">
              <a:latin typeface="微软雅黑" panose="020B0503020204020204" pitchFamily="34" charset="-122"/>
              <a:ea typeface="微软雅黑" panose="020B0503020204020204" pitchFamily="34" charset="-122"/>
            </a:endParaRPr>
          </a:p>
        </p:txBody>
      </p:sp>
      <p:sp>
        <p:nvSpPr>
          <p:cNvPr id="251907" name="文本框 4"/>
          <p:cNvSpPr txBox="1">
            <a:spLocks noChangeArrowheads="1"/>
          </p:cNvSpPr>
          <p:nvPr/>
        </p:nvSpPr>
        <p:spPr bwMode="auto">
          <a:xfrm>
            <a:off x="615950" y="1092200"/>
            <a:ext cx="9705975" cy="5013325"/>
          </a:xfrm>
          <a:prstGeom prst="rect">
            <a:avLst/>
          </a:prstGeom>
          <a:noFill/>
          <a:ln w="9525">
            <a:noFill/>
            <a:miter lim="800000"/>
            <a:headEnd/>
            <a:tailEnd/>
          </a:ln>
        </p:spPr>
        <p:txBody>
          <a:bodyPr>
            <a:spAutoFit/>
          </a:bodyPr>
          <a:lstStyle/>
          <a:p>
            <a:pPr>
              <a:lnSpc>
                <a:spcPct val="150000"/>
              </a:lnSpc>
            </a:pPr>
            <a:r>
              <a:rPr lang="zh-CN" altLang="en-US" sz="2400">
                <a:latin typeface="微软雅黑"/>
                <a:ea typeface="微软雅黑"/>
                <a:cs typeface="微软雅黑"/>
                <a:sym typeface="+mn-ea"/>
              </a:rPr>
              <a:t>如果你：</a:t>
            </a:r>
            <a:endParaRPr lang="zh-CN" altLang="en-US" sz="2400">
              <a:latin typeface="微软雅黑"/>
              <a:ea typeface="微软雅黑"/>
              <a:cs typeface="微软雅黑"/>
            </a:endParaRPr>
          </a:p>
          <a:p>
            <a:pPr>
              <a:lnSpc>
                <a:spcPct val="150000"/>
              </a:lnSpc>
            </a:pPr>
            <a:r>
              <a:rPr lang="zh-CN" altLang="en-US" sz="2400">
                <a:latin typeface="微软雅黑"/>
                <a:ea typeface="微软雅黑"/>
                <a:cs typeface="微软雅黑"/>
                <a:sym typeface="+mn-ea"/>
              </a:rPr>
              <a:t>1、一付出马上</a:t>
            </a:r>
            <a:r>
              <a:rPr lang="zh-CN" altLang="en-US" sz="2400">
                <a:latin typeface="微软雅黑"/>
                <a:ea typeface="微软雅黑"/>
                <a:cs typeface="微软雅黑"/>
                <a:sym typeface="宋体" charset="-122"/>
              </a:rPr>
              <a:t>就想得到</a:t>
            </a:r>
            <a:r>
              <a:rPr lang="zh-CN" altLang="en-US" sz="2400">
                <a:latin typeface="微软雅黑"/>
                <a:ea typeface="微软雅黑"/>
                <a:cs typeface="微软雅黑"/>
                <a:sym typeface="+mn-ea"/>
              </a:rPr>
              <a:t>回报，适合做钟点工；</a:t>
            </a:r>
            <a:endParaRPr lang="zh-CN" altLang="en-US" sz="2400">
              <a:latin typeface="微软雅黑"/>
              <a:ea typeface="微软雅黑"/>
              <a:cs typeface="微软雅黑"/>
            </a:endParaRPr>
          </a:p>
          <a:p>
            <a:pPr>
              <a:lnSpc>
                <a:spcPct val="150000"/>
              </a:lnSpc>
            </a:pPr>
            <a:r>
              <a:rPr lang="zh-CN" altLang="en-US" sz="2400">
                <a:latin typeface="微软雅黑"/>
                <a:ea typeface="微软雅黑"/>
                <a:cs typeface="微软雅黑"/>
                <a:sym typeface="+mn-ea"/>
              </a:rPr>
              <a:t>2、期望能按月得到报酬，适合做打工仔 ；</a:t>
            </a:r>
            <a:endParaRPr lang="zh-CN" altLang="en-US" sz="2400">
              <a:latin typeface="微软雅黑"/>
              <a:ea typeface="微软雅黑"/>
              <a:cs typeface="微软雅黑"/>
            </a:endParaRPr>
          </a:p>
          <a:p>
            <a:pPr>
              <a:lnSpc>
                <a:spcPct val="150000"/>
              </a:lnSpc>
            </a:pPr>
            <a:r>
              <a:rPr lang="zh-CN" altLang="en-US" sz="2400">
                <a:latin typeface="微软雅黑"/>
                <a:ea typeface="微软雅黑"/>
                <a:cs typeface="微软雅黑"/>
                <a:sym typeface="+mn-ea"/>
              </a:rPr>
              <a:t>3、付出一年，耐心按年度领取收入 适合做职业经理人； </a:t>
            </a:r>
            <a:endParaRPr lang="zh-CN" altLang="en-US" sz="2400">
              <a:latin typeface="微软雅黑"/>
              <a:ea typeface="微软雅黑"/>
              <a:cs typeface="微软雅黑"/>
            </a:endParaRPr>
          </a:p>
          <a:p>
            <a:pPr>
              <a:lnSpc>
                <a:spcPct val="150000"/>
              </a:lnSpc>
            </a:pPr>
            <a:r>
              <a:rPr lang="zh-CN" altLang="en-US" sz="2400">
                <a:latin typeface="微软雅黑"/>
                <a:ea typeface="微软雅黑"/>
                <a:cs typeface="微软雅黑"/>
                <a:sym typeface="+mn-ea"/>
              </a:rPr>
              <a:t>4、能耐心等待三到五年，适合做投资家 ；</a:t>
            </a:r>
            <a:endParaRPr lang="zh-CN" altLang="en-US" sz="2400">
              <a:latin typeface="微软雅黑"/>
              <a:ea typeface="微软雅黑"/>
              <a:cs typeface="微软雅黑"/>
            </a:endParaRPr>
          </a:p>
          <a:p>
            <a:pPr>
              <a:lnSpc>
                <a:spcPct val="150000"/>
              </a:lnSpc>
            </a:pPr>
            <a:r>
              <a:rPr lang="zh-CN" altLang="en-US" sz="2400">
                <a:latin typeface="微软雅黑"/>
                <a:ea typeface="微软雅黑"/>
                <a:cs typeface="微软雅黑"/>
                <a:sym typeface="+mn-ea"/>
              </a:rPr>
              <a:t>5、用一生的眼光去权衡，可以耐心等待10-20年的是企业家。</a:t>
            </a:r>
            <a:endParaRPr lang="zh-CN" altLang="en-US" sz="2400">
              <a:latin typeface="微软雅黑"/>
              <a:ea typeface="微软雅黑"/>
              <a:cs typeface="微软雅黑"/>
            </a:endParaRPr>
          </a:p>
          <a:p>
            <a:pPr>
              <a:lnSpc>
                <a:spcPct val="150000"/>
              </a:lnSpc>
            </a:pPr>
            <a:r>
              <a:rPr lang="zh-CN" altLang="en-US" sz="2400">
                <a:latin typeface="微软雅黑"/>
                <a:ea typeface="微软雅黑"/>
                <a:cs typeface="微软雅黑"/>
                <a:sym typeface="+mn-ea"/>
              </a:rPr>
              <a:t>6、能等待</a:t>
            </a:r>
            <a:r>
              <a:rPr lang="en-US" altLang="zh-CN" sz="2400">
                <a:latin typeface="微软雅黑"/>
                <a:ea typeface="微软雅黑"/>
                <a:cs typeface="微软雅黑"/>
                <a:sym typeface="+mn-ea"/>
              </a:rPr>
              <a:t>3</a:t>
            </a:r>
            <a:r>
              <a:rPr lang="zh-CN" altLang="en-US" sz="2400">
                <a:latin typeface="微软雅黑"/>
                <a:ea typeface="微软雅黑"/>
                <a:cs typeface="微软雅黑"/>
                <a:sym typeface="+mn-ea"/>
              </a:rPr>
              <a:t>0－100年看到回报的是教育家；</a:t>
            </a:r>
            <a:endParaRPr lang="zh-CN" altLang="en-US" sz="2400">
              <a:latin typeface="微软雅黑"/>
              <a:ea typeface="微软雅黑"/>
              <a:cs typeface="微软雅黑"/>
            </a:endParaRPr>
          </a:p>
          <a:p>
            <a:pPr>
              <a:lnSpc>
                <a:spcPct val="150000"/>
              </a:lnSpc>
            </a:pPr>
            <a:r>
              <a:rPr lang="zh-CN" altLang="en-US" sz="2400">
                <a:latin typeface="微软雅黑"/>
                <a:ea typeface="微软雅黑"/>
                <a:cs typeface="微软雅黑"/>
                <a:sym typeface="+mn-ea"/>
              </a:rPr>
              <a:t>7、能等候300年的回报是伟人；</a:t>
            </a:r>
            <a:endParaRPr lang="zh-CN" altLang="en-US" sz="2400">
              <a:latin typeface="微软雅黑"/>
              <a:ea typeface="微软雅黑"/>
              <a:cs typeface="微软雅黑"/>
            </a:endParaRPr>
          </a:p>
          <a:p>
            <a:pPr>
              <a:lnSpc>
                <a:spcPct val="150000"/>
              </a:lnSpc>
            </a:pPr>
            <a:r>
              <a:rPr lang="zh-CN" altLang="en-US" sz="2400">
                <a:latin typeface="微软雅黑"/>
                <a:ea typeface="微软雅黑"/>
                <a:cs typeface="微软雅黑"/>
                <a:sym typeface="+mn-ea"/>
              </a:rPr>
              <a:t>8、能耐心等待</a:t>
            </a:r>
            <a:r>
              <a:rPr lang="en-US" altLang="zh-CN" sz="2400">
                <a:latin typeface="微软雅黑"/>
                <a:ea typeface="微软雅黑"/>
                <a:cs typeface="微软雅黑"/>
                <a:sym typeface="+mn-ea"/>
              </a:rPr>
              <a:t>1</a:t>
            </a:r>
            <a:r>
              <a:rPr lang="zh-CN" altLang="en-US" sz="2400">
                <a:latin typeface="微软雅黑"/>
                <a:ea typeface="微软雅黑"/>
                <a:cs typeface="微软雅黑"/>
                <a:sym typeface="+mn-ea"/>
              </a:rPr>
              <a:t>000年才见到效果的就是圣人。</a:t>
            </a:r>
            <a:endParaRPr lang="zh-CN" altLang="en-US" sz="2400">
              <a:latin typeface="微软雅黑"/>
              <a:ea typeface="微软雅黑"/>
              <a:cs typeface="微软雅黑"/>
            </a:endParaRPr>
          </a:p>
        </p:txBody>
      </p:sp>
    </p:spTree>
  </p:cSld>
  <p:clrMapOvr>
    <a:masterClrMapping/>
  </p:clrMapOvr>
  <p:transition spd="slow"/>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2929" name="内容占位符 5"/>
          <p:cNvSpPr>
            <a:spLocks noGrp="1"/>
          </p:cNvSpPr>
          <p:nvPr>
            <p:ph sz="quarter" idx="13"/>
          </p:nvPr>
        </p:nvSpPr>
        <p:spPr>
          <a:xfrm>
            <a:off x="1438275" y="300038"/>
            <a:ext cx="5197475" cy="581025"/>
          </a:xfrm>
        </p:spPr>
        <p:txBody>
          <a:bodyPr lIns="86627" tIns="43314" rIns="86627" bIns="43314"/>
          <a:lstStyle/>
          <a:p>
            <a:r>
              <a:rPr lang="zh-CN" altLang="en-US" smtClean="0">
                <a:latin typeface="微软雅黑"/>
                <a:ea typeface="微软雅黑"/>
              </a:rPr>
              <a:t>历史教师的基本追求</a:t>
            </a:r>
          </a:p>
        </p:txBody>
      </p:sp>
      <p:sp>
        <p:nvSpPr>
          <p:cNvPr id="252930" name="文本框 3"/>
          <p:cNvSpPr txBox="1">
            <a:spLocks noChangeArrowheads="1"/>
          </p:cNvSpPr>
          <p:nvPr/>
        </p:nvSpPr>
        <p:spPr bwMode="auto">
          <a:xfrm>
            <a:off x="373063" y="1554163"/>
            <a:ext cx="7146925" cy="4524375"/>
          </a:xfrm>
          <a:prstGeom prst="rect">
            <a:avLst/>
          </a:prstGeom>
          <a:noFill/>
          <a:ln w="9525">
            <a:noFill/>
            <a:miter lim="800000"/>
            <a:headEnd/>
            <a:tailEnd/>
          </a:ln>
        </p:spPr>
        <p:txBody>
          <a:bodyPr>
            <a:spAutoFit/>
          </a:bodyPr>
          <a:lstStyle/>
          <a:p>
            <a:pPr>
              <a:lnSpc>
                <a:spcPct val="150000"/>
              </a:lnSpc>
            </a:pPr>
            <a:r>
              <a:rPr lang="zh-CN" altLang="en-US" sz="2400">
                <a:latin typeface="微软雅黑"/>
                <a:ea typeface="微软雅黑"/>
                <a:cs typeface="微软雅黑"/>
              </a:rPr>
              <a:t>如果天空是黑暗的，那就摸黑生存；</a:t>
            </a:r>
          </a:p>
          <a:p>
            <a:pPr>
              <a:lnSpc>
                <a:spcPct val="150000"/>
              </a:lnSpc>
            </a:pPr>
            <a:r>
              <a:rPr lang="zh-CN" altLang="en-US" sz="2400">
                <a:latin typeface="微软雅黑"/>
                <a:ea typeface="微软雅黑"/>
                <a:cs typeface="微软雅黑"/>
              </a:rPr>
              <a:t>如果发出声音是危险的，那就保持沉默；</a:t>
            </a:r>
          </a:p>
          <a:p>
            <a:pPr>
              <a:lnSpc>
                <a:spcPct val="150000"/>
              </a:lnSpc>
            </a:pPr>
            <a:r>
              <a:rPr lang="zh-CN" altLang="en-US" sz="2400">
                <a:latin typeface="微软雅黑"/>
                <a:ea typeface="微软雅黑"/>
                <a:cs typeface="微软雅黑"/>
              </a:rPr>
              <a:t>如果自觉无力发光，那就蜷伏于墙角。</a:t>
            </a:r>
          </a:p>
          <a:p>
            <a:pPr>
              <a:lnSpc>
                <a:spcPct val="150000"/>
              </a:lnSpc>
            </a:pPr>
            <a:r>
              <a:rPr lang="zh-CN" altLang="en-US" sz="2400">
                <a:latin typeface="微软雅黑"/>
                <a:ea typeface="微软雅黑"/>
                <a:cs typeface="微软雅黑"/>
              </a:rPr>
              <a:t>但</a:t>
            </a:r>
            <a:r>
              <a:rPr lang="en-US" altLang="zh-CN" sz="2400">
                <a:latin typeface="微软雅黑"/>
                <a:ea typeface="微软雅黑"/>
                <a:cs typeface="微软雅黑"/>
              </a:rPr>
              <a:t>,</a:t>
            </a:r>
            <a:r>
              <a:rPr lang="zh-CN" altLang="en-US" sz="2400">
                <a:latin typeface="微软雅黑"/>
                <a:ea typeface="微软雅黑"/>
                <a:cs typeface="微软雅黑"/>
              </a:rPr>
              <a:t>不要习惯了黑暗就为黑暗辩护；</a:t>
            </a:r>
          </a:p>
          <a:p>
            <a:pPr>
              <a:lnSpc>
                <a:spcPct val="150000"/>
              </a:lnSpc>
            </a:pPr>
            <a:r>
              <a:rPr lang="zh-CN" altLang="en-US" sz="2400">
                <a:latin typeface="微软雅黑"/>
                <a:ea typeface="微软雅黑"/>
                <a:cs typeface="微软雅黑"/>
              </a:rPr>
              <a:t>不要为自己的苟且而得意；</a:t>
            </a:r>
          </a:p>
          <a:p>
            <a:pPr>
              <a:lnSpc>
                <a:spcPct val="150000"/>
              </a:lnSpc>
            </a:pPr>
            <a:r>
              <a:rPr lang="zh-CN" altLang="en-US" sz="2400">
                <a:latin typeface="微软雅黑"/>
                <a:ea typeface="微软雅黑"/>
                <a:cs typeface="微软雅黑"/>
              </a:rPr>
              <a:t>不要嘲讽那些比自己更勇敢热情的人们。</a:t>
            </a:r>
          </a:p>
          <a:p>
            <a:pPr>
              <a:lnSpc>
                <a:spcPct val="150000"/>
              </a:lnSpc>
            </a:pPr>
            <a:r>
              <a:rPr lang="zh-CN" altLang="en-US" sz="2400">
                <a:latin typeface="微软雅黑"/>
                <a:ea typeface="微软雅黑"/>
                <a:cs typeface="微软雅黑"/>
              </a:rPr>
              <a:t>我们可以卑微如尘土，</a:t>
            </a:r>
          </a:p>
          <a:p>
            <a:pPr>
              <a:lnSpc>
                <a:spcPct val="150000"/>
              </a:lnSpc>
            </a:pPr>
            <a:r>
              <a:rPr lang="zh-CN" altLang="en-US" sz="2400">
                <a:latin typeface="微软雅黑"/>
                <a:ea typeface="微软雅黑"/>
                <a:cs typeface="微软雅黑"/>
              </a:rPr>
              <a:t>但不可扭曲如蛆虫。</a:t>
            </a:r>
          </a:p>
        </p:txBody>
      </p:sp>
      <p:pic>
        <p:nvPicPr>
          <p:cNvPr id="5" name="图片 4"/>
          <p:cNvPicPr>
            <a:picLocks noChangeAspect="1"/>
          </p:cNvPicPr>
          <p:nvPr/>
        </p:nvPicPr>
        <p:blipFill rotWithShape="1">
          <a:blip r:embed="rId2"/>
          <a:srcRect b="10876"/>
          <a:stretch>
            <a:fillRect/>
          </a:stretch>
        </p:blipFill>
        <p:spPr>
          <a:xfrm>
            <a:off x="7392988" y="1724025"/>
            <a:ext cx="2921000" cy="378142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6321" name="组合 4"/>
          <p:cNvGrpSpPr>
            <a:grpSpLocks/>
          </p:cNvGrpSpPr>
          <p:nvPr/>
        </p:nvGrpSpPr>
        <p:grpSpPr bwMode="auto">
          <a:xfrm>
            <a:off x="1657350" y="2909888"/>
            <a:ext cx="9215438" cy="992187"/>
            <a:chOff x="1221225" y="2400306"/>
            <a:chExt cx="9215548" cy="992376"/>
          </a:xfrm>
        </p:grpSpPr>
        <p:grpSp>
          <p:nvGrpSpPr>
            <p:cNvPr id="56322" name="组合 17"/>
            <p:cNvGrpSpPr>
              <a:grpSpLocks/>
            </p:cNvGrpSpPr>
            <p:nvPr/>
          </p:nvGrpSpPr>
          <p:grpSpPr bwMode="auto">
            <a:xfrm>
              <a:off x="1324305" y="2400306"/>
              <a:ext cx="9112468" cy="736573"/>
              <a:chOff x="6601643" y="1988840"/>
              <a:chExt cx="4104456" cy="736573"/>
            </a:xfrm>
          </p:grpSpPr>
          <p:sp>
            <p:nvSpPr>
              <p:cNvPr id="19" name="圆角矩形 18"/>
              <p:cNvSpPr/>
              <p:nvPr/>
            </p:nvSpPr>
            <p:spPr>
              <a:xfrm>
                <a:off x="6601692" y="2220659"/>
                <a:ext cx="4104407" cy="504921"/>
              </a:xfrm>
              <a:prstGeom prst="roundRect">
                <a:avLst/>
              </a:prstGeom>
              <a:noFill/>
              <a:ln>
                <a:solidFill>
                  <a:srgbClr val="1273A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323850" fontAlgn="auto">
                  <a:spcBef>
                    <a:spcPts val="0"/>
                  </a:spcBef>
                  <a:spcAft>
                    <a:spcPts val="0"/>
                  </a:spcAft>
                  <a:defRPr/>
                </a:pPr>
                <a:r>
                  <a:rPr lang="zh-CN" altLang="en-US" sz="2000" dirty="0">
                    <a:latin typeface="微软雅黑" panose="020B0503020204020204" charset="-122"/>
                    <a:ea typeface="微软雅黑" panose="020B0503020204020204" charset="-122"/>
                  </a:rPr>
                  <a:t>面试概述</a:t>
                </a:r>
              </a:p>
            </p:txBody>
          </p:sp>
          <p:sp>
            <p:nvSpPr>
              <p:cNvPr id="20" name="圆角矩形 19"/>
              <p:cNvSpPr/>
              <p:nvPr/>
            </p:nvSpPr>
            <p:spPr>
              <a:xfrm>
                <a:off x="9481927" y="1988840"/>
                <a:ext cx="1008225" cy="484279"/>
              </a:xfrm>
              <a:prstGeom prst="roundRect">
                <a:avLst>
                  <a:gd name="adj" fmla="val 972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b="1" dirty="0">
                    <a:solidFill>
                      <a:srgbClr val="1273A3"/>
                    </a:solidFill>
                    <a:latin typeface="微软雅黑" panose="020B0503020204020204" charset="-122"/>
                    <a:ea typeface="微软雅黑" panose="020B0503020204020204" charset="-122"/>
                  </a:rPr>
                  <a:t>第</a:t>
                </a:r>
                <a:r>
                  <a:rPr lang="zh-CN" altLang="en-US" b="1" dirty="0">
                    <a:solidFill>
                      <a:srgbClr val="1273A3"/>
                    </a:solidFill>
                    <a:latin typeface="微软雅黑" panose="020B0503020204020204" charset="-122"/>
                    <a:ea typeface="微软雅黑" panose="020B0503020204020204" charset="-122"/>
                  </a:rPr>
                  <a:t>四</a:t>
                </a:r>
                <a:r>
                  <a:rPr lang="zh-CN" altLang="en-US" b="1" dirty="0">
                    <a:solidFill>
                      <a:srgbClr val="1273A3"/>
                    </a:solidFill>
                    <a:latin typeface="微软雅黑" panose="020B0503020204020204" charset="-122"/>
                    <a:ea typeface="微软雅黑" panose="020B0503020204020204" charset="-122"/>
                  </a:rPr>
                  <a:t>部分</a:t>
                </a:r>
                <a:endParaRPr lang="zh-CN" altLang="en-US" b="1" dirty="0">
                  <a:solidFill>
                    <a:srgbClr val="1273A3"/>
                  </a:solidFill>
                  <a:latin typeface="微软雅黑" panose="020B0503020204020204" charset="-122"/>
                  <a:ea typeface="微软雅黑" panose="020B0503020204020204" charset="-122"/>
                </a:endParaRPr>
              </a:p>
            </p:txBody>
          </p:sp>
        </p:grpSp>
        <p:sp>
          <p:nvSpPr>
            <p:cNvPr id="56323" name="文本框 20"/>
            <p:cNvSpPr txBox="1">
              <a:spLocks noChangeArrowheads="1"/>
            </p:cNvSpPr>
            <p:nvPr/>
          </p:nvSpPr>
          <p:spPr bwMode="auto">
            <a:xfrm>
              <a:off x="1221225" y="2684796"/>
              <a:ext cx="5983831" cy="707886"/>
            </a:xfrm>
            <a:prstGeom prst="rect">
              <a:avLst/>
            </a:prstGeom>
            <a:noFill/>
            <a:ln w="9525">
              <a:noFill/>
              <a:miter lim="800000"/>
              <a:headEnd/>
              <a:tailEnd/>
            </a:ln>
          </p:spPr>
          <p:txBody>
            <a:bodyPr>
              <a:spAutoFit/>
            </a:bodyPr>
            <a:lstStyle/>
            <a:p>
              <a:pPr algn="ctr"/>
              <a:r>
                <a:rPr lang="zh-CN" altLang="en-US" sz="2000" b="1">
                  <a:latin typeface="微软雅黑"/>
                  <a:ea typeface="微软雅黑"/>
                  <a:cs typeface="微软雅黑"/>
                  <a:sym typeface="+mn-ea"/>
                </a:rPr>
                <a:t>四、</a:t>
              </a:r>
              <a:r>
                <a:rPr lang="zh-CN" altLang="en-US" sz="2000" b="1">
                  <a:latin typeface="微软雅黑"/>
                  <a:ea typeface="微软雅黑"/>
                  <a:cs typeface="微软雅黑"/>
                </a:rPr>
                <a:t>借我一双慧眼吧！</a:t>
              </a:r>
            </a:p>
            <a:p>
              <a:pPr algn="ctr"/>
              <a:endParaRPr lang="zh-CN" altLang="en-US" sz="2000" b="1">
                <a:latin typeface="微软雅黑"/>
                <a:ea typeface="微软雅黑"/>
                <a:cs typeface="微软雅黑"/>
              </a:endParaRPr>
            </a:p>
          </p:txBody>
        </p:sp>
      </p:grpSp>
    </p:spTree>
  </p:cSld>
  <p:clrMapOvr>
    <a:masterClrMapping/>
  </p:clrMapOvr>
  <p:transition spd="slow"/>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3953" name="矩形 1"/>
          <p:cNvSpPr>
            <a:spLocks noChangeArrowheads="1"/>
          </p:cNvSpPr>
          <p:nvPr/>
        </p:nvSpPr>
        <p:spPr bwMode="auto">
          <a:xfrm>
            <a:off x="214313" y="3519488"/>
            <a:ext cx="8607425" cy="2609850"/>
          </a:xfrm>
          <a:prstGeom prst="rect">
            <a:avLst/>
          </a:prstGeom>
          <a:noFill/>
          <a:ln w="9525">
            <a:noFill/>
            <a:miter lim="800000"/>
            <a:headEnd/>
            <a:tailEnd/>
          </a:ln>
        </p:spPr>
        <p:txBody>
          <a:bodyPr>
            <a:spAutoFit/>
          </a:bodyPr>
          <a:lstStyle/>
          <a:p>
            <a:pPr>
              <a:lnSpc>
                <a:spcPct val="150000"/>
              </a:lnSpc>
            </a:pPr>
            <a:r>
              <a:rPr lang="zh-CN" altLang="en-US" sz="2800">
                <a:latin typeface="Calibri" pitchFamily="34" charset="0"/>
                <a:ea typeface="微软雅黑"/>
                <a:cs typeface="微软雅黑"/>
              </a:rPr>
              <a:t>让我们用智慧给学生精准点拨，</a:t>
            </a:r>
          </a:p>
          <a:p>
            <a:pPr>
              <a:lnSpc>
                <a:spcPct val="150000"/>
              </a:lnSpc>
            </a:pPr>
            <a:r>
              <a:rPr lang="zh-CN" altLang="en-US" sz="2800">
                <a:latin typeface="Calibri" pitchFamily="34" charset="0"/>
                <a:ea typeface="微软雅黑"/>
                <a:cs typeface="微软雅黑"/>
              </a:rPr>
              <a:t>让我们用方法促进学生不断进步，</a:t>
            </a:r>
          </a:p>
          <a:p>
            <a:pPr>
              <a:lnSpc>
                <a:spcPct val="150000"/>
              </a:lnSpc>
            </a:pPr>
            <a:r>
              <a:rPr lang="zh-CN" altLang="en-US" sz="2800">
                <a:latin typeface="Calibri" pitchFamily="34" charset="0"/>
                <a:ea typeface="微软雅黑"/>
                <a:cs typeface="微软雅黑"/>
              </a:rPr>
              <a:t>让我们用激情燃起学生学习动力，</a:t>
            </a:r>
          </a:p>
          <a:p>
            <a:pPr>
              <a:lnSpc>
                <a:spcPct val="150000"/>
              </a:lnSpc>
            </a:pPr>
            <a:r>
              <a:rPr lang="zh-CN" altLang="en-US" sz="2800">
                <a:latin typeface="Calibri" pitchFamily="34" charset="0"/>
                <a:ea typeface="微软雅黑"/>
                <a:cs typeface="微软雅黑"/>
              </a:rPr>
              <a:t>让我们用付出圆孩子们的青春梦想！</a:t>
            </a:r>
          </a:p>
        </p:txBody>
      </p:sp>
      <p:pic>
        <p:nvPicPr>
          <p:cNvPr id="253954" name="图片 2"/>
          <p:cNvPicPr>
            <a:picLocks noChangeAspect="1"/>
          </p:cNvPicPr>
          <p:nvPr/>
        </p:nvPicPr>
        <p:blipFill>
          <a:blip r:embed="rId2"/>
          <a:srcRect/>
          <a:stretch>
            <a:fillRect/>
          </a:stretch>
        </p:blipFill>
        <p:spPr bwMode="auto">
          <a:xfrm>
            <a:off x="8647113" y="1100138"/>
            <a:ext cx="2757487" cy="5029200"/>
          </a:xfrm>
          <a:prstGeom prst="rect">
            <a:avLst/>
          </a:prstGeom>
          <a:noFill/>
          <a:ln w="9525">
            <a:noFill/>
            <a:miter lim="800000"/>
            <a:headEnd/>
            <a:tailEnd/>
          </a:ln>
        </p:spPr>
      </p:pic>
      <p:pic>
        <p:nvPicPr>
          <p:cNvPr id="253955" name="图片 3"/>
          <p:cNvPicPr>
            <a:picLocks noChangeAspect="1"/>
          </p:cNvPicPr>
          <p:nvPr/>
        </p:nvPicPr>
        <p:blipFill>
          <a:blip r:embed="rId3"/>
          <a:srcRect/>
          <a:stretch>
            <a:fillRect/>
          </a:stretch>
        </p:blipFill>
        <p:spPr bwMode="auto">
          <a:xfrm>
            <a:off x="393700" y="1100138"/>
            <a:ext cx="8253413" cy="232092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矩形 2"/>
          <p:cNvSpPr>
            <a:spLocks noChangeArrowheads="1"/>
          </p:cNvSpPr>
          <p:nvPr/>
        </p:nvSpPr>
        <p:spPr bwMode="auto">
          <a:xfrm>
            <a:off x="882650" y="1641475"/>
            <a:ext cx="7956550" cy="2030413"/>
          </a:xfrm>
          <a:prstGeom prst="rect">
            <a:avLst/>
          </a:prstGeom>
          <a:noFill/>
          <a:ln w="9525">
            <a:noFill/>
            <a:miter lim="800000"/>
            <a:headEnd/>
            <a:tailEnd/>
          </a:ln>
        </p:spPr>
        <p:txBody>
          <a:bodyPr>
            <a:spAutoFit/>
          </a:bodyPr>
          <a:lstStyle/>
          <a:p>
            <a:pPr>
              <a:lnSpc>
                <a:spcPct val="150000"/>
              </a:lnSpc>
            </a:pPr>
            <a:r>
              <a:rPr lang="zh-CN" altLang="en-US" sz="2800">
                <a:latin typeface="微软雅黑"/>
                <a:ea typeface="微软雅黑"/>
                <a:cs typeface="微软雅黑"/>
              </a:rPr>
              <a:t>不会应对考试的老师是不称职的；</a:t>
            </a:r>
          </a:p>
          <a:p>
            <a:pPr>
              <a:lnSpc>
                <a:spcPct val="150000"/>
              </a:lnSpc>
            </a:pPr>
            <a:r>
              <a:rPr lang="zh-CN" altLang="en-US" sz="2800">
                <a:latin typeface="微软雅黑"/>
                <a:ea typeface="微软雅黑"/>
                <a:cs typeface="微软雅黑"/>
              </a:rPr>
              <a:t>只会应付考试的老师是可怜的；</a:t>
            </a:r>
          </a:p>
          <a:p>
            <a:pPr>
              <a:lnSpc>
                <a:spcPct val="150000"/>
              </a:lnSpc>
            </a:pPr>
            <a:r>
              <a:rPr lang="zh-CN" altLang="en-US" sz="2800">
                <a:latin typeface="微软雅黑"/>
                <a:ea typeface="微软雅黑"/>
                <a:cs typeface="微软雅黑"/>
              </a:rPr>
              <a:t>只会做题应付考试的老师是愚蠢的。</a:t>
            </a:r>
          </a:p>
        </p:txBody>
      </p:sp>
      <p:sp>
        <p:nvSpPr>
          <p:cNvPr id="57346" name="矩形 5"/>
          <p:cNvSpPr>
            <a:spLocks noChangeArrowheads="1"/>
          </p:cNvSpPr>
          <p:nvPr/>
        </p:nvSpPr>
        <p:spPr bwMode="auto">
          <a:xfrm>
            <a:off x="882650" y="4059238"/>
            <a:ext cx="8108950" cy="1755775"/>
          </a:xfrm>
          <a:prstGeom prst="rect">
            <a:avLst/>
          </a:prstGeom>
          <a:noFill/>
          <a:ln w="9525">
            <a:noFill/>
            <a:miter lim="800000"/>
            <a:headEnd/>
            <a:tailEnd/>
          </a:ln>
        </p:spPr>
        <p:txBody>
          <a:bodyPr>
            <a:spAutoFit/>
          </a:bodyPr>
          <a:lstStyle/>
          <a:p>
            <a:pPr>
              <a:lnSpc>
                <a:spcPct val="150000"/>
              </a:lnSpc>
            </a:pPr>
            <a:r>
              <a:rPr lang="zh-CN" altLang="en-US" sz="3600" b="1">
                <a:solidFill>
                  <a:srgbClr val="1273A3"/>
                </a:solidFill>
                <a:latin typeface="Calibri" pitchFamily="34" charset="0"/>
                <a:ea typeface="微软雅黑"/>
                <a:cs typeface="微软雅黑"/>
              </a:rPr>
              <a:t>题是永远做不完的！</a:t>
            </a:r>
          </a:p>
          <a:p>
            <a:pPr>
              <a:lnSpc>
                <a:spcPct val="150000"/>
              </a:lnSpc>
            </a:pPr>
            <a:r>
              <a:rPr lang="zh-CN" altLang="en-US" sz="3600" b="1">
                <a:solidFill>
                  <a:srgbClr val="1273A3"/>
                </a:solidFill>
                <a:latin typeface="Calibri" pitchFamily="34" charset="0"/>
                <a:ea typeface="微软雅黑"/>
                <a:cs typeface="微软雅黑"/>
              </a:rPr>
              <a:t>我们怎么做都做不到高考题上！</a:t>
            </a:r>
          </a:p>
        </p:txBody>
      </p:sp>
      <p:pic>
        <p:nvPicPr>
          <p:cNvPr id="57347" name="图片 4"/>
          <p:cNvPicPr>
            <a:picLocks noChangeAspect="1"/>
          </p:cNvPicPr>
          <p:nvPr/>
        </p:nvPicPr>
        <p:blipFill>
          <a:blip r:embed="rId2"/>
          <a:srcRect/>
          <a:stretch>
            <a:fillRect/>
          </a:stretch>
        </p:blipFill>
        <p:spPr bwMode="auto">
          <a:xfrm>
            <a:off x="7315200" y="2371725"/>
            <a:ext cx="4151313" cy="2989263"/>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369" name="图片 2" descr="U1335P27T1D543470F26DT20090225103859[1]"/>
          <p:cNvPicPr>
            <a:picLocks noChangeAspect="1"/>
          </p:cNvPicPr>
          <p:nvPr/>
        </p:nvPicPr>
        <p:blipFill>
          <a:blip r:embed="rId2"/>
          <a:srcRect/>
          <a:stretch>
            <a:fillRect/>
          </a:stretch>
        </p:blipFill>
        <p:spPr bwMode="auto">
          <a:xfrm>
            <a:off x="4921250" y="1831975"/>
            <a:ext cx="5429250" cy="3790950"/>
          </a:xfrm>
          <a:prstGeom prst="rect">
            <a:avLst/>
          </a:prstGeom>
          <a:noFill/>
          <a:ln w="9525">
            <a:noFill/>
            <a:miter lim="800000"/>
            <a:headEnd/>
            <a:tailEnd/>
          </a:ln>
        </p:spPr>
      </p:pic>
      <p:sp>
        <p:nvSpPr>
          <p:cNvPr id="58370" name="内容占位符 1"/>
          <p:cNvSpPr>
            <a:spLocks noGrp="1"/>
          </p:cNvSpPr>
          <p:nvPr>
            <p:ph sz="quarter" idx="13"/>
          </p:nvPr>
        </p:nvSpPr>
        <p:spPr>
          <a:xfrm>
            <a:off x="1116013" y="439738"/>
            <a:ext cx="6383337" cy="581025"/>
          </a:xfrm>
        </p:spPr>
        <p:txBody>
          <a:bodyPr/>
          <a:lstStyle/>
          <a:p>
            <a:r>
              <a:rPr lang="zh-CN" altLang="en-US" smtClean="0">
                <a:latin typeface="微软雅黑"/>
                <a:ea typeface="微软雅黑"/>
              </a:rPr>
              <a:t>专业与非专业</a:t>
            </a:r>
          </a:p>
        </p:txBody>
      </p:sp>
      <p:pic>
        <p:nvPicPr>
          <p:cNvPr id="58371" name="图片 3" descr="微信图片_20180706195001"/>
          <p:cNvPicPr>
            <a:picLocks noChangeAspect="1"/>
          </p:cNvPicPr>
          <p:nvPr/>
        </p:nvPicPr>
        <p:blipFill>
          <a:blip r:embed="rId3"/>
          <a:srcRect/>
          <a:stretch>
            <a:fillRect/>
          </a:stretch>
        </p:blipFill>
        <p:spPr bwMode="auto">
          <a:xfrm>
            <a:off x="560388" y="1316038"/>
            <a:ext cx="3484562" cy="4646612"/>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3" name="内容占位符 1"/>
          <p:cNvSpPr>
            <a:spLocks noGrp="1"/>
          </p:cNvSpPr>
          <p:nvPr>
            <p:ph sz="quarter" idx="13"/>
          </p:nvPr>
        </p:nvSpPr>
        <p:spPr>
          <a:xfrm>
            <a:off x="1116013" y="439738"/>
            <a:ext cx="6383337" cy="581025"/>
          </a:xfrm>
        </p:spPr>
        <p:txBody>
          <a:bodyPr/>
          <a:lstStyle/>
          <a:p>
            <a:r>
              <a:rPr lang="zh-CN" altLang="en-US" smtClean="0">
                <a:latin typeface="微软雅黑"/>
                <a:ea typeface="微软雅黑"/>
              </a:rPr>
              <a:t>专业与非专业</a:t>
            </a:r>
          </a:p>
        </p:txBody>
      </p:sp>
      <p:pic>
        <p:nvPicPr>
          <p:cNvPr id="6" name="内容占位符 -2147482620" descr="0"/>
          <p:cNvPicPr>
            <a:picLocks noGrp="1" noChangeAspect="1"/>
          </p:cNvPicPr>
          <p:nvPr>
            <p:ph idx="1"/>
          </p:nvPr>
        </p:nvPicPr>
        <p:blipFill>
          <a:blip r:embed="rId2"/>
          <a:stretch>
            <a:fillRect/>
          </a:stretch>
        </p:blipFill>
        <p:spPr>
          <a:xfrm>
            <a:off x="2030094" y="1364044"/>
            <a:ext cx="6679565" cy="4007739"/>
          </a:xfrm>
          <a:prstGeom prst="roundRect">
            <a:avLst>
              <a:gd name="adj" fmla="val 1749"/>
            </a:avLst>
          </a:prstGeom>
          <a:solidFill>
            <a:srgbClr val="FFFFFF">
              <a:shade val="85000"/>
            </a:srgbClr>
          </a:solidFill>
          <a:effectLst>
            <a:reflection blurRad="12700" stA="38000" endPos="28000" dist="5000" dir="5400000" sy="-100000" algn="bl" rotWithShape="0"/>
          </a:effectLst>
        </p:spPr>
      </p:pic>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0417" name="组合 4"/>
          <p:cNvGrpSpPr>
            <a:grpSpLocks/>
          </p:cNvGrpSpPr>
          <p:nvPr/>
        </p:nvGrpSpPr>
        <p:grpSpPr bwMode="auto">
          <a:xfrm>
            <a:off x="1657350" y="2909888"/>
            <a:ext cx="9215438" cy="736600"/>
            <a:chOff x="1221225" y="2400306"/>
            <a:chExt cx="9215548" cy="736573"/>
          </a:xfrm>
        </p:grpSpPr>
        <p:grpSp>
          <p:nvGrpSpPr>
            <p:cNvPr id="60418" name="组合 17"/>
            <p:cNvGrpSpPr>
              <a:grpSpLocks/>
            </p:cNvGrpSpPr>
            <p:nvPr/>
          </p:nvGrpSpPr>
          <p:grpSpPr bwMode="auto">
            <a:xfrm>
              <a:off x="1324305" y="2400306"/>
              <a:ext cx="9112468" cy="736573"/>
              <a:chOff x="6601643" y="1988840"/>
              <a:chExt cx="4104456" cy="736573"/>
            </a:xfrm>
          </p:grpSpPr>
          <p:sp>
            <p:nvSpPr>
              <p:cNvPr id="19" name="圆角矩形 18"/>
              <p:cNvSpPr/>
              <p:nvPr/>
            </p:nvSpPr>
            <p:spPr>
              <a:xfrm>
                <a:off x="6601692" y="2220607"/>
                <a:ext cx="4104407" cy="504806"/>
              </a:xfrm>
              <a:prstGeom prst="roundRect">
                <a:avLst/>
              </a:prstGeom>
              <a:noFill/>
              <a:ln>
                <a:solidFill>
                  <a:srgbClr val="1273A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323850" fontAlgn="auto">
                  <a:spcBef>
                    <a:spcPts val="0"/>
                  </a:spcBef>
                  <a:spcAft>
                    <a:spcPts val="0"/>
                  </a:spcAft>
                  <a:defRPr/>
                </a:pPr>
                <a:r>
                  <a:rPr lang="zh-CN" altLang="en-US" sz="2000" dirty="0">
                    <a:latin typeface="微软雅黑" panose="020B0503020204020204" charset="-122"/>
                    <a:ea typeface="微软雅黑" panose="020B0503020204020204" charset="-122"/>
                  </a:rPr>
                  <a:t>面试概述</a:t>
                </a:r>
              </a:p>
            </p:txBody>
          </p:sp>
          <p:sp>
            <p:nvSpPr>
              <p:cNvPr id="20" name="圆角矩形 19"/>
              <p:cNvSpPr/>
              <p:nvPr/>
            </p:nvSpPr>
            <p:spPr>
              <a:xfrm>
                <a:off x="9481927" y="1988840"/>
                <a:ext cx="1008225" cy="484169"/>
              </a:xfrm>
              <a:prstGeom prst="roundRect">
                <a:avLst>
                  <a:gd name="adj" fmla="val 972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b="1" dirty="0">
                    <a:solidFill>
                      <a:srgbClr val="1273A3"/>
                    </a:solidFill>
                    <a:latin typeface="微软雅黑" panose="020B0503020204020204" charset="-122"/>
                    <a:ea typeface="微软雅黑" panose="020B0503020204020204" charset="-122"/>
                  </a:rPr>
                  <a:t>第</a:t>
                </a:r>
                <a:r>
                  <a:rPr lang="zh-CN" altLang="en-US" b="1" dirty="0">
                    <a:solidFill>
                      <a:srgbClr val="1273A3"/>
                    </a:solidFill>
                    <a:latin typeface="微软雅黑" panose="020B0503020204020204" charset="-122"/>
                    <a:ea typeface="微软雅黑" panose="020B0503020204020204" charset="-122"/>
                  </a:rPr>
                  <a:t>五</a:t>
                </a:r>
                <a:r>
                  <a:rPr lang="zh-CN" altLang="en-US" b="1" dirty="0">
                    <a:solidFill>
                      <a:srgbClr val="1273A3"/>
                    </a:solidFill>
                    <a:latin typeface="微软雅黑" panose="020B0503020204020204" charset="-122"/>
                    <a:ea typeface="微软雅黑" panose="020B0503020204020204" charset="-122"/>
                  </a:rPr>
                  <a:t>部分</a:t>
                </a:r>
                <a:endParaRPr lang="zh-CN" altLang="en-US" b="1" dirty="0">
                  <a:solidFill>
                    <a:srgbClr val="1273A3"/>
                  </a:solidFill>
                  <a:latin typeface="微软雅黑" panose="020B0503020204020204" charset="-122"/>
                  <a:ea typeface="微软雅黑" panose="020B0503020204020204" charset="-122"/>
                </a:endParaRPr>
              </a:p>
            </p:txBody>
          </p:sp>
        </p:grpSp>
        <p:sp>
          <p:nvSpPr>
            <p:cNvPr id="60419" name="文本框 20"/>
            <p:cNvSpPr txBox="1">
              <a:spLocks noChangeArrowheads="1"/>
            </p:cNvSpPr>
            <p:nvPr/>
          </p:nvSpPr>
          <p:spPr bwMode="auto">
            <a:xfrm>
              <a:off x="1221225" y="2684796"/>
              <a:ext cx="5983831" cy="400110"/>
            </a:xfrm>
            <a:prstGeom prst="rect">
              <a:avLst/>
            </a:prstGeom>
            <a:noFill/>
            <a:ln w="9525">
              <a:noFill/>
              <a:miter lim="800000"/>
              <a:headEnd/>
              <a:tailEnd/>
            </a:ln>
          </p:spPr>
          <p:txBody>
            <a:bodyPr>
              <a:spAutoFit/>
            </a:bodyPr>
            <a:lstStyle/>
            <a:p>
              <a:pPr algn="ctr"/>
              <a:r>
                <a:rPr lang="zh-CN" altLang="en-US" sz="2000" b="1">
                  <a:latin typeface="微软雅黑"/>
                  <a:ea typeface="微软雅黑"/>
                  <a:cs typeface="微软雅黑"/>
                  <a:sym typeface="+mn-ea"/>
                </a:rPr>
                <a:t>五、</a:t>
              </a:r>
              <a:r>
                <a:rPr lang="zh-CN" altLang="en-US" sz="2000" b="1">
                  <a:latin typeface="微软雅黑"/>
                  <a:ea typeface="微软雅黑"/>
                  <a:cs typeface="微软雅黑"/>
                </a:rPr>
                <a:t>敢问路在何方？路在脚下。</a:t>
              </a:r>
            </a:p>
          </p:txBody>
        </p:sp>
      </p:gr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1" name="内容占位符 1"/>
          <p:cNvSpPr>
            <a:spLocks noGrp="1"/>
          </p:cNvSpPr>
          <p:nvPr>
            <p:ph idx="1"/>
          </p:nvPr>
        </p:nvSpPr>
        <p:spPr>
          <a:xfrm>
            <a:off x="942975" y="1458913"/>
            <a:ext cx="10515600" cy="4351337"/>
          </a:xfrm>
        </p:spPr>
        <p:txBody>
          <a:bodyPr/>
          <a:lstStyle/>
          <a:p>
            <a:pPr>
              <a:lnSpc>
                <a:spcPct val="150000"/>
              </a:lnSpc>
            </a:pPr>
            <a:r>
              <a:rPr lang="zh-CN" altLang="en-US" smtClean="0">
                <a:latin typeface="微软雅黑"/>
                <a:ea typeface="微软雅黑"/>
              </a:rPr>
              <a:t>释迦摩尼一天参禅碰到了瓶颈，冥思苦想不得其解，于是，去森林寻求答案。碰到一头大象，释迦摩尼说他现在迷失方向。大象说，我们头象从没迷失过方向，因为每次觅食前都会叮嘱我们：当你迷路时不要乱跑，要站在原地不动，听水流的声音就能找到家。佛祖大悟</a:t>
            </a:r>
            <a:r>
              <a:rPr lang="en-US" altLang="zh-CN" smtClean="0">
                <a:latin typeface="微软雅黑"/>
                <a:ea typeface="微软雅黑"/>
              </a:rPr>
              <a:t>!</a:t>
            </a:r>
          </a:p>
          <a:p>
            <a:pPr>
              <a:lnSpc>
                <a:spcPct val="150000"/>
              </a:lnSpc>
            </a:pPr>
            <a:r>
              <a:rPr lang="zh-CN" altLang="en-US" smtClean="0">
                <a:latin typeface="微软雅黑"/>
                <a:ea typeface="微软雅黑"/>
              </a:rPr>
              <a:t>人生也有迷路之时，一定静下心来找到最初的梦想</a:t>
            </a:r>
            <a:r>
              <a:rPr lang="en-US" altLang="zh-CN" smtClean="0">
                <a:latin typeface="微软雅黑"/>
                <a:ea typeface="微软雅黑"/>
              </a:rPr>
              <a:t>!</a:t>
            </a:r>
          </a:p>
          <a:p>
            <a:pPr>
              <a:lnSpc>
                <a:spcPct val="150000"/>
              </a:lnSpc>
            </a:pPr>
            <a:r>
              <a:rPr lang="zh-CN" altLang="en-US" smtClean="0">
                <a:latin typeface="微软雅黑"/>
                <a:ea typeface="微软雅黑"/>
              </a:rPr>
              <a:t>人，应该如此：清醒时做事，暴怒时自持，迷茫时看书</a:t>
            </a:r>
            <a:r>
              <a:rPr lang="en-US" altLang="zh-CN" smtClean="0">
                <a:latin typeface="微软雅黑"/>
                <a:ea typeface="微软雅黑"/>
              </a:rPr>
              <a:t>……</a:t>
            </a:r>
          </a:p>
          <a:p>
            <a:pPr>
              <a:lnSpc>
                <a:spcPct val="150000"/>
              </a:lnSpc>
            </a:pPr>
            <a:r>
              <a:rPr lang="zh-CN" altLang="en-US" smtClean="0">
                <a:latin typeface="微软雅黑"/>
                <a:ea typeface="微软雅黑"/>
              </a:rPr>
              <a:t>复习既不是“炒冷饭”，更不是漫无边际的“题海战”，关键在于帮助学生找到有效的复习方法。</a:t>
            </a:r>
          </a:p>
        </p:txBody>
      </p:sp>
      <p:sp>
        <p:nvSpPr>
          <p:cNvPr id="61442" name="内容占位符 2"/>
          <p:cNvSpPr>
            <a:spLocks noGrp="1"/>
          </p:cNvSpPr>
          <p:nvPr>
            <p:ph sz="quarter" idx="13"/>
          </p:nvPr>
        </p:nvSpPr>
        <p:spPr>
          <a:xfrm>
            <a:off x="1116013" y="439738"/>
            <a:ext cx="6383337" cy="581025"/>
          </a:xfrm>
        </p:spPr>
        <p:txBody>
          <a:bodyPr/>
          <a:lstStyle/>
          <a:p>
            <a:r>
              <a:rPr lang="zh-CN" altLang="en-US" smtClean="0">
                <a:latin typeface="微软雅黑"/>
                <a:ea typeface="微软雅黑"/>
              </a:rPr>
              <a:t>敢问路在何方？路在脚下。</a:t>
            </a:r>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2465" name="组合 4"/>
          <p:cNvGrpSpPr>
            <a:grpSpLocks/>
          </p:cNvGrpSpPr>
          <p:nvPr/>
        </p:nvGrpSpPr>
        <p:grpSpPr bwMode="auto">
          <a:xfrm>
            <a:off x="1657350" y="2909888"/>
            <a:ext cx="9215438" cy="1300162"/>
            <a:chOff x="1221225" y="2400306"/>
            <a:chExt cx="9215548" cy="1300153"/>
          </a:xfrm>
        </p:grpSpPr>
        <p:grpSp>
          <p:nvGrpSpPr>
            <p:cNvPr id="62466" name="组合 17"/>
            <p:cNvGrpSpPr>
              <a:grpSpLocks/>
            </p:cNvGrpSpPr>
            <p:nvPr/>
          </p:nvGrpSpPr>
          <p:grpSpPr bwMode="auto">
            <a:xfrm>
              <a:off x="1324305" y="2400306"/>
              <a:ext cx="9112468" cy="736573"/>
              <a:chOff x="6601643" y="1988840"/>
              <a:chExt cx="4104456" cy="736573"/>
            </a:xfrm>
          </p:grpSpPr>
          <p:sp>
            <p:nvSpPr>
              <p:cNvPr id="19" name="圆角矩形 18"/>
              <p:cNvSpPr/>
              <p:nvPr/>
            </p:nvSpPr>
            <p:spPr>
              <a:xfrm>
                <a:off x="6601692" y="2220613"/>
                <a:ext cx="4104407" cy="504822"/>
              </a:xfrm>
              <a:prstGeom prst="roundRect">
                <a:avLst/>
              </a:prstGeom>
              <a:noFill/>
              <a:ln>
                <a:solidFill>
                  <a:srgbClr val="1273A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323850" fontAlgn="auto">
                  <a:spcBef>
                    <a:spcPts val="0"/>
                  </a:spcBef>
                  <a:spcAft>
                    <a:spcPts val="0"/>
                  </a:spcAft>
                  <a:defRPr/>
                </a:pPr>
                <a:r>
                  <a:rPr lang="zh-CN" altLang="en-US" sz="2000" dirty="0">
                    <a:latin typeface="微软雅黑" panose="020B0503020204020204" charset="-122"/>
                    <a:ea typeface="微软雅黑" panose="020B0503020204020204" charset="-122"/>
                  </a:rPr>
                  <a:t>面试概述</a:t>
                </a:r>
              </a:p>
            </p:txBody>
          </p:sp>
          <p:sp>
            <p:nvSpPr>
              <p:cNvPr id="20" name="圆角矩形 19"/>
              <p:cNvSpPr/>
              <p:nvPr/>
            </p:nvSpPr>
            <p:spPr>
              <a:xfrm>
                <a:off x="9481927" y="1988840"/>
                <a:ext cx="1008225" cy="484184"/>
              </a:xfrm>
              <a:prstGeom prst="roundRect">
                <a:avLst>
                  <a:gd name="adj" fmla="val 972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b="1" dirty="0">
                    <a:solidFill>
                      <a:srgbClr val="1273A3"/>
                    </a:solidFill>
                    <a:latin typeface="微软雅黑" panose="020B0503020204020204" charset="-122"/>
                    <a:ea typeface="微软雅黑" panose="020B0503020204020204" charset="-122"/>
                  </a:rPr>
                  <a:t>第</a:t>
                </a:r>
                <a:r>
                  <a:rPr lang="zh-CN" altLang="en-US" b="1" dirty="0">
                    <a:solidFill>
                      <a:srgbClr val="1273A3"/>
                    </a:solidFill>
                    <a:latin typeface="微软雅黑" panose="020B0503020204020204" charset="-122"/>
                    <a:ea typeface="微软雅黑" panose="020B0503020204020204" charset="-122"/>
                  </a:rPr>
                  <a:t>六</a:t>
                </a:r>
                <a:r>
                  <a:rPr lang="zh-CN" altLang="en-US" b="1" dirty="0">
                    <a:solidFill>
                      <a:srgbClr val="1273A3"/>
                    </a:solidFill>
                    <a:latin typeface="微软雅黑" panose="020B0503020204020204" charset="-122"/>
                    <a:ea typeface="微软雅黑" panose="020B0503020204020204" charset="-122"/>
                  </a:rPr>
                  <a:t>部分</a:t>
                </a:r>
                <a:endParaRPr lang="zh-CN" altLang="en-US" b="1" dirty="0">
                  <a:solidFill>
                    <a:srgbClr val="1273A3"/>
                  </a:solidFill>
                  <a:latin typeface="微软雅黑" panose="020B0503020204020204" charset="-122"/>
                  <a:ea typeface="微软雅黑" panose="020B0503020204020204" charset="-122"/>
                </a:endParaRPr>
              </a:p>
            </p:txBody>
          </p:sp>
        </p:grpSp>
        <p:sp>
          <p:nvSpPr>
            <p:cNvPr id="62467" name="文本框 20"/>
            <p:cNvSpPr txBox="1">
              <a:spLocks noChangeArrowheads="1"/>
            </p:cNvSpPr>
            <p:nvPr/>
          </p:nvSpPr>
          <p:spPr bwMode="auto">
            <a:xfrm>
              <a:off x="1221225" y="2684796"/>
              <a:ext cx="5983831" cy="1015663"/>
            </a:xfrm>
            <a:prstGeom prst="rect">
              <a:avLst/>
            </a:prstGeom>
            <a:noFill/>
            <a:ln w="9525">
              <a:noFill/>
              <a:miter lim="800000"/>
              <a:headEnd/>
              <a:tailEnd/>
            </a:ln>
          </p:spPr>
          <p:txBody>
            <a:bodyPr>
              <a:spAutoFit/>
            </a:bodyPr>
            <a:lstStyle/>
            <a:p>
              <a:pPr algn="ctr"/>
              <a:r>
                <a:rPr lang="zh-CN" altLang="en-US" sz="2000" b="1">
                  <a:latin typeface="微软雅黑"/>
                  <a:ea typeface="微软雅黑"/>
                  <a:cs typeface="微软雅黑"/>
                  <a:sym typeface="+mn-ea"/>
                </a:rPr>
                <a:t>六、</a:t>
              </a:r>
              <a:r>
                <a:rPr lang="zh-CN" altLang="en-US" sz="2000" b="1">
                  <a:latin typeface="微软雅黑"/>
                  <a:ea typeface="微软雅黑"/>
                  <a:cs typeface="微软雅黑"/>
                </a:rPr>
                <a:t>跟着考纲走，紧紧抓住高考的手。</a:t>
              </a:r>
            </a:p>
            <a:p>
              <a:pPr algn="ctr"/>
              <a:endParaRPr lang="zh-CN" altLang="en-US" sz="2000" b="1">
                <a:latin typeface="微软雅黑"/>
                <a:ea typeface="微软雅黑"/>
                <a:cs typeface="微软雅黑"/>
              </a:endParaRPr>
            </a:p>
            <a:p>
              <a:pPr algn="ctr"/>
              <a:endParaRPr lang="zh-CN" altLang="en-US" sz="2000" b="1">
                <a:latin typeface="微软雅黑"/>
                <a:ea typeface="微软雅黑"/>
                <a:cs typeface="微软雅黑"/>
              </a:endParaRPr>
            </a:p>
          </p:txBody>
        </p:sp>
      </p:grpSp>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89" name="文本框 1"/>
          <p:cNvSpPr txBox="1">
            <a:spLocks noChangeArrowheads="1"/>
          </p:cNvSpPr>
          <p:nvPr/>
        </p:nvSpPr>
        <p:spPr bwMode="auto">
          <a:xfrm>
            <a:off x="588963" y="1443038"/>
            <a:ext cx="10663237" cy="4979987"/>
          </a:xfrm>
          <a:prstGeom prst="rect">
            <a:avLst/>
          </a:prstGeom>
          <a:noFill/>
          <a:ln w="9525">
            <a:noFill/>
            <a:miter lim="800000"/>
            <a:headEnd/>
            <a:tailEnd/>
          </a:ln>
        </p:spPr>
        <p:txBody>
          <a:bodyPr>
            <a:spAutoFit/>
          </a:bodyPr>
          <a:lstStyle/>
          <a:p>
            <a:pPr algn="ctr">
              <a:lnSpc>
                <a:spcPct val="150000"/>
              </a:lnSpc>
            </a:pPr>
            <a:r>
              <a:rPr lang="zh-CN" altLang="en-US" sz="3600" b="1">
                <a:solidFill>
                  <a:srgbClr val="1273A3"/>
                </a:solidFill>
                <a:latin typeface="微软雅黑"/>
                <a:ea typeface="微软雅黑"/>
                <a:cs typeface="微软雅黑"/>
              </a:rPr>
              <a:t>一、关注顶层设计，明确备考方向</a:t>
            </a:r>
            <a:endParaRPr lang="en-US" altLang="zh-CN" sz="3600" b="1">
              <a:solidFill>
                <a:srgbClr val="1273A3"/>
              </a:solidFill>
              <a:latin typeface="微软雅黑"/>
              <a:ea typeface="微软雅黑"/>
              <a:cs typeface="微软雅黑"/>
            </a:endParaRPr>
          </a:p>
          <a:p>
            <a:pPr algn="ctr">
              <a:lnSpc>
                <a:spcPct val="150000"/>
              </a:lnSpc>
            </a:pPr>
            <a:r>
              <a:rPr lang="zh-CN" altLang="en-US" sz="3600" b="1">
                <a:solidFill>
                  <a:srgbClr val="1273A3"/>
                </a:solidFill>
                <a:latin typeface="微软雅黑"/>
                <a:ea typeface="微软雅黑"/>
                <a:cs typeface="微软雅黑"/>
              </a:rPr>
              <a:t>二、研读考纲说明，理解其中深意</a:t>
            </a:r>
          </a:p>
          <a:p>
            <a:pPr algn="ctr">
              <a:lnSpc>
                <a:spcPct val="150000"/>
              </a:lnSpc>
            </a:pPr>
            <a:r>
              <a:rPr lang="zh-CN" altLang="en-US" sz="3600" b="1">
                <a:solidFill>
                  <a:srgbClr val="1273A3"/>
                </a:solidFill>
                <a:latin typeface="微软雅黑"/>
                <a:ea typeface="微软雅黑"/>
                <a:cs typeface="微软雅黑"/>
              </a:rPr>
              <a:t>三、分析试题走向，规划复习路线</a:t>
            </a:r>
          </a:p>
          <a:p>
            <a:pPr algn="ctr">
              <a:lnSpc>
                <a:spcPct val="150000"/>
              </a:lnSpc>
            </a:pPr>
            <a:r>
              <a:rPr lang="zh-CN" altLang="en-US" sz="3600" b="1">
                <a:solidFill>
                  <a:srgbClr val="1273A3"/>
                </a:solidFill>
                <a:latin typeface="微软雅黑"/>
                <a:ea typeface="微软雅黑"/>
                <a:cs typeface="微软雅黑"/>
              </a:rPr>
              <a:t>四、注重方法培养，提升解题能力</a:t>
            </a:r>
          </a:p>
          <a:p>
            <a:pPr algn="ctr">
              <a:lnSpc>
                <a:spcPct val="150000"/>
              </a:lnSpc>
            </a:pPr>
            <a:r>
              <a:rPr lang="zh-CN" altLang="en-US" sz="3600" b="1">
                <a:solidFill>
                  <a:srgbClr val="1273A3"/>
                </a:solidFill>
                <a:latin typeface="微软雅黑"/>
                <a:ea typeface="微软雅黑"/>
                <a:cs typeface="微软雅黑"/>
              </a:rPr>
              <a:t>五、师者勤于思考，旗帜引导教学</a:t>
            </a:r>
          </a:p>
          <a:p>
            <a:pPr algn="ctr">
              <a:lnSpc>
                <a:spcPct val="150000"/>
              </a:lnSpc>
            </a:pPr>
            <a:endParaRPr lang="zh-CN" altLang="en-US" sz="3600" b="1">
              <a:solidFill>
                <a:srgbClr val="1273A3"/>
              </a:solidFill>
              <a:latin typeface="微软雅黑"/>
              <a:ea typeface="微软雅黑"/>
              <a:cs typeface="微软雅黑"/>
            </a:endParaRPr>
          </a:p>
        </p:txBody>
      </p:sp>
      <p:sp>
        <p:nvSpPr>
          <p:cNvPr id="63490" name="内容占位符 1"/>
          <p:cNvSpPr>
            <a:spLocks noGrp="1"/>
          </p:cNvSpPr>
          <p:nvPr>
            <p:ph sz="quarter" idx="13"/>
          </p:nvPr>
        </p:nvSpPr>
        <p:spPr>
          <a:xfrm>
            <a:off x="1116013" y="439738"/>
            <a:ext cx="6383337" cy="581025"/>
          </a:xfrm>
        </p:spPr>
        <p:txBody>
          <a:bodyPr/>
          <a:lstStyle/>
          <a:p>
            <a:r>
              <a:rPr lang="zh-CN" altLang="en-US" smtClean="0">
                <a:latin typeface="微软雅黑"/>
                <a:ea typeface="微软雅黑"/>
              </a:rPr>
              <a:t>跟着考纲走，紧紧抓住高考的手</a:t>
            </a:r>
          </a:p>
        </p:txBody>
      </p:sp>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4513" name="内容占位符 3"/>
          <p:cNvPicPr>
            <a:picLocks noGrp="1" noChangeAspect="1"/>
          </p:cNvPicPr>
          <p:nvPr>
            <p:ph idx="1"/>
          </p:nvPr>
        </p:nvPicPr>
        <p:blipFill>
          <a:blip r:embed="rId2"/>
          <a:srcRect/>
          <a:stretch>
            <a:fillRect/>
          </a:stretch>
        </p:blipFill>
        <p:spPr>
          <a:xfrm>
            <a:off x="422275" y="1470025"/>
            <a:ext cx="5270500" cy="4351338"/>
          </a:xfrm>
        </p:spPr>
      </p:pic>
      <p:sp>
        <p:nvSpPr>
          <p:cNvPr id="64514" name="内容占位符 1"/>
          <p:cNvSpPr>
            <a:spLocks noGrp="1"/>
          </p:cNvSpPr>
          <p:nvPr>
            <p:ph sz="quarter" idx="13"/>
          </p:nvPr>
        </p:nvSpPr>
        <p:spPr>
          <a:xfrm>
            <a:off x="1116013" y="439738"/>
            <a:ext cx="6383337" cy="581025"/>
          </a:xfrm>
        </p:spPr>
        <p:txBody>
          <a:bodyPr/>
          <a:lstStyle/>
          <a:p>
            <a:r>
              <a:rPr lang="zh-CN" altLang="en-US" smtClean="0">
                <a:latin typeface="微软雅黑"/>
                <a:ea typeface="微软雅黑"/>
              </a:rPr>
              <a:t>一、关注顶层设计，明确备考方向</a:t>
            </a:r>
          </a:p>
          <a:p>
            <a:endParaRPr lang="zh-CN" altLang="en-US" smtClean="0">
              <a:latin typeface="微软雅黑"/>
              <a:ea typeface="微软雅黑"/>
            </a:endParaRPr>
          </a:p>
        </p:txBody>
      </p:sp>
      <p:pic>
        <p:nvPicPr>
          <p:cNvPr id="64515" name="图片 4"/>
          <p:cNvPicPr>
            <a:picLocks noChangeAspect="1"/>
          </p:cNvPicPr>
          <p:nvPr/>
        </p:nvPicPr>
        <p:blipFill>
          <a:blip r:embed="rId3"/>
          <a:srcRect/>
          <a:stretch>
            <a:fillRect/>
          </a:stretch>
        </p:blipFill>
        <p:spPr bwMode="auto">
          <a:xfrm>
            <a:off x="6286500" y="1211263"/>
            <a:ext cx="4657725" cy="494982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9" name="内容占位符 2"/>
          <p:cNvSpPr>
            <a:spLocks noGrp="1"/>
          </p:cNvSpPr>
          <p:nvPr>
            <p:ph idx="1"/>
          </p:nvPr>
        </p:nvSpPr>
        <p:spPr>
          <a:xfrm>
            <a:off x="587375" y="1235075"/>
            <a:ext cx="7642225" cy="4884738"/>
          </a:xfrm>
        </p:spPr>
        <p:txBody>
          <a:bodyPr/>
          <a:lstStyle/>
          <a:p>
            <a:pPr>
              <a:lnSpc>
                <a:spcPct val="150000"/>
              </a:lnSpc>
            </a:pPr>
            <a:r>
              <a:rPr lang="zh-CN" altLang="en-US" sz="2400" smtClean="0">
                <a:latin typeface="微软雅黑"/>
                <a:ea typeface="微软雅黑"/>
              </a:rPr>
              <a:t>  </a:t>
            </a:r>
            <a:r>
              <a:rPr lang="zh-CN" altLang="en-US" sz="2400" b="1" smtClean="0">
                <a:latin typeface="微软雅黑"/>
                <a:ea typeface="微软雅黑"/>
              </a:rPr>
              <a:t>一、你的付出还那么多吗？你的所得还那么少吗？</a:t>
            </a:r>
          </a:p>
          <a:p>
            <a:pPr>
              <a:lnSpc>
                <a:spcPct val="150000"/>
              </a:lnSpc>
            </a:pPr>
            <a:r>
              <a:rPr lang="zh-CN" altLang="en-US" sz="2400" b="1" smtClean="0">
                <a:latin typeface="微软雅黑"/>
                <a:ea typeface="微软雅黑"/>
              </a:rPr>
              <a:t>  二、你是谁？为了谁？</a:t>
            </a:r>
          </a:p>
          <a:p>
            <a:pPr>
              <a:lnSpc>
                <a:spcPct val="150000"/>
              </a:lnSpc>
            </a:pPr>
            <a:r>
              <a:rPr lang="zh-CN" altLang="en-US" sz="2400" b="1" smtClean="0">
                <a:latin typeface="微软雅黑"/>
                <a:ea typeface="微软雅黑"/>
              </a:rPr>
              <a:t>  三、千万次问</a:t>
            </a:r>
          </a:p>
          <a:p>
            <a:pPr>
              <a:lnSpc>
                <a:spcPct val="150000"/>
              </a:lnSpc>
            </a:pPr>
            <a:r>
              <a:rPr lang="zh-CN" altLang="en-US" sz="2400" b="1" smtClean="0">
                <a:latin typeface="微软雅黑"/>
                <a:ea typeface="微软雅黑"/>
              </a:rPr>
              <a:t>  四、借我一双慧眼吧！</a:t>
            </a:r>
          </a:p>
          <a:p>
            <a:pPr>
              <a:lnSpc>
                <a:spcPct val="150000"/>
              </a:lnSpc>
            </a:pPr>
            <a:r>
              <a:rPr lang="zh-CN" altLang="en-US" sz="2400" b="1" smtClean="0">
                <a:latin typeface="微软雅黑"/>
                <a:ea typeface="微软雅黑"/>
              </a:rPr>
              <a:t>  五、敢问路在何方？路在脚下。</a:t>
            </a:r>
          </a:p>
          <a:p>
            <a:pPr>
              <a:lnSpc>
                <a:spcPct val="150000"/>
              </a:lnSpc>
            </a:pPr>
            <a:r>
              <a:rPr lang="zh-CN" altLang="en-US" sz="2400" b="1" smtClean="0">
                <a:latin typeface="微软雅黑"/>
                <a:ea typeface="微软雅黑"/>
              </a:rPr>
              <a:t>  六、跟着考纲走，紧紧抓住高考的手。</a:t>
            </a:r>
          </a:p>
          <a:p>
            <a:pPr>
              <a:lnSpc>
                <a:spcPct val="150000"/>
              </a:lnSpc>
            </a:pPr>
            <a:r>
              <a:rPr lang="zh-CN" altLang="en-US" sz="2400" b="1" smtClean="0">
                <a:latin typeface="微软雅黑"/>
                <a:ea typeface="微软雅黑"/>
              </a:rPr>
              <a:t>  七、幸福在哪里？</a:t>
            </a:r>
          </a:p>
        </p:txBody>
      </p:sp>
      <p:sp>
        <p:nvSpPr>
          <p:cNvPr id="37890"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讲座提纲</a:t>
            </a:r>
          </a:p>
        </p:txBody>
      </p:sp>
      <p:pic>
        <p:nvPicPr>
          <p:cNvPr id="37891" name="图片 6" descr="5ad0dd9e20ef8b070f94106aca054368"/>
          <p:cNvPicPr>
            <a:picLocks noChangeAspect="1" noChangeArrowheads="1"/>
          </p:cNvPicPr>
          <p:nvPr/>
        </p:nvPicPr>
        <p:blipFill>
          <a:blip r:embed="rId2"/>
          <a:srcRect l="27208" t="4436" r="25491" b="4626"/>
          <a:stretch>
            <a:fillRect/>
          </a:stretch>
        </p:blipFill>
        <p:spPr bwMode="auto">
          <a:xfrm>
            <a:off x="8229600" y="1541463"/>
            <a:ext cx="2492375" cy="4792662"/>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7" name="文本框 3"/>
          <p:cNvSpPr txBox="1">
            <a:spLocks noChangeArrowheads="1"/>
          </p:cNvSpPr>
          <p:nvPr/>
        </p:nvSpPr>
        <p:spPr bwMode="auto">
          <a:xfrm>
            <a:off x="728663" y="1090613"/>
            <a:ext cx="7110412" cy="584200"/>
          </a:xfrm>
          <a:prstGeom prst="rect">
            <a:avLst/>
          </a:prstGeom>
          <a:noFill/>
          <a:ln w="9525">
            <a:noFill/>
            <a:miter lim="800000"/>
            <a:headEnd/>
            <a:tailEnd/>
          </a:ln>
        </p:spPr>
        <p:txBody>
          <a:bodyPr>
            <a:spAutoFit/>
          </a:bodyPr>
          <a:lstStyle/>
          <a:p>
            <a:r>
              <a:rPr lang="zh-CN" altLang="en-US" sz="3200" b="1">
                <a:solidFill>
                  <a:srgbClr val="1273A3"/>
                </a:solidFill>
                <a:latin typeface="Calibri" pitchFamily="34" charset="0"/>
                <a:ea typeface="微软雅黑"/>
                <a:cs typeface="微软雅黑"/>
              </a:rPr>
              <a:t>1.招生考试改革路线图</a:t>
            </a:r>
          </a:p>
        </p:txBody>
      </p:sp>
      <p:pic>
        <p:nvPicPr>
          <p:cNvPr id="25602" name="图片 2" descr="14ce36d3d539b6000c2b18afea50352ac75cb7c4"/>
          <p:cNvPicPr>
            <a:picLocks noChangeAspect="1"/>
          </p:cNvPicPr>
          <p:nvPr/>
        </p:nvPicPr>
        <p:blipFill>
          <a:blip r:embed="rId2"/>
          <a:srcRect t="14125" b="8922"/>
          <a:stretch>
            <a:fillRect/>
          </a:stretch>
        </p:blipFill>
        <p:spPr>
          <a:xfrm>
            <a:off x="422275" y="1692275"/>
            <a:ext cx="5986463" cy="4518025"/>
          </a:xfrm>
          <a:prstGeom prst="rect">
            <a:avLst/>
          </a:prstGeom>
          <a:ln>
            <a:noFill/>
          </a:ln>
          <a:effectLst>
            <a:outerShdw blurRad="190500" algn="tl" rotWithShape="0">
              <a:srgbClr val="000000">
                <a:alpha val="70000"/>
              </a:srgbClr>
            </a:outerShdw>
          </a:effectLst>
        </p:spPr>
      </p:pic>
      <p:sp>
        <p:nvSpPr>
          <p:cNvPr id="5" name="圆角矩形标注 4"/>
          <p:cNvSpPr/>
          <p:nvPr/>
        </p:nvSpPr>
        <p:spPr>
          <a:xfrm>
            <a:off x="6743700" y="2062163"/>
            <a:ext cx="4398963" cy="746125"/>
          </a:xfrm>
          <a:prstGeom prst="wedgeRoundRectCallout">
            <a:avLst>
              <a:gd name="adj1" fmla="val -76376"/>
              <a:gd name="adj2" fmla="val -44501"/>
              <a:gd name="adj3" fmla="val 16667"/>
            </a:avLst>
          </a:prstGeom>
          <a:solidFill>
            <a:schemeClr val="bg1"/>
          </a:solidFill>
          <a:ln w="28575" cmpd="sng">
            <a:solidFill>
              <a:srgbClr val="1273A3"/>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1600" b="1" noProof="1">
                <a:solidFill>
                  <a:srgbClr val="1273A3"/>
                </a:solidFill>
                <a:effectLst>
                  <a:outerShdw blurRad="38100" dist="38100" dir="2700000">
                    <a:srgbClr val="C0C0C0"/>
                  </a:outerShdw>
                </a:effectLst>
                <a:latin typeface="微软雅黑" panose="020B0503020204020204" pitchFamily="34" charset="-122"/>
                <a:ea typeface="微软雅黑" panose="020B0503020204020204" pitchFamily="34" charset="-122"/>
                <a:cs typeface="宋体" panose="02010600030101010101" pitchFamily="2" charset="-122"/>
                <a:sym typeface="宋体" panose="02010600030101010101" pitchFamily="2" charset="-122"/>
              </a:rPr>
              <a:t>启动：</a:t>
            </a:r>
            <a:r>
              <a:rPr lang="en-US" altLang="zh-CN" sz="1600" b="1" noProof="1">
                <a:solidFill>
                  <a:srgbClr val="1273A3"/>
                </a:solidFill>
                <a:effectLst>
                  <a:outerShdw blurRad="38100" dist="38100" dir="2700000">
                    <a:srgbClr val="C0C0C0"/>
                  </a:outerShdw>
                </a:effectLst>
                <a:latin typeface="微软雅黑" panose="020B0503020204020204" pitchFamily="34" charset="-122"/>
                <a:ea typeface="微软雅黑" panose="020B0503020204020204" pitchFamily="34" charset="-122"/>
                <a:cs typeface="宋体" panose="02010600030101010101" pitchFamily="2" charset="-122"/>
                <a:sym typeface="宋体" panose="02010600030101010101" pitchFamily="2" charset="-122"/>
              </a:rPr>
              <a:t>2014</a:t>
            </a:r>
            <a:r>
              <a:rPr lang="zh-CN" altLang="en-US" sz="1600" b="1" noProof="1">
                <a:solidFill>
                  <a:srgbClr val="1273A3"/>
                </a:solidFill>
                <a:effectLst>
                  <a:outerShdw blurRad="38100" dist="38100" dir="2700000">
                    <a:srgbClr val="C0C0C0"/>
                  </a:outerShdw>
                </a:effectLst>
                <a:latin typeface="微软雅黑" panose="020B0503020204020204" pitchFamily="34" charset="-122"/>
                <a:ea typeface="微软雅黑" panose="020B0503020204020204" pitchFamily="34" charset="-122"/>
                <a:cs typeface="宋体" panose="02010600030101010101" pitchFamily="2" charset="-122"/>
                <a:sym typeface="宋体" panose="02010600030101010101" pitchFamily="2" charset="-122"/>
              </a:rPr>
              <a:t>年，国务院《关于深化考试招生制度改革的实施意见》</a:t>
            </a:r>
          </a:p>
        </p:txBody>
      </p:sp>
      <p:sp>
        <p:nvSpPr>
          <p:cNvPr id="7" name="圆角矩形标注 6"/>
          <p:cNvSpPr/>
          <p:nvPr/>
        </p:nvSpPr>
        <p:spPr>
          <a:xfrm>
            <a:off x="6662738" y="3290888"/>
            <a:ext cx="4400550" cy="561975"/>
          </a:xfrm>
          <a:prstGeom prst="wedgeRoundRectCallout">
            <a:avLst>
              <a:gd name="adj1" fmla="val -79800"/>
              <a:gd name="adj2" fmla="val -137763"/>
              <a:gd name="adj3" fmla="val 16667"/>
            </a:avLst>
          </a:prstGeom>
          <a:solidFill>
            <a:schemeClr val="bg1"/>
          </a:solidFill>
          <a:ln w="28575" cmpd="sng">
            <a:solidFill>
              <a:srgbClr val="1273A3"/>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1600" b="1" noProof="1">
                <a:solidFill>
                  <a:srgbClr val="1273A3"/>
                </a:solidFill>
                <a:effectLst>
                  <a:outerShdw blurRad="38100" dist="38100" dir="2700000">
                    <a:srgbClr val="C0C0C0"/>
                  </a:outerShdw>
                </a:effectLst>
                <a:latin typeface="微软雅黑" panose="020B0503020204020204" pitchFamily="34" charset="-122"/>
                <a:ea typeface="微软雅黑" panose="020B0503020204020204" pitchFamily="34" charset="-122"/>
                <a:cs typeface="宋体" panose="02010600030101010101" pitchFamily="2" charset="-122"/>
                <a:sym typeface="宋体" panose="02010600030101010101" pitchFamily="2" charset="-122"/>
              </a:rPr>
              <a:t>打基础：</a:t>
            </a:r>
            <a:r>
              <a:rPr lang="en-US" altLang="zh-CN" sz="1600" b="1" noProof="1">
                <a:solidFill>
                  <a:srgbClr val="1273A3"/>
                </a:solidFill>
                <a:effectLst>
                  <a:outerShdw blurRad="38100" dist="38100" dir="2700000">
                    <a:srgbClr val="C0C0C0"/>
                  </a:outerShdw>
                </a:effectLst>
                <a:latin typeface="微软雅黑" panose="020B0503020204020204" pitchFamily="34" charset="-122"/>
                <a:ea typeface="微软雅黑" panose="020B0503020204020204" pitchFamily="34" charset="-122"/>
                <a:cs typeface="宋体" panose="02010600030101010101" pitchFamily="2" charset="-122"/>
                <a:sym typeface="宋体" panose="02010600030101010101" pitchFamily="2" charset="-122"/>
              </a:rPr>
              <a:t>2015</a:t>
            </a:r>
            <a:r>
              <a:rPr lang="zh-CN" altLang="en-US" sz="1600" b="1" noProof="1">
                <a:solidFill>
                  <a:srgbClr val="1273A3"/>
                </a:solidFill>
                <a:effectLst>
                  <a:outerShdw blurRad="38100" dist="38100" dir="2700000">
                    <a:srgbClr val="C0C0C0"/>
                  </a:outerShdw>
                </a:effectLst>
                <a:latin typeface="微软雅黑" panose="020B0503020204020204" pitchFamily="34" charset="-122"/>
                <a:ea typeface="微软雅黑" panose="020B0503020204020204" pitchFamily="34" charset="-122"/>
                <a:cs typeface="宋体" panose="02010600030101010101" pitchFamily="2" charset="-122"/>
                <a:sym typeface="宋体" panose="02010600030101010101" pitchFamily="2" charset="-122"/>
              </a:rPr>
              <a:t>年，确立</a:t>
            </a:r>
            <a:r>
              <a:rPr lang="en-US" altLang="zh-CN" sz="1600" b="1" noProof="1">
                <a:solidFill>
                  <a:srgbClr val="1273A3"/>
                </a:solidFill>
                <a:effectLst>
                  <a:outerShdw blurRad="38100" dist="38100" dir="2700000">
                    <a:srgbClr val="C0C0C0"/>
                  </a:outerShdw>
                </a:effectLst>
                <a:latin typeface="微软雅黑" panose="020B0503020204020204" pitchFamily="34" charset="-122"/>
                <a:ea typeface="微软雅黑" panose="020B0503020204020204" pitchFamily="34" charset="-122"/>
                <a:cs typeface="宋体" panose="02010600030101010101" pitchFamily="2" charset="-122"/>
                <a:sym typeface="宋体" panose="02010600030101010101" pitchFamily="2" charset="-122"/>
              </a:rPr>
              <a:t>“</a:t>
            </a:r>
            <a:r>
              <a:rPr lang="zh-CN" altLang="en-US" sz="1600" b="1" noProof="1">
                <a:solidFill>
                  <a:srgbClr val="1273A3"/>
                </a:solidFill>
                <a:effectLst>
                  <a:outerShdw blurRad="38100" dist="38100" dir="2700000">
                    <a:srgbClr val="C0C0C0"/>
                  </a:outerShdw>
                </a:effectLst>
                <a:latin typeface="微软雅黑" panose="020B0503020204020204" pitchFamily="34" charset="-122"/>
                <a:ea typeface="微软雅黑" panose="020B0503020204020204" pitchFamily="34" charset="-122"/>
                <a:cs typeface="宋体" panose="02010600030101010101" pitchFamily="2" charset="-122"/>
                <a:sym typeface="宋体" panose="02010600030101010101" pitchFamily="2" charset="-122"/>
              </a:rPr>
              <a:t>一点四面</a:t>
            </a:r>
            <a:r>
              <a:rPr lang="en-US" altLang="zh-CN" sz="1600" b="1" noProof="1">
                <a:solidFill>
                  <a:srgbClr val="1273A3"/>
                </a:solidFill>
                <a:effectLst>
                  <a:outerShdw blurRad="38100" dist="38100" dir="2700000">
                    <a:srgbClr val="C0C0C0"/>
                  </a:outerShdw>
                </a:effectLst>
                <a:latin typeface="微软雅黑" panose="020B0503020204020204" pitchFamily="34" charset="-122"/>
                <a:ea typeface="微软雅黑" panose="020B0503020204020204" pitchFamily="34" charset="-122"/>
                <a:cs typeface="宋体" panose="02010600030101010101" pitchFamily="2" charset="-122"/>
                <a:sym typeface="宋体" panose="02010600030101010101" pitchFamily="2" charset="-122"/>
              </a:rPr>
              <a:t>”</a:t>
            </a:r>
          </a:p>
        </p:txBody>
      </p:sp>
      <p:sp>
        <p:nvSpPr>
          <p:cNvPr id="6" name="圆角矩形标注 5"/>
          <p:cNvSpPr/>
          <p:nvPr/>
        </p:nvSpPr>
        <p:spPr>
          <a:xfrm>
            <a:off x="6743700" y="4333875"/>
            <a:ext cx="4398963" cy="581025"/>
          </a:xfrm>
          <a:prstGeom prst="wedgeRoundRectCallout">
            <a:avLst>
              <a:gd name="adj1" fmla="val -89236"/>
              <a:gd name="adj2" fmla="val -11785"/>
              <a:gd name="adj3" fmla="val 16667"/>
            </a:avLst>
          </a:prstGeom>
          <a:solidFill>
            <a:schemeClr val="bg1"/>
          </a:solidFill>
          <a:ln w="28575" cmpd="sng">
            <a:solidFill>
              <a:srgbClr val="1273A3"/>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1600" b="1" noProof="1">
                <a:solidFill>
                  <a:srgbClr val="1273A3"/>
                </a:solidFill>
                <a:effectLst>
                  <a:outerShdw blurRad="38100" dist="38100" dir="2700000">
                    <a:srgbClr val="C0C0C0"/>
                  </a:outerShdw>
                </a:effectLst>
                <a:latin typeface="微软雅黑" panose="020B0503020204020204" pitchFamily="34" charset="-122"/>
                <a:ea typeface="微软雅黑" panose="020B0503020204020204" pitchFamily="34" charset="-122"/>
                <a:cs typeface="宋体" panose="02010600030101010101" pitchFamily="2" charset="-122"/>
                <a:sym typeface="宋体" panose="02010600030101010101" pitchFamily="2" charset="-122"/>
              </a:rPr>
              <a:t>全面推进：</a:t>
            </a:r>
            <a:r>
              <a:rPr lang="en-US" altLang="zh-CN" sz="1600" b="1" noProof="1">
                <a:solidFill>
                  <a:srgbClr val="1273A3"/>
                </a:solidFill>
                <a:effectLst>
                  <a:outerShdw blurRad="38100" dist="38100" dir="2700000">
                    <a:srgbClr val="C0C0C0"/>
                  </a:outerShdw>
                </a:effectLst>
                <a:latin typeface="微软雅黑" panose="020B0503020204020204" pitchFamily="34" charset="-122"/>
                <a:ea typeface="微软雅黑" panose="020B0503020204020204" pitchFamily="34" charset="-122"/>
                <a:cs typeface="宋体" panose="02010600030101010101" pitchFamily="2" charset="-122"/>
                <a:sym typeface="宋体" panose="02010600030101010101" pitchFamily="2" charset="-122"/>
              </a:rPr>
              <a:t>2017</a:t>
            </a:r>
            <a:r>
              <a:rPr lang="zh-CN" altLang="en-US" sz="1600" b="1" noProof="1">
                <a:solidFill>
                  <a:srgbClr val="1273A3"/>
                </a:solidFill>
                <a:effectLst>
                  <a:outerShdw blurRad="38100" dist="38100" dir="2700000">
                    <a:srgbClr val="C0C0C0"/>
                  </a:outerShdw>
                </a:effectLst>
                <a:latin typeface="微软雅黑" panose="020B0503020204020204" pitchFamily="34" charset="-122"/>
                <a:ea typeface="微软雅黑" panose="020B0503020204020204" pitchFamily="34" charset="-122"/>
                <a:cs typeface="宋体" panose="02010600030101010101" pitchFamily="2" charset="-122"/>
                <a:sym typeface="宋体" panose="02010600030101010101" pitchFamily="2" charset="-122"/>
              </a:rPr>
              <a:t>年，推进全国卷使用，推进高考评价体系建设</a:t>
            </a:r>
          </a:p>
        </p:txBody>
      </p:sp>
      <p:sp>
        <p:nvSpPr>
          <p:cNvPr id="8" name="圆角矩形标注 7"/>
          <p:cNvSpPr/>
          <p:nvPr/>
        </p:nvSpPr>
        <p:spPr>
          <a:xfrm>
            <a:off x="6743700" y="5514975"/>
            <a:ext cx="4398963" cy="542925"/>
          </a:xfrm>
          <a:prstGeom prst="wedgeRoundRectCallout">
            <a:avLst>
              <a:gd name="adj1" fmla="val -70602"/>
              <a:gd name="adj2" fmla="val -46601"/>
              <a:gd name="adj3" fmla="val 16667"/>
            </a:avLst>
          </a:prstGeom>
          <a:solidFill>
            <a:schemeClr val="bg1"/>
          </a:solidFill>
          <a:ln w="28575" cmpd="sng">
            <a:solidFill>
              <a:srgbClr val="1273A3"/>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1600" b="1" noProof="1">
                <a:solidFill>
                  <a:srgbClr val="1273A3"/>
                </a:solidFill>
                <a:effectLst>
                  <a:outerShdw blurRad="38100" dist="38100" dir="2700000">
                    <a:srgbClr val="C0C0C0"/>
                  </a:outerShdw>
                </a:effectLst>
                <a:latin typeface="微软雅黑" panose="020B0503020204020204" pitchFamily="34" charset="-122"/>
                <a:ea typeface="微软雅黑" panose="020B0503020204020204" pitchFamily="34" charset="-122"/>
                <a:cs typeface="宋体" panose="02010600030101010101" pitchFamily="2" charset="-122"/>
                <a:sym typeface="宋体" panose="02010600030101010101" pitchFamily="2" charset="-122"/>
              </a:rPr>
              <a:t>完成：建立中国特色现代教育考试制度</a:t>
            </a:r>
          </a:p>
        </p:txBody>
      </p:sp>
      <p:sp>
        <p:nvSpPr>
          <p:cNvPr id="65543" name="内容占位符 4"/>
          <p:cNvSpPr>
            <a:spLocks noGrp="1"/>
          </p:cNvSpPr>
          <p:nvPr>
            <p:ph sz="quarter" idx="13"/>
          </p:nvPr>
        </p:nvSpPr>
        <p:spPr>
          <a:xfrm>
            <a:off x="1252538" y="425450"/>
            <a:ext cx="6383337" cy="581025"/>
          </a:xfrm>
        </p:spPr>
        <p:txBody>
          <a:bodyPr/>
          <a:lstStyle/>
          <a:p>
            <a:r>
              <a:rPr lang="zh-CN" altLang="en-US" smtClean="0">
                <a:latin typeface="微软雅黑"/>
                <a:ea typeface="微软雅黑"/>
              </a:rPr>
              <a:t>一、关注顶层设计，明确备考方向</a:t>
            </a:r>
          </a:p>
          <a:p>
            <a:endParaRPr lang="zh-CN" altLang="en-US" smtClean="0">
              <a:latin typeface="微软雅黑"/>
              <a:ea typeface="微软雅黑"/>
            </a:endParaRPr>
          </a:p>
        </p:txBody>
      </p:sp>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t="16114" r="8524" b="9172"/>
          <a:stretch/>
        </p:blipFill>
        <p:spPr>
          <a:xfrm>
            <a:off x="800100" y="1303338"/>
            <a:ext cx="10153650" cy="4754562"/>
          </a:xfrm>
          <a:prstGeom prst="rect">
            <a:avLst/>
          </a:prstGeom>
          <a:ln>
            <a:noFill/>
          </a:ln>
          <a:effectLst>
            <a:outerShdw blurRad="190500" algn="tl" rotWithShape="0">
              <a:srgbClr val="000000">
                <a:alpha val="70000"/>
              </a:srgbClr>
            </a:outerShdw>
          </a:effectLst>
        </p:spPr>
      </p:pic>
      <p:sp>
        <p:nvSpPr>
          <p:cNvPr id="66562"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一、关注顶层设计，明确备考方向</a:t>
            </a:r>
          </a:p>
          <a:p>
            <a:endParaRPr lang="zh-CN" altLang="en-US" smtClean="0">
              <a:latin typeface="微软雅黑"/>
              <a:ea typeface="微软雅黑"/>
            </a:endParaRPr>
          </a:p>
        </p:txBody>
      </p:sp>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76263" y="1336675"/>
            <a:ext cx="10515600" cy="4351338"/>
          </a:xfrm>
        </p:spPr>
        <p:txBody>
          <a:bodyPr rtlCol="0"/>
          <a:lstStyle/>
          <a:p>
            <a:pPr marL="0" indent="0" fontAlgn="auto">
              <a:spcAft>
                <a:spcPts val="0"/>
              </a:spcAft>
              <a:buFont typeface="Wingdings" panose="05000000000000000000" pitchFamily="2" charset="2"/>
              <a:buNone/>
              <a:defRPr/>
            </a:pPr>
            <a:r>
              <a:rPr lang="zh-CN" altLang="en-US" sz="3200" b="1" dirty="0" smtClean="0">
                <a:solidFill>
                  <a:srgbClr val="1273A3"/>
                </a:solidFill>
                <a:cs typeface="+mn-cs"/>
              </a:rPr>
              <a:t>2. 高考</a:t>
            </a:r>
            <a:r>
              <a:rPr lang="zh-CN" altLang="en-US" sz="3200" b="1" dirty="0">
                <a:solidFill>
                  <a:srgbClr val="1273A3"/>
                </a:solidFill>
                <a:cs typeface="+mn-cs"/>
              </a:rPr>
              <a:t>评价体系</a:t>
            </a:r>
            <a:endParaRPr lang="zh-CN" altLang="en-US" sz="2665" b="1" dirty="0">
              <a:solidFill>
                <a:srgbClr val="1273A3"/>
              </a:solidFill>
              <a:cs typeface="+mn-cs"/>
            </a:endParaRPr>
          </a:p>
          <a:p>
            <a:pPr marL="0" indent="0" fontAlgn="auto">
              <a:lnSpc>
                <a:spcPct val="150000"/>
              </a:lnSpc>
              <a:spcAft>
                <a:spcPts val="0"/>
              </a:spcAft>
              <a:buFont typeface="Wingdings" panose="05000000000000000000" pitchFamily="2" charset="2"/>
              <a:buNone/>
              <a:defRPr/>
            </a:pPr>
            <a:r>
              <a:rPr lang="en-US" altLang="zh-CN" sz="2665" b="1" dirty="0" smtClean="0">
                <a:solidFill>
                  <a:srgbClr val="1273A3"/>
                </a:solidFill>
                <a:cs typeface="+mn-cs"/>
              </a:rPr>
              <a:t>	</a:t>
            </a:r>
            <a:r>
              <a:rPr lang="zh-CN" altLang="en-US" sz="1800" dirty="0" smtClean="0">
                <a:cs typeface="+mn-cs"/>
              </a:rPr>
              <a:t>2016年10月</a:t>
            </a:r>
            <a:r>
              <a:rPr lang="zh-CN" altLang="en-US" sz="1800" dirty="0">
                <a:cs typeface="+mn-cs"/>
              </a:rPr>
              <a:t>，考试中心主任姜钢</a:t>
            </a:r>
            <a:r>
              <a:rPr lang="zh-CN" altLang="en-US" sz="1800" dirty="0" smtClean="0">
                <a:cs typeface="+mn-cs"/>
              </a:rPr>
              <a:t>《探索构建高考评价体系，全方位推进高考内容改革》。</a:t>
            </a:r>
            <a:endParaRPr lang="zh-CN" altLang="en-US" sz="1800" dirty="0">
              <a:cs typeface="+mn-cs"/>
            </a:endParaRPr>
          </a:p>
        </p:txBody>
      </p:sp>
      <p:sp>
        <p:nvSpPr>
          <p:cNvPr id="67586" name="内容占位符 7"/>
          <p:cNvSpPr>
            <a:spLocks noGrp="1"/>
          </p:cNvSpPr>
          <p:nvPr>
            <p:ph sz="quarter" idx="13"/>
          </p:nvPr>
        </p:nvSpPr>
        <p:spPr>
          <a:xfrm>
            <a:off x="1116013" y="439738"/>
            <a:ext cx="6383337" cy="581025"/>
          </a:xfrm>
        </p:spPr>
        <p:txBody>
          <a:bodyPr/>
          <a:lstStyle/>
          <a:p>
            <a:r>
              <a:rPr lang="zh-CN" altLang="en-US" smtClean="0">
                <a:latin typeface="微软雅黑"/>
                <a:ea typeface="微软雅黑"/>
                <a:sym typeface="+mn-ea"/>
              </a:rPr>
              <a:t>一、关注顶层设计，明确备考方向</a:t>
            </a:r>
            <a:endParaRPr lang="zh-CN" altLang="en-US" smtClean="0">
              <a:latin typeface="微软雅黑"/>
              <a:ea typeface="微软雅黑"/>
            </a:endParaRPr>
          </a:p>
        </p:txBody>
      </p:sp>
      <p:sp>
        <p:nvSpPr>
          <p:cNvPr id="4" name="椭圆 3"/>
          <p:cNvSpPr/>
          <p:nvPr/>
        </p:nvSpPr>
        <p:spPr>
          <a:xfrm>
            <a:off x="1379538" y="3435350"/>
            <a:ext cx="3348037" cy="1452563"/>
          </a:xfrm>
          <a:prstGeom prst="ellipse">
            <a:avLst/>
          </a:prstGeom>
          <a:solidFill>
            <a:srgbClr val="1273A3"/>
          </a:solidFill>
          <a:ln w="25400" cap="flat" cmpd="sng" algn="ctr">
            <a:noFill/>
            <a:prstDash val="solid"/>
          </a:ln>
          <a:effectLst/>
        </p:spPr>
        <p:txBody>
          <a:bodyPr anchor="ctr"/>
          <a:lstStyle/>
          <a:p>
            <a:pPr algn="ctr">
              <a:spcBef>
                <a:spcPts val="0"/>
              </a:spcBef>
              <a:spcAft>
                <a:spcPts val="0"/>
              </a:spcAft>
              <a:defRPr/>
            </a:pPr>
            <a:endParaRPr lang="zh-CN" altLang="en-US" sz="4800" b="1" baseline="-25000" noProof="1">
              <a:solidFill>
                <a:schemeClr val="bg1"/>
              </a:solidFill>
              <a:effectLst>
                <a:outerShdw blurRad="38100" dist="19050" dir="2700000" algn="tl" rotWithShape="0">
                  <a:srgbClr val="000000">
                    <a:alpha val="40000"/>
                  </a:srgbClr>
                </a:outerShdw>
              </a:effectLst>
              <a:latin typeface="微软雅黑" panose="020B0503020204020204" pitchFamily="34" charset="-122"/>
              <a:ea typeface="微软雅黑" panose="020B0503020204020204" pitchFamily="34" charset="-122"/>
            </a:endParaRPr>
          </a:p>
        </p:txBody>
      </p:sp>
      <p:sp>
        <p:nvSpPr>
          <p:cNvPr id="5" name="右箭头 4"/>
          <p:cNvSpPr/>
          <p:nvPr/>
        </p:nvSpPr>
        <p:spPr>
          <a:xfrm rot="19380000">
            <a:off x="4546600" y="3273425"/>
            <a:ext cx="769938" cy="490538"/>
          </a:xfrm>
          <a:prstGeom prst="rightArrow">
            <a:avLst/>
          </a:prstGeom>
          <a:solidFill>
            <a:srgbClr val="127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6400" noProof="1">
              <a:solidFill>
                <a:schemeClr val="bg1"/>
              </a:solidFill>
              <a:ea typeface="微软雅黑" panose="020B0503020204020204" pitchFamily="34" charset="-122"/>
            </a:endParaRPr>
          </a:p>
        </p:txBody>
      </p:sp>
      <p:sp>
        <p:nvSpPr>
          <p:cNvPr id="6" name="圆角矩形 5"/>
          <p:cNvSpPr/>
          <p:nvPr/>
        </p:nvSpPr>
        <p:spPr>
          <a:xfrm>
            <a:off x="5299075" y="2840038"/>
            <a:ext cx="5156200" cy="671512"/>
          </a:xfrm>
          <a:prstGeom prst="roundRect">
            <a:avLst/>
          </a:prstGeom>
          <a:solidFill>
            <a:srgbClr val="1273A3"/>
          </a:solidFill>
          <a:ln w="25400" cap="flat" cmpd="sng" algn="ctr">
            <a:noFill/>
            <a:prstDash val="solid"/>
          </a:ln>
          <a:effectLst/>
        </p:spPr>
        <p:txBody>
          <a:bodyPr anchor="ctr"/>
          <a:lstStyle/>
          <a:p>
            <a:pPr>
              <a:spcBef>
                <a:spcPts val="0"/>
              </a:spcBef>
              <a:spcAft>
                <a:spcPts val="0"/>
              </a:spcAft>
              <a:defRPr/>
            </a:pPr>
            <a:r>
              <a:rPr lang="en-US" altLang="zh-CN" sz="3200" b="1" baseline="-25000" noProof="1">
                <a:solidFill>
                  <a:schemeClr val="bg1"/>
                </a:solidFill>
                <a:effectLst>
                  <a:outerShdw blurRad="38100" dist="19050" dir="2700000" algn="tl" rotWithShape="0">
                    <a:srgbClr val="000000">
                      <a:alpha val="40000"/>
                    </a:srgbClr>
                  </a:outerShdw>
                </a:effectLst>
                <a:latin typeface="微软雅黑" panose="020B0503020204020204" pitchFamily="34" charset="-122"/>
                <a:ea typeface="微软雅黑" panose="020B0503020204020204" pitchFamily="34" charset="-122"/>
              </a:rPr>
              <a:t> “</a:t>
            </a:r>
            <a:r>
              <a:rPr lang="zh-CN" altLang="en-US" sz="3200" b="1" baseline="-25000" noProof="1">
                <a:solidFill>
                  <a:schemeClr val="bg1"/>
                </a:solidFill>
                <a:effectLst>
                  <a:outerShdw blurRad="38100" dist="19050" dir="2700000" algn="tl" rotWithShape="0">
                    <a:srgbClr val="000000">
                      <a:alpha val="40000"/>
                    </a:srgbClr>
                  </a:outerShdw>
                </a:effectLst>
                <a:latin typeface="微软雅黑" panose="020B0503020204020204" pitchFamily="34" charset="-122"/>
                <a:ea typeface="微软雅黑" panose="020B0503020204020204" pitchFamily="34" charset="-122"/>
              </a:rPr>
              <a:t>一核</a:t>
            </a:r>
            <a:r>
              <a:rPr lang="en-US" altLang="zh-CN" sz="3200" b="1" baseline="-25000" noProof="1">
                <a:solidFill>
                  <a:schemeClr val="bg1"/>
                </a:solidFill>
                <a:effectLst>
                  <a:outerShdw blurRad="38100" dist="19050" dir="2700000" algn="tl" rotWithShape="0">
                    <a:srgbClr val="000000">
                      <a:alpha val="40000"/>
                    </a:srgbClr>
                  </a:outerShdw>
                </a:effectLst>
                <a:latin typeface="微软雅黑" panose="020B0503020204020204" pitchFamily="34" charset="-122"/>
                <a:ea typeface="微软雅黑" panose="020B0503020204020204" pitchFamily="34" charset="-122"/>
              </a:rPr>
              <a:t>”</a:t>
            </a:r>
            <a:r>
              <a:rPr lang="zh-CN" altLang="en-US" sz="3200" b="1" baseline="-25000" noProof="1">
                <a:solidFill>
                  <a:schemeClr val="bg1"/>
                </a:solidFill>
                <a:effectLst>
                  <a:outerShdw blurRad="38100" dist="19050" dir="2700000" algn="tl" rotWithShape="0">
                    <a:srgbClr val="000000">
                      <a:alpha val="40000"/>
                    </a:srgbClr>
                  </a:outerShdw>
                </a:effectLst>
                <a:latin typeface="微软雅黑" panose="020B0503020204020204" pitchFamily="34" charset="-122"/>
                <a:ea typeface="微软雅黑" panose="020B0503020204020204" pitchFamily="34" charset="-122"/>
              </a:rPr>
              <a:t>（核心立场）：</a:t>
            </a:r>
            <a:r>
              <a:rPr lang="en-US" altLang="zh-CN" sz="3200" b="1" baseline="-25000" noProof="1">
                <a:solidFill>
                  <a:schemeClr val="bg1"/>
                </a:solidFill>
                <a:effectLst>
                  <a:outerShdw blurRad="38100" dist="19050" dir="2700000" algn="tl" rotWithShape="0">
                    <a:srgbClr val="000000">
                      <a:alpha val="40000"/>
                    </a:srgbClr>
                  </a:outerShdw>
                </a:effectLst>
                <a:latin typeface="微软雅黑" panose="020B0503020204020204" pitchFamily="34" charset="-122"/>
                <a:ea typeface="微软雅黑" panose="020B0503020204020204" pitchFamily="34" charset="-122"/>
              </a:rPr>
              <a:t>“</a:t>
            </a:r>
            <a:r>
              <a:rPr lang="zh-CN" altLang="en-US" sz="3200" b="1" baseline="-25000" noProof="1">
                <a:solidFill>
                  <a:schemeClr val="bg1"/>
                </a:solidFill>
                <a:effectLst>
                  <a:outerShdw blurRad="38100" dist="19050" dir="2700000" algn="tl" rotWithShape="0">
                    <a:srgbClr val="000000">
                      <a:alpha val="40000"/>
                    </a:srgbClr>
                  </a:outerShdw>
                </a:effectLst>
                <a:latin typeface="微软雅黑" panose="020B0503020204020204" pitchFamily="34" charset="-122"/>
                <a:ea typeface="微软雅黑" panose="020B0503020204020204" pitchFamily="34" charset="-122"/>
              </a:rPr>
              <a:t>为什么考</a:t>
            </a:r>
            <a:r>
              <a:rPr lang="en-US" altLang="zh-CN" sz="3200" b="1" baseline="-25000" noProof="1">
                <a:solidFill>
                  <a:schemeClr val="bg1"/>
                </a:solidFill>
                <a:effectLst>
                  <a:outerShdw blurRad="38100" dist="19050" dir="2700000" algn="tl" rotWithShape="0">
                    <a:srgbClr val="000000">
                      <a:alpha val="40000"/>
                    </a:srgbClr>
                  </a:outerShdw>
                </a:effectLst>
                <a:latin typeface="微软雅黑" panose="020B0503020204020204" pitchFamily="34" charset="-122"/>
                <a:ea typeface="微软雅黑" panose="020B0503020204020204" pitchFamily="34" charset="-122"/>
              </a:rPr>
              <a:t>”</a:t>
            </a:r>
          </a:p>
        </p:txBody>
      </p:sp>
      <p:sp>
        <p:nvSpPr>
          <p:cNvPr id="7" name="右箭头 6"/>
          <p:cNvSpPr/>
          <p:nvPr/>
        </p:nvSpPr>
        <p:spPr>
          <a:xfrm>
            <a:off x="4810125" y="4033838"/>
            <a:ext cx="744538" cy="490537"/>
          </a:xfrm>
          <a:prstGeom prst="rightArrow">
            <a:avLst/>
          </a:prstGeom>
          <a:solidFill>
            <a:srgbClr val="127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6400" noProof="1">
              <a:solidFill>
                <a:schemeClr val="bg1"/>
              </a:solidFill>
              <a:ea typeface="微软雅黑" panose="020B0503020204020204" pitchFamily="34" charset="-122"/>
            </a:endParaRPr>
          </a:p>
        </p:txBody>
      </p:sp>
      <p:sp>
        <p:nvSpPr>
          <p:cNvPr id="10" name="圆角矩形 9"/>
          <p:cNvSpPr/>
          <p:nvPr/>
        </p:nvSpPr>
        <p:spPr>
          <a:xfrm>
            <a:off x="5638800" y="3973513"/>
            <a:ext cx="4816475" cy="668337"/>
          </a:xfrm>
          <a:prstGeom prst="roundRect">
            <a:avLst/>
          </a:prstGeom>
          <a:solidFill>
            <a:srgbClr val="1273A3"/>
          </a:solidFill>
          <a:ln w="25400" cap="flat" cmpd="sng" algn="ctr">
            <a:noFill/>
            <a:prstDash val="solid"/>
          </a:ln>
          <a:effectLst/>
        </p:spPr>
        <p:txBody>
          <a:bodyPr anchor="ctr"/>
          <a:lstStyle/>
          <a:p>
            <a:pPr>
              <a:spcBef>
                <a:spcPts val="0"/>
              </a:spcBef>
              <a:spcAft>
                <a:spcPts val="0"/>
              </a:spcAft>
              <a:defRPr/>
            </a:pPr>
            <a:r>
              <a:rPr lang="zh-CN" altLang="en-US" sz="3200" b="1" baseline="-25000" noProof="1">
                <a:solidFill>
                  <a:schemeClr val="bg1"/>
                </a:solidFill>
                <a:effectLst>
                  <a:outerShdw blurRad="38100" dist="19050" dir="2700000" algn="tl" rotWithShape="0">
                    <a:srgbClr val="000000">
                      <a:alpha val="40000"/>
                    </a:srgbClr>
                  </a:outerShdw>
                </a:effectLst>
                <a:latin typeface="微软雅黑" panose="020B0503020204020204" pitchFamily="34" charset="-122"/>
                <a:ea typeface="微软雅黑" panose="020B0503020204020204" pitchFamily="34" charset="-122"/>
                <a:sym typeface="宋体" panose="02010600030101010101" pitchFamily="2" charset="-122"/>
              </a:rPr>
              <a:t>“四层”（考查目标）：“考什么”</a:t>
            </a:r>
          </a:p>
        </p:txBody>
      </p:sp>
      <p:sp>
        <p:nvSpPr>
          <p:cNvPr id="11" name="右箭头 10"/>
          <p:cNvSpPr/>
          <p:nvPr/>
        </p:nvSpPr>
        <p:spPr>
          <a:xfrm rot="2400000">
            <a:off x="4459288" y="4829175"/>
            <a:ext cx="793750" cy="512763"/>
          </a:xfrm>
          <a:prstGeom prst="rightArrow">
            <a:avLst/>
          </a:prstGeom>
          <a:solidFill>
            <a:srgbClr val="127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6400" noProof="1">
              <a:solidFill>
                <a:schemeClr val="bg1"/>
              </a:solidFill>
              <a:ea typeface="微软雅黑" panose="020B0503020204020204" pitchFamily="34" charset="-122"/>
            </a:endParaRPr>
          </a:p>
        </p:txBody>
      </p:sp>
      <p:sp>
        <p:nvSpPr>
          <p:cNvPr id="12" name="圆角矩形 11"/>
          <p:cNvSpPr/>
          <p:nvPr/>
        </p:nvSpPr>
        <p:spPr>
          <a:xfrm>
            <a:off x="5299075" y="5102225"/>
            <a:ext cx="5156200" cy="633413"/>
          </a:xfrm>
          <a:prstGeom prst="roundRect">
            <a:avLst/>
          </a:prstGeom>
          <a:solidFill>
            <a:srgbClr val="1273A3"/>
          </a:solidFill>
          <a:ln w="25400" cap="flat" cmpd="sng" algn="ctr">
            <a:noFill/>
            <a:prstDash val="solid"/>
          </a:ln>
          <a:effectLst/>
        </p:spPr>
        <p:txBody>
          <a:bodyPr anchor="ctr"/>
          <a:lstStyle/>
          <a:p>
            <a:pPr>
              <a:spcBef>
                <a:spcPts val="0"/>
              </a:spcBef>
              <a:spcAft>
                <a:spcPts val="0"/>
              </a:spcAft>
              <a:defRPr/>
            </a:pPr>
            <a:r>
              <a:rPr lang="en-US" altLang="zh-CN" sz="3200" b="1" baseline="-25000" noProof="1">
                <a:solidFill>
                  <a:schemeClr val="bg1"/>
                </a:solidFill>
                <a:effectLst>
                  <a:outerShdw blurRad="38100" dist="19050" dir="2700000" algn="tl" rotWithShape="0">
                    <a:srgbClr val="000000">
                      <a:alpha val="40000"/>
                    </a:srgbClr>
                  </a:outerShdw>
                </a:effectLst>
                <a:latin typeface="微软雅黑" panose="020B0503020204020204" pitchFamily="34" charset="-122"/>
                <a:ea typeface="微软雅黑" panose="020B0503020204020204" pitchFamily="34" charset="-122"/>
                <a:sym typeface="宋体" panose="02010600030101010101" pitchFamily="2" charset="-122"/>
              </a:rPr>
              <a:t>  </a:t>
            </a:r>
            <a:r>
              <a:rPr lang="zh-CN" altLang="en-US" sz="3200" b="1" baseline="-25000" noProof="1">
                <a:solidFill>
                  <a:schemeClr val="bg1"/>
                </a:solidFill>
                <a:effectLst>
                  <a:outerShdw blurRad="38100" dist="19050" dir="2700000" algn="tl" rotWithShape="0">
                    <a:srgbClr val="000000">
                      <a:alpha val="40000"/>
                    </a:srgbClr>
                  </a:outerShdw>
                </a:effectLst>
                <a:latin typeface="微软雅黑" panose="020B0503020204020204" pitchFamily="34" charset="-122"/>
                <a:ea typeface="微软雅黑" panose="020B0503020204020204" pitchFamily="34" charset="-122"/>
                <a:sym typeface="宋体" panose="02010600030101010101" pitchFamily="2" charset="-122"/>
              </a:rPr>
              <a:t>“四翼”（考查要求）：“怎么考”</a:t>
            </a:r>
          </a:p>
        </p:txBody>
      </p:sp>
      <p:sp>
        <p:nvSpPr>
          <p:cNvPr id="67594" name="文本框 1"/>
          <p:cNvSpPr txBox="1">
            <a:spLocks noChangeArrowheads="1"/>
          </p:cNvSpPr>
          <p:nvPr/>
        </p:nvSpPr>
        <p:spPr bwMode="auto">
          <a:xfrm>
            <a:off x="1768475" y="3763963"/>
            <a:ext cx="2601913" cy="542925"/>
          </a:xfrm>
          <a:prstGeom prst="rect">
            <a:avLst/>
          </a:prstGeom>
          <a:noFill/>
          <a:ln w="9525">
            <a:noFill/>
            <a:miter lim="800000"/>
            <a:headEnd/>
            <a:tailEnd/>
          </a:ln>
        </p:spPr>
        <p:txBody>
          <a:bodyPr>
            <a:spAutoFit/>
          </a:bodyPr>
          <a:lstStyle/>
          <a:p>
            <a:r>
              <a:rPr lang="zh-CN" altLang="en-US" sz="4400" b="1" baseline="-25000" noProof="1">
                <a:solidFill>
                  <a:schemeClr val="bg1"/>
                </a:solidFill>
                <a:latin typeface="微软雅黑"/>
                <a:ea typeface="微软雅黑"/>
                <a:cs typeface="微软雅黑"/>
              </a:rPr>
              <a:t>一核四层四翼</a:t>
            </a:r>
          </a:p>
        </p:txBody>
      </p:sp>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8"/>
          <p:cNvGrpSpPr/>
          <p:nvPr/>
        </p:nvGrpSpPr>
        <p:grpSpPr>
          <a:xfrm>
            <a:off x="656186" y="1989152"/>
            <a:ext cx="8496641" cy="3556531"/>
            <a:chOff x="-891" y="876"/>
            <a:chExt cx="14132" cy="5966"/>
          </a:xfrm>
          <a:solidFill>
            <a:srgbClr val="1273A3"/>
          </a:solidFill>
        </p:grpSpPr>
        <p:sp>
          <p:nvSpPr>
            <p:cNvPr id="3" name="圆角矩形 2"/>
            <p:cNvSpPr/>
            <p:nvPr/>
          </p:nvSpPr>
          <p:spPr>
            <a:xfrm>
              <a:off x="-891" y="3272"/>
              <a:ext cx="4664" cy="1635"/>
            </a:xfrm>
            <a:prstGeom prst="roundRect">
              <a:avLst/>
            </a:prstGeom>
            <a:grpFill/>
            <a:ln>
              <a:noFill/>
            </a:ln>
          </p:spPr>
          <p:style>
            <a:lnRef idx="2">
              <a:schemeClr val="accent6"/>
            </a:lnRef>
            <a:fillRef idx="1">
              <a:schemeClr val="lt1"/>
            </a:fillRef>
            <a:effectRef idx="0">
              <a:schemeClr val="accent6"/>
            </a:effectRef>
            <a:fontRef idx="minor">
              <a:schemeClr val="dk1"/>
            </a:fontRef>
          </p:style>
          <p:txBody>
            <a:bodyPr anchor="ctr"/>
            <a:lstStyle/>
            <a:p>
              <a:pPr algn="ctr">
                <a:spcBef>
                  <a:spcPts val="0"/>
                </a:spcBef>
                <a:spcAft>
                  <a:spcPts val="0"/>
                </a:spcAft>
                <a:defRPr/>
              </a:pPr>
              <a:r>
                <a:rPr lang="en-US" altLang="zh-CN" sz="2665" b="1" noProof="1">
                  <a:solidFill>
                    <a:schemeClr val="bg1"/>
                  </a:solidFill>
                  <a:latin typeface="微软雅黑" panose="020B0503020204020204" pitchFamily="34" charset="-122"/>
                  <a:ea typeface="微软雅黑" panose="020B0503020204020204" pitchFamily="34" charset="-122"/>
                  <a:cs typeface="+mn-ea"/>
                </a:rPr>
                <a:t>“</a:t>
              </a:r>
              <a:r>
                <a:rPr lang="zh-CN" altLang="en-US" sz="2665" b="1" noProof="1">
                  <a:solidFill>
                    <a:schemeClr val="bg1"/>
                  </a:solidFill>
                  <a:latin typeface="微软雅黑" panose="020B0503020204020204" pitchFamily="34" charset="-122"/>
                  <a:ea typeface="微软雅黑" panose="020B0503020204020204" pitchFamily="34" charset="-122"/>
                  <a:cs typeface="+mn-ea"/>
                </a:rPr>
                <a:t>核心立场</a:t>
              </a:r>
              <a:r>
                <a:rPr lang="en-US" altLang="zh-CN" sz="2665" b="1" noProof="1">
                  <a:solidFill>
                    <a:schemeClr val="bg1"/>
                  </a:solidFill>
                  <a:latin typeface="微软雅黑" panose="020B0503020204020204" pitchFamily="34" charset="-122"/>
                  <a:ea typeface="微软雅黑" panose="020B0503020204020204" pitchFamily="34" charset="-122"/>
                  <a:cs typeface="+mn-ea"/>
                </a:rPr>
                <a:t>”</a:t>
              </a:r>
            </a:p>
            <a:p>
              <a:pPr algn="ctr">
                <a:spcBef>
                  <a:spcPts val="0"/>
                </a:spcBef>
                <a:spcAft>
                  <a:spcPts val="0"/>
                </a:spcAft>
                <a:defRPr/>
              </a:pPr>
              <a:r>
                <a:rPr lang="zh-CN" altLang="en-US" sz="2665" b="1" noProof="1">
                  <a:solidFill>
                    <a:schemeClr val="bg1"/>
                  </a:solidFill>
                  <a:latin typeface="微软雅黑" panose="020B0503020204020204" pitchFamily="34" charset="-122"/>
                  <a:ea typeface="微软雅黑" panose="020B0503020204020204" pitchFamily="34" charset="-122"/>
                  <a:cs typeface="+mn-ea"/>
                </a:rPr>
                <a:t>（为什么考）</a:t>
              </a:r>
              <a:endParaRPr lang="zh-CN" altLang="en-US" sz="2665" b="1" noProof="1">
                <a:solidFill>
                  <a:schemeClr val="bg1"/>
                </a:solidFill>
                <a:latin typeface="微软雅黑" panose="020B0503020204020204" pitchFamily="34" charset="-122"/>
                <a:ea typeface="微软雅黑" panose="020B0503020204020204" pitchFamily="34" charset="-122"/>
                <a:cs typeface="+mn-ea"/>
              </a:endParaRPr>
            </a:p>
          </p:txBody>
        </p:sp>
        <p:sp>
          <p:nvSpPr>
            <p:cNvPr id="4" name="流程图: 可选过程 3"/>
            <p:cNvSpPr/>
            <p:nvPr/>
          </p:nvSpPr>
          <p:spPr>
            <a:xfrm>
              <a:off x="5814" y="876"/>
              <a:ext cx="7426" cy="1838"/>
            </a:xfrm>
            <a:prstGeom prst="flowChartAlternateProcess">
              <a:avLst/>
            </a:prstGeom>
            <a:grpFill/>
            <a:ln>
              <a:noFill/>
            </a:ln>
          </p:spPr>
          <p:style>
            <a:lnRef idx="2">
              <a:schemeClr val="accent6"/>
            </a:lnRef>
            <a:fillRef idx="1">
              <a:schemeClr val="lt1"/>
            </a:fillRef>
            <a:effectRef idx="0">
              <a:schemeClr val="accent6"/>
            </a:effectRef>
            <a:fontRef idx="minor">
              <a:schemeClr val="dk1"/>
            </a:fontRef>
          </p:style>
          <p:txBody>
            <a:bodyPr anchor="ctr"/>
            <a:lstStyle/>
            <a:p>
              <a:pPr algn="ctr">
                <a:spcBef>
                  <a:spcPts val="0"/>
                </a:spcBef>
                <a:spcAft>
                  <a:spcPts val="0"/>
                </a:spcAft>
                <a:defRPr/>
              </a:pPr>
              <a:r>
                <a:rPr lang="zh-CN" altLang="en-US" sz="2665" b="1" noProof="1">
                  <a:solidFill>
                    <a:schemeClr val="bg1"/>
                  </a:solidFill>
                  <a:ea typeface="微软雅黑" panose="020B0503020204020204" pitchFamily="34" charset="-122"/>
                </a:rPr>
                <a:t>立德树人</a:t>
              </a:r>
            </a:p>
            <a:p>
              <a:pPr algn="ctr">
                <a:spcBef>
                  <a:spcPts val="0"/>
                </a:spcBef>
                <a:spcAft>
                  <a:spcPts val="0"/>
                </a:spcAft>
                <a:defRPr/>
              </a:pPr>
              <a:r>
                <a:rPr lang="zh-CN" altLang="en-US" sz="1600" b="1" noProof="1">
                  <a:solidFill>
                    <a:schemeClr val="bg1"/>
                  </a:solidFill>
                  <a:latin typeface="微软雅黑" panose="020B0503020204020204" pitchFamily="34" charset="-122"/>
                  <a:ea typeface="微软雅黑" panose="020B0503020204020204" pitchFamily="34" charset="-122"/>
                </a:rPr>
                <a:t>社会主义核心价值观、依法治国</a:t>
              </a:r>
              <a:r>
                <a:rPr lang="zh-CN" altLang="en-US" sz="1600" b="1" noProof="1">
                  <a:solidFill>
                    <a:schemeClr val="bg1"/>
                  </a:solidFill>
                  <a:latin typeface="微软雅黑" panose="020B0503020204020204" pitchFamily="34" charset="-122"/>
                  <a:ea typeface="微软雅黑" panose="020B0503020204020204" pitchFamily="34" charset="-122"/>
                </a:rPr>
                <a:t>理念</a:t>
              </a:r>
              <a:endParaRPr lang="en-US" altLang="zh-CN" sz="1600" b="1" noProof="1">
                <a:solidFill>
                  <a:schemeClr val="bg1"/>
                </a:solidFill>
                <a:latin typeface="微软雅黑" panose="020B0503020204020204" pitchFamily="34" charset="-122"/>
                <a:ea typeface="微软雅黑" panose="020B0503020204020204" pitchFamily="34" charset="-122"/>
              </a:endParaRPr>
            </a:p>
            <a:p>
              <a:pPr algn="ctr">
                <a:spcBef>
                  <a:spcPts val="0"/>
                </a:spcBef>
                <a:spcAft>
                  <a:spcPts val="0"/>
                </a:spcAft>
                <a:defRPr/>
              </a:pPr>
              <a:r>
                <a:rPr lang="zh-CN" altLang="en-US" sz="1600" b="1" noProof="1">
                  <a:solidFill>
                    <a:schemeClr val="bg1"/>
                  </a:solidFill>
                  <a:latin typeface="微软雅黑" panose="020B0503020204020204" pitchFamily="34" charset="-122"/>
                  <a:ea typeface="微软雅黑" panose="020B0503020204020204" pitchFamily="34" charset="-122"/>
                </a:rPr>
                <a:t>中华</a:t>
              </a:r>
              <a:r>
                <a:rPr lang="zh-CN" altLang="en-US" sz="1600" b="1" noProof="1">
                  <a:solidFill>
                    <a:schemeClr val="bg1"/>
                  </a:solidFill>
                  <a:latin typeface="微软雅黑" panose="020B0503020204020204" pitchFamily="34" charset="-122"/>
                  <a:ea typeface="微软雅黑" panose="020B0503020204020204" pitchFamily="34" charset="-122"/>
                </a:rPr>
                <a:t>优秀传统文化、创新能力</a:t>
              </a:r>
              <a:r>
                <a:rPr lang="zh-CN" altLang="en-US" b="1" noProof="1">
                  <a:solidFill>
                    <a:schemeClr val="bg1"/>
                  </a:solidFill>
                  <a:ea typeface="微软雅黑" panose="020B0503020204020204" pitchFamily="34" charset="-122"/>
                </a:rPr>
                <a:t> </a:t>
              </a:r>
            </a:p>
          </p:txBody>
        </p:sp>
        <p:sp>
          <p:nvSpPr>
            <p:cNvPr id="5" name="流程图: 可选过程 4"/>
            <p:cNvSpPr/>
            <p:nvPr/>
          </p:nvSpPr>
          <p:spPr>
            <a:xfrm>
              <a:off x="5814" y="3402"/>
              <a:ext cx="7426" cy="1376"/>
            </a:xfrm>
            <a:prstGeom prst="flowChartAlternateProcess">
              <a:avLst/>
            </a:prstGeom>
            <a:grpFill/>
            <a:ln>
              <a:noFill/>
            </a:ln>
          </p:spPr>
          <p:style>
            <a:lnRef idx="2">
              <a:schemeClr val="accent6"/>
            </a:lnRef>
            <a:fillRef idx="1">
              <a:schemeClr val="lt1"/>
            </a:fillRef>
            <a:effectRef idx="0">
              <a:schemeClr val="accent6"/>
            </a:effectRef>
            <a:fontRef idx="minor">
              <a:schemeClr val="dk1"/>
            </a:fontRef>
          </p:style>
          <p:txBody>
            <a:bodyPr anchor="ctr"/>
            <a:lstStyle/>
            <a:p>
              <a:pPr algn="ctr">
                <a:spcBef>
                  <a:spcPts val="0"/>
                </a:spcBef>
                <a:spcAft>
                  <a:spcPts val="0"/>
                </a:spcAft>
                <a:defRPr/>
              </a:pPr>
              <a:r>
                <a:rPr lang="zh-CN" altLang="en-US" sz="2665" b="1" noProof="1">
                  <a:solidFill>
                    <a:schemeClr val="bg1"/>
                  </a:solidFill>
                  <a:ea typeface="微软雅黑" panose="020B0503020204020204" pitchFamily="34" charset="-122"/>
                </a:rPr>
                <a:t>服务选拔 </a:t>
              </a:r>
            </a:p>
          </p:txBody>
        </p:sp>
        <p:sp>
          <p:nvSpPr>
            <p:cNvPr id="6" name="流程图: 可选过程 5"/>
            <p:cNvSpPr/>
            <p:nvPr/>
          </p:nvSpPr>
          <p:spPr>
            <a:xfrm>
              <a:off x="5814" y="5466"/>
              <a:ext cx="7427" cy="1376"/>
            </a:xfrm>
            <a:prstGeom prst="flowChartAlternateProcess">
              <a:avLst/>
            </a:prstGeom>
            <a:grpFill/>
            <a:ln>
              <a:noFill/>
            </a:ln>
          </p:spPr>
          <p:style>
            <a:lnRef idx="2">
              <a:schemeClr val="accent6"/>
            </a:lnRef>
            <a:fillRef idx="1">
              <a:schemeClr val="lt1"/>
            </a:fillRef>
            <a:effectRef idx="0">
              <a:schemeClr val="accent6"/>
            </a:effectRef>
            <a:fontRef idx="minor">
              <a:schemeClr val="dk1"/>
            </a:fontRef>
          </p:style>
          <p:txBody>
            <a:bodyPr anchor="ctr"/>
            <a:lstStyle/>
            <a:p>
              <a:pPr algn="ctr">
                <a:spcBef>
                  <a:spcPts val="0"/>
                </a:spcBef>
                <a:spcAft>
                  <a:spcPts val="0"/>
                </a:spcAft>
                <a:defRPr/>
              </a:pPr>
              <a:r>
                <a:rPr lang="zh-CN" altLang="en-US" sz="2665" b="1" noProof="1">
                  <a:solidFill>
                    <a:schemeClr val="bg1"/>
                  </a:solidFill>
                  <a:ea typeface="微软雅黑" panose="020B0503020204020204" pitchFamily="34" charset="-122"/>
                </a:rPr>
                <a:t>导向教学</a:t>
              </a:r>
              <a:r>
                <a:rPr lang="zh-CN" altLang="en-US" sz="3600" b="1" noProof="1">
                  <a:solidFill>
                    <a:schemeClr val="bg1"/>
                  </a:solidFill>
                  <a:ea typeface="微软雅黑" panose="020B0503020204020204" pitchFamily="34" charset="-122"/>
                </a:rPr>
                <a:t> </a:t>
              </a:r>
            </a:p>
          </p:txBody>
        </p:sp>
      </p:grpSp>
      <p:sp>
        <p:nvSpPr>
          <p:cNvPr id="8" name="圆角矩形 7"/>
          <p:cNvSpPr/>
          <p:nvPr/>
        </p:nvSpPr>
        <p:spPr>
          <a:xfrm>
            <a:off x="942975" y="171450"/>
            <a:ext cx="7167563" cy="704850"/>
          </a:xfrm>
          <a:prstGeom prst="roundRect">
            <a:avLst/>
          </a:prstGeom>
          <a:noFill/>
          <a:ln>
            <a:noFill/>
          </a:ln>
          <a:extLst>
            <a:ext uri="{909E8E84-426E-40DD-AFC4-6F175D3DCCD1}"/>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ts val="0"/>
              </a:spcBef>
              <a:spcAft>
                <a:spcPts val="0"/>
              </a:spcAft>
              <a:defRPr/>
            </a:pPr>
            <a:r>
              <a:rPr lang="en-US" altLang="zh-CN" sz="4265" b="1" baseline="-25000" noProof="1">
                <a:solidFill>
                  <a:srgbClr val="1273A3"/>
                </a:solidFill>
                <a:latin typeface="微软雅黑" panose="020B0503020204020204" pitchFamily="34" charset="-122"/>
                <a:ea typeface="微软雅黑" panose="020B0503020204020204" pitchFamily="34" charset="-122"/>
                <a:cs typeface="+mn-ea"/>
              </a:rPr>
              <a:t>“</a:t>
            </a:r>
            <a:r>
              <a:rPr lang="zh-CN" altLang="en-US" sz="4265" b="1" baseline="-25000" noProof="1">
                <a:solidFill>
                  <a:srgbClr val="1273A3"/>
                </a:solidFill>
                <a:latin typeface="微软雅黑" panose="020B0503020204020204" pitchFamily="34" charset="-122"/>
                <a:ea typeface="微软雅黑" panose="020B0503020204020204" pitchFamily="34" charset="-122"/>
                <a:cs typeface="+mn-ea"/>
              </a:rPr>
              <a:t>一核</a:t>
            </a:r>
            <a:r>
              <a:rPr lang="en-US" altLang="zh-CN" sz="4265" b="1" baseline="-25000" noProof="1">
                <a:solidFill>
                  <a:srgbClr val="1273A3"/>
                </a:solidFill>
                <a:latin typeface="微软雅黑" panose="020B0503020204020204" pitchFamily="34" charset="-122"/>
                <a:ea typeface="微软雅黑" panose="020B0503020204020204" pitchFamily="34" charset="-122"/>
                <a:cs typeface="+mn-ea"/>
              </a:rPr>
              <a:t>”</a:t>
            </a:r>
            <a:r>
              <a:rPr lang="zh-CN" altLang="en-US" sz="4265" b="1" baseline="-25000" noProof="1">
                <a:solidFill>
                  <a:srgbClr val="1273A3"/>
                </a:solidFill>
                <a:latin typeface="微软雅黑" panose="020B0503020204020204" pitchFamily="34" charset="-122"/>
                <a:ea typeface="微软雅黑" panose="020B0503020204020204" pitchFamily="34" charset="-122"/>
                <a:cs typeface="+mn-ea"/>
              </a:rPr>
              <a:t>（核心立场）：</a:t>
            </a:r>
            <a:r>
              <a:rPr lang="en-US" altLang="zh-CN" sz="4265" b="1" baseline="-25000" noProof="1">
                <a:solidFill>
                  <a:srgbClr val="1273A3"/>
                </a:solidFill>
                <a:latin typeface="微软雅黑" panose="020B0503020204020204" pitchFamily="34" charset="-122"/>
                <a:ea typeface="微软雅黑" panose="020B0503020204020204" pitchFamily="34" charset="-122"/>
                <a:cs typeface="+mn-ea"/>
              </a:rPr>
              <a:t>“</a:t>
            </a:r>
            <a:r>
              <a:rPr lang="zh-CN" altLang="en-US" sz="4265" b="1" baseline="-25000" noProof="1">
                <a:solidFill>
                  <a:srgbClr val="1273A3"/>
                </a:solidFill>
                <a:latin typeface="微软雅黑" panose="020B0503020204020204" pitchFamily="34" charset="-122"/>
                <a:ea typeface="微软雅黑" panose="020B0503020204020204" pitchFamily="34" charset="-122"/>
                <a:cs typeface="+mn-ea"/>
              </a:rPr>
              <a:t>为什么考</a:t>
            </a:r>
            <a:r>
              <a:rPr lang="en-US" altLang="zh-CN" sz="4265" b="1" baseline="-25000" noProof="1">
                <a:solidFill>
                  <a:srgbClr val="1273A3"/>
                </a:solidFill>
                <a:latin typeface="微软雅黑" panose="020B0503020204020204" pitchFamily="34" charset="-122"/>
                <a:ea typeface="微软雅黑" panose="020B0503020204020204" pitchFamily="34" charset="-122"/>
                <a:cs typeface="+mn-ea"/>
              </a:rPr>
              <a:t>”</a:t>
            </a:r>
          </a:p>
        </p:txBody>
      </p:sp>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3" name="内容占位符 1"/>
          <p:cNvSpPr>
            <a:spLocks noGrp="1"/>
          </p:cNvSpPr>
          <p:nvPr>
            <p:ph sz="quarter" idx="13"/>
          </p:nvPr>
        </p:nvSpPr>
        <p:spPr>
          <a:xfrm>
            <a:off x="1116013" y="439738"/>
            <a:ext cx="6383337" cy="581025"/>
          </a:xfrm>
        </p:spPr>
        <p:txBody>
          <a:bodyPr/>
          <a:lstStyle/>
          <a:p>
            <a:r>
              <a:rPr lang="zh-CN" altLang="en-US" smtClean="0">
                <a:latin typeface="微软雅黑"/>
                <a:ea typeface="微软雅黑"/>
              </a:rPr>
              <a:t>“四层”（考查目标）：“考什么”</a:t>
            </a:r>
          </a:p>
          <a:p>
            <a:endParaRPr lang="zh-CN" altLang="en-US" smtClean="0">
              <a:latin typeface="微软雅黑"/>
              <a:ea typeface="微软雅黑"/>
            </a:endParaRPr>
          </a:p>
        </p:txBody>
      </p:sp>
      <p:sp>
        <p:nvSpPr>
          <p:cNvPr id="4" name="圆角矩形 3"/>
          <p:cNvSpPr/>
          <p:nvPr/>
        </p:nvSpPr>
        <p:spPr>
          <a:xfrm>
            <a:off x="1112838" y="3259138"/>
            <a:ext cx="3194050" cy="989012"/>
          </a:xfrm>
          <a:prstGeom prst="roundRect">
            <a:avLst/>
          </a:prstGeom>
          <a:solidFill>
            <a:srgbClr val="1273A3"/>
          </a:solidFill>
          <a:ln w="25400" cap="flat" cmpd="sng" algn="ctr">
            <a:noFill/>
            <a:prstDash val="solid"/>
          </a:ln>
          <a:effectLst/>
        </p:spPr>
        <p:txBody>
          <a:bodyPr anchor="ctr"/>
          <a:lstStyle/>
          <a:p>
            <a:pPr algn="ctr">
              <a:spcBef>
                <a:spcPts val="0"/>
              </a:spcBef>
              <a:spcAft>
                <a:spcPts val="0"/>
              </a:spcAft>
              <a:defRPr/>
            </a:pPr>
            <a:r>
              <a:rPr lang="en-US" altLang="zh-CN" sz="2665" b="1" noProof="1">
                <a:solidFill>
                  <a:schemeClr val="bg1"/>
                </a:solidFill>
                <a:latin typeface="微软雅黑" panose="020B0503020204020204" pitchFamily="34" charset="-122"/>
                <a:ea typeface="微软雅黑" panose="020B0503020204020204" pitchFamily="34" charset="-122"/>
                <a:cs typeface="+mn-ea"/>
              </a:rPr>
              <a:t>“</a:t>
            </a:r>
            <a:r>
              <a:rPr lang="zh-CN" altLang="en-US" sz="2665" b="1" noProof="1">
                <a:solidFill>
                  <a:schemeClr val="bg1"/>
                </a:solidFill>
                <a:latin typeface="微软雅黑" panose="020B0503020204020204" pitchFamily="34" charset="-122"/>
                <a:ea typeface="微软雅黑" panose="020B0503020204020204" pitchFamily="34" charset="-122"/>
                <a:cs typeface="+mn-ea"/>
              </a:rPr>
              <a:t>四层</a:t>
            </a:r>
            <a:r>
              <a:rPr lang="en-US" altLang="zh-CN" sz="2665" b="1" noProof="1">
                <a:solidFill>
                  <a:schemeClr val="bg1"/>
                </a:solidFill>
                <a:latin typeface="微软雅黑" panose="020B0503020204020204" pitchFamily="34" charset="-122"/>
                <a:ea typeface="微软雅黑" panose="020B0503020204020204" pitchFamily="34" charset="-122"/>
                <a:cs typeface="+mn-ea"/>
              </a:rPr>
              <a:t>”</a:t>
            </a:r>
            <a:r>
              <a:rPr lang="zh-CN" altLang="en-US" sz="2665" b="1" noProof="1">
                <a:solidFill>
                  <a:schemeClr val="bg1"/>
                </a:solidFill>
                <a:latin typeface="微软雅黑" panose="020B0503020204020204" pitchFamily="34" charset="-122"/>
                <a:ea typeface="微软雅黑" panose="020B0503020204020204" pitchFamily="34" charset="-122"/>
                <a:cs typeface="+mn-ea"/>
              </a:rPr>
              <a:t>考查目标</a:t>
            </a:r>
          </a:p>
          <a:p>
            <a:pPr algn="ctr">
              <a:spcBef>
                <a:spcPts val="0"/>
              </a:spcBef>
              <a:spcAft>
                <a:spcPts val="0"/>
              </a:spcAft>
              <a:defRPr/>
            </a:pPr>
            <a:r>
              <a:rPr lang="zh-CN" altLang="en-US" sz="2665" b="1" noProof="1">
                <a:solidFill>
                  <a:schemeClr val="bg1"/>
                </a:solidFill>
                <a:latin typeface="微软雅黑" panose="020B0503020204020204" pitchFamily="34" charset="-122"/>
                <a:ea typeface="微软雅黑" panose="020B0503020204020204" pitchFamily="34" charset="-122"/>
                <a:cs typeface="+mn-ea"/>
              </a:rPr>
              <a:t>（</a:t>
            </a:r>
            <a:r>
              <a:rPr lang="en-US" altLang="zh-CN" sz="2665" b="1" noProof="1">
                <a:solidFill>
                  <a:schemeClr val="bg1"/>
                </a:solidFill>
                <a:latin typeface="微软雅黑" panose="020B0503020204020204" pitchFamily="34" charset="-122"/>
                <a:ea typeface="微软雅黑" panose="020B0503020204020204" pitchFamily="34" charset="-122"/>
                <a:cs typeface="+mn-ea"/>
              </a:rPr>
              <a:t>“</a:t>
            </a:r>
            <a:r>
              <a:rPr lang="zh-CN" altLang="en-US" sz="2665" b="1" noProof="1">
                <a:solidFill>
                  <a:schemeClr val="bg1"/>
                </a:solidFill>
                <a:latin typeface="微软雅黑" panose="020B0503020204020204" pitchFamily="34" charset="-122"/>
                <a:ea typeface="微软雅黑" panose="020B0503020204020204" pitchFamily="34" charset="-122"/>
                <a:cs typeface="+mn-ea"/>
              </a:rPr>
              <a:t>考什么</a:t>
            </a:r>
            <a:r>
              <a:rPr lang="en-US" altLang="zh-CN" sz="2665" b="1" noProof="1">
                <a:solidFill>
                  <a:schemeClr val="bg1"/>
                </a:solidFill>
                <a:latin typeface="微软雅黑" panose="020B0503020204020204" pitchFamily="34" charset="-122"/>
                <a:ea typeface="微软雅黑" panose="020B0503020204020204" pitchFamily="34" charset="-122"/>
                <a:cs typeface="+mn-ea"/>
              </a:rPr>
              <a:t>”</a:t>
            </a:r>
            <a:r>
              <a:rPr lang="zh-CN" altLang="en-US" sz="2665" b="1" noProof="1">
                <a:solidFill>
                  <a:schemeClr val="bg1"/>
                </a:solidFill>
                <a:latin typeface="微软雅黑" panose="020B0503020204020204" pitchFamily="34" charset="-122"/>
                <a:ea typeface="微软雅黑" panose="020B0503020204020204" pitchFamily="34" charset="-122"/>
                <a:cs typeface="+mn-ea"/>
              </a:rPr>
              <a:t>）</a:t>
            </a:r>
          </a:p>
        </p:txBody>
      </p:sp>
      <p:sp>
        <p:nvSpPr>
          <p:cNvPr id="5" name="流程图: 可选过程 4"/>
          <p:cNvSpPr/>
          <p:nvPr/>
        </p:nvSpPr>
        <p:spPr>
          <a:xfrm>
            <a:off x="5549900" y="3065463"/>
            <a:ext cx="3214688" cy="427037"/>
          </a:xfrm>
          <a:prstGeom prst="flowChartAlternateProcess">
            <a:avLst/>
          </a:prstGeom>
          <a:solidFill>
            <a:srgbClr val="1273A3"/>
          </a:solidFill>
          <a:ln>
            <a:noFill/>
          </a:ln>
        </p:spPr>
        <p:style>
          <a:lnRef idx="2">
            <a:schemeClr val="accent6"/>
          </a:lnRef>
          <a:fillRef idx="1">
            <a:schemeClr val="lt1"/>
          </a:fillRef>
          <a:effectRef idx="0">
            <a:schemeClr val="accent6"/>
          </a:effectRef>
          <a:fontRef idx="minor">
            <a:schemeClr val="dk1"/>
          </a:fontRef>
        </p:style>
        <p:txBody>
          <a:bodyPr anchor="ctr"/>
          <a:lstStyle/>
          <a:p>
            <a:pPr algn="ctr">
              <a:spcBef>
                <a:spcPts val="0"/>
              </a:spcBef>
              <a:spcAft>
                <a:spcPts val="0"/>
              </a:spcAft>
              <a:defRPr/>
            </a:pPr>
            <a:r>
              <a:rPr lang="zh-CN" altLang="en-US" sz="2665" b="1" noProof="1">
                <a:solidFill>
                  <a:schemeClr val="bg1"/>
                </a:solidFill>
                <a:ea typeface="微软雅黑" panose="020B0503020204020204" pitchFamily="34" charset="-122"/>
              </a:rPr>
              <a:t>关键能力 </a:t>
            </a:r>
          </a:p>
        </p:txBody>
      </p:sp>
      <p:sp>
        <p:nvSpPr>
          <p:cNvPr id="6" name="流程图: 可选过程 5"/>
          <p:cNvSpPr/>
          <p:nvPr/>
        </p:nvSpPr>
        <p:spPr>
          <a:xfrm>
            <a:off x="5549900" y="4125913"/>
            <a:ext cx="3214688" cy="390525"/>
          </a:xfrm>
          <a:prstGeom prst="flowChartAlternateProcess">
            <a:avLst/>
          </a:prstGeom>
          <a:solidFill>
            <a:srgbClr val="1273A3"/>
          </a:solidFill>
          <a:ln>
            <a:noFill/>
          </a:ln>
        </p:spPr>
        <p:style>
          <a:lnRef idx="2">
            <a:schemeClr val="accent6"/>
          </a:lnRef>
          <a:fillRef idx="1">
            <a:schemeClr val="lt1"/>
          </a:fillRef>
          <a:effectRef idx="0">
            <a:schemeClr val="accent6"/>
          </a:effectRef>
          <a:fontRef idx="minor">
            <a:schemeClr val="dk1"/>
          </a:fontRef>
        </p:style>
        <p:txBody>
          <a:bodyPr anchor="ctr"/>
          <a:lstStyle/>
          <a:p>
            <a:pPr algn="ctr">
              <a:spcBef>
                <a:spcPts val="0"/>
              </a:spcBef>
              <a:spcAft>
                <a:spcPts val="0"/>
              </a:spcAft>
              <a:defRPr/>
            </a:pPr>
            <a:r>
              <a:rPr lang="zh-CN" altLang="en-US" sz="2665" b="1" noProof="1">
                <a:solidFill>
                  <a:schemeClr val="bg1"/>
                </a:solidFill>
                <a:ea typeface="微软雅黑" panose="020B0503020204020204" pitchFamily="34" charset="-122"/>
              </a:rPr>
              <a:t>学科素养</a:t>
            </a:r>
          </a:p>
        </p:txBody>
      </p:sp>
      <p:sp>
        <p:nvSpPr>
          <p:cNvPr id="7" name="流程图: 可选过程 6"/>
          <p:cNvSpPr/>
          <p:nvPr/>
        </p:nvSpPr>
        <p:spPr>
          <a:xfrm>
            <a:off x="5549900" y="5149850"/>
            <a:ext cx="3214688" cy="390525"/>
          </a:xfrm>
          <a:prstGeom prst="flowChartAlternateProcess">
            <a:avLst/>
          </a:prstGeom>
          <a:solidFill>
            <a:srgbClr val="1273A3"/>
          </a:solidFill>
          <a:ln>
            <a:noFill/>
          </a:ln>
        </p:spPr>
        <p:style>
          <a:lnRef idx="2">
            <a:schemeClr val="accent6"/>
          </a:lnRef>
          <a:fillRef idx="1">
            <a:schemeClr val="lt1"/>
          </a:fillRef>
          <a:effectRef idx="0">
            <a:schemeClr val="accent6"/>
          </a:effectRef>
          <a:fontRef idx="minor">
            <a:schemeClr val="dk1"/>
          </a:fontRef>
        </p:style>
        <p:txBody>
          <a:bodyPr anchor="ctr"/>
          <a:lstStyle/>
          <a:p>
            <a:pPr algn="ctr">
              <a:spcBef>
                <a:spcPts val="0"/>
              </a:spcBef>
              <a:spcAft>
                <a:spcPts val="0"/>
              </a:spcAft>
              <a:defRPr/>
            </a:pPr>
            <a:r>
              <a:rPr lang="zh-CN" altLang="en-US" sz="2665" b="1" noProof="1">
                <a:solidFill>
                  <a:schemeClr val="bg1"/>
                </a:solidFill>
                <a:ea typeface="微软雅黑" panose="020B0503020204020204" pitchFamily="34" charset="-122"/>
              </a:rPr>
              <a:t>核心价值</a:t>
            </a:r>
          </a:p>
        </p:txBody>
      </p:sp>
      <p:sp>
        <p:nvSpPr>
          <p:cNvPr id="9" name="流程图: 可选过程 8"/>
          <p:cNvSpPr/>
          <p:nvPr/>
        </p:nvSpPr>
        <p:spPr>
          <a:xfrm>
            <a:off x="5549900" y="1995488"/>
            <a:ext cx="3214688" cy="436562"/>
          </a:xfrm>
          <a:prstGeom prst="flowChartAlternateProcess">
            <a:avLst/>
          </a:prstGeom>
          <a:solidFill>
            <a:srgbClr val="1273A3"/>
          </a:solidFill>
          <a:ln>
            <a:noFill/>
          </a:ln>
        </p:spPr>
        <p:style>
          <a:lnRef idx="2">
            <a:schemeClr val="accent6"/>
          </a:lnRef>
          <a:fillRef idx="1">
            <a:schemeClr val="lt1"/>
          </a:fillRef>
          <a:effectRef idx="0">
            <a:schemeClr val="accent6"/>
          </a:effectRef>
          <a:fontRef idx="minor">
            <a:schemeClr val="dk1"/>
          </a:fontRef>
        </p:style>
        <p:txBody>
          <a:bodyPr anchor="ctr"/>
          <a:lstStyle/>
          <a:p>
            <a:pPr algn="ctr">
              <a:spcBef>
                <a:spcPts val="0"/>
              </a:spcBef>
              <a:spcAft>
                <a:spcPts val="0"/>
              </a:spcAft>
              <a:defRPr/>
            </a:pPr>
            <a:r>
              <a:rPr lang="zh-CN" altLang="en-US" sz="2665" b="1" noProof="1">
                <a:solidFill>
                  <a:schemeClr val="bg1"/>
                </a:solidFill>
                <a:ea typeface="微软雅黑" panose="020B0503020204020204" pitchFamily="34" charset="-122"/>
              </a:rPr>
              <a:t>必备知识 </a:t>
            </a:r>
          </a:p>
        </p:txBody>
      </p:sp>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7" name="内容占位符 1"/>
          <p:cNvSpPr>
            <a:spLocks noGrp="1"/>
          </p:cNvSpPr>
          <p:nvPr>
            <p:ph sz="quarter" idx="13"/>
          </p:nvPr>
        </p:nvSpPr>
        <p:spPr>
          <a:xfrm>
            <a:off x="1116013" y="439738"/>
            <a:ext cx="6383337" cy="581025"/>
          </a:xfrm>
        </p:spPr>
        <p:txBody>
          <a:bodyPr/>
          <a:lstStyle/>
          <a:p>
            <a:r>
              <a:rPr lang="zh-CN" altLang="en-US" smtClean="0">
                <a:latin typeface="微软雅黑"/>
                <a:ea typeface="微软雅黑"/>
              </a:rPr>
              <a:t>“四翼”（考查要求）：“怎么考”</a:t>
            </a:r>
          </a:p>
          <a:p>
            <a:endParaRPr lang="zh-CN" altLang="en-US" smtClean="0">
              <a:latin typeface="微软雅黑"/>
              <a:ea typeface="微软雅黑"/>
            </a:endParaRPr>
          </a:p>
        </p:txBody>
      </p:sp>
      <p:sp>
        <p:nvSpPr>
          <p:cNvPr id="17" name="圆角矩形 16"/>
          <p:cNvSpPr/>
          <p:nvPr/>
        </p:nvSpPr>
        <p:spPr>
          <a:xfrm>
            <a:off x="984250" y="3092450"/>
            <a:ext cx="3195638" cy="1031875"/>
          </a:xfrm>
          <a:prstGeom prst="roundRect">
            <a:avLst/>
          </a:prstGeom>
          <a:solidFill>
            <a:srgbClr val="1273A3"/>
          </a:solidFill>
          <a:ln w="25400" cap="flat" cmpd="sng" algn="ctr">
            <a:noFill/>
            <a:prstDash val="solid"/>
          </a:ln>
          <a:effectLst/>
        </p:spPr>
        <p:txBody>
          <a:bodyPr anchor="ctr"/>
          <a:lstStyle/>
          <a:p>
            <a:pPr algn="ctr">
              <a:spcBef>
                <a:spcPts val="0"/>
              </a:spcBef>
              <a:spcAft>
                <a:spcPts val="0"/>
              </a:spcAft>
              <a:defRPr/>
            </a:pPr>
            <a:r>
              <a:rPr lang="en-US" altLang="zh-CN" sz="2665" b="1" noProof="1">
                <a:solidFill>
                  <a:schemeClr val="bg1"/>
                </a:solidFill>
                <a:latin typeface="微软雅黑" panose="020B0503020204020204" pitchFamily="34" charset="-122"/>
                <a:ea typeface="微软雅黑" panose="020B0503020204020204" pitchFamily="34" charset="-122"/>
                <a:cs typeface="+mn-ea"/>
              </a:rPr>
              <a:t>“</a:t>
            </a:r>
            <a:r>
              <a:rPr lang="zh-CN" altLang="en-US" sz="2665" b="1" noProof="1">
                <a:solidFill>
                  <a:schemeClr val="bg1"/>
                </a:solidFill>
                <a:latin typeface="微软雅黑" panose="020B0503020204020204" pitchFamily="34" charset="-122"/>
                <a:ea typeface="微软雅黑" panose="020B0503020204020204" pitchFamily="34" charset="-122"/>
                <a:cs typeface="+mn-ea"/>
              </a:rPr>
              <a:t>四翼</a:t>
            </a:r>
            <a:r>
              <a:rPr lang="en-US" altLang="zh-CN" sz="2665" b="1" noProof="1">
                <a:solidFill>
                  <a:schemeClr val="bg1"/>
                </a:solidFill>
                <a:latin typeface="微软雅黑" panose="020B0503020204020204" pitchFamily="34" charset="-122"/>
                <a:ea typeface="微软雅黑" panose="020B0503020204020204" pitchFamily="34" charset="-122"/>
                <a:cs typeface="+mn-ea"/>
              </a:rPr>
              <a:t>”</a:t>
            </a:r>
            <a:r>
              <a:rPr lang="zh-CN" altLang="en-US" sz="2665" b="1" noProof="1">
                <a:solidFill>
                  <a:schemeClr val="bg1"/>
                </a:solidFill>
                <a:latin typeface="微软雅黑" panose="020B0503020204020204" pitchFamily="34" charset="-122"/>
                <a:ea typeface="微软雅黑" panose="020B0503020204020204" pitchFamily="34" charset="-122"/>
                <a:cs typeface="+mn-ea"/>
              </a:rPr>
              <a:t>考查要求</a:t>
            </a:r>
          </a:p>
          <a:p>
            <a:pPr algn="ctr">
              <a:spcBef>
                <a:spcPts val="0"/>
              </a:spcBef>
              <a:spcAft>
                <a:spcPts val="0"/>
              </a:spcAft>
              <a:defRPr/>
            </a:pPr>
            <a:r>
              <a:rPr lang="zh-CN" altLang="en-US" sz="2665" b="1" noProof="1">
                <a:solidFill>
                  <a:schemeClr val="bg1"/>
                </a:solidFill>
                <a:latin typeface="微软雅黑" panose="020B0503020204020204" pitchFamily="34" charset="-122"/>
                <a:ea typeface="微软雅黑" panose="020B0503020204020204" pitchFamily="34" charset="-122"/>
                <a:cs typeface="+mn-ea"/>
              </a:rPr>
              <a:t>（</a:t>
            </a:r>
            <a:r>
              <a:rPr lang="en-US" altLang="zh-CN" sz="2665" b="1" noProof="1">
                <a:solidFill>
                  <a:schemeClr val="bg1"/>
                </a:solidFill>
                <a:latin typeface="微软雅黑" panose="020B0503020204020204" pitchFamily="34" charset="-122"/>
                <a:ea typeface="微软雅黑" panose="020B0503020204020204" pitchFamily="34" charset="-122"/>
                <a:cs typeface="+mn-ea"/>
              </a:rPr>
              <a:t>“</a:t>
            </a:r>
            <a:r>
              <a:rPr lang="zh-CN" altLang="en-US" sz="2665" b="1" noProof="1">
                <a:solidFill>
                  <a:schemeClr val="bg1"/>
                </a:solidFill>
                <a:latin typeface="微软雅黑" panose="020B0503020204020204" pitchFamily="34" charset="-122"/>
                <a:ea typeface="微软雅黑" panose="020B0503020204020204" pitchFamily="34" charset="-122"/>
                <a:cs typeface="+mn-ea"/>
              </a:rPr>
              <a:t>怎么考</a:t>
            </a:r>
            <a:r>
              <a:rPr lang="en-US" altLang="zh-CN" sz="2665" b="1" noProof="1">
                <a:solidFill>
                  <a:schemeClr val="bg1"/>
                </a:solidFill>
                <a:latin typeface="微软雅黑" panose="020B0503020204020204" pitchFamily="34" charset="-122"/>
                <a:ea typeface="微软雅黑" panose="020B0503020204020204" pitchFamily="34" charset="-122"/>
                <a:cs typeface="+mn-ea"/>
              </a:rPr>
              <a:t>”</a:t>
            </a:r>
            <a:r>
              <a:rPr lang="zh-CN" altLang="en-US" sz="2665" b="1" noProof="1">
                <a:solidFill>
                  <a:schemeClr val="bg1"/>
                </a:solidFill>
                <a:latin typeface="微软雅黑" panose="020B0503020204020204" pitchFamily="34" charset="-122"/>
                <a:ea typeface="微软雅黑" panose="020B0503020204020204" pitchFamily="34" charset="-122"/>
                <a:cs typeface="+mn-ea"/>
              </a:rPr>
              <a:t>）</a:t>
            </a:r>
          </a:p>
        </p:txBody>
      </p:sp>
      <p:sp>
        <p:nvSpPr>
          <p:cNvPr id="18" name="流程图: 可选过程 17"/>
          <p:cNvSpPr/>
          <p:nvPr/>
        </p:nvSpPr>
        <p:spPr>
          <a:xfrm>
            <a:off x="5275263" y="3016250"/>
            <a:ext cx="3214687" cy="427038"/>
          </a:xfrm>
          <a:prstGeom prst="flowChartAlternateProcess">
            <a:avLst/>
          </a:prstGeom>
          <a:solidFill>
            <a:srgbClr val="1273A3"/>
          </a:solidFill>
          <a:ln>
            <a:noFill/>
          </a:ln>
        </p:spPr>
        <p:style>
          <a:lnRef idx="2">
            <a:schemeClr val="accent6"/>
          </a:lnRef>
          <a:fillRef idx="1">
            <a:schemeClr val="lt1"/>
          </a:fillRef>
          <a:effectRef idx="0">
            <a:schemeClr val="accent6"/>
          </a:effectRef>
          <a:fontRef idx="minor">
            <a:schemeClr val="dk1"/>
          </a:fontRef>
        </p:style>
        <p:txBody>
          <a:bodyPr anchor="ctr"/>
          <a:lstStyle/>
          <a:p>
            <a:pPr algn="ctr">
              <a:spcBef>
                <a:spcPts val="0"/>
              </a:spcBef>
              <a:spcAft>
                <a:spcPts val="0"/>
              </a:spcAft>
              <a:defRPr/>
            </a:pPr>
            <a:r>
              <a:rPr lang="zh-CN" altLang="en-US" sz="2665" b="1" noProof="1">
                <a:solidFill>
                  <a:schemeClr val="bg1"/>
                </a:solidFill>
                <a:ea typeface="微软雅黑" panose="020B0503020204020204" pitchFamily="34" charset="-122"/>
              </a:rPr>
              <a:t>综合性</a:t>
            </a:r>
          </a:p>
        </p:txBody>
      </p:sp>
      <p:sp>
        <p:nvSpPr>
          <p:cNvPr id="19" name="流程图: 可选过程 18"/>
          <p:cNvSpPr/>
          <p:nvPr/>
        </p:nvSpPr>
        <p:spPr>
          <a:xfrm>
            <a:off x="5275263" y="3930650"/>
            <a:ext cx="3214687" cy="388938"/>
          </a:xfrm>
          <a:prstGeom prst="flowChartAlternateProcess">
            <a:avLst/>
          </a:prstGeom>
          <a:solidFill>
            <a:srgbClr val="1273A3"/>
          </a:solidFill>
          <a:ln>
            <a:noFill/>
          </a:ln>
        </p:spPr>
        <p:style>
          <a:lnRef idx="2">
            <a:schemeClr val="accent6"/>
          </a:lnRef>
          <a:fillRef idx="1">
            <a:schemeClr val="lt1"/>
          </a:fillRef>
          <a:effectRef idx="0">
            <a:schemeClr val="accent6"/>
          </a:effectRef>
          <a:fontRef idx="minor">
            <a:schemeClr val="dk1"/>
          </a:fontRef>
        </p:style>
        <p:txBody>
          <a:bodyPr anchor="ctr"/>
          <a:lstStyle/>
          <a:p>
            <a:pPr algn="ctr">
              <a:spcBef>
                <a:spcPts val="0"/>
              </a:spcBef>
              <a:spcAft>
                <a:spcPts val="0"/>
              </a:spcAft>
              <a:defRPr/>
            </a:pPr>
            <a:r>
              <a:rPr lang="zh-CN" altLang="en-US" sz="2665" b="1" noProof="1">
                <a:solidFill>
                  <a:schemeClr val="bg1"/>
                </a:solidFill>
                <a:ea typeface="微软雅黑" panose="020B0503020204020204" pitchFamily="34" charset="-122"/>
              </a:rPr>
              <a:t>应用性</a:t>
            </a:r>
          </a:p>
        </p:txBody>
      </p:sp>
      <p:sp>
        <p:nvSpPr>
          <p:cNvPr id="20" name="流程图: 可选过程 19"/>
          <p:cNvSpPr/>
          <p:nvPr/>
        </p:nvSpPr>
        <p:spPr>
          <a:xfrm>
            <a:off x="5275263" y="4806950"/>
            <a:ext cx="3214687" cy="390525"/>
          </a:xfrm>
          <a:prstGeom prst="flowChartAlternateProcess">
            <a:avLst/>
          </a:prstGeom>
          <a:solidFill>
            <a:srgbClr val="1273A3"/>
          </a:solidFill>
          <a:ln>
            <a:noFill/>
          </a:ln>
        </p:spPr>
        <p:style>
          <a:lnRef idx="2">
            <a:schemeClr val="accent6"/>
          </a:lnRef>
          <a:fillRef idx="1">
            <a:schemeClr val="lt1"/>
          </a:fillRef>
          <a:effectRef idx="0">
            <a:schemeClr val="accent6"/>
          </a:effectRef>
          <a:fontRef idx="minor">
            <a:schemeClr val="dk1"/>
          </a:fontRef>
        </p:style>
        <p:txBody>
          <a:bodyPr anchor="ctr"/>
          <a:lstStyle/>
          <a:p>
            <a:pPr algn="ctr">
              <a:spcBef>
                <a:spcPts val="0"/>
              </a:spcBef>
              <a:spcAft>
                <a:spcPts val="0"/>
              </a:spcAft>
              <a:defRPr/>
            </a:pPr>
            <a:r>
              <a:rPr lang="zh-CN" altLang="en-US" sz="2665" b="1" noProof="1">
                <a:solidFill>
                  <a:schemeClr val="bg1"/>
                </a:solidFill>
                <a:ea typeface="微软雅黑" panose="020B0503020204020204" pitchFamily="34" charset="-122"/>
              </a:rPr>
              <a:t>创新性</a:t>
            </a:r>
          </a:p>
        </p:txBody>
      </p:sp>
      <p:sp>
        <p:nvSpPr>
          <p:cNvPr id="21" name="流程图: 可选过程 20"/>
          <p:cNvSpPr/>
          <p:nvPr/>
        </p:nvSpPr>
        <p:spPr>
          <a:xfrm>
            <a:off x="5275263" y="2092325"/>
            <a:ext cx="3214687" cy="436563"/>
          </a:xfrm>
          <a:prstGeom prst="flowChartAlternateProcess">
            <a:avLst/>
          </a:prstGeom>
          <a:solidFill>
            <a:srgbClr val="1273A3"/>
          </a:solidFill>
          <a:ln>
            <a:noFill/>
          </a:ln>
        </p:spPr>
        <p:style>
          <a:lnRef idx="2">
            <a:schemeClr val="accent6"/>
          </a:lnRef>
          <a:fillRef idx="1">
            <a:schemeClr val="lt1"/>
          </a:fillRef>
          <a:effectRef idx="0">
            <a:schemeClr val="accent6"/>
          </a:effectRef>
          <a:fontRef idx="minor">
            <a:schemeClr val="dk1"/>
          </a:fontRef>
        </p:style>
        <p:txBody>
          <a:bodyPr anchor="ctr"/>
          <a:lstStyle/>
          <a:p>
            <a:pPr algn="ctr">
              <a:spcBef>
                <a:spcPts val="0"/>
              </a:spcBef>
              <a:spcAft>
                <a:spcPts val="0"/>
              </a:spcAft>
              <a:defRPr/>
            </a:pPr>
            <a:r>
              <a:rPr lang="zh-CN" altLang="en-US" sz="2665" b="1" noProof="1">
                <a:solidFill>
                  <a:schemeClr val="bg1"/>
                </a:solidFill>
                <a:ea typeface="微软雅黑" panose="020B0503020204020204" pitchFamily="34" charset="-122"/>
              </a:rPr>
              <a:t>基础性</a:t>
            </a:r>
          </a:p>
        </p:txBody>
      </p:sp>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t="15065" b="3027"/>
          <a:stretch/>
        </p:blipFill>
        <p:spPr>
          <a:xfrm>
            <a:off x="765175" y="1125538"/>
            <a:ext cx="10618788" cy="5126037"/>
          </a:xfrm>
          <a:prstGeom prst="rect">
            <a:avLst/>
          </a:prstGeom>
          <a:ln>
            <a:noFill/>
          </a:ln>
          <a:effectLst>
            <a:outerShdw blurRad="190500" algn="tl" rotWithShape="0">
              <a:srgbClr val="000000">
                <a:alpha val="70000"/>
              </a:srgbClr>
            </a:outerShdw>
          </a:effectLst>
        </p:spPr>
      </p:pic>
      <p:sp>
        <p:nvSpPr>
          <p:cNvPr id="71682"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一、关注顶层设计，明确备考方向</a:t>
            </a:r>
          </a:p>
          <a:p>
            <a:endParaRPr lang="zh-CN" altLang="en-US" smtClean="0">
              <a:latin typeface="微软雅黑"/>
              <a:ea typeface="微软雅黑"/>
            </a:endParaRPr>
          </a:p>
        </p:txBody>
      </p:sp>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b="10534"/>
          <a:stretch/>
        </p:blipFill>
        <p:spPr>
          <a:xfrm>
            <a:off x="1508125" y="1262063"/>
            <a:ext cx="9429750" cy="4749800"/>
          </a:xfrm>
          <a:prstGeom prst="rect">
            <a:avLst/>
          </a:prstGeom>
          <a:ln>
            <a:noFill/>
          </a:ln>
          <a:effectLst>
            <a:outerShdw blurRad="190500" algn="tl" rotWithShape="0">
              <a:srgbClr val="000000">
                <a:alpha val="70000"/>
              </a:srgbClr>
            </a:outerShdw>
          </a:effectLst>
        </p:spPr>
      </p:pic>
      <p:sp>
        <p:nvSpPr>
          <p:cNvPr id="72706" name="内容占位符 4"/>
          <p:cNvSpPr>
            <a:spLocks noGrp="1"/>
          </p:cNvSpPr>
          <p:nvPr>
            <p:ph sz="quarter" idx="13"/>
          </p:nvPr>
        </p:nvSpPr>
        <p:spPr>
          <a:xfrm>
            <a:off x="1116013" y="439738"/>
            <a:ext cx="6383337" cy="581025"/>
          </a:xfrm>
        </p:spPr>
        <p:txBody>
          <a:bodyPr/>
          <a:lstStyle/>
          <a:p>
            <a:r>
              <a:rPr lang="zh-CN" altLang="en-US" smtClean="0">
                <a:latin typeface="微软雅黑"/>
                <a:ea typeface="微软雅黑"/>
              </a:rPr>
              <a:t>一、关注顶层设计，明确备考方向</a:t>
            </a:r>
          </a:p>
          <a:p>
            <a:endParaRPr lang="zh-CN" altLang="en-US" smtClean="0">
              <a:latin typeface="微软雅黑"/>
              <a:ea typeface="微软雅黑"/>
            </a:endParaRPr>
          </a:p>
        </p:txBody>
      </p:sp>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b="4706"/>
          <a:stretch/>
        </p:blipFill>
        <p:spPr>
          <a:xfrm>
            <a:off x="974725" y="1165225"/>
            <a:ext cx="10287000" cy="4938713"/>
          </a:xfrm>
          <a:prstGeom prst="rect">
            <a:avLst/>
          </a:prstGeom>
          <a:ln>
            <a:noFill/>
          </a:ln>
          <a:effectLst>
            <a:outerShdw blurRad="190500" algn="tl" rotWithShape="0">
              <a:srgbClr val="000000">
                <a:alpha val="70000"/>
              </a:srgbClr>
            </a:outerShdw>
          </a:effectLst>
        </p:spPr>
      </p:pic>
      <p:sp>
        <p:nvSpPr>
          <p:cNvPr id="73730" name="内容占位符 4"/>
          <p:cNvSpPr>
            <a:spLocks noGrp="1"/>
          </p:cNvSpPr>
          <p:nvPr>
            <p:ph sz="quarter" idx="13"/>
          </p:nvPr>
        </p:nvSpPr>
        <p:spPr>
          <a:xfrm>
            <a:off x="1116013" y="439738"/>
            <a:ext cx="6383337" cy="581025"/>
          </a:xfrm>
        </p:spPr>
        <p:txBody>
          <a:bodyPr/>
          <a:lstStyle/>
          <a:p>
            <a:r>
              <a:rPr lang="zh-CN" altLang="en-US" smtClean="0">
                <a:latin typeface="微软雅黑"/>
                <a:ea typeface="微软雅黑"/>
              </a:rPr>
              <a:t>一、关注顶层设计，明确备考方向</a:t>
            </a:r>
          </a:p>
          <a:p>
            <a:endParaRPr lang="zh-CN" altLang="en-US" smtClean="0">
              <a:latin typeface="微软雅黑"/>
              <a:ea typeface="微软雅黑"/>
            </a:endParaRPr>
          </a:p>
        </p:txBody>
      </p:sp>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b="5708"/>
          <a:stretch/>
        </p:blipFill>
        <p:spPr>
          <a:xfrm>
            <a:off x="1371600" y="1184275"/>
            <a:ext cx="9418638" cy="4999038"/>
          </a:xfrm>
          <a:prstGeom prst="rect">
            <a:avLst/>
          </a:prstGeom>
          <a:ln>
            <a:noFill/>
          </a:ln>
          <a:effectLst>
            <a:outerShdw blurRad="190500" algn="tl" rotWithShape="0">
              <a:srgbClr val="000000">
                <a:alpha val="70000"/>
              </a:srgbClr>
            </a:outerShdw>
          </a:effectLst>
        </p:spPr>
      </p:pic>
      <p:sp>
        <p:nvSpPr>
          <p:cNvPr id="74754" name="内容占位符 4"/>
          <p:cNvSpPr>
            <a:spLocks noGrp="1"/>
          </p:cNvSpPr>
          <p:nvPr>
            <p:ph sz="quarter" idx="13"/>
          </p:nvPr>
        </p:nvSpPr>
        <p:spPr>
          <a:xfrm>
            <a:off x="1116013" y="439738"/>
            <a:ext cx="6383337" cy="581025"/>
          </a:xfrm>
        </p:spPr>
        <p:txBody>
          <a:bodyPr/>
          <a:lstStyle/>
          <a:p>
            <a:r>
              <a:rPr lang="zh-CN" altLang="en-US" smtClean="0">
                <a:latin typeface="微软雅黑"/>
                <a:ea typeface="微软雅黑"/>
              </a:rPr>
              <a:t>一、关注顶层设计，明确备考方向</a:t>
            </a:r>
          </a:p>
          <a:p>
            <a:endParaRPr lang="zh-CN" altLang="en-US" smtClean="0">
              <a:latin typeface="微软雅黑"/>
              <a:ea typeface="微软雅黑"/>
            </a:endParaRPr>
          </a:p>
        </p:txBody>
      </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8913" name="组合 4"/>
          <p:cNvGrpSpPr>
            <a:grpSpLocks/>
          </p:cNvGrpSpPr>
          <p:nvPr/>
        </p:nvGrpSpPr>
        <p:grpSpPr bwMode="auto">
          <a:xfrm>
            <a:off x="1657350" y="2909888"/>
            <a:ext cx="9215438" cy="736600"/>
            <a:chOff x="1221225" y="2400306"/>
            <a:chExt cx="9215548" cy="736573"/>
          </a:xfrm>
        </p:grpSpPr>
        <p:grpSp>
          <p:nvGrpSpPr>
            <p:cNvPr id="38914" name="组合 17"/>
            <p:cNvGrpSpPr>
              <a:grpSpLocks/>
            </p:cNvGrpSpPr>
            <p:nvPr/>
          </p:nvGrpSpPr>
          <p:grpSpPr bwMode="auto">
            <a:xfrm>
              <a:off x="1324305" y="2400306"/>
              <a:ext cx="9112468" cy="736573"/>
              <a:chOff x="6601643" y="1988840"/>
              <a:chExt cx="4104456" cy="736573"/>
            </a:xfrm>
          </p:grpSpPr>
          <p:sp>
            <p:nvSpPr>
              <p:cNvPr id="19" name="圆角矩形 18"/>
              <p:cNvSpPr/>
              <p:nvPr/>
            </p:nvSpPr>
            <p:spPr>
              <a:xfrm>
                <a:off x="6601692" y="2220607"/>
                <a:ext cx="4104407" cy="504806"/>
              </a:xfrm>
              <a:prstGeom prst="roundRect">
                <a:avLst/>
              </a:prstGeom>
              <a:noFill/>
              <a:ln>
                <a:solidFill>
                  <a:srgbClr val="1273A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323850" fontAlgn="auto">
                  <a:spcBef>
                    <a:spcPts val="0"/>
                  </a:spcBef>
                  <a:spcAft>
                    <a:spcPts val="0"/>
                  </a:spcAft>
                  <a:defRPr/>
                </a:pPr>
                <a:r>
                  <a:rPr lang="zh-CN" altLang="en-US" sz="2000" dirty="0">
                    <a:latin typeface="微软雅黑" panose="020B0503020204020204" charset="-122"/>
                    <a:ea typeface="微软雅黑" panose="020B0503020204020204" charset="-122"/>
                  </a:rPr>
                  <a:t>面试概述</a:t>
                </a:r>
              </a:p>
            </p:txBody>
          </p:sp>
          <p:sp>
            <p:nvSpPr>
              <p:cNvPr id="20" name="圆角矩形 19"/>
              <p:cNvSpPr/>
              <p:nvPr/>
            </p:nvSpPr>
            <p:spPr>
              <a:xfrm>
                <a:off x="9481927" y="1988840"/>
                <a:ext cx="1008225" cy="484169"/>
              </a:xfrm>
              <a:prstGeom prst="roundRect">
                <a:avLst>
                  <a:gd name="adj" fmla="val 972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b="1" dirty="0">
                    <a:solidFill>
                      <a:srgbClr val="1273A3"/>
                    </a:solidFill>
                    <a:latin typeface="微软雅黑" panose="020B0503020204020204" charset="-122"/>
                    <a:ea typeface="微软雅黑" panose="020B0503020204020204" charset="-122"/>
                  </a:rPr>
                  <a:t>第</a:t>
                </a:r>
                <a:r>
                  <a:rPr lang="zh-CN" altLang="en-US" b="1" dirty="0">
                    <a:solidFill>
                      <a:srgbClr val="1273A3"/>
                    </a:solidFill>
                    <a:latin typeface="微软雅黑" panose="020B0503020204020204" charset="-122"/>
                    <a:ea typeface="微软雅黑" panose="020B0503020204020204" charset="-122"/>
                  </a:rPr>
                  <a:t>一</a:t>
                </a:r>
                <a:r>
                  <a:rPr lang="zh-CN" altLang="en-US" b="1" dirty="0">
                    <a:solidFill>
                      <a:srgbClr val="1273A3"/>
                    </a:solidFill>
                    <a:latin typeface="微软雅黑" panose="020B0503020204020204" charset="-122"/>
                    <a:ea typeface="微软雅黑" panose="020B0503020204020204" charset="-122"/>
                  </a:rPr>
                  <a:t>部分</a:t>
                </a:r>
                <a:endParaRPr lang="zh-CN" altLang="en-US" b="1" dirty="0">
                  <a:solidFill>
                    <a:srgbClr val="1273A3"/>
                  </a:solidFill>
                  <a:latin typeface="微软雅黑" panose="020B0503020204020204" charset="-122"/>
                  <a:ea typeface="微软雅黑" panose="020B0503020204020204" charset="-122"/>
                </a:endParaRPr>
              </a:p>
            </p:txBody>
          </p:sp>
        </p:grpSp>
        <p:sp>
          <p:nvSpPr>
            <p:cNvPr id="38915" name="文本框 20"/>
            <p:cNvSpPr txBox="1">
              <a:spLocks noChangeArrowheads="1"/>
            </p:cNvSpPr>
            <p:nvPr/>
          </p:nvSpPr>
          <p:spPr bwMode="auto">
            <a:xfrm>
              <a:off x="1221225" y="2684796"/>
              <a:ext cx="5983831" cy="398780"/>
            </a:xfrm>
            <a:prstGeom prst="rect">
              <a:avLst/>
            </a:prstGeom>
            <a:noFill/>
            <a:ln w="9525">
              <a:noFill/>
              <a:miter lim="800000"/>
              <a:headEnd/>
              <a:tailEnd/>
            </a:ln>
          </p:spPr>
          <p:txBody>
            <a:bodyPr>
              <a:spAutoFit/>
            </a:bodyPr>
            <a:lstStyle/>
            <a:p>
              <a:pPr algn="ctr"/>
              <a:r>
                <a:rPr lang="zh-CN" altLang="en-US" sz="2000" b="1">
                  <a:latin typeface="微软雅黑"/>
                  <a:ea typeface="微软雅黑"/>
                  <a:cs typeface="微软雅黑"/>
                  <a:sym typeface="+mn-ea"/>
                </a:rPr>
                <a:t>一、你的付出还那么多吗？你的所得还能少吗？</a:t>
              </a:r>
              <a:endParaRPr lang="zh-CN" altLang="en-US" sz="2000" b="1">
                <a:latin typeface="微软雅黑"/>
                <a:ea typeface="微软雅黑"/>
                <a:cs typeface="微软雅黑"/>
              </a:endParaRPr>
            </a:p>
          </p:txBody>
        </p:sp>
      </p:grpSp>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b="5262"/>
          <a:stretch/>
        </p:blipFill>
        <p:spPr>
          <a:xfrm>
            <a:off x="1474788" y="1168400"/>
            <a:ext cx="8972550" cy="4968875"/>
          </a:xfrm>
          <a:prstGeom prst="rect">
            <a:avLst/>
          </a:prstGeom>
          <a:ln>
            <a:noFill/>
          </a:ln>
          <a:effectLst>
            <a:outerShdw blurRad="190500" algn="tl" rotWithShape="0">
              <a:srgbClr val="000000">
                <a:alpha val="70000"/>
              </a:srgbClr>
            </a:outerShdw>
          </a:effectLst>
        </p:spPr>
      </p:pic>
      <p:sp>
        <p:nvSpPr>
          <p:cNvPr id="75778" name="内容占位符 4"/>
          <p:cNvSpPr>
            <a:spLocks noGrp="1"/>
          </p:cNvSpPr>
          <p:nvPr>
            <p:ph sz="quarter" idx="13"/>
          </p:nvPr>
        </p:nvSpPr>
        <p:spPr>
          <a:xfrm>
            <a:off x="1116013" y="439738"/>
            <a:ext cx="6383337" cy="581025"/>
          </a:xfrm>
        </p:spPr>
        <p:txBody>
          <a:bodyPr/>
          <a:lstStyle/>
          <a:p>
            <a:r>
              <a:rPr lang="zh-CN" altLang="en-US" smtClean="0">
                <a:latin typeface="微软雅黑"/>
                <a:ea typeface="微软雅黑"/>
              </a:rPr>
              <a:t>一、关注顶层设计，明确备考方向</a:t>
            </a:r>
          </a:p>
          <a:p>
            <a:endParaRPr lang="zh-CN" altLang="en-US" smtClean="0">
              <a:latin typeface="微软雅黑"/>
              <a:ea typeface="微软雅黑"/>
            </a:endParaRPr>
          </a:p>
        </p:txBody>
      </p:sp>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1" name="内容占位符 2"/>
          <p:cNvSpPr>
            <a:spLocks noGrp="1"/>
          </p:cNvSpPr>
          <p:nvPr>
            <p:ph sz="quarter" idx="13"/>
          </p:nvPr>
        </p:nvSpPr>
        <p:spPr>
          <a:xfrm>
            <a:off x="1466850" y="315913"/>
            <a:ext cx="5197475" cy="579437"/>
          </a:xfrm>
        </p:spPr>
        <p:txBody>
          <a:bodyPr lIns="86627" tIns="43314" rIns="86627" bIns="43314"/>
          <a:lstStyle/>
          <a:p>
            <a:r>
              <a:rPr lang="zh-CN" altLang="en-US" smtClean="0">
                <a:latin typeface="微软雅黑"/>
                <a:ea typeface="微软雅黑"/>
              </a:rPr>
              <a:t>政策：一点四面</a:t>
            </a:r>
          </a:p>
        </p:txBody>
      </p:sp>
      <p:grpSp>
        <p:nvGrpSpPr>
          <p:cNvPr id="76802" name="组合 1"/>
          <p:cNvGrpSpPr>
            <a:grpSpLocks/>
          </p:cNvGrpSpPr>
          <p:nvPr/>
        </p:nvGrpSpPr>
        <p:grpSpPr bwMode="auto">
          <a:xfrm>
            <a:off x="4127500" y="2667000"/>
            <a:ext cx="3529013" cy="2462213"/>
            <a:chOff x="4122421" y="2312421"/>
            <a:chExt cx="3529513" cy="2462598"/>
          </a:xfrm>
        </p:grpSpPr>
        <p:sp>
          <p:nvSpPr>
            <p:cNvPr id="4" name="椭圆 2"/>
            <p:cNvSpPr/>
            <p:nvPr/>
          </p:nvSpPr>
          <p:spPr>
            <a:xfrm>
              <a:off x="4835310" y="2771281"/>
              <a:ext cx="2172008" cy="1627441"/>
            </a:xfrm>
            <a:prstGeom prst="ellipse">
              <a:avLst/>
            </a:prstGeom>
            <a:solidFill>
              <a:srgbClr val="1273A3"/>
            </a:solidFill>
            <a:ln w="9525" cap="flat" cmpd="sng">
              <a:noFill/>
              <a:prstDash val="solid"/>
              <a:headEnd type="none" w="med" len="med"/>
              <a:tailEnd type="none" w="med" len="me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spcBef>
                  <a:spcPct val="0"/>
                </a:spcBef>
                <a:buFontTx/>
                <a:buNone/>
                <a:defRPr/>
              </a:pPr>
              <a:endParaRPr lang="zh-CN" altLang="en-US" sz="1466" dirty="0">
                <a:solidFill>
                  <a:srgbClr val="FFFF00"/>
                </a:solidFill>
                <a:ea typeface="微软雅黑" panose="020B0503020204020204" pitchFamily="34" charset="-122"/>
              </a:endParaRPr>
            </a:p>
          </p:txBody>
        </p:sp>
        <p:sp>
          <p:nvSpPr>
            <p:cNvPr id="76808" name="TextBox 3"/>
            <p:cNvSpPr txBox="1">
              <a:spLocks noChangeArrowheads="1"/>
            </p:cNvSpPr>
            <p:nvPr/>
          </p:nvSpPr>
          <p:spPr bwMode="auto">
            <a:xfrm>
              <a:off x="5329813" y="2994694"/>
              <a:ext cx="1115929" cy="1077218"/>
            </a:xfrm>
            <a:prstGeom prst="rect">
              <a:avLst/>
            </a:prstGeom>
            <a:noFill/>
            <a:ln w="9525">
              <a:noFill/>
              <a:miter lim="800000"/>
              <a:headEnd/>
              <a:tailEnd/>
            </a:ln>
          </p:spPr>
          <p:txBody>
            <a:bodyPr>
              <a:spAutoFit/>
            </a:bodyPr>
            <a:lstStyle/>
            <a:p>
              <a:pPr algn="ctr"/>
              <a:r>
                <a:rPr lang="zh-CN" altLang="en-US" sz="3200" b="1">
                  <a:solidFill>
                    <a:schemeClr val="bg1"/>
                  </a:solidFill>
                  <a:latin typeface="微软雅黑"/>
                  <a:ea typeface="微软雅黑"/>
                  <a:cs typeface="微软雅黑"/>
                </a:rPr>
                <a:t>立德</a:t>
              </a:r>
              <a:endParaRPr lang="en-US" altLang="zh-CN" sz="3200" b="1">
                <a:solidFill>
                  <a:schemeClr val="bg1"/>
                </a:solidFill>
                <a:latin typeface="微软雅黑"/>
                <a:ea typeface="微软雅黑"/>
                <a:cs typeface="微软雅黑"/>
              </a:endParaRPr>
            </a:p>
            <a:p>
              <a:pPr algn="ctr"/>
              <a:r>
                <a:rPr lang="zh-CN" altLang="en-US" sz="3200" b="1">
                  <a:solidFill>
                    <a:schemeClr val="bg1"/>
                  </a:solidFill>
                  <a:latin typeface="微软雅黑"/>
                  <a:ea typeface="微软雅黑"/>
                  <a:cs typeface="微软雅黑"/>
                </a:rPr>
                <a:t>树人</a:t>
              </a:r>
            </a:p>
          </p:txBody>
        </p:sp>
        <p:sp>
          <p:nvSpPr>
            <p:cNvPr id="6" name="下箭头 4"/>
            <p:cNvSpPr/>
            <p:nvPr/>
          </p:nvSpPr>
          <p:spPr>
            <a:xfrm>
              <a:off x="5694269" y="4339976"/>
              <a:ext cx="414397" cy="435043"/>
            </a:xfrm>
            <a:prstGeom prst="downArrow">
              <a:avLst>
                <a:gd name="adj1" fmla="val 50000"/>
                <a:gd name="adj2" fmla="val 50001"/>
              </a:avLst>
            </a:prstGeom>
            <a:solidFill>
              <a:srgbClr val="1273A3"/>
            </a:solidFill>
            <a:ln w="9525" cap="flat" cmpd="sng">
              <a:noFill/>
              <a:prstDash val="solid"/>
              <a:round/>
              <a:headEnd type="none" w="med" len="med"/>
              <a:tailEnd type="none" w="med" len="me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spcBef>
                  <a:spcPct val="0"/>
                </a:spcBef>
                <a:buFontTx/>
                <a:buNone/>
                <a:defRPr/>
              </a:pPr>
              <a:endParaRPr lang="zh-CN" altLang="en-US" sz="1466" dirty="0">
                <a:ea typeface="微软雅黑" panose="020B0503020204020204" pitchFamily="34" charset="-122"/>
              </a:endParaRPr>
            </a:p>
          </p:txBody>
        </p:sp>
        <p:sp>
          <p:nvSpPr>
            <p:cNvPr id="7" name="右箭头 5"/>
            <p:cNvSpPr/>
            <p:nvPr/>
          </p:nvSpPr>
          <p:spPr>
            <a:xfrm>
              <a:off x="6980326" y="3336519"/>
              <a:ext cx="671608" cy="435043"/>
            </a:xfrm>
            <a:prstGeom prst="rightArrow">
              <a:avLst>
                <a:gd name="adj1" fmla="val 50000"/>
                <a:gd name="adj2" fmla="val 49996"/>
              </a:avLst>
            </a:prstGeom>
            <a:solidFill>
              <a:srgbClr val="1273A3"/>
            </a:solidFill>
            <a:ln w="9525" cap="flat" cmpd="sng">
              <a:noFill/>
              <a:prstDash val="solid"/>
              <a:round/>
              <a:headEnd type="none" w="med" len="med"/>
              <a:tailEnd type="none" w="med" len="me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spcBef>
                  <a:spcPct val="0"/>
                </a:spcBef>
                <a:buFontTx/>
                <a:buNone/>
                <a:defRPr/>
              </a:pPr>
              <a:endParaRPr lang="zh-CN" altLang="en-US" sz="1466" dirty="0">
                <a:ea typeface="微软雅黑" panose="020B0503020204020204" pitchFamily="34" charset="-122"/>
              </a:endParaRPr>
            </a:p>
          </p:txBody>
        </p:sp>
        <p:sp>
          <p:nvSpPr>
            <p:cNvPr id="8" name="左箭头 6"/>
            <p:cNvSpPr/>
            <p:nvPr/>
          </p:nvSpPr>
          <p:spPr>
            <a:xfrm>
              <a:off x="4122421" y="3352397"/>
              <a:ext cx="744643" cy="466798"/>
            </a:xfrm>
            <a:prstGeom prst="leftArrow">
              <a:avLst>
                <a:gd name="adj1" fmla="val 50000"/>
                <a:gd name="adj2" fmla="val 50001"/>
              </a:avLst>
            </a:prstGeom>
            <a:solidFill>
              <a:srgbClr val="1273A3"/>
            </a:solidFill>
            <a:ln w="9525" cap="flat" cmpd="sng">
              <a:noFill/>
              <a:prstDash val="solid"/>
              <a:round/>
              <a:headEnd type="none" w="med" len="med"/>
              <a:tailEnd type="none" w="med" len="me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spcBef>
                  <a:spcPct val="0"/>
                </a:spcBef>
                <a:buFontTx/>
                <a:buNone/>
                <a:defRPr/>
              </a:pPr>
              <a:endParaRPr lang="zh-CN" altLang="en-US" sz="1466" dirty="0">
                <a:ea typeface="微软雅黑" panose="020B0503020204020204" pitchFamily="34" charset="-122"/>
              </a:endParaRPr>
            </a:p>
          </p:txBody>
        </p:sp>
        <p:sp>
          <p:nvSpPr>
            <p:cNvPr id="9" name="上箭头 7"/>
            <p:cNvSpPr/>
            <p:nvPr/>
          </p:nvSpPr>
          <p:spPr>
            <a:xfrm>
              <a:off x="5694269" y="2312421"/>
              <a:ext cx="393756" cy="496966"/>
            </a:xfrm>
            <a:prstGeom prst="upArrow">
              <a:avLst>
                <a:gd name="adj1" fmla="val 50000"/>
                <a:gd name="adj2" fmla="val 50000"/>
              </a:avLst>
            </a:prstGeom>
            <a:solidFill>
              <a:srgbClr val="1273A3"/>
            </a:solidFill>
            <a:ln w="9525" cap="flat" cmpd="sng">
              <a:noFill/>
              <a:prstDash val="solid"/>
              <a:round/>
              <a:headEnd type="none" w="med" len="med"/>
              <a:tailEnd type="none" w="med" len="me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spcBef>
                  <a:spcPct val="0"/>
                </a:spcBef>
                <a:buFontTx/>
                <a:buNone/>
                <a:defRPr/>
              </a:pPr>
              <a:endParaRPr lang="zh-CN" altLang="en-US" sz="1466" dirty="0">
                <a:ea typeface="微软雅黑" panose="020B0503020204020204" pitchFamily="34" charset="-122"/>
              </a:endParaRPr>
            </a:p>
          </p:txBody>
        </p:sp>
      </p:grpSp>
      <p:sp>
        <p:nvSpPr>
          <p:cNvPr id="76803" name="矩形 11"/>
          <p:cNvSpPr>
            <a:spLocks noChangeArrowheads="1"/>
          </p:cNvSpPr>
          <p:nvPr/>
        </p:nvSpPr>
        <p:spPr bwMode="auto">
          <a:xfrm>
            <a:off x="4770438" y="1511300"/>
            <a:ext cx="2241550" cy="954088"/>
          </a:xfrm>
          <a:prstGeom prst="rect">
            <a:avLst/>
          </a:prstGeom>
          <a:noFill/>
          <a:ln w="25400">
            <a:noFill/>
            <a:miter lim="800000"/>
            <a:headEnd/>
            <a:tailEnd/>
          </a:ln>
        </p:spPr>
        <p:txBody>
          <a:bodyPr>
            <a:spAutoFit/>
          </a:bodyPr>
          <a:lstStyle/>
          <a:p>
            <a:pPr algn="ctr"/>
            <a:r>
              <a:rPr lang="zh-CN" altLang="en-US" sz="2800">
                <a:latin typeface="微软雅黑"/>
                <a:ea typeface="微软雅黑"/>
                <a:cs typeface="微软雅黑"/>
              </a:rPr>
              <a:t>社会主义核心价值观</a:t>
            </a:r>
          </a:p>
        </p:txBody>
      </p:sp>
      <p:sp>
        <p:nvSpPr>
          <p:cNvPr id="76804" name="矩形 12"/>
          <p:cNvSpPr>
            <a:spLocks noChangeArrowheads="1"/>
          </p:cNvSpPr>
          <p:nvPr/>
        </p:nvSpPr>
        <p:spPr bwMode="auto">
          <a:xfrm>
            <a:off x="8042275" y="3625850"/>
            <a:ext cx="1860550" cy="523875"/>
          </a:xfrm>
          <a:prstGeom prst="rect">
            <a:avLst/>
          </a:prstGeom>
          <a:noFill/>
          <a:ln w="25400">
            <a:noFill/>
            <a:miter lim="800000"/>
            <a:headEnd/>
            <a:tailEnd/>
          </a:ln>
        </p:spPr>
        <p:txBody>
          <a:bodyPr>
            <a:spAutoFit/>
          </a:bodyPr>
          <a:lstStyle/>
          <a:p>
            <a:pPr algn="ctr"/>
            <a:r>
              <a:rPr lang="zh-CN" altLang="en-US" sz="2800">
                <a:latin typeface="微软雅黑"/>
                <a:ea typeface="微软雅黑"/>
                <a:cs typeface="微软雅黑"/>
              </a:rPr>
              <a:t>依法治国</a:t>
            </a:r>
          </a:p>
        </p:txBody>
      </p:sp>
      <p:sp>
        <p:nvSpPr>
          <p:cNvPr id="76805" name="矩形 13"/>
          <p:cNvSpPr>
            <a:spLocks noChangeArrowheads="1"/>
          </p:cNvSpPr>
          <p:nvPr/>
        </p:nvSpPr>
        <p:spPr bwMode="auto">
          <a:xfrm>
            <a:off x="4960938" y="5397500"/>
            <a:ext cx="1862137" cy="523875"/>
          </a:xfrm>
          <a:prstGeom prst="rect">
            <a:avLst/>
          </a:prstGeom>
          <a:noFill/>
          <a:ln w="25400">
            <a:noFill/>
            <a:miter lim="800000"/>
            <a:headEnd/>
            <a:tailEnd/>
          </a:ln>
        </p:spPr>
        <p:txBody>
          <a:bodyPr>
            <a:spAutoFit/>
          </a:bodyPr>
          <a:lstStyle/>
          <a:p>
            <a:pPr algn="ctr"/>
            <a:r>
              <a:rPr lang="zh-CN" altLang="en-US" sz="2800">
                <a:latin typeface="微软雅黑"/>
                <a:ea typeface="微软雅黑"/>
                <a:cs typeface="微软雅黑"/>
              </a:rPr>
              <a:t>创新能力</a:t>
            </a:r>
          </a:p>
        </p:txBody>
      </p:sp>
      <p:sp>
        <p:nvSpPr>
          <p:cNvPr id="76806" name="矩形 14"/>
          <p:cNvSpPr>
            <a:spLocks noChangeArrowheads="1"/>
          </p:cNvSpPr>
          <p:nvPr/>
        </p:nvSpPr>
        <p:spPr bwMode="auto">
          <a:xfrm>
            <a:off x="1943100" y="3432175"/>
            <a:ext cx="1622425" cy="954088"/>
          </a:xfrm>
          <a:prstGeom prst="rect">
            <a:avLst/>
          </a:prstGeom>
          <a:noFill/>
          <a:ln w="25400">
            <a:noFill/>
            <a:miter lim="800000"/>
            <a:headEnd/>
            <a:tailEnd/>
          </a:ln>
        </p:spPr>
        <p:txBody>
          <a:bodyPr>
            <a:spAutoFit/>
          </a:bodyPr>
          <a:lstStyle/>
          <a:p>
            <a:pPr algn="ctr"/>
            <a:r>
              <a:rPr lang="zh-CN" altLang="en-US" sz="2800">
                <a:latin typeface="微软雅黑"/>
                <a:ea typeface="微软雅黑"/>
                <a:cs typeface="微软雅黑"/>
              </a:rPr>
              <a:t>中国优秀传统文化</a:t>
            </a:r>
          </a:p>
        </p:txBody>
      </p:sp>
    </p:spTree>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400050" y="1546225"/>
            <a:ext cx="10880725" cy="3970338"/>
          </a:xfrm>
          <a:prstGeom prst="rect">
            <a:avLst/>
          </a:prstGeom>
          <a:noFill/>
          <a:ln>
            <a:noFill/>
          </a:ln>
          <a:effectLst>
            <a:prstShdw prst="shdw17" dist="17961" dir="2700000">
              <a:schemeClr val="accent1">
                <a:gamma/>
                <a:shade val="60000"/>
                <a:invGamma/>
              </a:schemeClr>
            </a:prstShdw>
          </a:effectLst>
          <a:extLst>
            <a:ext uri="{909E8E84-426E-40DD-AFC4-6F175D3DCCD1}"/>
            <a:ext uri="{91240B29-F687-4F45-9708-019B960494DF}"/>
          </a:extLst>
        </p:spPr>
        <p:txBody>
          <a:bodyPr anchor="ctr">
            <a:spAutoFit/>
          </a:bodyPr>
          <a:lstStyle>
            <a:lvl1pPr>
              <a:tabLst>
                <a:tab pos="457200" algn="l"/>
              </a:tabLst>
              <a:defRPr sz="7200" b="1">
                <a:solidFill>
                  <a:schemeClr val="tx2"/>
                </a:solidFill>
                <a:latin typeface="Palatino Linotype" panose="02040502050505030304" pitchFamily="18" charset="0"/>
                <a:ea typeface="隶书" panose="02010509060101010101" pitchFamily="49" charset="-122"/>
              </a:defRPr>
            </a:lvl1pPr>
            <a:lvl2pPr marL="742950" indent="-285750">
              <a:tabLst>
                <a:tab pos="457200" algn="l"/>
              </a:tabLst>
              <a:defRPr sz="7200" b="1">
                <a:solidFill>
                  <a:schemeClr val="tx2"/>
                </a:solidFill>
                <a:latin typeface="Palatino Linotype" panose="02040502050505030304" pitchFamily="18" charset="0"/>
                <a:ea typeface="隶书" panose="02010509060101010101" pitchFamily="49" charset="-122"/>
              </a:defRPr>
            </a:lvl2pPr>
            <a:lvl3pPr marL="1143000" indent="-228600">
              <a:tabLst>
                <a:tab pos="457200" algn="l"/>
              </a:tabLst>
              <a:defRPr sz="7200" b="1">
                <a:solidFill>
                  <a:schemeClr val="tx2"/>
                </a:solidFill>
                <a:latin typeface="Palatino Linotype" panose="02040502050505030304" pitchFamily="18" charset="0"/>
                <a:ea typeface="隶书" panose="02010509060101010101" pitchFamily="49" charset="-122"/>
              </a:defRPr>
            </a:lvl3pPr>
            <a:lvl4pPr marL="1600200" indent="-228600">
              <a:tabLst>
                <a:tab pos="457200" algn="l"/>
              </a:tabLst>
              <a:defRPr sz="7200" b="1">
                <a:solidFill>
                  <a:schemeClr val="tx2"/>
                </a:solidFill>
                <a:latin typeface="Palatino Linotype" panose="02040502050505030304" pitchFamily="18" charset="0"/>
                <a:ea typeface="隶书" panose="02010509060101010101" pitchFamily="49" charset="-122"/>
              </a:defRPr>
            </a:lvl4pPr>
            <a:lvl5pPr marL="2057400" indent="-228600">
              <a:tabLst>
                <a:tab pos="457200" algn="l"/>
              </a:tabLst>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tabLst>
                <a:tab pos="457200" algn="l"/>
              </a:tabLs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tabLst>
                <a:tab pos="457200" algn="l"/>
              </a:tabLs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tabLst>
                <a:tab pos="457200" algn="l"/>
              </a:tabLs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tabLst>
                <a:tab pos="457200" algn="l"/>
              </a:tabLst>
              <a:defRPr sz="7200" b="1">
                <a:solidFill>
                  <a:schemeClr val="tx2"/>
                </a:solidFill>
                <a:latin typeface="Palatino Linotype" panose="02040502050505030304" pitchFamily="18" charset="0"/>
                <a:ea typeface="隶书" panose="02010509060101010101" pitchFamily="49" charset="-122"/>
              </a:defRPr>
            </a:lvl9pPr>
          </a:lstStyle>
          <a:p>
            <a:pPr fontAlgn="auto">
              <a:lnSpc>
                <a:spcPct val="150000"/>
              </a:lnSpc>
              <a:spcBef>
                <a:spcPts val="0"/>
              </a:spcBef>
              <a:spcAft>
                <a:spcPts val="0"/>
              </a:spcAft>
              <a:defRPr/>
            </a:pPr>
            <a:r>
              <a:rPr lang="en-US" altLang="zh-CN" sz="2400" b="0" dirty="0" smtClean="0">
                <a:solidFill>
                  <a:schemeClr val="tx1"/>
                </a:solidFill>
                <a:latin typeface="微软雅黑" panose="020B0503020204020204" pitchFamily="34" charset="-122"/>
                <a:ea typeface="微软雅黑" panose="020B0503020204020204" pitchFamily="34" charset="-122"/>
              </a:rPr>
              <a:t>	</a:t>
            </a:r>
            <a:r>
              <a:rPr lang="zh-CN" altLang="en-US" sz="2400" b="0" dirty="0" smtClean="0">
                <a:solidFill>
                  <a:schemeClr val="tx1"/>
                </a:solidFill>
                <a:latin typeface="微软雅黑" panose="020B0503020204020204" pitchFamily="34" charset="-122"/>
                <a:ea typeface="微软雅黑" panose="020B0503020204020204" pitchFamily="34" charset="-122"/>
              </a:rPr>
              <a:t>去</a:t>
            </a:r>
            <a:r>
              <a:rPr lang="zh-CN" altLang="zh-CN" sz="2400" b="0" dirty="0" smtClean="0">
                <a:solidFill>
                  <a:schemeClr val="tx1"/>
                </a:solidFill>
                <a:latin typeface="微软雅黑" panose="020B0503020204020204" pitchFamily="34" charset="-122"/>
                <a:ea typeface="微软雅黑" panose="020B0503020204020204" pitchFamily="34" charset="-122"/>
              </a:rPr>
              <a:t>年</a:t>
            </a:r>
            <a:r>
              <a:rPr lang="en-US" altLang="zh-CN" sz="2400" b="0" dirty="0">
                <a:solidFill>
                  <a:schemeClr val="tx1"/>
                </a:solidFill>
                <a:latin typeface="微软雅黑" panose="020B0503020204020204" pitchFamily="34" charset="-122"/>
                <a:ea typeface="微软雅黑" panose="020B0503020204020204" pitchFamily="34" charset="-122"/>
              </a:rPr>
              <a:t>9</a:t>
            </a:r>
            <a:r>
              <a:rPr lang="zh-CN" altLang="en-US" sz="2400" b="0" dirty="0">
                <a:solidFill>
                  <a:schemeClr val="tx1"/>
                </a:solidFill>
                <a:latin typeface="微软雅黑" panose="020B0503020204020204" pitchFamily="34" charset="-122"/>
                <a:ea typeface="微软雅黑" panose="020B0503020204020204" pitchFamily="34" charset="-122"/>
              </a:rPr>
              <a:t>月，党中央召开新时代第一次全国教育大会，习近平总书记发表重要讲话强调：</a:t>
            </a:r>
            <a:endParaRPr lang="en-US" altLang="zh-CN" sz="2400" b="0" dirty="0">
              <a:solidFill>
                <a:schemeClr val="tx1"/>
              </a:solidFill>
              <a:latin typeface="微软雅黑" panose="020B0503020204020204" pitchFamily="34" charset="-122"/>
              <a:ea typeface="微软雅黑" panose="020B0503020204020204" pitchFamily="34" charset="-122"/>
            </a:endParaRPr>
          </a:p>
          <a:p>
            <a:pPr marL="342900" indent="-342900" fontAlgn="auto">
              <a:lnSpc>
                <a:spcPct val="150000"/>
              </a:lnSpc>
              <a:spcBef>
                <a:spcPts val="0"/>
              </a:spcBef>
              <a:spcAft>
                <a:spcPts val="0"/>
              </a:spcAft>
              <a:buClr>
                <a:srgbClr val="1273A3"/>
              </a:buClr>
              <a:buFont typeface="Wingdings" panose="05000000000000000000" pitchFamily="2" charset="2"/>
              <a:buChar char="u"/>
              <a:defRPr/>
            </a:pPr>
            <a:r>
              <a:rPr lang="zh-CN" altLang="en-US" sz="2400" dirty="0">
                <a:solidFill>
                  <a:srgbClr val="1273A3"/>
                </a:solidFill>
                <a:latin typeface="微软雅黑" panose="020B0503020204020204" pitchFamily="34" charset="-122"/>
                <a:ea typeface="微软雅黑" panose="020B0503020204020204" pitchFamily="34" charset="-122"/>
              </a:rPr>
              <a:t>要健全立德树人落实机制，扭转不科学的教育评价导向；</a:t>
            </a:r>
          </a:p>
          <a:p>
            <a:pPr marL="342900" indent="-342900" fontAlgn="auto">
              <a:lnSpc>
                <a:spcPct val="150000"/>
              </a:lnSpc>
              <a:spcBef>
                <a:spcPts val="0"/>
              </a:spcBef>
              <a:spcAft>
                <a:spcPts val="0"/>
              </a:spcAft>
              <a:buClr>
                <a:srgbClr val="1273A3"/>
              </a:buClr>
              <a:buFont typeface="Wingdings" panose="05000000000000000000" pitchFamily="2" charset="2"/>
              <a:buChar char="u"/>
              <a:defRPr/>
            </a:pPr>
            <a:r>
              <a:rPr lang="zh-CN" altLang="en-US" sz="2400" dirty="0">
                <a:solidFill>
                  <a:srgbClr val="1273A3"/>
                </a:solidFill>
                <a:latin typeface="微软雅黑" panose="020B0503020204020204" pitchFamily="34" charset="-122"/>
                <a:ea typeface="微软雅黑" panose="020B0503020204020204" pitchFamily="34" charset="-122"/>
              </a:rPr>
              <a:t>要克服“唯分数”“唯升学”的顽瘴痼疾。</a:t>
            </a:r>
          </a:p>
          <a:p>
            <a:pPr fontAlgn="auto">
              <a:lnSpc>
                <a:spcPct val="150000"/>
              </a:lnSpc>
              <a:spcBef>
                <a:spcPts val="0"/>
              </a:spcBef>
              <a:spcAft>
                <a:spcPts val="0"/>
              </a:spcAft>
              <a:defRPr/>
            </a:pPr>
            <a:r>
              <a:rPr lang="en-US" altLang="zh-CN" sz="2400" b="0" dirty="0" smtClean="0">
                <a:solidFill>
                  <a:schemeClr val="tx1"/>
                </a:solidFill>
                <a:latin typeface="微软雅黑" panose="020B0503020204020204" pitchFamily="34" charset="-122"/>
                <a:ea typeface="微软雅黑" panose="020B0503020204020204" pitchFamily="34" charset="-122"/>
              </a:rPr>
              <a:t>	</a:t>
            </a:r>
            <a:r>
              <a:rPr lang="zh-CN" altLang="en-US" sz="2400" b="0" dirty="0" smtClean="0">
                <a:solidFill>
                  <a:schemeClr val="tx1"/>
                </a:solidFill>
                <a:latin typeface="微软雅黑" panose="020B0503020204020204" pitchFamily="34" charset="-122"/>
                <a:ea typeface="微软雅黑" panose="020B0503020204020204" pitchFamily="34" charset="-122"/>
              </a:rPr>
              <a:t>当前</a:t>
            </a:r>
            <a:r>
              <a:rPr lang="zh-CN" altLang="en-US" sz="2400" b="0" dirty="0">
                <a:solidFill>
                  <a:schemeClr val="tx1"/>
                </a:solidFill>
                <a:latin typeface="微软雅黑" panose="020B0503020204020204" pitchFamily="34" charset="-122"/>
                <a:ea typeface="微软雅黑" panose="020B0503020204020204" pitchFamily="34" charset="-122"/>
              </a:rPr>
              <a:t>和今后一个时期，高考改革工作的基本思路是深入学习领会习近平总书记重要讲话和全国教育大会精神，加快构建中国特色高考评价体系。</a:t>
            </a:r>
          </a:p>
          <a:p>
            <a:pPr fontAlgn="auto">
              <a:lnSpc>
                <a:spcPct val="150000"/>
              </a:lnSpc>
              <a:spcBef>
                <a:spcPts val="0"/>
              </a:spcBef>
              <a:spcAft>
                <a:spcPts val="0"/>
              </a:spcAft>
              <a:defRPr/>
            </a:pPr>
            <a:endParaRPr lang="zh-CN" altLang="en-US" sz="2400" b="0" dirty="0">
              <a:solidFill>
                <a:schemeClr val="tx1"/>
              </a:solidFill>
              <a:latin typeface="微软雅黑" panose="020B0503020204020204" pitchFamily="34" charset="-122"/>
              <a:ea typeface="微软雅黑" panose="020B0503020204020204" pitchFamily="34" charset="-122"/>
            </a:endParaRPr>
          </a:p>
        </p:txBody>
      </p:sp>
      <p:sp>
        <p:nvSpPr>
          <p:cNvPr id="63491" name="矩形 4" descr="https://mmbiz.qpic.cn/mmbiz_png/VoBlHupQZdCp328AvT5SHEQ5EzxEU2v1zdkvkjxnibg4kpL6T4fibvHobauIWrDQK8n9KewgTiavTMw0JkEQE33VQ/640?wx_fmt=png&amp;tp=webp&amp;wxfrom=5&amp;wx_lazy=1&amp;wx_co=1"/>
          <p:cNvSpPr>
            <a:spLocks noChangeAspect="1" noChangeArrowheads="1"/>
          </p:cNvSpPr>
          <p:nvPr/>
        </p:nvSpPr>
        <p:spPr bwMode="auto">
          <a:xfrm>
            <a:off x="1133475" y="0"/>
            <a:ext cx="288925" cy="288925"/>
          </a:xfrm>
          <a:prstGeom prst="rect">
            <a:avLst/>
          </a:prstGeom>
          <a:noFill/>
          <a:ln>
            <a:noFill/>
          </a:ln>
          <a:extLst>
            <a:ext uri="{909E8E84-426E-40DD-AFC4-6F175D3DCCD1}"/>
            <a:ext uri="{91240B29-F687-4F45-9708-019B960494DF}"/>
          </a:extLst>
        </p:spPr>
        <p:txBody>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defRPr/>
            </a:pPr>
            <a:endParaRPr lang="zh-CN" altLang="en-US" sz="6821" dirty="0">
              <a:latin typeface="微软雅黑" panose="020B0503020204020204" pitchFamily="34" charset="-122"/>
              <a:ea typeface="微软雅黑" panose="020B0503020204020204" pitchFamily="34" charset="-122"/>
            </a:endParaRPr>
          </a:p>
        </p:txBody>
      </p:sp>
      <p:sp>
        <p:nvSpPr>
          <p:cNvPr id="77827" name="内容占位符 2"/>
          <p:cNvSpPr>
            <a:spLocks noGrp="1"/>
          </p:cNvSpPr>
          <p:nvPr>
            <p:ph sz="quarter" idx="13"/>
          </p:nvPr>
        </p:nvSpPr>
        <p:spPr>
          <a:xfrm>
            <a:off x="1116013" y="439738"/>
            <a:ext cx="6383337" cy="581025"/>
          </a:xfrm>
        </p:spPr>
        <p:txBody>
          <a:bodyPr/>
          <a:lstStyle/>
          <a:p>
            <a:r>
              <a:rPr lang="zh-CN" altLang="en-US" sz="3600" smtClean="0">
                <a:latin typeface="微软雅黑"/>
                <a:ea typeface="微软雅黑"/>
              </a:rPr>
              <a:t>仰望天空</a:t>
            </a:r>
            <a:endParaRPr lang="en-US" altLang="zh-CN" sz="3600" smtClean="0">
              <a:latin typeface="微软雅黑"/>
              <a:ea typeface="微软雅黑"/>
            </a:endParaRPr>
          </a:p>
        </p:txBody>
      </p:sp>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434975" y="1096963"/>
            <a:ext cx="10880725" cy="5576887"/>
          </a:xfrm>
          <a:prstGeom prst="rect">
            <a:avLst/>
          </a:prstGeom>
          <a:noFill/>
          <a:ln>
            <a:noFill/>
          </a:ln>
          <a:effectLst>
            <a:prstShdw prst="shdw17" dist="17961" dir="2700000">
              <a:schemeClr val="accent1">
                <a:gamma/>
                <a:shade val="60000"/>
                <a:invGamma/>
              </a:schemeClr>
            </a:prstShdw>
          </a:effectLst>
          <a:extLst>
            <a:ext uri="{909E8E84-426E-40DD-AFC4-6F175D3DCCD1}"/>
            <a:ext uri="{91240B29-F687-4F45-9708-019B960494DF}"/>
          </a:extLst>
        </p:spPr>
        <p:txBody>
          <a:bodyPr anchor="ctr">
            <a:spAutoFit/>
          </a:bodyPr>
          <a:lstStyle>
            <a:lvl1pPr>
              <a:tabLst>
                <a:tab pos="457200" algn="l"/>
              </a:tabLst>
              <a:defRPr sz="7200" b="1">
                <a:solidFill>
                  <a:schemeClr val="tx2"/>
                </a:solidFill>
                <a:latin typeface="Palatino Linotype" panose="02040502050505030304" pitchFamily="18" charset="0"/>
                <a:ea typeface="隶书" panose="02010509060101010101" pitchFamily="49" charset="-122"/>
              </a:defRPr>
            </a:lvl1pPr>
            <a:lvl2pPr marL="742950" indent="-285750">
              <a:tabLst>
                <a:tab pos="457200" algn="l"/>
              </a:tabLst>
              <a:defRPr sz="7200" b="1">
                <a:solidFill>
                  <a:schemeClr val="tx2"/>
                </a:solidFill>
                <a:latin typeface="Palatino Linotype" panose="02040502050505030304" pitchFamily="18" charset="0"/>
                <a:ea typeface="隶书" panose="02010509060101010101" pitchFamily="49" charset="-122"/>
              </a:defRPr>
            </a:lvl2pPr>
            <a:lvl3pPr marL="1143000" indent="-228600">
              <a:tabLst>
                <a:tab pos="457200" algn="l"/>
              </a:tabLst>
              <a:defRPr sz="7200" b="1">
                <a:solidFill>
                  <a:schemeClr val="tx2"/>
                </a:solidFill>
                <a:latin typeface="Palatino Linotype" panose="02040502050505030304" pitchFamily="18" charset="0"/>
                <a:ea typeface="隶书" panose="02010509060101010101" pitchFamily="49" charset="-122"/>
              </a:defRPr>
            </a:lvl3pPr>
            <a:lvl4pPr marL="1600200" indent="-228600">
              <a:tabLst>
                <a:tab pos="457200" algn="l"/>
              </a:tabLst>
              <a:defRPr sz="7200" b="1">
                <a:solidFill>
                  <a:schemeClr val="tx2"/>
                </a:solidFill>
                <a:latin typeface="Palatino Linotype" panose="02040502050505030304" pitchFamily="18" charset="0"/>
                <a:ea typeface="隶书" panose="02010509060101010101" pitchFamily="49" charset="-122"/>
              </a:defRPr>
            </a:lvl4pPr>
            <a:lvl5pPr marL="2057400" indent="-228600">
              <a:tabLst>
                <a:tab pos="457200" algn="l"/>
              </a:tabLst>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tabLst>
                <a:tab pos="457200" algn="l"/>
              </a:tabLs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tabLst>
                <a:tab pos="457200" algn="l"/>
              </a:tabLs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tabLst>
                <a:tab pos="457200" algn="l"/>
              </a:tabLs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tabLst>
                <a:tab pos="457200" algn="l"/>
              </a:tabLst>
              <a:defRPr sz="7200" b="1">
                <a:solidFill>
                  <a:schemeClr val="tx2"/>
                </a:solidFill>
                <a:latin typeface="Palatino Linotype" panose="02040502050505030304" pitchFamily="18" charset="0"/>
                <a:ea typeface="隶书" panose="02010509060101010101" pitchFamily="49" charset="-122"/>
              </a:defRPr>
            </a:lvl9pPr>
          </a:lstStyle>
          <a:p>
            <a:pPr marL="342900" indent="-342900" fontAlgn="auto">
              <a:lnSpc>
                <a:spcPct val="150000"/>
              </a:lnSpc>
              <a:spcBef>
                <a:spcPts val="0"/>
              </a:spcBef>
              <a:spcAft>
                <a:spcPts val="0"/>
              </a:spcAft>
              <a:buClr>
                <a:srgbClr val="1273A3"/>
              </a:buClr>
              <a:buFont typeface="Wingdings" panose="05000000000000000000" pitchFamily="2" charset="2"/>
              <a:buChar char="u"/>
              <a:defRPr/>
            </a:pPr>
            <a:r>
              <a:rPr lang="zh-CN" altLang="en-US" sz="2000" b="0" dirty="0" smtClean="0">
                <a:solidFill>
                  <a:schemeClr val="tx1"/>
                </a:solidFill>
                <a:latin typeface="微软雅黑" panose="020B0503020204020204" pitchFamily="34" charset="-122"/>
                <a:ea typeface="微软雅黑" panose="020B0503020204020204" pitchFamily="34" charset="-122"/>
              </a:rPr>
              <a:t>核心</a:t>
            </a:r>
            <a:r>
              <a:rPr lang="zh-CN" altLang="en-US" sz="2000" b="0" dirty="0">
                <a:solidFill>
                  <a:schemeClr val="tx1"/>
                </a:solidFill>
                <a:latin typeface="微软雅黑" panose="020B0503020204020204" pitchFamily="34" charset="-122"/>
                <a:ea typeface="微软雅黑" panose="020B0503020204020204" pitchFamily="34" charset="-122"/>
              </a:rPr>
              <a:t>任务有</a:t>
            </a:r>
            <a:r>
              <a:rPr lang="en-US" altLang="zh-CN" sz="2000" b="0" dirty="0">
                <a:solidFill>
                  <a:schemeClr val="tx1"/>
                </a:solidFill>
                <a:latin typeface="微软雅黑" panose="020B0503020204020204" pitchFamily="34" charset="-122"/>
                <a:ea typeface="微软雅黑" panose="020B0503020204020204" pitchFamily="34" charset="-122"/>
              </a:rPr>
              <a:t>3</a:t>
            </a:r>
            <a:r>
              <a:rPr lang="zh-CN" altLang="en-US" sz="2000" b="0" dirty="0">
                <a:solidFill>
                  <a:schemeClr val="tx1"/>
                </a:solidFill>
                <a:latin typeface="微软雅黑" panose="020B0503020204020204" pitchFamily="34" charset="-122"/>
                <a:ea typeface="微软雅黑" panose="020B0503020204020204" pitchFamily="34" charset="-122"/>
              </a:rPr>
              <a:t>项：</a:t>
            </a:r>
          </a:p>
          <a:p>
            <a:pPr fontAlgn="auto">
              <a:lnSpc>
                <a:spcPct val="150000"/>
              </a:lnSpc>
              <a:spcBef>
                <a:spcPts val="0"/>
              </a:spcBef>
              <a:spcAft>
                <a:spcPts val="0"/>
              </a:spcAft>
              <a:defRPr/>
            </a:pPr>
            <a:r>
              <a:rPr lang="zh-CN" altLang="en-US" sz="2000" b="0" dirty="0" smtClean="0">
                <a:solidFill>
                  <a:schemeClr val="tx1"/>
                </a:solidFill>
                <a:latin typeface="微软雅黑" panose="020B0503020204020204" pitchFamily="34" charset="-122"/>
                <a:ea typeface="微软雅黑" panose="020B0503020204020204" pitchFamily="34" charset="-122"/>
              </a:rPr>
              <a:t>完善</a:t>
            </a:r>
            <a:r>
              <a:rPr lang="zh-CN" altLang="en-US" sz="2000" b="0" dirty="0">
                <a:solidFill>
                  <a:schemeClr val="tx1"/>
                </a:solidFill>
                <a:latin typeface="微软雅黑" panose="020B0503020204020204" pitchFamily="34" charset="-122"/>
                <a:ea typeface="微软雅黑" panose="020B0503020204020204" pitchFamily="34" charset="-122"/>
              </a:rPr>
              <a:t>考试内容；创新考查形式；丰富评价手段</a:t>
            </a:r>
          </a:p>
          <a:p>
            <a:pPr marL="342900" indent="-342900" fontAlgn="auto">
              <a:lnSpc>
                <a:spcPct val="150000"/>
              </a:lnSpc>
              <a:spcBef>
                <a:spcPts val="0"/>
              </a:spcBef>
              <a:spcAft>
                <a:spcPts val="0"/>
              </a:spcAft>
              <a:buClr>
                <a:srgbClr val="1273A3"/>
              </a:buClr>
              <a:buFont typeface="Wingdings" panose="05000000000000000000" pitchFamily="2" charset="2"/>
              <a:buChar char="u"/>
              <a:defRPr/>
            </a:pPr>
            <a:r>
              <a:rPr lang="zh-CN" altLang="en-US" sz="2000" b="0" dirty="0">
                <a:solidFill>
                  <a:schemeClr val="tx1"/>
                </a:solidFill>
                <a:latin typeface="微软雅黑" panose="020B0503020204020204" pitchFamily="34" charset="-122"/>
                <a:ea typeface="微软雅黑" panose="020B0503020204020204" pitchFamily="34" charset="-122"/>
              </a:rPr>
              <a:t>目标功能：</a:t>
            </a:r>
          </a:p>
          <a:p>
            <a:pPr fontAlgn="auto">
              <a:lnSpc>
                <a:spcPct val="150000"/>
              </a:lnSpc>
              <a:spcBef>
                <a:spcPts val="0"/>
              </a:spcBef>
              <a:spcAft>
                <a:spcPts val="0"/>
              </a:spcAft>
              <a:defRPr/>
            </a:pPr>
            <a:r>
              <a:rPr lang="zh-CN" altLang="en-US" sz="2000" b="0" dirty="0" smtClean="0">
                <a:solidFill>
                  <a:schemeClr val="tx1"/>
                </a:solidFill>
                <a:latin typeface="微软雅黑" panose="020B0503020204020204" pitchFamily="34" charset="-122"/>
                <a:ea typeface="微软雅黑" panose="020B0503020204020204" pitchFamily="34" charset="-122"/>
              </a:rPr>
              <a:t>充分</a:t>
            </a:r>
            <a:r>
              <a:rPr lang="zh-CN" altLang="en-US" sz="2000" b="0" dirty="0">
                <a:solidFill>
                  <a:schemeClr val="tx1"/>
                </a:solidFill>
                <a:latin typeface="微软雅黑" panose="020B0503020204020204" pitchFamily="34" charset="-122"/>
                <a:ea typeface="微软雅黑" panose="020B0503020204020204" pitchFamily="34" charset="-122"/>
              </a:rPr>
              <a:t>发挥高考在素质教育中的正向指挥棒作用，着力促进学生思想道德素养、科学文化素养、人文和审美素养、健康和劳动素养的全面提升，</a:t>
            </a:r>
          </a:p>
          <a:p>
            <a:pPr marL="342900" indent="-342900" fontAlgn="auto">
              <a:lnSpc>
                <a:spcPct val="150000"/>
              </a:lnSpc>
              <a:spcBef>
                <a:spcPts val="0"/>
              </a:spcBef>
              <a:spcAft>
                <a:spcPts val="0"/>
              </a:spcAft>
              <a:buClr>
                <a:srgbClr val="1273A3"/>
              </a:buClr>
              <a:buFont typeface="Wingdings" panose="05000000000000000000" pitchFamily="2" charset="2"/>
              <a:buChar char="u"/>
              <a:defRPr/>
            </a:pPr>
            <a:r>
              <a:rPr lang="zh-CN" altLang="en-US" sz="2000" b="0" dirty="0">
                <a:solidFill>
                  <a:schemeClr val="tx1"/>
                </a:solidFill>
                <a:latin typeface="微软雅黑" panose="020B0503020204020204" pitchFamily="34" charset="-122"/>
                <a:ea typeface="微软雅黑" panose="020B0503020204020204" pitchFamily="34" charset="-122"/>
              </a:rPr>
              <a:t>最终任务：</a:t>
            </a:r>
          </a:p>
          <a:p>
            <a:pPr fontAlgn="auto">
              <a:lnSpc>
                <a:spcPct val="150000"/>
              </a:lnSpc>
              <a:spcBef>
                <a:spcPts val="0"/>
              </a:spcBef>
              <a:spcAft>
                <a:spcPts val="0"/>
              </a:spcAft>
              <a:defRPr/>
            </a:pPr>
            <a:r>
              <a:rPr lang="zh-CN" altLang="en-US" sz="2000" b="0" dirty="0">
                <a:solidFill>
                  <a:schemeClr val="tx1"/>
                </a:solidFill>
                <a:latin typeface="微软雅黑" panose="020B0503020204020204" pitchFamily="34" charset="-122"/>
                <a:ea typeface="微软雅黑" panose="020B0503020204020204" pitchFamily="34" charset="-122"/>
              </a:rPr>
              <a:t>将立德树人根本任务落实到体系设计、标准建设、命题实践、成绩报告的高考全流程中。</a:t>
            </a:r>
            <a:endParaRPr lang="en-US" altLang="zh-CN" sz="2000" b="0" dirty="0">
              <a:solidFill>
                <a:schemeClr val="tx1"/>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0"/>
              </a:spcAft>
              <a:defRPr/>
            </a:pPr>
            <a:r>
              <a:rPr lang="zh-CN" altLang="zh-CN" sz="2000" b="0" dirty="0">
                <a:solidFill>
                  <a:schemeClr val="tx1"/>
                </a:solidFill>
                <a:latin typeface="微软雅黑" panose="020B0503020204020204" pitchFamily="34" charset="-122"/>
                <a:ea typeface="微软雅黑" panose="020B0503020204020204" pitchFamily="34" charset="-122"/>
              </a:rPr>
              <a:t>高考命题的</a:t>
            </a:r>
            <a:r>
              <a:rPr lang="zh-CN" altLang="zh-CN" sz="2000" b="0" dirty="0" smtClean="0">
                <a:solidFill>
                  <a:schemeClr val="tx1"/>
                </a:solidFill>
                <a:latin typeface="微软雅黑" panose="020B0503020204020204" pitchFamily="34" charset="-122"/>
                <a:ea typeface="微软雅黑" panose="020B0503020204020204" pitchFamily="34" charset="-122"/>
              </a:rPr>
              <a:t>依据</a:t>
            </a:r>
            <a:r>
              <a:rPr lang="zh-CN" altLang="en-US" sz="2000" b="0" dirty="0" smtClean="0">
                <a:solidFill>
                  <a:schemeClr val="tx1"/>
                </a:solidFill>
                <a:latin typeface="微软雅黑" panose="020B0503020204020204" pitchFamily="34" charset="-122"/>
                <a:ea typeface="微软雅黑" panose="020B0503020204020204" pitchFamily="34" charset="-122"/>
              </a:rPr>
              <a:t>。</a:t>
            </a:r>
            <a:endParaRPr lang="en-US" altLang="zh-CN" sz="2000" b="0" dirty="0">
              <a:solidFill>
                <a:schemeClr val="tx1"/>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0"/>
              </a:spcAft>
              <a:defRPr/>
            </a:pPr>
            <a:r>
              <a:rPr lang="zh-CN" altLang="en-US" sz="2000" b="0" dirty="0">
                <a:solidFill>
                  <a:schemeClr val="tx1"/>
                </a:solidFill>
                <a:latin typeface="微软雅黑" panose="020B0503020204020204" pitchFamily="34" charset="-122"/>
                <a:ea typeface="微软雅黑" panose="020B0503020204020204" pitchFamily="34" charset="-122"/>
              </a:rPr>
              <a:t>高中课程标准和高校人才选拔要求。</a:t>
            </a:r>
          </a:p>
          <a:p>
            <a:pPr marL="342900" indent="-342900" fontAlgn="auto">
              <a:lnSpc>
                <a:spcPct val="150000"/>
              </a:lnSpc>
              <a:spcBef>
                <a:spcPts val="0"/>
              </a:spcBef>
              <a:spcAft>
                <a:spcPts val="0"/>
              </a:spcAft>
              <a:buClr>
                <a:srgbClr val="1273A3"/>
              </a:buClr>
              <a:buFont typeface="Wingdings" panose="05000000000000000000" pitchFamily="2" charset="2"/>
              <a:buChar char="u"/>
              <a:defRPr/>
            </a:pPr>
            <a:r>
              <a:rPr lang="zh-CN" altLang="en-US" sz="2000" b="0" dirty="0">
                <a:solidFill>
                  <a:schemeClr val="tx1"/>
                </a:solidFill>
                <a:latin typeface="微软雅黑" panose="020B0503020204020204" pitchFamily="34" charset="-122"/>
                <a:ea typeface="微软雅黑" panose="020B0503020204020204" pitchFamily="34" charset="-122"/>
              </a:rPr>
              <a:t>高考考查的内容（</a:t>
            </a:r>
            <a:r>
              <a:rPr lang="en-US" altLang="zh-CN" sz="2000" b="0" dirty="0">
                <a:solidFill>
                  <a:schemeClr val="tx1"/>
                </a:solidFill>
                <a:latin typeface="微软雅黑" panose="020B0503020204020204" pitchFamily="34" charset="-122"/>
                <a:ea typeface="微软雅黑" panose="020B0503020204020204" pitchFamily="34" charset="-122"/>
              </a:rPr>
              <a:t>4</a:t>
            </a:r>
            <a:r>
              <a:rPr lang="zh-CN" altLang="en-US" sz="2000" b="0" dirty="0">
                <a:solidFill>
                  <a:schemeClr val="tx1"/>
                </a:solidFill>
                <a:latin typeface="微软雅黑" panose="020B0503020204020204" pitchFamily="34" charset="-122"/>
                <a:ea typeface="微软雅黑" panose="020B0503020204020204" pitchFamily="34" charset="-122"/>
              </a:rPr>
              <a:t>点）</a:t>
            </a:r>
            <a:endParaRPr lang="en-US" altLang="zh-CN" sz="2000" b="0" dirty="0">
              <a:solidFill>
                <a:schemeClr val="tx1"/>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0"/>
              </a:spcAft>
              <a:defRPr/>
            </a:pPr>
            <a:r>
              <a:rPr lang="zh-CN" altLang="en-US" sz="2000" b="0" dirty="0">
                <a:solidFill>
                  <a:schemeClr val="tx1"/>
                </a:solidFill>
                <a:latin typeface="微软雅黑" panose="020B0503020204020204" pitchFamily="34" charset="-122"/>
                <a:ea typeface="微软雅黑" panose="020B0503020204020204" pitchFamily="34" charset="-122"/>
              </a:rPr>
              <a:t>突出核心价值、学科素养、关键能力、必备知识等考查内容。</a:t>
            </a:r>
          </a:p>
          <a:p>
            <a:pPr fontAlgn="auto">
              <a:lnSpc>
                <a:spcPct val="150000"/>
              </a:lnSpc>
              <a:spcBef>
                <a:spcPts val="0"/>
              </a:spcBef>
              <a:spcAft>
                <a:spcPts val="0"/>
              </a:spcAft>
              <a:defRPr/>
            </a:pPr>
            <a:endParaRPr lang="zh-CN" altLang="en-US" sz="2000" b="0" dirty="0">
              <a:solidFill>
                <a:schemeClr val="tx1"/>
              </a:solidFill>
              <a:latin typeface="微软雅黑" panose="020B0503020204020204" pitchFamily="34" charset="-122"/>
              <a:ea typeface="微软雅黑" panose="020B0503020204020204" pitchFamily="34" charset="-122"/>
            </a:endParaRPr>
          </a:p>
        </p:txBody>
      </p:sp>
      <p:sp>
        <p:nvSpPr>
          <p:cNvPr id="63491" name="矩形 4" descr="https://mmbiz.qpic.cn/mmbiz_png/VoBlHupQZdCp328AvT5SHEQ5EzxEU2v1zdkvkjxnibg4kpL6T4fibvHobauIWrDQK8n9KewgTiavTMw0JkEQE33VQ/640?wx_fmt=png&amp;tp=webp&amp;wxfrom=5&amp;wx_lazy=1&amp;wx_co=1"/>
          <p:cNvSpPr>
            <a:spLocks noChangeAspect="1" noChangeArrowheads="1"/>
          </p:cNvSpPr>
          <p:nvPr/>
        </p:nvSpPr>
        <p:spPr bwMode="auto">
          <a:xfrm>
            <a:off x="1133475" y="0"/>
            <a:ext cx="288925" cy="288925"/>
          </a:xfrm>
          <a:prstGeom prst="rect">
            <a:avLst/>
          </a:prstGeom>
          <a:noFill/>
          <a:ln>
            <a:noFill/>
          </a:ln>
          <a:extLst>
            <a:ext uri="{909E8E84-426E-40DD-AFC4-6F175D3DCCD1}"/>
            <a:ext uri="{91240B29-F687-4F45-9708-019B960494DF}"/>
          </a:extLst>
        </p:spPr>
        <p:txBody>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defRPr/>
            </a:pPr>
            <a:endParaRPr lang="zh-CN" altLang="en-US" sz="6821" dirty="0">
              <a:latin typeface="微软雅黑" panose="020B0503020204020204" pitchFamily="34" charset="-122"/>
              <a:ea typeface="微软雅黑" panose="020B0503020204020204" pitchFamily="34" charset="-122"/>
            </a:endParaRPr>
          </a:p>
        </p:txBody>
      </p:sp>
      <p:sp>
        <p:nvSpPr>
          <p:cNvPr id="78851" name="内容占位符 2"/>
          <p:cNvSpPr>
            <a:spLocks noGrp="1"/>
          </p:cNvSpPr>
          <p:nvPr>
            <p:ph sz="quarter" idx="13"/>
          </p:nvPr>
        </p:nvSpPr>
        <p:spPr>
          <a:xfrm>
            <a:off x="1116013" y="439738"/>
            <a:ext cx="6383337" cy="581025"/>
          </a:xfrm>
        </p:spPr>
        <p:txBody>
          <a:bodyPr/>
          <a:lstStyle/>
          <a:p>
            <a:r>
              <a:rPr lang="zh-CN" altLang="en-US" sz="3600" smtClean="0">
                <a:latin typeface="微软雅黑"/>
                <a:ea typeface="微软雅黑"/>
              </a:rPr>
              <a:t>仰望天空</a:t>
            </a:r>
            <a:endParaRPr lang="en-US" altLang="zh-CN" sz="3600" smtClean="0">
              <a:latin typeface="微软雅黑"/>
              <a:ea typeface="微软雅黑"/>
            </a:endParaRPr>
          </a:p>
        </p:txBody>
      </p:sp>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17513" y="1116013"/>
            <a:ext cx="11137900" cy="5741987"/>
          </a:xfrm>
        </p:spPr>
        <p:txBody>
          <a:bodyPr rtlCol="0">
            <a:normAutofit lnSpcReduction="10000"/>
          </a:bodyPr>
          <a:lstStyle/>
          <a:p>
            <a:pPr marL="0" indent="0" fontAlgn="auto">
              <a:lnSpc>
                <a:spcPct val="150000"/>
              </a:lnSpc>
              <a:spcAft>
                <a:spcPts val="0"/>
              </a:spcAft>
              <a:buFont typeface="Wingdings" panose="05000000000000000000" pitchFamily="2" charset="2"/>
              <a:buNone/>
              <a:defRPr/>
            </a:pPr>
            <a:r>
              <a:rPr lang="zh-CN" altLang="en-US" sz="1800" dirty="0">
                <a:latin typeface="微软雅黑" panose="020B0503020204020204" pitchFamily="34" charset="-122"/>
                <a:ea typeface="微软雅黑" panose="020B0503020204020204" pitchFamily="34" charset="-122"/>
                <a:cs typeface="+mn-cs"/>
              </a:rPr>
              <a:t>教育部考试中心主任姜钢，在</a:t>
            </a:r>
            <a:r>
              <a:rPr lang="en-US" altLang="zh-CN" sz="1800" dirty="0">
                <a:latin typeface="微软雅黑" panose="020B0503020204020204" pitchFamily="34" charset="-122"/>
                <a:ea typeface="微软雅黑" panose="020B0503020204020204" pitchFamily="34" charset="-122"/>
                <a:cs typeface="+mn-cs"/>
              </a:rPr>
              <a:t>《</a:t>
            </a:r>
            <a:r>
              <a:rPr lang="zh-CN" altLang="en-US" sz="1800" dirty="0">
                <a:latin typeface="微软雅黑" panose="020B0503020204020204" pitchFamily="34" charset="-122"/>
                <a:ea typeface="微软雅黑" panose="020B0503020204020204" pitchFamily="34" charset="-122"/>
                <a:cs typeface="+mn-cs"/>
              </a:rPr>
              <a:t>中国教育报</a:t>
            </a:r>
            <a:r>
              <a:rPr lang="en-US" altLang="zh-CN" sz="1800" dirty="0">
                <a:latin typeface="微软雅黑" panose="020B0503020204020204" pitchFamily="34" charset="-122"/>
                <a:ea typeface="微软雅黑" panose="020B0503020204020204" pitchFamily="34" charset="-122"/>
                <a:cs typeface="+mn-cs"/>
              </a:rPr>
              <a:t>》</a:t>
            </a:r>
            <a:r>
              <a:rPr lang="zh-CN" altLang="en-US" sz="1800" dirty="0">
                <a:latin typeface="微软雅黑" panose="020B0503020204020204" pitchFamily="34" charset="-122"/>
                <a:ea typeface="微软雅黑" panose="020B0503020204020204" pitchFamily="34" charset="-122"/>
                <a:cs typeface="+mn-cs"/>
              </a:rPr>
              <a:t>发表署名文章</a:t>
            </a:r>
            <a:r>
              <a:rPr lang="en-US" altLang="zh-CN" sz="1800" dirty="0">
                <a:latin typeface="微软雅黑" panose="020B0503020204020204" pitchFamily="34" charset="-122"/>
                <a:ea typeface="微软雅黑" panose="020B0503020204020204" pitchFamily="34" charset="-122"/>
                <a:cs typeface="+mn-cs"/>
              </a:rPr>
              <a:t>《</a:t>
            </a:r>
            <a:r>
              <a:rPr lang="zh-CN" altLang="en-US" sz="1800" dirty="0">
                <a:latin typeface="微软雅黑" panose="020B0503020204020204" pitchFamily="34" charset="-122"/>
                <a:ea typeface="微软雅黑" panose="020B0503020204020204" pitchFamily="34" charset="-122"/>
                <a:cs typeface="+mn-cs"/>
              </a:rPr>
              <a:t>落实立德树人根本任务 进一步深化高考内容改革</a:t>
            </a:r>
            <a:r>
              <a:rPr lang="en-US" altLang="zh-CN" sz="1800" dirty="0">
                <a:latin typeface="微软雅黑" panose="020B0503020204020204" pitchFamily="34" charset="-122"/>
                <a:ea typeface="微软雅黑" panose="020B0503020204020204" pitchFamily="34" charset="-122"/>
                <a:cs typeface="+mn-cs"/>
              </a:rPr>
              <a:t>》</a:t>
            </a:r>
            <a:r>
              <a:rPr lang="zh-CN" altLang="en-US" sz="1800" dirty="0">
                <a:latin typeface="微软雅黑" panose="020B0503020204020204" pitchFamily="34" charset="-122"/>
                <a:ea typeface="微软雅黑" panose="020B0503020204020204" pitchFamily="34" charset="-122"/>
                <a:cs typeface="+mn-cs"/>
              </a:rPr>
              <a:t>，就高考“考什么、怎么考，成绩如何用、试题谁来命”发表了重要意见。</a:t>
            </a:r>
          </a:p>
          <a:p>
            <a:pPr marL="0" indent="0" fontAlgn="auto">
              <a:lnSpc>
                <a:spcPct val="150000"/>
              </a:lnSpc>
              <a:spcAft>
                <a:spcPts val="0"/>
              </a:spcAft>
              <a:buFont typeface="Wingdings" panose="05000000000000000000" pitchFamily="2" charset="2"/>
              <a:buNone/>
              <a:defRPr/>
            </a:pPr>
            <a:r>
              <a:rPr lang="zh-CN" altLang="en-US" sz="1800" dirty="0">
                <a:latin typeface="微软雅黑" panose="020B0503020204020204" pitchFamily="34" charset="-122"/>
                <a:ea typeface="微软雅黑" panose="020B0503020204020204" pitchFamily="34" charset="-122"/>
                <a:cs typeface="+mn-cs"/>
              </a:rPr>
              <a:t>作为国家考试命题机构的“掌门人”，姜钢主任在这篇文章中提出的新观点，概况起来主要有以下几项：</a:t>
            </a:r>
            <a:endParaRPr lang="en-US" altLang="zh-CN" sz="1800" dirty="0">
              <a:latin typeface="微软雅黑" panose="020B0503020204020204" pitchFamily="34" charset="-122"/>
              <a:ea typeface="微软雅黑" panose="020B0503020204020204" pitchFamily="34" charset="-122"/>
              <a:cs typeface="+mn-cs"/>
            </a:endParaRPr>
          </a:p>
          <a:p>
            <a:pPr marL="0" indent="0" fontAlgn="auto">
              <a:lnSpc>
                <a:spcPct val="150000"/>
              </a:lnSpc>
              <a:spcAft>
                <a:spcPts val="0"/>
              </a:spcAft>
              <a:buFont typeface="Wingdings" panose="05000000000000000000" pitchFamily="2" charset="2"/>
              <a:buNone/>
              <a:defRPr/>
            </a:pPr>
            <a:r>
              <a:rPr lang="zh-CN" altLang="zh-CN" b="1" dirty="0">
                <a:solidFill>
                  <a:srgbClr val="1273A3"/>
                </a:solidFill>
                <a:latin typeface="微软雅黑" panose="020B0503020204020204" pitchFamily="34" charset="-122"/>
                <a:ea typeface="微软雅黑" panose="020B0503020204020204" pitchFamily="34" charset="-122"/>
                <a:cs typeface="+mn-cs"/>
              </a:rPr>
              <a:t>新高考命题要重抓</a:t>
            </a:r>
            <a:r>
              <a:rPr lang="en-US" altLang="zh-CN" b="1" dirty="0">
                <a:solidFill>
                  <a:srgbClr val="1273A3"/>
                </a:solidFill>
                <a:latin typeface="微软雅黑" panose="020B0503020204020204" pitchFamily="34" charset="-122"/>
                <a:ea typeface="微软雅黑" panose="020B0503020204020204" pitchFamily="34" charset="-122"/>
                <a:cs typeface="+mn-cs"/>
              </a:rPr>
              <a:t>4</a:t>
            </a:r>
            <a:r>
              <a:rPr lang="zh-CN" altLang="zh-CN" b="1" dirty="0">
                <a:solidFill>
                  <a:srgbClr val="1273A3"/>
                </a:solidFill>
                <a:latin typeface="微软雅黑" panose="020B0503020204020204" pitchFamily="34" charset="-122"/>
                <a:ea typeface="微软雅黑" panose="020B0503020204020204" pitchFamily="34" charset="-122"/>
                <a:cs typeface="+mn-cs"/>
              </a:rPr>
              <a:t>方面</a:t>
            </a:r>
            <a:r>
              <a:rPr lang="zh-CN" altLang="en-US" b="1" dirty="0">
                <a:solidFill>
                  <a:srgbClr val="1273A3"/>
                </a:solidFill>
                <a:latin typeface="微软雅黑" panose="020B0503020204020204" pitchFamily="34" charset="-122"/>
                <a:ea typeface="微软雅黑" panose="020B0503020204020204" pitchFamily="34" charset="-122"/>
                <a:cs typeface="+mn-cs"/>
              </a:rPr>
              <a:t>：</a:t>
            </a:r>
            <a:endParaRPr lang="en-US" altLang="zh-CN" b="1" dirty="0">
              <a:solidFill>
                <a:srgbClr val="1273A3"/>
              </a:solidFill>
              <a:latin typeface="微软雅黑" panose="020B0503020204020204" pitchFamily="34" charset="-122"/>
              <a:ea typeface="微软雅黑" panose="020B0503020204020204" pitchFamily="34" charset="-122"/>
              <a:cs typeface="+mn-cs"/>
            </a:endParaRPr>
          </a:p>
          <a:p>
            <a:pPr fontAlgn="auto">
              <a:lnSpc>
                <a:spcPct val="150000"/>
              </a:lnSpc>
              <a:spcAft>
                <a:spcPts val="0"/>
              </a:spcAft>
              <a:defRPr/>
            </a:pPr>
            <a:r>
              <a:rPr lang="zh-CN" altLang="zh-CN" sz="1800" dirty="0">
                <a:latin typeface="微软雅黑" panose="020B0503020204020204" pitchFamily="34" charset="-122"/>
                <a:ea typeface="微软雅黑" panose="020B0503020204020204" pitchFamily="34" charset="-122"/>
                <a:cs typeface="+mn-cs"/>
              </a:rPr>
              <a:t>一是突出核心价值、学科素养、关键能力、必备知识的考查内容，强化基础性、综合性、应用性、创新性的考查要求</a:t>
            </a:r>
            <a:r>
              <a:rPr lang="zh-CN" altLang="zh-CN" sz="1800" dirty="0" smtClean="0">
                <a:latin typeface="微软雅黑" panose="020B0503020204020204" pitchFamily="34" charset="-122"/>
                <a:ea typeface="微软雅黑" panose="020B0503020204020204" pitchFamily="34" charset="-122"/>
                <a:cs typeface="+mn-cs"/>
              </a:rPr>
              <a:t>。</a:t>
            </a:r>
            <a:endParaRPr lang="en-US" altLang="zh-CN" sz="1800" dirty="0" smtClean="0">
              <a:latin typeface="微软雅黑" panose="020B0503020204020204" pitchFamily="34" charset="-122"/>
              <a:ea typeface="微软雅黑" panose="020B0503020204020204" pitchFamily="34" charset="-122"/>
              <a:cs typeface="+mn-cs"/>
            </a:endParaRPr>
          </a:p>
          <a:p>
            <a:pPr fontAlgn="auto">
              <a:lnSpc>
                <a:spcPct val="150000"/>
              </a:lnSpc>
              <a:spcAft>
                <a:spcPts val="0"/>
              </a:spcAft>
              <a:defRPr/>
            </a:pPr>
            <a:r>
              <a:rPr lang="zh-CN" altLang="zh-CN" sz="1800" dirty="0" smtClean="0">
                <a:latin typeface="微软雅黑" panose="020B0503020204020204" pitchFamily="34" charset="-122"/>
                <a:ea typeface="微软雅黑" panose="020B0503020204020204" pitchFamily="34" charset="-122"/>
                <a:cs typeface="+mn-cs"/>
              </a:rPr>
              <a:t>二</a:t>
            </a:r>
            <a:r>
              <a:rPr lang="zh-CN" altLang="zh-CN" sz="1800" dirty="0">
                <a:latin typeface="微软雅黑" panose="020B0503020204020204" pitchFamily="34" charset="-122"/>
                <a:ea typeface="微软雅黑" panose="020B0503020204020204" pitchFamily="34" charset="-122"/>
                <a:cs typeface="+mn-cs"/>
              </a:rPr>
              <a:t>是加强对学生的理想信念、爱国主义、品德修养、中华优秀传统文化、奋斗精神等方面的</a:t>
            </a:r>
            <a:r>
              <a:rPr lang="zh-CN" altLang="zh-CN" sz="1800" dirty="0" smtClean="0">
                <a:latin typeface="微软雅黑" panose="020B0503020204020204" pitchFamily="34" charset="-122"/>
                <a:ea typeface="微软雅黑" panose="020B0503020204020204" pitchFamily="34" charset="-122"/>
                <a:cs typeface="+mn-cs"/>
              </a:rPr>
              <a:t>考查</a:t>
            </a:r>
            <a:r>
              <a:rPr lang="zh-CN" altLang="en-US" sz="1800" dirty="0" smtClean="0">
                <a:latin typeface="微软雅黑" panose="020B0503020204020204" pitchFamily="34" charset="-122"/>
                <a:ea typeface="微软雅黑" panose="020B0503020204020204" pitchFamily="34" charset="-122"/>
                <a:cs typeface="+mn-cs"/>
              </a:rPr>
              <a:t>。</a:t>
            </a:r>
            <a:endParaRPr lang="en-US" altLang="zh-CN" sz="1800" dirty="0" smtClean="0">
              <a:latin typeface="微软雅黑" panose="020B0503020204020204" pitchFamily="34" charset="-122"/>
              <a:ea typeface="微软雅黑" panose="020B0503020204020204" pitchFamily="34" charset="-122"/>
              <a:cs typeface="+mn-cs"/>
            </a:endParaRPr>
          </a:p>
          <a:p>
            <a:pPr fontAlgn="auto">
              <a:lnSpc>
                <a:spcPct val="150000"/>
              </a:lnSpc>
              <a:spcAft>
                <a:spcPts val="0"/>
              </a:spcAft>
              <a:defRPr/>
            </a:pPr>
            <a:r>
              <a:rPr lang="zh-CN" altLang="zh-CN" sz="1800" dirty="0" smtClean="0">
                <a:latin typeface="微软雅黑" panose="020B0503020204020204" pitchFamily="34" charset="-122"/>
                <a:ea typeface="微软雅黑" panose="020B0503020204020204" pitchFamily="34" charset="-122"/>
                <a:cs typeface="+mn-cs"/>
              </a:rPr>
              <a:t>三</a:t>
            </a:r>
            <a:r>
              <a:rPr lang="zh-CN" altLang="zh-CN" sz="1800" dirty="0">
                <a:latin typeface="微软雅黑" panose="020B0503020204020204" pitchFamily="34" charset="-122"/>
                <a:ea typeface="微软雅黑" panose="020B0503020204020204" pitchFamily="34" charset="-122"/>
                <a:cs typeface="+mn-cs"/>
              </a:rPr>
              <a:t>要加强独立思考、逻辑推理、信息加工、阅读理解和应用写作能力等方面的考查，提升学生的综合能力和创新能力</a:t>
            </a:r>
            <a:r>
              <a:rPr lang="zh-CN" altLang="zh-CN" sz="1800" dirty="0" smtClean="0">
                <a:latin typeface="微软雅黑" panose="020B0503020204020204" pitchFamily="34" charset="-122"/>
                <a:ea typeface="微软雅黑" panose="020B0503020204020204" pitchFamily="34" charset="-122"/>
                <a:cs typeface="+mn-cs"/>
              </a:rPr>
              <a:t>。</a:t>
            </a:r>
            <a:endParaRPr lang="en-US" altLang="zh-CN" sz="1800" dirty="0" smtClean="0">
              <a:latin typeface="微软雅黑" panose="020B0503020204020204" pitchFamily="34" charset="-122"/>
              <a:ea typeface="微软雅黑" panose="020B0503020204020204" pitchFamily="34" charset="-122"/>
              <a:cs typeface="+mn-cs"/>
            </a:endParaRPr>
          </a:p>
          <a:p>
            <a:pPr fontAlgn="auto">
              <a:lnSpc>
                <a:spcPct val="150000"/>
              </a:lnSpc>
              <a:spcAft>
                <a:spcPts val="0"/>
              </a:spcAft>
              <a:defRPr/>
            </a:pPr>
            <a:r>
              <a:rPr lang="zh-CN" altLang="en-US" sz="1800" dirty="0" smtClean="0">
                <a:latin typeface="微软雅黑" panose="020B0503020204020204" pitchFamily="34" charset="-122"/>
                <a:ea typeface="微软雅黑" panose="020B0503020204020204" pitchFamily="34" charset="-122"/>
                <a:cs typeface="+mn-cs"/>
              </a:rPr>
              <a:t>四</a:t>
            </a:r>
            <a:r>
              <a:rPr lang="zh-CN" altLang="zh-CN" sz="1800" dirty="0" smtClean="0">
                <a:latin typeface="微软雅黑" panose="020B0503020204020204" pitchFamily="34" charset="-122"/>
                <a:ea typeface="微软雅黑" panose="020B0503020204020204" pitchFamily="34" charset="-122"/>
                <a:cs typeface="+mn-cs"/>
              </a:rPr>
              <a:t>要</a:t>
            </a:r>
            <a:r>
              <a:rPr lang="zh-CN" altLang="zh-CN" sz="1800" dirty="0">
                <a:latin typeface="微软雅黑" panose="020B0503020204020204" pitchFamily="34" charset="-122"/>
                <a:ea typeface="微软雅黑" panose="020B0503020204020204" pitchFamily="34" charset="-122"/>
                <a:cs typeface="+mn-cs"/>
              </a:rPr>
              <a:t>加强审美情趣、健康意识、劳动体验等方面的考查和引导，加强社会实践能力的考查，引导教学夯实学生全面成长的基础。</a:t>
            </a:r>
            <a:r>
              <a:rPr lang="en-US" altLang="zh-CN" sz="1800" dirty="0">
                <a:latin typeface="微软雅黑" panose="020B0503020204020204" pitchFamily="34" charset="-122"/>
                <a:ea typeface="微软雅黑" panose="020B0503020204020204" pitchFamily="34" charset="-122"/>
                <a:cs typeface="+mn-cs"/>
              </a:rPr>
              <a:t/>
            </a:r>
            <a:br>
              <a:rPr lang="en-US" altLang="zh-CN" sz="1800" dirty="0">
                <a:latin typeface="微软雅黑" panose="020B0503020204020204" pitchFamily="34" charset="-122"/>
                <a:ea typeface="微软雅黑" panose="020B0503020204020204" pitchFamily="34" charset="-122"/>
                <a:cs typeface="+mn-cs"/>
              </a:rPr>
            </a:br>
            <a:endParaRPr lang="en-US" altLang="zh-CN" sz="1800" dirty="0">
              <a:latin typeface="微软雅黑" panose="020B0503020204020204" pitchFamily="34" charset="-122"/>
              <a:ea typeface="微软雅黑" panose="020B0503020204020204" pitchFamily="34" charset="-122"/>
              <a:cs typeface="+mn-cs"/>
            </a:endParaRPr>
          </a:p>
          <a:p>
            <a:pPr fontAlgn="auto">
              <a:lnSpc>
                <a:spcPct val="150000"/>
              </a:lnSpc>
              <a:spcAft>
                <a:spcPts val="0"/>
              </a:spcAft>
              <a:defRPr/>
            </a:pPr>
            <a:endParaRPr lang="en-US" altLang="zh-CN" sz="1800" dirty="0" smtClean="0">
              <a:cs typeface="+mn-cs"/>
            </a:endParaRPr>
          </a:p>
          <a:p>
            <a:pPr fontAlgn="auto">
              <a:lnSpc>
                <a:spcPct val="150000"/>
              </a:lnSpc>
              <a:spcAft>
                <a:spcPts val="0"/>
              </a:spcAft>
              <a:defRPr/>
            </a:pPr>
            <a:endParaRPr lang="zh-CN" altLang="en-US" sz="1800" dirty="0">
              <a:cs typeface="+mn-cs"/>
            </a:endParaRPr>
          </a:p>
        </p:txBody>
      </p:sp>
    </p:spTree>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04850" y="1250950"/>
            <a:ext cx="10515600" cy="4351338"/>
          </a:xfrm>
        </p:spPr>
        <p:txBody>
          <a:bodyPr/>
          <a:lstStyle/>
          <a:p>
            <a:pPr marL="0" indent="0">
              <a:lnSpc>
                <a:spcPct val="150000"/>
              </a:lnSpc>
              <a:buFont typeface="Wingdings" panose="05000000000000000000" pitchFamily="2" charset="2"/>
              <a:buNone/>
            </a:pPr>
            <a:r>
              <a:rPr lang="en-US" altLang="zh-CN" sz="3200" smtClean="0">
                <a:latin typeface="微软雅黑"/>
                <a:ea typeface="宋体" charset="-122"/>
                <a:sym typeface="+mn-ea"/>
              </a:rPr>
              <a:t>4.《</a:t>
            </a:r>
            <a:r>
              <a:rPr lang="zh-CN" altLang="en-US" sz="3200" smtClean="0">
                <a:latin typeface="微软雅黑"/>
                <a:ea typeface="宋体" charset="-122"/>
                <a:sym typeface="+mn-ea"/>
              </a:rPr>
              <a:t>教育部</a:t>
            </a:r>
            <a:r>
              <a:rPr lang="en-US" altLang="zh-CN" sz="3200" smtClean="0">
                <a:latin typeface="微软雅黑"/>
                <a:ea typeface="宋体" charset="-122"/>
                <a:sym typeface="+mn-ea"/>
              </a:rPr>
              <a:t>高考试题评析》</a:t>
            </a:r>
            <a:r>
              <a:rPr lang="zh-CN" altLang="en-US" sz="3200" smtClean="0">
                <a:latin typeface="微软雅黑"/>
                <a:ea typeface="宋体" charset="-122"/>
                <a:sym typeface="+mn-ea"/>
              </a:rPr>
              <a:t>（</a:t>
            </a:r>
            <a:r>
              <a:rPr lang="en-US" altLang="zh-CN" sz="3200" smtClean="0">
                <a:latin typeface="微软雅黑"/>
                <a:ea typeface="宋体" charset="-122"/>
                <a:sym typeface="+mn-ea"/>
              </a:rPr>
              <a:t>2017-2018</a:t>
            </a:r>
            <a:r>
              <a:rPr lang="zh-CN" altLang="en-US" sz="3200" smtClean="0">
                <a:latin typeface="微软雅黑"/>
                <a:ea typeface="宋体" charset="-122"/>
                <a:sym typeface="+mn-ea"/>
              </a:rPr>
              <a:t>）</a:t>
            </a:r>
            <a:endParaRPr lang="zh-CN" altLang="en-US" sz="2600" smtClean="0">
              <a:latin typeface="微软雅黑"/>
              <a:ea typeface="宋体" charset="-122"/>
              <a:sym typeface="+mn-ea"/>
            </a:endParaRPr>
          </a:p>
          <a:p>
            <a:pPr marL="0" indent="0">
              <a:lnSpc>
                <a:spcPct val="150000"/>
              </a:lnSpc>
              <a:buFont typeface="Wingdings" panose="05000000000000000000" pitchFamily="2" charset="2"/>
              <a:buNone/>
            </a:pPr>
            <a:r>
              <a:rPr lang="zh-CN" altLang="en-US" sz="2600" smtClean="0">
                <a:latin typeface="Calibri" pitchFamily="34" charset="0"/>
                <a:ea typeface="微软雅黑"/>
                <a:sym typeface="+mn-ea"/>
              </a:rPr>
              <a:t>立德树人“一堂课”、服务选材“一把尺”、引导教学“一面旗”</a:t>
            </a:r>
            <a:endParaRPr lang="zh-CN" altLang="en-US" sz="2600" smtClean="0">
              <a:latin typeface="Calibri" pitchFamily="34" charset="0"/>
              <a:ea typeface="宋体" charset="-122"/>
              <a:sym typeface="+mn-ea"/>
            </a:endParaRPr>
          </a:p>
        </p:txBody>
      </p:sp>
      <p:sp>
        <p:nvSpPr>
          <p:cNvPr id="80898" name="内容占位符 3"/>
          <p:cNvSpPr>
            <a:spLocks noGrp="1"/>
          </p:cNvSpPr>
          <p:nvPr>
            <p:ph sz="quarter" idx="13"/>
          </p:nvPr>
        </p:nvSpPr>
        <p:spPr>
          <a:xfrm>
            <a:off x="1116013" y="439738"/>
            <a:ext cx="8221662" cy="581025"/>
          </a:xfrm>
        </p:spPr>
        <p:txBody>
          <a:bodyPr/>
          <a:lstStyle/>
          <a:p>
            <a:r>
              <a:rPr lang="zh-CN" altLang="en-US" sz="2400" smtClean="0">
                <a:latin typeface="微软雅黑"/>
                <a:ea typeface="微软雅黑"/>
              </a:rPr>
              <a:t>二、研读考纲说明，理解其中深意</a:t>
            </a:r>
          </a:p>
        </p:txBody>
      </p:sp>
      <p:sp>
        <p:nvSpPr>
          <p:cNvPr id="31746" name="文本框 1"/>
          <p:cNvSpPr txBox="1">
            <a:spLocks noChangeArrowheads="1"/>
          </p:cNvSpPr>
          <p:nvPr/>
        </p:nvSpPr>
        <p:spPr bwMode="auto">
          <a:xfrm>
            <a:off x="765175" y="3151188"/>
            <a:ext cx="10396538" cy="2676525"/>
          </a:xfrm>
          <a:prstGeom prst="rect">
            <a:avLst/>
          </a:prstGeom>
          <a:solidFill>
            <a:srgbClr val="1273A3"/>
          </a:solidFill>
          <a:ln w="9525">
            <a:noFill/>
            <a:miter lim="800000"/>
            <a:headEnd/>
            <a:tailEnd/>
          </a:ln>
        </p:spPr>
        <p:txBody>
          <a:bodyPr>
            <a:spAutoFit/>
          </a:bodyPr>
          <a:lstStyle/>
          <a:p>
            <a:r>
              <a:rPr lang="zh-CN" altLang="en-US" sz="2800" b="1">
                <a:solidFill>
                  <a:schemeClr val="bg1"/>
                </a:solidFill>
                <a:latin typeface="Calibri" pitchFamily="34" charset="0"/>
                <a:ea typeface="微软雅黑"/>
                <a:cs typeface="微软雅黑"/>
              </a:rPr>
              <a:t>“一课堂”</a:t>
            </a:r>
          </a:p>
          <a:p>
            <a:r>
              <a:rPr lang="zh-CN" altLang="en-US" sz="2800" b="1">
                <a:solidFill>
                  <a:schemeClr val="bg1"/>
                </a:solidFill>
                <a:latin typeface="Calibri" pitchFamily="34" charset="0"/>
                <a:ea typeface="微软雅黑"/>
                <a:cs typeface="微软雅黑"/>
              </a:rPr>
              <a:t>　　聚焦“立德树人”着力凸显价值引领</a:t>
            </a:r>
          </a:p>
          <a:p>
            <a:r>
              <a:rPr lang="zh-CN" altLang="en-US" sz="2800" b="1">
                <a:solidFill>
                  <a:schemeClr val="bg1"/>
                </a:solidFill>
                <a:latin typeface="Calibri" pitchFamily="34" charset="0"/>
                <a:ea typeface="微软雅黑"/>
                <a:cs typeface="微软雅黑"/>
              </a:rPr>
              <a:t>“一把尺”</a:t>
            </a:r>
          </a:p>
          <a:p>
            <a:r>
              <a:rPr lang="zh-CN" altLang="en-US" sz="2800" b="1">
                <a:solidFill>
                  <a:schemeClr val="bg1"/>
                </a:solidFill>
                <a:latin typeface="Calibri" pitchFamily="34" charset="0"/>
                <a:ea typeface="微软雅黑"/>
                <a:cs typeface="微软雅黑"/>
              </a:rPr>
              <a:t>　　发力“服务选材”全面提升选拔效果</a:t>
            </a:r>
          </a:p>
          <a:p>
            <a:r>
              <a:rPr lang="zh-CN" altLang="en-US" sz="2800" b="1">
                <a:solidFill>
                  <a:schemeClr val="bg1"/>
                </a:solidFill>
                <a:latin typeface="Calibri" pitchFamily="34" charset="0"/>
                <a:ea typeface="微软雅黑"/>
                <a:cs typeface="微软雅黑"/>
              </a:rPr>
              <a:t>“一面旗”</a:t>
            </a:r>
          </a:p>
          <a:p>
            <a:r>
              <a:rPr lang="zh-CN" altLang="en-US" sz="2800" b="1">
                <a:solidFill>
                  <a:schemeClr val="bg1"/>
                </a:solidFill>
                <a:latin typeface="Calibri" pitchFamily="34" charset="0"/>
                <a:ea typeface="微软雅黑"/>
                <a:cs typeface="微软雅黑"/>
              </a:rPr>
              <a:t>　　注重“引导教学”大力推动素质教育</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diamond(in)">
                                      <p:cBhvr>
                                        <p:cTn id="7" dur="2000"/>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1" name="矩形 1"/>
          <p:cNvSpPr>
            <a:spLocks noChangeArrowheads="1"/>
          </p:cNvSpPr>
          <p:nvPr/>
        </p:nvSpPr>
        <p:spPr bwMode="auto">
          <a:xfrm>
            <a:off x="596900" y="1249363"/>
            <a:ext cx="10037763" cy="4802187"/>
          </a:xfrm>
          <a:prstGeom prst="rect">
            <a:avLst/>
          </a:prstGeom>
          <a:noFill/>
          <a:ln w="9525">
            <a:noFill/>
            <a:miter lim="800000"/>
            <a:headEnd/>
            <a:tailEnd/>
          </a:ln>
        </p:spPr>
        <p:txBody>
          <a:bodyPr>
            <a:spAutoFit/>
          </a:bodyPr>
          <a:lstStyle/>
          <a:p>
            <a:pPr>
              <a:lnSpc>
                <a:spcPct val="150000"/>
              </a:lnSpc>
            </a:pPr>
            <a:r>
              <a:rPr lang="en-US" altLang="zh-CN" sz="2400" b="1">
                <a:latin typeface="微软雅黑"/>
                <a:ea typeface="微软雅黑"/>
                <a:cs typeface="微软雅黑"/>
              </a:rPr>
              <a:t> ①</a:t>
            </a:r>
            <a:r>
              <a:rPr lang="zh-CN" altLang="zh-CN" sz="2400" b="1">
                <a:latin typeface="微软雅黑"/>
                <a:ea typeface="微软雅黑"/>
                <a:cs typeface="微软雅黑"/>
              </a:rPr>
              <a:t>深入</a:t>
            </a:r>
            <a:r>
              <a:rPr lang="zh-CN" altLang="en-US" sz="2400" b="1">
                <a:latin typeface="微软雅黑"/>
                <a:ea typeface="微软雅黑"/>
                <a:cs typeface="微软雅黑"/>
              </a:rPr>
              <a:t>研读</a:t>
            </a:r>
            <a:r>
              <a:rPr lang="zh-CN" altLang="zh-CN" sz="2400" b="1">
                <a:latin typeface="微软雅黑"/>
                <a:ea typeface="微软雅黑"/>
                <a:cs typeface="微软雅黑"/>
              </a:rPr>
              <a:t>考试</a:t>
            </a:r>
            <a:r>
              <a:rPr lang="zh-CN" altLang="zh-CN" sz="2800" b="1">
                <a:solidFill>
                  <a:srgbClr val="1273A3"/>
                </a:solidFill>
                <a:latin typeface="微软雅黑"/>
                <a:ea typeface="微软雅黑"/>
                <a:cs typeface="微软雅黑"/>
              </a:rPr>
              <a:t>说明</a:t>
            </a:r>
            <a:r>
              <a:rPr lang="zh-CN" altLang="en-US" sz="2400" b="1">
                <a:latin typeface="微软雅黑"/>
                <a:ea typeface="微软雅黑"/>
                <a:cs typeface="微软雅黑"/>
              </a:rPr>
              <a:t>（不仅是考纲）</a:t>
            </a:r>
          </a:p>
          <a:p>
            <a:pPr>
              <a:lnSpc>
                <a:spcPct val="150000"/>
              </a:lnSpc>
            </a:pPr>
            <a:r>
              <a:rPr lang="en-US" altLang="zh-CN" sz="2400" b="1">
                <a:latin typeface="微软雅黑"/>
                <a:ea typeface="微软雅黑"/>
                <a:cs typeface="微软雅黑"/>
              </a:rPr>
              <a:t>      ——</a:t>
            </a:r>
            <a:r>
              <a:rPr lang="zh-CN" altLang="en-US" sz="2400" b="1">
                <a:latin typeface="微软雅黑"/>
                <a:ea typeface="微软雅黑"/>
                <a:cs typeface="微软雅黑"/>
              </a:rPr>
              <a:t>在</a:t>
            </a:r>
            <a:r>
              <a:rPr lang="zh-CN" altLang="zh-CN" sz="2400" b="1">
                <a:latin typeface="微软雅黑"/>
                <a:ea typeface="微软雅黑"/>
                <a:cs typeface="微软雅黑"/>
              </a:rPr>
              <a:t>理解高考</a:t>
            </a:r>
            <a:r>
              <a:rPr lang="zh-CN" altLang="en-US" sz="2400" b="1">
                <a:latin typeface="微软雅黑"/>
                <a:ea typeface="微软雅黑"/>
                <a:cs typeface="微软雅黑"/>
              </a:rPr>
              <a:t>指导</a:t>
            </a:r>
            <a:r>
              <a:rPr lang="zh-CN" altLang="zh-CN" sz="2400" b="1">
                <a:latin typeface="微软雅黑"/>
                <a:ea typeface="微软雅黑"/>
                <a:cs typeface="微软雅黑"/>
              </a:rPr>
              <a:t>方向</a:t>
            </a:r>
            <a:r>
              <a:rPr lang="zh-CN" altLang="en-US" sz="2400" b="1">
                <a:latin typeface="微软雅黑"/>
                <a:ea typeface="微软雅黑"/>
                <a:cs typeface="微软雅黑"/>
              </a:rPr>
              <a:t>方面，说明更有指导意义</a:t>
            </a:r>
            <a:endParaRPr lang="zh-CN" altLang="zh-CN" sz="2400" b="1">
              <a:latin typeface="微软雅黑"/>
              <a:ea typeface="微软雅黑"/>
              <a:cs typeface="微软雅黑"/>
            </a:endParaRPr>
          </a:p>
          <a:p>
            <a:pPr>
              <a:lnSpc>
                <a:spcPct val="150000"/>
              </a:lnSpc>
            </a:pPr>
            <a:r>
              <a:rPr lang="en-US" altLang="zh-CN" sz="2400" b="1">
                <a:latin typeface="微软雅黑"/>
                <a:ea typeface="微软雅黑"/>
                <a:cs typeface="微软雅黑"/>
              </a:rPr>
              <a:t> </a:t>
            </a:r>
            <a:endParaRPr lang="zh-CN" altLang="zh-CN" sz="2400" b="1">
              <a:latin typeface="微软雅黑"/>
              <a:ea typeface="微软雅黑"/>
              <a:cs typeface="微软雅黑"/>
            </a:endParaRPr>
          </a:p>
          <a:p>
            <a:pPr>
              <a:lnSpc>
                <a:spcPct val="150000"/>
              </a:lnSpc>
            </a:pPr>
            <a:r>
              <a:rPr lang="en-US" altLang="zh-CN" sz="2400" b="1">
                <a:latin typeface="微软雅黑"/>
                <a:ea typeface="微软雅黑"/>
                <a:cs typeface="微软雅黑"/>
              </a:rPr>
              <a:t> ②</a:t>
            </a:r>
            <a:r>
              <a:rPr lang="zh-CN" altLang="en-US" sz="2400" b="1">
                <a:latin typeface="微软雅黑"/>
                <a:ea typeface="微软雅黑"/>
                <a:cs typeface="微软雅黑"/>
              </a:rPr>
              <a:t>认真归纳</a:t>
            </a:r>
            <a:r>
              <a:rPr lang="zh-CN" altLang="zh-CN" sz="2400" b="1">
                <a:latin typeface="微软雅黑"/>
                <a:ea typeface="微软雅黑"/>
                <a:cs typeface="微软雅黑"/>
              </a:rPr>
              <a:t>试卷</a:t>
            </a:r>
            <a:r>
              <a:rPr lang="zh-CN" altLang="en-US" sz="2800" b="1">
                <a:solidFill>
                  <a:srgbClr val="1273A3"/>
                </a:solidFill>
                <a:latin typeface="微软雅黑"/>
                <a:ea typeface="微软雅黑"/>
                <a:cs typeface="微软雅黑"/>
              </a:rPr>
              <a:t>形式</a:t>
            </a:r>
            <a:r>
              <a:rPr lang="zh-CN" altLang="en-US" sz="2400" b="1">
                <a:latin typeface="微软雅黑"/>
                <a:ea typeface="微软雅黑"/>
                <a:cs typeface="微软雅黑"/>
              </a:rPr>
              <a:t>（不仅是内容）</a:t>
            </a:r>
          </a:p>
          <a:p>
            <a:pPr>
              <a:lnSpc>
                <a:spcPct val="150000"/>
              </a:lnSpc>
            </a:pPr>
            <a:r>
              <a:rPr lang="en-US" altLang="zh-CN" sz="2400" b="1">
                <a:latin typeface="微软雅黑"/>
                <a:ea typeface="微软雅黑"/>
                <a:cs typeface="微软雅黑"/>
              </a:rPr>
              <a:t>      ——</a:t>
            </a:r>
            <a:r>
              <a:rPr lang="zh-CN" altLang="en-US" sz="2400" b="1">
                <a:latin typeface="微软雅黑"/>
                <a:ea typeface="微软雅黑"/>
                <a:cs typeface="微软雅黑"/>
              </a:rPr>
              <a:t>认识高考</a:t>
            </a:r>
            <a:r>
              <a:rPr lang="zh-CN" altLang="zh-CN" sz="2400" b="1">
                <a:latin typeface="微软雅黑"/>
                <a:ea typeface="微软雅黑"/>
                <a:cs typeface="微软雅黑"/>
              </a:rPr>
              <a:t>考什么</a:t>
            </a:r>
            <a:r>
              <a:rPr lang="zh-CN" altLang="en-US" sz="2400" b="1">
                <a:latin typeface="微软雅黑"/>
                <a:ea typeface="微软雅黑"/>
                <a:cs typeface="微软雅黑"/>
              </a:rPr>
              <a:t>，在形式不在内容</a:t>
            </a:r>
            <a:endParaRPr lang="zh-CN" altLang="zh-CN" sz="2400" b="1">
              <a:latin typeface="微软雅黑"/>
              <a:ea typeface="微软雅黑"/>
              <a:cs typeface="微软雅黑"/>
            </a:endParaRPr>
          </a:p>
          <a:p>
            <a:pPr>
              <a:lnSpc>
                <a:spcPct val="150000"/>
              </a:lnSpc>
            </a:pPr>
            <a:r>
              <a:rPr lang="en-US" altLang="zh-CN" sz="2400" b="1">
                <a:latin typeface="微软雅黑"/>
                <a:ea typeface="微软雅黑"/>
                <a:cs typeface="微软雅黑"/>
              </a:rPr>
              <a:t> </a:t>
            </a:r>
            <a:endParaRPr lang="zh-CN" altLang="zh-CN" sz="2400" b="1">
              <a:latin typeface="微软雅黑"/>
              <a:ea typeface="微软雅黑"/>
              <a:cs typeface="微软雅黑"/>
            </a:endParaRPr>
          </a:p>
          <a:p>
            <a:pPr>
              <a:lnSpc>
                <a:spcPct val="150000"/>
              </a:lnSpc>
            </a:pPr>
            <a:r>
              <a:rPr lang="en-US" altLang="zh-CN" sz="2400" b="1">
                <a:latin typeface="微软雅黑"/>
                <a:ea typeface="微软雅黑"/>
                <a:cs typeface="微软雅黑"/>
              </a:rPr>
              <a:t> ③</a:t>
            </a:r>
            <a:r>
              <a:rPr lang="zh-CN" altLang="en-US" sz="2400" b="1">
                <a:latin typeface="微软雅黑"/>
                <a:ea typeface="微软雅黑"/>
                <a:cs typeface="微软雅黑"/>
              </a:rPr>
              <a:t>研究</a:t>
            </a:r>
            <a:r>
              <a:rPr lang="zh-CN" altLang="zh-CN" sz="2400" b="1">
                <a:latin typeface="微软雅黑"/>
                <a:ea typeface="微软雅黑"/>
                <a:cs typeface="微软雅黑"/>
              </a:rPr>
              <a:t>整理考情</a:t>
            </a:r>
            <a:r>
              <a:rPr lang="zh-CN" altLang="zh-CN" sz="2800" b="1">
                <a:solidFill>
                  <a:srgbClr val="1273A3"/>
                </a:solidFill>
                <a:latin typeface="微软雅黑"/>
                <a:ea typeface="微软雅黑"/>
                <a:cs typeface="微软雅黑"/>
              </a:rPr>
              <a:t>反馈</a:t>
            </a:r>
            <a:r>
              <a:rPr lang="zh-CN" altLang="en-US" sz="2400" b="1">
                <a:latin typeface="微软雅黑"/>
                <a:ea typeface="微软雅黑"/>
                <a:cs typeface="微软雅黑"/>
              </a:rPr>
              <a:t>（不仅是成绩）</a:t>
            </a:r>
          </a:p>
          <a:p>
            <a:pPr>
              <a:lnSpc>
                <a:spcPct val="150000"/>
              </a:lnSpc>
            </a:pPr>
            <a:r>
              <a:rPr lang="en-US" altLang="zh-CN" sz="2400" b="1">
                <a:latin typeface="微软雅黑"/>
                <a:ea typeface="微软雅黑"/>
                <a:cs typeface="微软雅黑"/>
              </a:rPr>
              <a:t>      ——</a:t>
            </a:r>
            <a:r>
              <a:rPr lang="zh-CN" altLang="en-US" sz="2400" b="1">
                <a:latin typeface="微软雅黑"/>
                <a:ea typeface="微软雅黑"/>
                <a:cs typeface="微软雅黑"/>
              </a:rPr>
              <a:t>反省</a:t>
            </a:r>
            <a:r>
              <a:rPr lang="zh-CN" altLang="zh-CN" sz="2400" b="1">
                <a:latin typeface="微软雅黑"/>
                <a:ea typeface="微软雅黑"/>
                <a:cs typeface="微软雅黑"/>
              </a:rPr>
              <a:t>师生</a:t>
            </a:r>
            <a:r>
              <a:rPr lang="zh-CN" altLang="en-US" sz="2400" b="1">
                <a:latin typeface="微软雅黑"/>
                <a:ea typeface="微软雅黑"/>
                <a:cs typeface="微软雅黑"/>
              </a:rPr>
              <a:t>薄弱</a:t>
            </a:r>
            <a:r>
              <a:rPr lang="zh-CN" altLang="zh-CN" sz="2400" b="1">
                <a:latin typeface="微软雅黑"/>
                <a:ea typeface="微软雅黑"/>
                <a:cs typeface="微软雅黑"/>
              </a:rPr>
              <a:t>之处</a:t>
            </a:r>
            <a:r>
              <a:rPr lang="zh-CN" altLang="en-US" sz="2400" b="1">
                <a:latin typeface="微软雅黑"/>
                <a:ea typeface="微软雅黑"/>
                <a:cs typeface="微软雅黑"/>
              </a:rPr>
              <a:t>，争取有效提高</a:t>
            </a:r>
          </a:p>
        </p:txBody>
      </p:sp>
      <p:sp>
        <p:nvSpPr>
          <p:cNvPr id="3" name="内容占位符 2"/>
          <p:cNvSpPr>
            <a:spLocks noGrp="1"/>
          </p:cNvSpPr>
          <p:nvPr>
            <p:ph sz="quarter" idx="13"/>
          </p:nvPr>
        </p:nvSpPr>
        <p:spPr>
          <a:xfrm>
            <a:off x="1069975" y="463550"/>
            <a:ext cx="6383338" cy="581025"/>
          </a:xfrm>
        </p:spPr>
        <p:txBody>
          <a:bodyPr>
            <a:noAutofit/>
          </a:bodyPr>
          <a:lstStyle/>
          <a:p>
            <a:r>
              <a:rPr lang="zh-CN" altLang="en-US" sz="2400" noProof="1" smtClean="0">
                <a:latin typeface="微软雅黑"/>
                <a:ea typeface="宋体" charset="-122"/>
                <a:sym typeface="+mn-ea"/>
              </a:rPr>
              <a:t>考纲引领有高度</a:t>
            </a:r>
          </a:p>
        </p:txBody>
      </p:sp>
    </p:spTree>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92125" y="1423988"/>
            <a:ext cx="10988675" cy="4351337"/>
          </a:xfrm>
        </p:spPr>
        <p:txBody>
          <a:bodyPr rtlCol="0">
            <a:noAutofit/>
          </a:bodyPr>
          <a:lstStyle/>
          <a:p>
            <a:pPr fontAlgn="auto">
              <a:lnSpc>
                <a:spcPct val="150000"/>
              </a:lnSpc>
              <a:spcAft>
                <a:spcPts val="0"/>
              </a:spcAft>
              <a:defRPr/>
            </a:pPr>
            <a:r>
              <a:rPr lang="zh-CN" altLang="en-US" sz="2400" dirty="0">
                <a:latin typeface="微软雅黑" panose="020B0503020204020204" pitchFamily="34" charset="-122"/>
                <a:ea typeface="微软雅黑" panose="020B0503020204020204" pitchFamily="34" charset="-122"/>
                <a:cs typeface="+mn-cs"/>
              </a:rPr>
              <a:t>研读《考试大纲》，深入理解《考试大纲》所做的规定，把握复习备考的方向，甄别哪些是符合《考试大纲》要求的复习方法，是教学的应然要求。</a:t>
            </a:r>
          </a:p>
          <a:p>
            <a:pPr fontAlgn="auto">
              <a:lnSpc>
                <a:spcPct val="150000"/>
              </a:lnSpc>
              <a:spcAft>
                <a:spcPts val="0"/>
              </a:spcAft>
              <a:defRPr/>
            </a:pPr>
            <a:r>
              <a:rPr lang="zh-CN" altLang="en-US" sz="2400" dirty="0">
                <a:latin typeface="微软雅黑" panose="020B0503020204020204" pitchFamily="34" charset="-122"/>
                <a:ea typeface="微软雅黑" panose="020B0503020204020204" pitchFamily="34" charset="-122"/>
                <a:cs typeface="+mn-cs"/>
              </a:rPr>
              <a:t>遗憾的是，仍有不少教师和考生，对《考试大纲》的使用还停留在仅仅关注其中的考试内容上，只注意考哪些知识点，不考哪些知识点；而对怎么考，为什么要这样考，思考和认识得有限，这就不能不影响到复习备考的效果，甚至付出了极大的辛劳而成效甚微</a:t>
            </a:r>
            <a:r>
              <a:rPr lang="zh-CN" altLang="en-US" sz="2400" dirty="0" smtClean="0">
                <a:latin typeface="微软雅黑" panose="020B0503020204020204" pitchFamily="34" charset="-122"/>
                <a:ea typeface="微软雅黑" panose="020B0503020204020204" pitchFamily="34" charset="-122"/>
                <a:cs typeface="+mn-cs"/>
              </a:rPr>
              <a:t>。                                                                            </a:t>
            </a:r>
            <a:endParaRPr lang="en-US" altLang="zh-CN" sz="2400" dirty="0" smtClean="0">
              <a:latin typeface="微软雅黑" panose="020B0503020204020204" pitchFamily="34" charset="-122"/>
              <a:ea typeface="微软雅黑" panose="020B0503020204020204" pitchFamily="34" charset="-122"/>
              <a:cs typeface="+mn-cs"/>
            </a:endParaRPr>
          </a:p>
          <a:p>
            <a:pPr marL="0" indent="0" algn="r" fontAlgn="auto">
              <a:lnSpc>
                <a:spcPct val="150000"/>
              </a:lnSpc>
              <a:spcAft>
                <a:spcPts val="0"/>
              </a:spcAft>
              <a:buFont typeface="Wingdings" panose="05000000000000000000" pitchFamily="2" charset="2"/>
              <a:buNone/>
              <a:defRPr/>
            </a:pPr>
            <a:r>
              <a:rPr lang="en-US" altLang="zh-CN" sz="2400" dirty="0" smtClean="0">
                <a:latin typeface="微软雅黑" panose="020B0503020204020204" pitchFamily="34" charset="-122"/>
                <a:ea typeface="微软雅黑" panose="020B0503020204020204" pitchFamily="34" charset="-122"/>
                <a:cs typeface="+mn-cs"/>
              </a:rPr>
              <a:t>                       ——</a:t>
            </a:r>
            <a:r>
              <a:rPr lang="zh-CN" altLang="en-US" sz="2400" dirty="0">
                <a:latin typeface="微软雅黑" panose="020B0503020204020204" pitchFamily="34" charset="-122"/>
                <a:ea typeface="微软雅黑" panose="020B0503020204020204" pitchFamily="34" charset="-122"/>
                <a:cs typeface="+mn-cs"/>
              </a:rPr>
              <a:t>教育部考试中心    江桥</a:t>
            </a:r>
          </a:p>
        </p:txBody>
      </p:sp>
      <p:sp>
        <p:nvSpPr>
          <p:cNvPr id="82946" name="内容占位符 3"/>
          <p:cNvSpPr>
            <a:spLocks noGrp="1"/>
          </p:cNvSpPr>
          <p:nvPr>
            <p:ph sz="quarter" idx="13"/>
          </p:nvPr>
        </p:nvSpPr>
        <p:spPr>
          <a:xfrm>
            <a:off x="1081088" y="485775"/>
            <a:ext cx="6383337" cy="581025"/>
          </a:xfrm>
        </p:spPr>
        <p:txBody>
          <a:bodyPr/>
          <a:lstStyle/>
          <a:p>
            <a:r>
              <a:rPr lang="zh-CN" altLang="en-US" sz="2400" smtClean="0">
                <a:latin typeface="微软雅黑"/>
                <a:ea typeface="微软雅黑"/>
              </a:rPr>
              <a:t>二、研读考纲说明，理解其中深意</a:t>
            </a:r>
          </a:p>
        </p:txBody>
      </p:sp>
    </p:spTree>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96888" y="1722438"/>
            <a:ext cx="10910887" cy="4351337"/>
          </a:xfrm>
        </p:spPr>
        <p:txBody>
          <a:bodyPr rtlCol="0"/>
          <a:lstStyle/>
          <a:p>
            <a:pPr fontAlgn="auto">
              <a:lnSpc>
                <a:spcPct val="150000"/>
              </a:lnSpc>
              <a:spcAft>
                <a:spcPts val="0"/>
              </a:spcAft>
              <a:defRPr/>
            </a:pPr>
            <a:r>
              <a:rPr lang="zh-CN" altLang="en-US" sz="2400" dirty="0">
                <a:latin typeface="微软雅黑" panose="020B0503020204020204" pitchFamily="34" charset="-122"/>
                <a:ea typeface="微软雅黑" panose="020B0503020204020204" pitchFamily="34" charset="-122"/>
                <a:cs typeface="+mn-cs"/>
              </a:rPr>
              <a:t>历史学科的高考不是简单的对中学历史教学的检查，也不是完全依照对中学历史课程内容的掌握程度来选拔考生，而是有自己对素质特别是对科学文化素质的要求。</a:t>
            </a:r>
          </a:p>
          <a:p>
            <a:pPr fontAlgn="auto">
              <a:lnSpc>
                <a:spcPct val="150000"/>
              </a:lnSpc>
              <a:spcAft>
                <a:spcPts val="0"/>
              </a:spcAft>
              <a:defRPr/>
            </a:pPr>
            <a:r>
              <a:rPr lang="zh-CN" altLang="en-US" sz="2400" dirty="0" smtClean="0">
                <a:latin typeface="微软雅黑" panose="020B0503020204020204" pitchFamily="34" charset="-122"/>
                <a:ea typeface="微软雅黑" panose="020B0503020204020204" pitchFamily="34" charset="-122"/>
                <a:cs typeface="+mn-cs"/>
              </a:rPr>
              <a:t>因此</a:t>
            </a:r>
            <a:r>
              <a:rPr lang="zh-CN" altLang="en-US" sz="2400" dirty="0">
                <a:latin typeface="微软雅黑" panose="020B0503020204020204" pitchFamily="34" charset="-122"/>
                <a:ea typeface="微软雅黑" panose="020B0503020204020204" pitchFamily="34" charset="-122"/>
                <a:cs typeface="+mn-cs"/>
              </a:rPr>
              <a:t>，思考和研究它们“对新生政治思想素质和科学文化素质的要求”都有哪些，就显得尤为必要。只有把知识点与培养目标结合起来，考生的能力、素养</a:t>
            </a:r>
            <a:r>
              <a:rPr lang="zh-CN" altLang="en-US" sz="2400" dirty="0" smtClean="0">
                <a:latin typeface="微软雅黑" panose="020B0503020204020204" pitchFamily="34" charset="-122"/>
                <a:ea typeface="微软雅黑" panose="020B0503020204020204" pitchFamily="34" charset="-122"/>
                <a:cs typeface="+mn-cs"/>
              </a:rPr>
              <a:t>才能理顺理成章</a:t>
            </a:r>
            <a:r>
              <a:rPr lang="zh-CN" altLang="en-US" sz="2400" dirty="0">
                <a:latin typeface="微软雅黑" panose="020B0503020204020204" pitchFamily="34" charset="-122"/>
                <a:ea typeface="微软雅黑" panose="020B0503020204020204" pitchFamily="34" charset="-122"/>
                <a:cs typeface="+mn-cs"/>
              </a:rPr>
              <a:t>地纳入考查范围。</a:t>
            </a:r>
          </a:p>
          <a:p>
            <a:pPr marL="0" indent="0" algn="r" fontAlgn="auto">
              <a:lnSpc>
                <a:spcPct val="150000"/>
              </a:lnSpc>
              <a:spcAft>
                <a:spcPts val="0"/>
              </a:spcAft>
              <a:buFont typeface="Wingdings" panose="05000000000000000000" pitchFamily="2" charset="2"/>
              <a:buNone/>
              <a:defRPr/>
            </a:pPr>
            <a:r>
              <a:rPr lang="zh-CN" altLang="en-US" sz="2400" dirty="0">
                <a:latin typeface="微软雅黑" panose="020B0503020204020204" pitchFamily="34" charset="-122"/>
                <a:ea typeface="微软雅黑" panose="020B0503020204020204" pitchFamily="34" charset="-122"/>
                <a:cs typeface="+mn-cs"/>
              </a:rPr>
              <a:t>                            </a:t>
            </a:r>
            <a:r>
              <a:rPr lang="en-US" altLang="zh-CN" sz="2400" dirty="0" smtClean="0">
                <a:latin typeface="微软雅黑" panose="020B0503020204020204" pitchFamily="34" charset="-122"/>
                <a:ea typeface="微软雅黑" panose="020B0503020204020204" pitchFamily="34" charset="-122"/>
                <a:cs typeface="+mn-cs"/>
                <a:sym typeface="+mn-ea"/>
              </a:rPr>
              <a:t>——</a:t>
            </a:r>
            <a:r>
              <a:rPr lang="zh-CN" altLang="en-US" sz="2400" dirty="0">
                <a:latin typeface="微软雅黑" panose="020B0503020204020204" pitchFamily="34" charset="-122"/>
                <a:ea typeface="微软雅黑" panose="020B0503020204020204" pitchFamily="34" charset="-122"/>
                <a:cs typeface="+mn-cs"/>
                <a:sym typeface="+mn-ea"/>
              </a:rPr>
              <a:t>教育部考试中心   </a:t>
            </a:r>
            <a:r>
              <a:rPr lang="zh-CN" altLang="en-US" sz="2400" dirty="0" smtClean="0">
                <a:latin typeface="微软雅黑" panose="020B0503020204020204" pitchFamily="34" charset="-122"/>
                <a:ea typeface="微软雅黑" panose="020B0503020204020204" pitchFamily="34" charset="-122"/>
                <a:cs typeface="+mn-cs"/>
                <a:sym typeface="+mn-ea"/>
              </a:rPr>
              <a:t>江</a:t>
            </a:r>
            <a:r>
              <a:rPr lang="zh-CN" altLang="en-US" sz="2400" dirty="0">
                <a:latin typeface="微软雅黑" panose="020B0503020204020204" pitchFamily="34" charset="-122"/>
                <a:ea typeface="微软雅黑" panose="020B0503020204020204" pitchFamily="34" charset="-122"/>
                <a:cs typeface="+mn-cs"/>
                <a:sym typeface="+mn-ea"/>
              </a:rPr>
              <a:t>桥</a:t>
            </a:r>
            <a:endParaRPr lang="zh-CN" altLang="en-US" sz="2400" dirty="0">
              <a:latin typeface="微软雅黑" panose="020B0503020204020204" pitchFamily="34" charset="-122"/>
              <a:ea typeface="微软雅黑" panose="020B0503020204020204" pitchFamily="34" charset="-122"/>
              <a:cs typeface="+mn-cs"/>
            </a:endParaRPr>
          </a:p>
          <a:p>
            <a:pPr marL="0" indent="0" fontAlgn="auto">
              <a:lnSpc>
                <a:spcPct val="150000"/>
              </a:lnSpc>
              <a:spcAft>
                <a:spcPts val="0"/>
              </a:spcAft>
              <a:buFont typeface="Wingdings" panose="05000000000000000000" pitchFamily="2" charset="2"/>
              <a:buNone/>
              <a:defRPr/>
            </a:pPr>
            <a:endParaRPr lang="zh-CN" altLang="en-US" sz="1600" dirty="0">
              <a:cs typeface="+mn-cs"/>
            </a:endParaRPr>
          </a:p>
        </p:txBody>
      </p:sp>
      <p:sp>
        <p:nvSpPr>
          <p:cNvPr id="83970" name="内容占位符 3"/>
          <p:cNvSpPr>
            <a:spLocks noGrp="1"/>
          </p:cNvSpPr>
          <p:nvPr>
            <p:ph sz="quarter" idx="13"/>
          </p:nvPr>
        </p:nvSpPr>
        <p:spPr>
          <a:xfrm>
            <a:off x="1162050" y="496888"/>
            <a:ext cx="7513638" cy="581025"/>
          </a:xfrm>
        </p:spPr>
        <p:txBody>
          <a:bodyPr/>
          <a:lstStyle/>
          <a:p>
            <a:r>
              <a:rPr lang="zh-CN" altLang="en-US" sz="2400" smtClean="0">
                <a:latin typeface="微软雅黑"/>
                <a:ea typeface="微软雅黑"/>
              </a:rPr>
              <a:t>二、研读考纲说明，理解其中深意</a:t>
            </a:r>
          </a:p>
        </p:txBody>
      </p:sp>
    </p:spTree>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3" name="内容占位符 2"/>
          <p:cNvSpPr>
            <a:spLocks noGrp="1"/>
          </p:cNvSpPr>
          <p:nvPr>
            <p:ph idx="1"/>
          </p:nvPr>
        </p:nvSpPr>
        <p:spPr>
          <a:xfrm>
            <a:off x="503238" y="1344613"/>
            <a:ext cx="10447337" cy="4351337"/>
          </a:xfrm>
        </p:spPr>
        <p:txBody>
          <a:bodyPr/>
          <a:lstStyle/>
          <a:p>
            <a:pPr marL="0" indent="0">
              <a:lnSpc>
                <a:spcPct val="150000"/>
              </a:lnSpc>
              <a:buFont typeface="Wingdings" panose="05000000000000000000" pitchFamily="2" charset="2"/>
              <a:buNone/>
            </a:pPr>
            <a:r>
              <a:rPr lang="zh-CN" altLang="en-US" sz="2400" smtClean="0">
                <a:latin typeface="微软雅黑"/>
                <a:ea typeface="微软雅黑"/>
              </a:rPr>
              <a:t>“学科思维”实际上考查的就是心理活动，即在答卷解题时，学生是不是“</a:t>
            </a:r>
            <a:r>
              <a:rPr lang="zh-CN" altLang="en-US" sz="2400" b="1" smtClean="0">
                <a:solidFill>
                  <a:srgbClr val="1273A3"/>
                </a:solidFill>
                <a:latin typeface="微软雅黑"/>
                <a:ea typeface="微软雅黑"/>
              </a:rPr>
              <a:t>会想（会思考）” “有思路” “对路子” “头脑清楚”</a:t>
            </a:r>
            <a:r>
              <a:rPr lang="zh-CN" altLang="en-US" sz="2400" smtClean="0">
                <a:latin typeface="微软雅黑"/>
                <a:ea typeface="微软雅黑"/>
              </a:rPr>
              <a:t>等。这里的“会” “有” “对” “清楚”的标准，就是要符合历史学科常规和基本规范。这就是学科方法的要求了。</a:t>
            </a:r>
            <a:r>
              <a:rPr lang="zh-CN" altLang="en-US" sz="2400" smtClean="0">
                <a:latin typeface="微软雅黑"/>
                <a:ea typeface="微软雅黑"/>
                <a:sym typeface="+mn-ea"/>
              </a:rPr>
              <a:t>                                                        </a:t>
            </a:r>
            <a:endParaRPr lang="en-US" altLang="zh-CN" sz="2400" smtClean="0">
              <a:latin typeface="微软雅黑"/>
              <a:ea typeface="微软雅黑"/>
              <a:sym typeface="+mn-ea"/>
            </a:endParaRPr>
          </a:p>
          <a:p>
            <a:pPr marL="0" indent="0">
              <a:lnSpc>
                <a:spcPct val="150000"/>
              </a:lnSpc>
              <a:buFont typeface="Wingdings" panose="05000000000000000000" pitchFamily="2" charset="2"/>
              <a:buNone/>
            </a:pPr>
            <a:r>
              <a:rPr lang="en-US" altLang="zh-CN" sz="2400" smtClean="0">
                <a:latin typeface="微软雅黑"/>
                <a:ea typeface="微软雅黑"/>
                <a:sym typeface="+mn-ea"/>
              </a:rPr>
              <a:t>                           </a:t>
            </a:r>
          </a:p>
          <a:p>
            <a:pPr marL="0" indent="0" algn="r">
              <a:lnSpc>
                <a:spcPct val="150000"/>
              </a:lnSpc>
              <a:buFont typeface="Wingdings" panose="05000000000000000000" pitchFamily="2" charset="2"/>
              <a:buNone/>
            </a:pPr>
            <a:r>
              <a:rPr lang="en-US" altLang="zh-CN" sz="2400" smtClean="0">
                <a:latin typeface="微软雅黑"/>
                <a:ea typeface="微软雅黑"/>
                <a:sym typeface="+mn-ea"/>
              </a:rPr>
              <a:t>                             ——</a:t>
            </a:r>
            <a:r>
              <a:rPr lang="zh-CN" altLang="en-US" sz="2400" smtClean="0">
                <a:latin typeface="微软雅黑"/>
                <a:ea typeface="微软雅黑"/>
                <a:sym typeface="+mn-ea"/>
              </a:rPr>
              <a:t>教育部考试中心    江桥</a:t>
            </a:r>
            <a:endParaRPr lang="zh-CN" altLang="en-US" sz="2400" smtClean="0">
              <a:latin typeface="微软雅黑"/>
              <a:ea typeface="微软雅黑"/>
            </a:endParaRPr>
          </a:p>
          <a:p>
            <a:pPr marL="0" indent="0">
              <a:lnSpc>
                <a:spcPct val="150000"/>
              </a:lnSpc>
              <a:buFont typeface="Wingdings" panose="05000000000000000000" pitchFamily="2" charset="2"/>
              <a:buNone/>
            </a:pPr>
            <a:r>
              <a:rPr lang="zh-CN" altLang="en-US" sz="2400" smtClean="0">
                <a:latin typeface="微软雅黑"/>
                <a:ea typeface="微软雅黑"/>
              </a:rPr>
              <a:t> 我认为，上面所说的一些标准就是我们通常所说的逻辑思维。</a:t>
            </a:r>
          </a:p>
        </p:txBody>
      </p:sp>
      <p:sp>
        <p:nvSpPr>
          <p:cNvPr id="84994" name="内容占位符 3"/>
          <p:cNvSpPr txBox="1">
            <a:spLocks/>
          </p:cNvSpPr>
          <p:nvPr/>
        </p:nvSpPr>
        <p:spPr bwMode="auto">
          <a:xfrm>
            <a:off x="1162050" y="496888"/>
            <a:ext cx="7513638" cy="581025"/>
          </a:xfrm>
          <a:prstGeom prst="rect">
            <a:avLst/>
          </a:prstGeom>
          <a:noFill/>
          <a:ln w="9525">
            <a:noFill/>
            <a:miter lim="800000"/>
            <a:headEnd/>
            <a:tailEnd/>
          </a:ln>
        </p:spPr>
        <p:txBody>
          <a:bodyPr/>
          <a:lstStyle/>
          <a:p>
            <a:pPr>
              <a:lnSpc>
                <a:spcPct val="90000"/>
              </a:lnSpc>
              <a:spcBef>
                <a:spcPts val="1000"/>
              </a:spcBef>
              <a:buFont typeface="Arial" charset="0"/>
              <a:buNone/>
            </a:pPr>
            <a:r>
              <a:rPr lang="zh-CN" altLang="en-US" sz="2400" b="1">
                <a:solidFill>
                  <a:srgbClr val="1273A3"/>
                </a:solidFill>
                <a:latin typeface="微软雅黑"/>
                <a:ea typeface="微软雅黑"/>
                <a:cs typeface="微软雅黑"/>
              </a:rPr>
              <a:t>二、研读考纲说明，理解其中深意</a:t>
            </a:r>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7" name="内容占位符 2"/>
          <p:cNvSpPr>
            <a:spLocks noGrp="1"/>
          </p:cNvSpPr>
          <p:nvPr>
            <p:ph idx="1"/>
          </p:nvPr>
        </p:nvSpPr>
        <p:spPr>
          <a:xfrm>
            <a:off x="587375" y="1370013"/>
            <a:ext cx="7642225" cy="2027237"/>
          </a:xfrm>
        </p:spPr>
        <p:txBody>
          <a:bodyPr/>
          <a:lstStyle/>
          <a:p>
            <a:pPr marL="0" indent="0">
              <a:lnSpc>
                <a:spcPct val="150000"/>
              </a:lnSpc>
              <a:buFont typeface="Wingdings" panose="05000000000000000000" pitchFamily="2" charset="2"/>
              <a:buNone/>
            </a:pPr>
            <a:r>
              <a:rPr lang="zh-CN" altLang="en-US" sz="2400" b="1" smtClean="0">
                <a:latin typeface="微软雅黑"/>
                <a:ea typeface="微软雅黑"/>
              </a:rPr>
              <a:t>起的比鸡早，睡得比狗迟，干的比牛累，结果</a:t>
            </a:r>
            <a:r>
              <a:rPr lang="en-US" altLang="zh-CN" sz="2400" b="1" smtClean="0">
                <a:latin typeface="微软雅黑"/>
                <a:ea typeface="微软雅黑"/>
              </a:rPr>
              <a:t>……</a:t>
            </a:r>
          </a:p>
          <a:p>
            <a:pPr marL="0" indent="0">
              <a:lnSpc>
                <a:spcPct val="150000"/>
              </a:lnSpc>
              <a:buFont typeface="Wingdings" panose="05000000000000000000" pitchFamily="2" charset="2"/>
              <a:buNone/>
            </a:pPr>
            <a:r>
              <a:rPr lang="zh-CN" altLang="en-US" sz="2400" b="1" smtClean="0">
                <a:latin typeface="微软雅黑"/>
                <a:ea typeface="微软雅黑"/>
              </a:rPr>
              <a:t>迷茫者依然迷茫，不会的照样不会。</a:t>
            </a:r>
          </a:p>
        </p:txBody>
      </p:sp>
      <p:sp>
        <p:nvSpPr>
          <p:cNvPr id="4" name="内容占位符 3"/>
          <p:cNvSpPr>
            <a:spLocks noGrp="1"/>
          </p:cNvSpPr>
          <p:nvPr>
            <p:ph sz="quarter" idx="13"/>
          </p:nvPr>
        </p:nvSpPr>
        <p:spPr>
          <a:xfrm>
            <a:off x="1116013" y="439738"/>
            <a:ext cx="6383337" cy="581025"/>
          </a:xfrm>
        </p:spPr>
        <p:txBody>
          <a:bodyPr rtlCol="0">
            <a:normAutofit fontScale="85000" lnSpcReduction="10000"/>
          </a:bodyPr>
          <a:lstStyle/>
          <a:p>
            <a:pPr fontAlgn="auto">
              <a:spcAft>
                <a:spcPts val="0"/>
              </a:spcAft>
              <a:buFont typeface="Arial" panose="020B0604020202020204" pitchFamily="34" charset="0"/>
              <a:buNone/>
              <a:defRPr/>
            </a:pPr>
            <a:r>
              <a:rPr lang="zh-CN" altLang="en-US" dirty="0" smtClean="0">
                <a:cs typeface="+mn-cs"/>
              </a:rPr>
              <a:t>你</a:t>
            </a:r>
            <a:r>
              <a:rPr lang="zh-CN" altLang="en-US" dirty="0">
                <a:cs typeface="+mn-cs"/>
              </a:rPr>
              <a:t>的付出还那么多吗？你的所得</a:t>
            </a:r>
            <a:r>
              <a:rPr lang="zh-CN" altLang="en-US" dirty="0" smtClean="0">
                <a:cs typeface="+mn-cs"/>
              </a:rPr>
              <a:t>还那么少</a:t>
            </a:r>
            <a:r>
              <a:rPr lang="zh-CN" altLang="en-US" dirty="0">
                <a:cs typeface="+mn-cs"/>
              </a:rPr>
              <a:t>吗？</a:t>
            </a:r>
          </a:p>
        </p:txBody>
      </p:sp>
      <p:sp>
        <p:nvSpPr>
          <p:cNvPr id="39939" name="矩形 1"/>
          <p:cNvSpPr>
            <a:spLocks noChangeArrowheads="1"/>
          </p:cNvSpPr>
          <p:nvPr/>
        </p:nvSpPr>
        <p:spPr bwMode="auto">
          <a:xfrm>
            <a:off x="587375" y="2905125"/>
            <a:ext cx="2647950" cy="581025"/>
          </a:xfrm>
          <a:prstGeom prst="rect">
            <a:avLst/>
          </a:prstGeom>
          <a:noFill/>
          <a:ln w="9525">
            <a:noFill/>
            <a:miter lim="800000"/>
            <a:headEnd/>
            <a:tailEnd/>
          </a:ln>
        </p:spPr>
        <p:txBody>
          <a:bodyPr wrap="none">
            <a:spAutoFit/>
          </a:bodyPr>
          <a:lstStyle/>
          <a:p>
            <a:pPr>
              <a:lnSpc>
                <a:spcPct val="150000"/>
              </a:lnSpc>
            </a:pPr>
            <a:r>
              <a:rPr lang="zh-CN" altLang="en-US" sz="2400" b="1">
                <a:latin typeface="微软雅黑"/>
                <a:ea typeface="微软雅黑"/>
                <a:cs typeface="微软雅黑"/>
              </a:rPr>
              <a:t>教师的尴尬和无奈</a:t>
            </a:r>
          </a:p>
        </p:txBody>
      </p:sp>
      <p:cxnSp>
        <p:nvCxnSpPr>
          <p:cNvPr id="6" name="直接连接符 5"/>
          <p:cNvCxnSpPr/>
          <p:nvPr/>
        </p:nvCxnSpPr>
        <p:spPr>
          <a:xfrm>
            <a:off x="714375" y="2816225"/>
            <a:ext cx="738822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9941" name="矩形 6"/>
          <p:cNvSpPr>
            <a:spLocks noChangeArrowheads="1"/>
          </p:cNvSpPr>
          <p:nvPr/>
        </p:nvSpPr>
        <p:spPr bwMode="auto">
          <a:xfrm>
            <a:off x="587375" y="3594100"/>
            <a:ext cx="8121650" cy="2400300"/>
          </a:xfrm>
          <a:prstGeom prst="rect">
            <a:avLst/>
          </a:prstGeom>
          <a:noFill/>
          <a:ln w="9525">
            <a:noFill/>
            <a:miter lim="800000"/>
            <a:headEnd/>
            <a:tailEnd/>
          </a:ln>
        </p:spPr>
        <p:txBody>
          <a:bodyPr>
            <a:spAutoFit/>
          </a:bodyPr>
          <a:lstStyle/>
          <a:p>
            <a:pPr>
              <a:lnSpc>
                <a:spcPct val="150000"/>
              </a:lnSpc>
            </a:pPr>
            <a:r>
              <a:rPr lang="en-US" altLang="zh-CN" sz="2000" b="1">
                <a:latin typeface="微软雅黑"/>
                <a:ea typeface="微软雅黑"/>
                <a:cs typeface="微软雅黑"/>
              </a:rPr>
              <a:t>    </a:t>
            </a:r>
            <a:r>
              <a:rPr lang="zh-CN" altLang="en-US" sz="2000" b="1">
                <a:latin typeface="微软雅黑"/>
                <a:ea typeface="微软雅黑"/>
                <a:cs typeface="微软雅黑"/>
              </a:rPr>
              <a:t>6月8日，我守在高考考点的校门外，期待着走出考场的学生给我一个胜利的手势，或者给我一个灿烂的微笑……但是，学生看到我却只是摇头。一个程度不错的学生告诉我：就是不复习，进考场也就那么回事了！当我最终看到试题，回想这一年与学生书山题海里的奋战，真有一种用大炮打蚊子的感觉，说不出来的沮丧与茫然。</a:t>
            </a:r>
          </a:p>
        </p:txBody>
      </p:sp>
      <p:pic>
        <p:nvPicPr>
          <p:cNvPr id="39942" name="图片 8"/>
          <p:cNvPicPr>
            <a:picLocks noChangeAspect="1"/>
          </p:cNvPicPr>
          <p:nvPr/>
        </p:nvPicPr>
        <p:blipFill>
          <a:blip r:embed="rId2"/>
          <a:srcRect/>
          <a:stretch>
            <a:fillRect/>
          </a:stretch>
        </p:blipFill>
        <p:spPr bwMode="auto">
          <a:xfrm>
            <a:off x="8804275" y="3387725"/>
            <a:ext cx="3013075" cy="395922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74663" y="1195388"/>
            <a:ext cx="10515600" cy="5411787"/>
          </a:xfrm>
        </p:spPr>
        <p:txBody>
          <a:bodyPr rtlCol="0"/>
          <a:lstStyle/>
          <a:p>
            <a:pPr fontAlgn="auto">
              <a:lnSpc>
                <a:spcPct val="150000"/>
              </a:lnSpc>
              <a:spcAft>
                <a:spcPts val="0"/>
              </a:spcAft>
              <a:defRPr/>
            </a:pPr>
            <a:r>
              <a:rPr lang="zh-CN" altLang="en-US" sz="2800" dirty="0" smtClean="0">
                <a:cs typeface="+mn-cs"/>
              </a:rPr>
              <a:t>明确</a:t>
            </a:r>
            <a:r>
              <a:rPr lang="zh-CN" altLang="en-US" sz="2800" dirty="0">
                <a:cs typeface="+mn-cs"/>
              </a:rPr>
              <a:t>考试要求：</a:t>
            </a:r>
          </a:p>
          <a:p>
            <a:pPr marL="0" indent="0" fontAlgn="auto">
              <a:lnSpc>
                <a:spcPct val="110000"/>
              </a:lnSpc>
              <a:spcAft>
                <a:spcPts val="0"/>
              </a:spcAft>
              <a:buFont typeface="Wingdings" panose="05000000000000000000" pitchFamily="2" charset="2"/>
              <a:buNone/>
              <a:defRPr/>
            </a:pPr>
            <a:r>
              <a:rPr lang="zh-CN" altLang="en-US" sz="3200" dirty="0">
                <a:cs typeface="+mn-cs"/>
              </a:rPr>
              <a:t>    </a:t>
            </a:r>
            <a:r>
              <a:rPr lang="en-US" altLang="zh-CN" sz="3200" dirty="0" smtClean="0">
                <a:cs typeface="+mn-cs"/>
              </a:rPr>
              <a:t>	</a:t>
            </a:r>
            <a:r>
              <a:rPr lang="zh-CN" altLang="en-US" dirty="0" smtClean="0">
                <a:cs typeface="+mn-cs"/>
              </a:rPr>
              <a:t>为什么</a:t>
            </a:r>
            <a:r>
              <a:rPr lang="zh-CN" altLang="en-US" dirty="0">
                <a:cs typeface="+mn-cs"/>
              </a:rPr>
              <a:t>考</a:t>
            </a:r>
            <a:r>
              <a:rPr lang="en-US" altLang="zh-CN" dirty="0">
                <a:cs typeface="+mn-cs"/>
              </a:rPr>
              <a:t>——</a:t>
            </a:r>
            <a:r>
              <a:rPr lang="zh-CN" altLang="en-US" dirty="0">
                <a:cs typeface="+mn-cs"/>
              </a:rPr>
              <a:t>考什么</a:t>
            </a:r>
            <a:r>
              <a:rPr lang="en-US" altLang="zh-CN" dirty="0">
                <a:cs typeface="+mn-cs"/>
              </a:rPr>
              <a:t>——</a:t>
            </a:r>
            <a:r>
              <a:rPr lang="zh-CN" altLang="en-US" dirty="0">
                <a:cs typeface="+mn-cs"/>
              </a:rPr>
              <a:t>怎么考</a:t>
            </a:r>
          </a:p>
          <a:p>
            <a:pPr fontAlgn="auto">
              <a:lnSpc>
                <a:spcPct val="160000"/>
              </a:lnSpc>
              <a:spcAft>
                <a:spcPts val="0"/>
              </a:spcAft>
              <a:defRPr/>
            </a:pPr>
            <a:r>
              <a:rPr lang="zh-CN" altLang="en-US" sz="2800" dirty="0">
                <a:cs typeface="+mn-cs"/>
              </a:rPr>
              <a:t>研读题型示例：</a:t>
            </a:r>
          </a:p>
          <a:p>
            <a:pPr marL="0" indent="0" fontAlgn="auto">
              <a:lnSpc>
                <a:spcPct val="150000"/>
              </a:lnSpc>
              <a:spcAft>
                <a:spcPts val="0"/>
              </a:spcAft>
              <a:buFont typeface="Wingdings" panose="05000000000000000000" pitchFamily="2" charset="2"/>
              <a:buNone/>
              <a:defRPr/>
            </a:pPr>
            <a:r>
              <a:rPr lang="en-US" altLang="zh-CN" dirty="0" smtClean="0">
                <a:cs typeface="+mn-cs"/>
              </a:rPr>
              <a:t>	</a:t>
            </a:r>
            <a:r>
              <a:rPr lang="zh-CN" altLang="en-US" dirty="0" smtClean="0">
                <a:cs typeface="+mn-cs"/>
              </a:rPr>
              <a:t>三</a:t>
            </a:r>
            <a:r>
              <a:rPr lang="zh-CN" altLang="en-US" dirty="0">
                <a:cs typeface="+mn-cs"/>
              </a:rPr>
              <a:t>道选择题告诉我们什么？</a:t>
            </a:r>
          </a:p>
          <a:p>
            <a:pPr marL="0" indent="0" fontAlgn="auto">
              <a:lnSpc>
                <a:spcPct val="150000"/>
              </a:lnSpc>
              <a:spcAft>
                <a:spcPts val="0"/>
              </a:spcAft>
              <a:buFont typeface="Wingdings" panose="05000000000000000000" pitchFamily="2" charset="2"/>
              <a:buNone/>
              <a:defRPr/>
            </a:pPr>
            <a:r>
              <a:rPr lang="en-US" altLang="zh-CN" dirty="0" smtClean="0">
                <a:cs typeface="+mn-cs"/>
              </a:rPr>
              <a:t>	</a:t>
            </a:r>
            <a:r>
              <a:rPr lang="zh-CN" altLang="en-US" dirty="0" smtClean="0">
                <a:cs typeface="+mn-cs"/>
              </a:rPr>
              <a:t>九</a:t>
            </a:r>
            <a:r>
              <a:rPr lang="zh-CN" altLang="en-US" dirty="0">
                <a:cs typeface="+mn-cs"/>
              </a:rPr>
              <a:t>道主观题在预示着什么？</a:t>
            </a:r>
          </a:p>
          <a:p>
            <a:pPr fontAlgn="auto">
              <a:lnSpc>
                <a:spcPct val="160000"/>
              </a:lnSpc>
              <a:spcAft>
                <a:spcPts val="0"/>
              </a:spcAft>
              <a:defRPr/>
            </a:pPr>
            <a:r>
              <a:rPr lang="zh-CN" altLang="en-US" sz="2800" dirty="0">
                <a:cs typeface="+mn-cs"/>
              </a:rPr>
              <a:t>核心素养不忘记</a:t>
            </a:r>
          </a:p>
          <a:p>
            <a:pPr marL="0" indent="0" fontAlgn="auto">
              <a:lnSpc>
                <a:spcPct val="150000"/>
              </a:lnSpc>
              <a:spcAft>
                <a:spcPts val="0"/>
              </a:spcAft>
              <a:buFont typeface="Wingdings" panose="05000000000000000000" pitchFamily="2" charset="2"/>
              <a:buNone/>
              <a:defRPr/>
            </a:pPr>
            <a:r>
              <a:rPr lang="en-US" altLang="zh-CN" dirty="0" smtClean="0">
                <a:cs typeface="+mn-cs"/>
              </a:rPr>
              <a:t>	</a:t>
            </a:r>
            <a:r>
              <a:rPr lang="zh-CN" altLang="en-US" dirty="0" smtClean="0">
                <a:cs typeface="+mn-cs"/>
              </a:rPr>
              <a:t>唯物史观</a:t>
            </a:r>
            <a:r>
              <a:rPr lang="en-US" altLang="zh-CN" dirty="0">
                <a:cs typeface="+mn-cs"/>
              </a:rPr>
              <a:t>-</a:t>
            </a:r>
            <a:r>
              <a:rPr lang="zh-CN" altLang="en-US" dirty="0">
                <a:cs typeface="+mn-cs"/>
              </a:rPr>
              <a:t>时空观念</a:t>
            </a:r>
            <a:r>
              <a:rPr lang="en-US" altLang="zh-CN" dirty="0">
                <a:cs typeface="+mn-cs"/>
              </a:rPr>
              <a:t>-</a:t>
            </a:r>
            <a:r>
              <a:rPr lang="zh-CN" altLang="en-US" dirty="0">
                <a:cs typeface="+mn-cs"/>
              </a:rPr>
              <a:t>历史解释</a:t>
            </a:r>
            <a:r>
              <a:rPr lang="en-US" altLang="zh-CN" dirty="0">
                <a:cs typeface="+mn-cs"/>
              </a:rPr>
              <a:t>-</a:t>
            </a:r>
            <a:r>
              <a:rPr lang="zh-CN" altLang="en-US" dirty="0">
                <a:cs typeface="+mn-cs"/>
              </a:rPr>
              <a:t>史料实证</a:t>
            </a:r>
            <a:r>
              <a:rPr lang="en-US" altLang="zh-CN" dirty="0">
                <a:cs typeface="+mn-cs"/>
              </a:rPr>
              <a:t>-</a:t>
            </a:r>
            <a:r>
              <a:rPr lang="zh-CN" altLang="en-US" dirty="0">
                <a:cs typeface="+mn-cs"/>
              </a:rPr>
              <a:t>家国情怀</a:t>
            </a:r>
          </a:p>
        </p:txBody>
      </p:sp>
      <p:sp>
        <p:nvSpPr>
          <p:cNvPr id="86018" name="内容占位符 3"/>
          <p:cNvSpPr>
            <a:spLocks noGrp="1"/>
          </p:cNvSpPr>
          <p:nvPr>
            <p:ph sz="quarter" idx="13"/>
          </p:nvPr>
        </p:nvSpPr>
        <p:spPr>
          <a:xfrm>
            <a:off x="1116013" y="439738"/>
            <a:ext cx="6383337" cy="581025"/>
          </a:xfrm>
        </p:spPr>
        <p:txBody>
          <a:bodyPr/>
          <a:lstStyle/>
          <a:p>
            <a:r>
              <a:rPr lang="zh-CN" altLang="en-US" sz="2400" smtClean="0">
                <a:latin typeface="微软雅黑"/>
                <a:ea typeface="微软雅黑"/>
                <a:sym typeface="+mn-ea"/>
              </a:rPr>
              <a:t>三、研读考试说明，理解其中深意</a:t>
            </a:r>
            <a:endParaRPr lang="zh-CN" altLang="en-US" sz="2400" smtClean="0">
              <a:latin typeface="微软雅黑"/>
              <a:ea typeface="微软雅黑"/>
            </a:endParaRPr>
          </a:p>
        </p:txBody>
      </p:sp>
    </p:spTree>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内容占位符 2"/>
          <p:cNvSpPr>
            <a:spLocks noGrp="1"/>
          </p:cNvSpPr>
          <p:nvPr>
            <p:ph idx="1"/>
          </p:nvPr>
        </p:nvSpPr>
        <p:spPr>
          <a:xfrm>
            <a:off x="382588" y="1127125"/>
            <a:ext cx="9539287" cy="5456238"/>
          </a:xfrm>
        </p:spPr>
        <p:txBody>
          <a:bodyPr/>
          <a:lstStyle/>
          <a:p>
            <a:pPr marL="0" indent="0">
              <a:buFont typeface="Wingdings" panose="05000000000000000000" pitchFamily="2" charset="2"/>
              <a:buNone/>
            </a:pPr>
            <a:r>
              <a:rPr lang="en-US" altLang="zh-CN" sz="2800" b="1" smtClean="0">
                <a:solidFill>
                  <a:srgbClr val="1273A3"/>
                </a:solidFill>
                <a:latin typeface="微软雅黑"/>
                <a:ea typeface="微软雅黑"/>
              </a:rPr>
              <a:t>1.</a:t>
            </a:r>
            <a:r>
              <a:rPr lang="zh-CN" altLang="en-US" sz="2800" b="1" smtClean="0">
                <a:solidFill>
                  <a:srgbClr val="1273A3"/>
                </a:solidFill>
                <a:latin typeface="微软雅黑"/>
                <a:ea typeface="微软雅黑"/>
              </a:rPr>
              <a:t>明确考试要求：</a:t>
            </a:r>
          </a:p>
          <a:p>
            <a:pPr marL="0" indent="0">
              <a:lnSpc>
                <a:spcPct val="130000"/>
              </a:lnSpc>
              <a:buFont typeface="Wingdings" panose="05000000000000000000" pitchFamily="2" charset="2"/>
              <a:buNone/>
            </a:pPr>
            <a:r>
              <a:rPr lang="zh-CN" altLang="en-US" sz="3200" smtClean="0">
                <a:latin typeface="微软雅黑"/>
                <a:ea typeface="微软雅黑"/>
              </a:rPr>
              <a:t>   </a:t>
            </a:r>
            <a:r>
              <a:rPr lang="zh-CN" altLang="en-US" sz="2400" smtClean="0">
                <a:latin typeface="微软雅黑"/>
                <a:ea typeface="微软雅黑"/>
              </a:rPr>
              <a:t>（</a:t>
            </a:r>
            <a:r>
              <a:rPr lang="en-US" altLang="zh-CN" sz="2400" smtClean="0">
                <a:latin typeface="微软雅黑"/>
                <a:ea typeface="微软雅黑"/>
              </a:rPr>
              <a:t>1</a:t>
            </a:r>
            <a:r>
              <a:rPr lang="zh-CN" altLang="en-US" sz="2400" smtClean="0">
                <a:latin typeface="微软雅黑"/>
                <a:ea typeface="微软雅黑"/>
              </a:rPr>
              <a:t>）为什么考</a:t>
            </a:r>
          </a:p>
          <a:p>
            <a:pPr marL="0" indent="0">
              <a:lnSpc>
                <a:spcPct val="130000"/>
              </a:lnSpc>
              <a:buFont typeface="Wingdings" panose="05000000000000000000" pitchFamily="2" charset="2"/>
              <a:buNone/>
            </a:pPr>
            <a:r>
              <a:rPr lang="zh-CN" altLang="en-US" sz="2400" smtClean="0">
                <a:latin typeface="微软雅黑"/>
                <a:ea typeface="微软雅黑"/>
              </a:rPr>
              <a:t>          为选拔具有高尚思想道德素质和优秀科学文化素质的人才而考</a:t>
            </a:r>
            <a:endParaRPr lang="en-US" altLang="zh-CN" sz="2400" smtClean="0">
              <a:latin typeface="微软雅黑"/>
              <a:ea typeface="微软雅黑"/>
            </a:endParaRPr>
          </a:p>
          <a:p>
            <a:pPr marL="0" indent="0">
              <a:lnSpc>
                <a:spcPct val="130000"/>
              </a:lnSpc>
              <a:buFont typeface="Wingdings" panose="05000000000000000000" pitchFamily="2" charset="2"/>
              <a:buNone/>
            </a:pPr>
            <a:r>
              <a:rPr lang="en-US" altLang="zh-CN" sz="2400" smtClean="0">
                <a:latin typeface="微软雅黑"/>
                <a:ea typeface="微软雅黑"/>
              </a:rPr>
              <a:t>	</a:t>
            </a:r>
            <a:r>
              <a:rPr lang="zh-CN" altLang="en-US" sz="2400" smtClean="0">
                <a:latin typeface="微软雅黑"/>
                <a:ea typeface="微软雅黑"/>
              </a:rPr>
              <a:t>（具有进一步学习的潜力）</a:t>
            </a:r>
          </a:p>
          <a:p>
            <a:pPr marL="0" indent="0">
              <a:lnSpc>
                <a:spcPct val="130000"/>
              </a:lnSpc>
              <a:buFont typeface="Wingdings" panose="05000000000000000000" pitchFamily="2" charset="2"/>
              <a:buNone/>
            </a:pPr>
            <a:r>
              <a:rPr lang="zh-CN" altLang="en-US" sz="2400" smtClean="0">
                <a:latin typeface="微软雅黑"/>
                <a:ea typeface="微软雅黑"/>
              </a:rPr>
              <a:t>    （</a:t>
            </a:r>
            <a:r>
              <a:rPr lang="en-US" altLang="zh-CN" sz="2400" smtClean="0">
                <a:latin typeface="微软雅黑"/>
                <a:ea typeface="微软雅黑"/>
              </a:rPr>
              <a:t>2</a:t>
            </a:r>
            <a:r>
              <a:rPr lang="zh-CN" altLang="en-US" sz="2400" smtClean="0">
                <a:latin typeface="微软雅黑"/>
                <a:ea typeface="微软雅黑"/>
              </a:rPr>
              <a:t>）考什么</a:t>
            </a:r>
          </a:p>
          <a:p>
            <a:pPr marL="0" indent="0">
              <a:lnSpc>
                <a:spcPct val="130000"/>
              </a:lnSpc>
              <a:buFont typeface="Wingdings" panose="05000000000000000000" pitchFamily="2" charset="2"/>
              <a:buNone/>
            </a:pPr>
            <a:r>
              <a:rPr lang="zh-CN" altLang="en-US" sz="2400" smtClean="0">
                <a:latin typeface="微软雅黑"/>
                <a:ea typeface="微软雅黑"/>
              </a:rPr>
              <a:t>           学科核心素养、学科思维、学科方法、人文素养</a:t>
            </a:r>
          </a:p>
          <a:p>
            <a:pPr marL="0" indent="0">
              <a:lnSpc>
                <a:spcPct val="130000"/>
              </a:lnSpc>
              <a:buFont typeface="Wingdings" panose="05000000000000000000" pitchFamily="2" charset="2"/>
              <a:buNone/>
            </a:pPr>
            <a:r>
              <a:rPr lang="zh-CN" altLang="en-US" sz="2400" smtClean="0">
                <a:latin typeface="微软雅黑"/>
                <a:ea typeface="微软雅黑"/>
              </a:rPr>
              <a:t>    （</a:t>
            </a:r>
            <a:r>
              <a:rPr lang="en-US" altLang="zh-CN" sz="2400" smtClean="0">
                <a:latin typeface="微软雅黑"/>
                <a:ea typeface="微软雅黑"/>
              </a:rPr>
              <a:t>3</a:t>
            </a:r>
            <a:r>
              <a:rPr lang="zh-CN" altLang="en-US" sz="2400" smtClean="0">
                <a:latin typeface="微软雅黑"/>
                <a:ea typeface="微软雅黑"/>
              </a:rPr>
              <a:t>）怎么考</a:t>
            </a:r>
          </a:p>
          <a:p>
            <a:pPr marL="0" indent="0">
              <a:lnSpc>
                <a:spcPct val="130000"/>
              </a:lnSpc>
              <a:buFont typeface="Wingdings" panose="05000000000000000000" pitchFamily="2" charset="2"/>
              <a:buNone/>
            </a:pPr>
            <a:r>
              <a:rPr lang="zh-CN" altLang="en-US" sz="2400" smtClean="0">
                <a:latin typeface="微软雅黑"/>
                <a:ea typeface="微软雅黑"/>
              </a:rPr>
              <a:t>           新材料、新情境、古今贯通、中外关联</a:t>
            </a:r>
          </a:p>
        </p:txBody>
      </p:sp>
      <p:sp>
        <p:nvSpPr>
          <p:cNvPr id="87042" name="内容占位符 3"/>
          <p:cNvSpPr>
            <a:spLocks noGrp="1"/>
          </p:cNvSpPr>
          <p:nvPr>
            <p:ph sz="quarter" idx="13"/>
          </p:nvPr>
        </p:nvSpPr>
        <p:spPr>
          <a:xfrm>
            <a:off x="1116013" y="439738"/>
            <a:ext cx="6383337" cy="581025"/>
          </a:xfrm>
        </p:spPr>
        <p:txBody>
          <a:bodyPr/>
          <a:lstStyle/>
          <a:p>
            <a:r>
              <a:rPr lang="zh-CN" altLang="en-US" sz="2400" smtClean="0">
                <a:latin typeface="微软雅黑"/>
                <a:ea typeface="微软雅黑"/>
                <a:sym typeface="+mn-ea"/>
              </a:rPr>
              <a:t>三、研读考试说明，理解其中深意</a:t>
            </a:r>
            <a:endParaRPr lang="zh-CN" altLang="en-US" sz="2400" smtClean="0">
              <a:latin typeface="微软雅黑"/>
              <a:ea typeface="微软雅黑"/>
            </a:endParaRPr>
          </a:p>
        </p:txBody>
      </p:sp>
    </p:spTree>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42975" y="1458913"/>
            <a:ext cx="10515600" cy="4351337"/>
          </a:xfrm>
        </p:spPr>
        <p:txBody>
          <a:bodyPr/>
          <a:lstStyle/>
          <a:p>
            <a:pPr marL="0" indent="0">
              <a:lnSpc>
                <a:spcPct val="200000"/>
              </a:lnSpc>
              <a:buFont typeface="Wingdings" panose="05000000000000000000" pitchFamily="2" charset="2"/>
              <a:buNone/>
            </a:pPr>
            <a:r>
              <a:rPr lang="en-US" altLang="zh-CN" sz="3600" smtClean="0">
                <a:latin typeface="微软雅黑"/>
                <a:ea typeface="楷体"/>
                <a:cs typeface="楷体"/>
                <a:sym typeface="+mn-ea"/>
              </a:rPr>
              <a:t>1</a:t>
            </a:r>
            <a:r>
              <a:rPr lang="zh-CN" altLang="en-US" sz="3600" smtClean="0">
                <a:latin typeface="微软雅黑"/>
                <a:ea typeface="楷体"/>
                <a:cs typeface="楷体"/>
                <a:sym typeface="+mn-ea"/>
              </a:rPr>
              <a:t>、</a:t>
            </a:r>
            <a:r>
              <a:rPr lang="en-US" altLang="zh-CN" sz="3600" smtClean="0">
                <a:latin typeface="微软雅黑"/>
                <a:ea typeface="楷体"/>
                <a:cs typeface="楷体"/>
                <a:sym typeface="+mn-ea"/>
              </a:rPr>
              <a:t>2019</a:t>
            </a:r>
            <a:r>
              <a:rPr lang="zh-CN" altLang="en-US" sz="3600" smtClean="0">
                <a:latin typeface="微软雅黑"/>
                <a:ea typeface="楷体"/>
                <a:cs typeface="楷体"/>
                <a:sym typeface="+mn-ea"/>
              </a:rPr>
              <a:t>年《历史考试说明》</a:t>
            </a:r>
            <a:r>
              <a:rPr lang="zh-CN" altLang="en-US" sz="3600" b="1" smtClean="0">
                <a:solidFill>
                  <a:srgbClr val="1273A3"/>
                </a:solidFill>
                <a:latin typeface="微软雅黑"/>
                <a:ea typeface="楷体"/>
                <a:cs typeface="楷体"/>
                <a:sym typeface="+mn-ea"/>
              </a:rPr>
              <a:t>前言变化</a:t>
            </a:r>
          </a:p>
          <a:p>
            <a:pPr marL="0" indent="0">
              <a:lnSpc>
                <a:spcPct val="200000"/>
              </a:lnSpc>
              <a:buFont typeface="Wingdings" panose="05000000000000000000" pitchFamily="2" charset="2"/>
              <a:buNone/>
            </a:pPr>
            <a:r>
              <a:rPr lang="en-US" altLang="zh-CN" sz="3600" smtClean="0">
                <a:latin typeface="微软雅黑"/>
                <a:ea typeface="楷体"/>
                <a:cs typeface="楷体"/>
                <a:sym typeface="+mn-ea"/>
              </a:rPr>
              <a:t>2</a:t>
            </a:r>
            <a:r>
              <a:rPr lang="zh-CN" altLang="en-US" sz="3600" smtClean="0">
                <a:latin typeface="微软雅黑"/>
                <a:ea typeface="楷体"/>
                <a:cs typeface="楷体"/>
                <a:sym typeface="+mn-ea"/>
              </a:rPr>
              <a:t>、考核目标与要求</a:t>
            </a:r>
            <a:r>
              <a:rPr lang="zh-CN" altLang="en-US" sz="3600" b="1" smtClean="0">
                <a:solidFill>
                  <a:srgbClr val="1273A3"/>
                </a:solidFill>
                <a:latin typeface="微软雅黑"/>
                <a:ea typeface="楷体"/>
                <a:cs typeface="楷体"/>
                <a:sym typeface="+mn-ea"/>
              </a:rPr>
              <a:t>例题变化</a:t>
            </a:r>
          </a:p>
          <a:p>
            <a:pPr marL="0" indent="0">
              <a:lnSpc>
                <a:spcPct val="200000"/>
              </a:lnSpc>
              <a:buFont typeface="Wingdings" panose="05000000000000000000" pitchFamily="2" charset="2"/>
              <a:buNone/>
            </a:pPr>
            <a:r>
              <a:rPr lang="en-US" altLang="zh-CN" sz="3600" smtClean="0">
                <a:effectLst>
                  <a:outerShdw blurRad="38100" dist="38100" dir="2700000" algn="tl">
                    <a:srgbClr val="FFFFFF"/>
                  </a:outerShdw>
                </a:effectLst>
                <a:latin typeface="微软雅黑"/>
                <a:ea typeface="楷体"/>
                <a:cs typeface="楷体"/>
                <a:sym typeface="+mn-ea"/>
              </a:rPr>
              <a:t>3</a:t>
            </a:r>
            <a:r>
              <a:rPr lang="zh-CN" altLang="en-US" sz="3600" smtClean="0">
                <a:effectLst>
                  <a:outerShdw blurRad="38100" dist="38100" dir="2700000" algn="tl">
                    <a:srgbClr val="FFFFFF"/>
                  </a:outerShdw>
                </a:effectLst>
                <a:latin typeface="微软雅黑"/>
                <a:ea typeface="楷体"/>
                <a:cs typeface="楷体"/>
                <a:sym typeface="+mn-ea"/>
              </a:rPr>
              <a:t>、题型</a:t>
            </a:r>
            <a:r>
              <a:rPr lang="zh-CN" altLang="en-US" sz="3600" b="1" smtClean="0">
                <a:solidFill>
                  <a:srgbClr val="1273A3"/>
                </a:solidFill>
                <a:latin typeface="微软雅黑"/>
                <a:ea typeface="楷体"/>
                <a:cs typeface="楷体"/>
                <a:sym typeface="+mn-ea"/>
              </a:rPr>
              <a:t>示例变化</a:t>
            </a:r>
          </a:p>
          <a:p>
            <a:pPr marL="0" indent="0">
              <a:lnSpc>
                <a:spcPct val="200000"/>
              </a:lnSpc>
              <a:buFont typeface="Wingdings" panose="05000000000000000000" pitchFamily="2" charset="2"/>
              <a:buNone/>
            </a:pPr>
            <a:endParaRPr lang="zh-CN" altLang="en-US" sz="3600" smtClean="0">
              <a:latin typeface="微软雅黑"/>
              <a:ea typeface="楷体"/>
              <a:cs typeface="楷体"/>
            </a:endParaRPr>
          </a:p>
        </p:txBody>
      </p:sp>
      <p:sp>
        <p:nvSpPr>
          <p:cNvPr id="88066" name="内容占位符 1"/>
          <p:cNvSpPr>
            <a:spLocks noGrp="1"/>
          </p:cNvSpPr>
          <p:nvPr>
            <p:ph sz="quarter" idx="13"/>
          </p:nvPr>
        </p:nvSpPr>
        <p:spPr>
          <a:xfrm>
            <a:off x="1116013" y="439738"/>
            <a:ext cx="6383337" cy="581025"/>
          </a:xfrm>
        </p:spPr>
        <p:txBody>
          <a:bodyPr/>
          <a:lstStyle/>
          <a:p>
            <a:r>
              <a:rPr lang="zh-CN" altLang="en-US" smtClean="0">
                <a:latin typeface="微软雅黑"/>
                <a:ea typeface="微软雅黑"/>
                <a:sym typeface="+mn-ea"/>
              </a:rPr>
              <a:t>三、研读考试说明，理解其中深意</a:t>
            </a:r>
            <a:endParaRPr lang="zh-CN" altLang="en-US" smtClean="0">
              <a:latin typeface="微软雅黑"/>
              <a:ea typeface="微软雅黑"/>
            </a:endParaRPr>
          </a:p>
          <a:p>
            <a:endParaRPr lang="zh-CN" altLang="en-US" smtClean="0">
              <a:latin typeface="微软雅黑"/>
              <a:ea typeface="微软雅黑"/>
            </a:endParaRPr>
          </a:p>
          <a:p>
            <a:endParaRPr lang="zh-CN" altLang="en-US" smtClean="0">
              <a:latin typeface="微软雅黑"/>
              <a:ea typeface="微软雅黑"/>
            </a:endParaRPr>
          </a:p>
        </p:txBody>
      </p:sp>
    </p:spTree>
    <p:custDataLst>
      <p:tags r:id="rId1"/>
    </p:custData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715000" y="1298575"/>
            <a:ext cx="5897563" cy="5102225"/>
          </a:xfrm>
        </p:spPr>
        <p:txBody>
          <a:bodyPr rtlCol="0">
            <a:noAutofit/>
          </a:bodyPr>
          <a:lstStyle/>
          <a:p>
            <a:pPr marL="1905" indent="-1905" algn="ctr" fontAlgn="auto">
              <a:lnSpc>
                <a:spcPct val="100000"/>
              </a:lnSpc>
              <a:spcAft>
                <a:spcPts val="0"/>
              </a:spcAft>
              <a:buFont typeface="Wingdings" panose="05000000000000000000" pitchFamily="2" charset="2"/>
              <a:buNone/>
              <a:defRPr/>
            </a:pPr>
            <a:r>
              <a:rPr lang="en-US" altLang="zh-CN" sz="1800" dirty="0" smtClean="0">
                <a:latin typeface="微软雅黑" panose="020B0503020204020204" pitchFamily="34" charset="-122"/>
                <a:ea typeface="微软雅黑" panose="020B0503020204020204" pitchFamily="34" charset="-122"/>
                <a:cs typeface="+mn-cs"/>
                <a:sym typeface="+mn-ea"/>
              </a:rPr>
              <a:t>2019</a:t>
            </a:r>
            <a:r>
              <a:rPr lang="zh-CN" altLang="en-US" sz="1800" dirty="0">
                <a:latin typeface="微软雅黑" panose="020B0503020204020204" pitchFamily="34" charset="-122"/>
                <a:ea typeface="微软雅黑" panose="020B0503020204020204" pitchFamily="34" charset="-122"/>
                <a:cs typeface="+mn-cs"/>
                <a:sym typeface="+mn-ea"/>
              </a:rPr>
              <a:t>年全国高考考试大纲的说明           </a:t>
            </a:r>
            <a:endParaRPr lang="zh-CN" altLang="en-US" sz="1800" dirty="0">
              <a:latin typeface="微软雅黑" panose="020B0503020204020204" pitchFamily="34" charset="-122"/>
              <a:ea typeface="微软雅黑" panose="020B0503020204020204" pitchFamily="34" charset="-122"/>
              <a:cs typeface="+mn-cs"/>
            </a:endParaRPr>
          </a:p>
          <a:p>
            <a:pPr marL="1905" indent="-1905" algn="ctr" fontAlgn="auto">
              <a:lnSpc>
                <a:spcPct val="100000"/>
              </a:lnSpc>
              <a:spcAft>
                <a:spcPts val="0"/>
              </a:spcAft>
              <a:buFont typeface="Wingdings" panose="05000000000000000000" pitchFamily="2" charset="2"/>
              <a:buNone/>
              <a:defRPr/>
            </a:pPr>
            <a:r>
              <a:rPr lang="zh-CN" altLang="en-US" sz="1800" dirty="0" smtClean="0">
                <a:latin typeface="微软雅黑" panose="020B0503020204020204" pitchFamily="34" charset="-122"/>
                <a:ea typeface="微软雅黑" panose="020B0503020204020204" pitchFamily="34" charset="-122"/>
                <a:cs typeface="+mn-cs"/>
                <a:sym typeface="+mn-ea"/>
              </a:rPr>
              <a:t>历 </a:t>
            </a:r>
            <a:r>
              <a:rPr lang="zh-CN" altLang="en-US" sz="1800" dirty="0">
                <a:latin typeface="微软雅黑" panose="020B0503020204020204" pitchFamily="34" charset="-122"/>
                <a:ea typeface="微软雅黑" panose="020B0503020204020204" pitchFamily="34" charset="-122"/>
                <a:cs typeface="+mn-cs"/>
                <a:sym typeface="+mn-ea"/>
              </a:rPr>
              <a:t>史</a:t>
            </a:r>
            <a:endParaRPr lang="zh-CN" altLang="en-US" sz="1800" dirty="0">
              <a:latin typeface="微软雅黑" panose="020B0503020204020204" pitchFamily="34" charset="-122"/>
              <a:ea typeface="微软雅黑" panose="020B0503020204020204" pitchFamily="34" charset="-122"/>
              <a:cs typeface="+mn-cs"/>
            </a:endParaRPr>
          </a:p>
          <a:p>
            <a:pPr fontAlgn="auto">
              <a:lnSpc>
                <a:spcPct val="150000"/>
              </a:lnSpc>
              <a:spcAft>
                <a:spcPts val="0"/>
              </a:spcAft>
              <a:defRPr/>
            </a:pPr>
            <a:r>
              <a:rPr sz="1600" dirty="0" err="1" smtClean="0">
                <a:latin typeface="微软雅黑" panose="020B0503020204020204" pitchFamily="34" charset="-122"/>
                <a:ea typeface="微软雅黑" panose="020B0503020204020204" pitchFamily="34" charset="-122"/>
                <a:cs typeface="+mn-cs"/>
                <a:sym typeface="+mn-ea"/>
              </a:rPr>
              <a:t>根据普通高等学校</a:t>
            </a:r>
            <a:r>
              <a:rPr lang="zh-CN" sz="1600" b="1" dirty="0">
                <a:solidFill>
                  <a:srgbClr val="1273A3"/>
                </a:solidFill>
                <a:latin typeface="微软雅黑" panose="020B0503020204020204" pitchFamily="34" charset="-122"/>
                <a:ea typeface="微软雅黑" panose="020B0503020204020204" pitchFamily="34" charset="-122"/>
                <a:cs typeface="+mn-cs"/>
                <a:sym typeface="+mn-ea"/>
              </a:rPr>
              <a:t>对新生思想道德素质和科学文化素质的要求</a:t>
            </a:r>
            <a:r>
              <a:rPr sz="1600" dirty="0">
                <a:latin typeface="微软雅黑" panose="020B0503020204020204" pitchFamily="34" charset="-122"/>
                <a:ea typeface="微软雅黑" panose="020B0503020204020204" pitchFamily="34" charset="-122"/>
                <a:cs typeface="+mn-cs"/>
                <a:sym typeface="+mn-ea"/>
              </a:rPr>
              <a:t>，</a:t>
            </a:r>
            <a:r>
              <a:rPr sz="1600" dirty="0" err="1">
                <a:latin typeface="微软雅黑" panose="020B0503020204020204" pitchFamily="34" charset="-122"/>
                <a:ea typeface="微软雅黑" panose="020B0503020204020204" pitchFamily="34" charset="-122"/>
                <a:cs typeface="+mn-cs"/>
                <a:sym typeface="+mn-ea"/>
              </a:rPr>
              <a:t>在中学历史课程的基础上，依据教育部</a:t>
            </a:r>
            <a:r>
              <a:rPr lang="zh-CN" sz="1600" dirty="0">
                <a:latin typeface="微软雅黑" panose="020B0503020204020204" pitchFamily="34" charset="-122"/>
                <a:ea typeface="微软雅黑" panose="020B0503020204020204" pitchFamily="34" charset="-122"/>
                <a:cs typeface="+mn-cs"/>
                <a:sym typeface="+mn-ea"/>
              </a:rPr>
              <a:t>考试中心</a:t>
            </a:r>
            <a:r>
              <a:rPr sz="1600" dirty="0">
                <a:latin typeface="微软雅黑" panose="020B0503020204020204" pitchFamily="34" charset="-122"/>
                <a:ea typeface="微软雅黑" panose="020B0503020204020204" pitchFamily="34" charset="-122"/>
                <a:cs typeface="+mn-cs"/>
                <a:sym typeface="+mn-ea"/>
              </a:rPr>
              <a:t>《</a:t>
            </a:r>
            <a:r>
              <a:rPr lang="en-US" sz="1600" dirty="0">
                <a:latin typeface="微软雅黑" panose="020B0503020204020204" pitchFamily="34" charset="-122"/>
                <a:ea typeface="微软雅黑" panose="020B0503020204020204" pitchFamily="34" charset="-122"/>
                <a:cs typeface="+mn-cs"/>
                <a:sym typeface="+mn-ea"/>
              </a:rPr>
              <a:t>2019</a:t>
            </a:r>
            <a:r>
              <a:rPr lang="zh-CN" altLang="en-US" sz="1600" dirty="0">
                <a:latin typeface="微软雅黑" panose="020B0503020204020204" pitchFamily="34" charset="-122"/>
                <a:ea typeface="微软雅黑" panose="020B0503020204020204" pitchFamily="34" charset="-122"/>
                <a:cs typeface="+mn-cs"/>
                <a:sym typeface="+mn-ea"/>
              </a:rPr>
              <a:t>年普通高等学校招生全国统一考试大纲（文科）</a:t>
            </a:r>
            <a:r>
              <a:rPr sz="1600" dirty="0">
                <a:latin typeface="微软雅黑" panose="020B0503020204020204" pitchFamily="34" charset="-122"/>
                <a:ea typeface="微软雅黑" panose="020B0503020204020204" pitchFamily="34" charset="-122"/>
                <a:cs typeface="+mn-cs"/>
                <a:sym typeface="+mn-ea"/>
              </a:rPr>
              <a:t>》，</a:t>
            </a:r>
            <a:r>
              <a:rPr lang="zh-CN" sz="1600" dirty="0">
                <a:latin typeface="微软雅黑" panose="020B0503020204020204" pitchFamily="34" charset="-122"/>
                <a:ea typeface="微软雅黑" panose="020B0503020204020204" pitchFamily="34" charset="-122"/>
                <a:cs typeface="+mn-cs"/>
                <a:sym typeface="+mn-ea"/>
              </a:rPr>
              <a:t>制</a:t>
            </a:r>
            <a:r>
              <a:rPr sz="1600" dirty="0" err="1">
                <a:latin typeface="微软雅黑" panose="020B0503020204020204" pitchFamily="34" charset="-122"/>
                <a:ea typeface="微软雅黑" panose="020B0503020204020204" pitchFamily="34" charset="-122"/>
                <a:cs typeface="+mn-cs"/>
                <a:sym typeface="+mn-ea"/>
              </a:rPr>
              <a:t>定历史学科考试</a:t>
            </a:r>
            <a:r>
              <a:rPr lang="zh-CN" sz="1600" dirty="0">
                <a:latin typeface="微软雅黑" panose="020B0503020204020204" pitchFamily="34" charset="-122"/>
                <a:ea typeface="微软雅黑" panose="020B0503020204020204" pitchFamily="34" charset="-122"/>
                <a:cs typeface="+mn-cs"/>
                <a:sym typeface="+mn-ea"/>
              </a:rPr>
              <a:t>说明</a:t>
            </a:r>
            <a:r>
              <a:rPr sz="1600" dirty="0">
                <a:latin typeface="微软雅黑" panose="020B0503020204020204" pitchFamily="34" charset="-122"/>
                <a:ea typeface="微软雅黑" panose="020B0503020204020204" pitchFamily="34" charset="-122"/>
                <a:cs typeface="+mn-cs"/>
                <a:sym typeface="+mn-ea"/>
              </a:rPr>
              <a:t>。</a:t>
            </a:r>
            <a:endParaRPr sz="1600" dirty="0">
              <a:latin typeface="微软雅黑" panose="020B0503020204020204" pitchFamily="34" charset="-122"/>
              <a:ea typeface="微软雅黑" panose="020B0503020204020204" pitchFamily="34" charset="-122"/>
              <a:cs typeface="+mn-cs"/>
            </a:endParaRPr>
          </a:p>
          <a:p>
            <a:pPr fontAlgn="auto">
              <a:lnSpc>
                <a:spcPct val="150000"/>
              </a:lnSpc>
              <a:spcAft>
                <a:spcPts val="0"/>
              </a:spcAft>
              <a:defRPr/>
            </a:pPr>
            <a:r>
              <a:rPr sz="1600" dirty="0" smtClean="0">
                <a:latin typeface="微软雅黑" panose="020B0503020204020204" pitchFamily="34" charset="-122"/>
                <a:ea typeface="微软雅黑" panose="020B0503020204020204" pitchFamily="34" charset="-122"/>
                <a:cs typeface="+mn-cs"/>
                <a:sym typeface="+mn-ea"/>
              </a:rPr>
              <a:t>历史学科考查对基本历史知识的掌握程度</a:t>
            </a:r>
            <a:r>
              <a:rPr sz="1600" dirty="0">
                <a:latin typeface="微软雅黑" panose="020B0503020204020204" pitchFamily="34" charset="-122"/>
                <a:ea typeface="微软雅黑" panose="020B0503020204020204" pitchFamily="34" charset="-122"/>
                <a:cs typeface="+mn-cs"/>
                <a:sym typeface="+mn-ea"/>
              </a:rPr>
              <a:t>；考查学科素养和学习潜力；注重考查在唯物史观指导下运用学科思维和学科方法发现问题、分析问题、解决问题的能力</a:t>
            </a:r>
            <a:r>
              <a:rPr lang="zh-CN" sz="1600" dirty="0">
                <a:latin typeface="微软雅黑" panose="020B0503020204020204" pitchFamily="34" charset="-122"/>
                <a:ea typeface="微软雅黑" panose="020B0503020204020204" pitchFamily="34" charset="-122"/>
                <a:cs typeface="+mn-cs"/>
                <a:sym typeface="+mn-ea"/>
              </a:rPr>
              <a:t>；</a:t>
            </a:r>
            <a:r>
              <a:rPr lang="zh-CN" sz="1600" b="1" dirty="0">
                <a:solidFill>
                  <a:srgbClr val="1273A3"/>
                </a:solidFill>
                <a:latin typeface="微软雅黑" panose="020B0503020204020204" pitchFamily="34" charset="-122"/>
                <a:ea typeface="微软雅黑" panose="020B0503020204020204" pitchFamily="34" charset="-122"/>
                <a:cs typeface="+mn-cs"/>
                <a:sym typeface="+mn-ea"/>
              </a:rPr>
              <a:t>考查考生的人文精神与素养，引导其实现德智体美劳全面发展。</a:t>
            </a:r>
            <a:endParaRPr sz="1600" b="1" dirty="0">
              <a:solidFill>
                <a:srgbClr val="1273A3"/>
              </a:solidFill>
              <a:latin typeface="微软雅黑" panose="020B0503020204020204" pitchFamily="34" charset="-122"/>
              <a:ea typeface="微软雅黑" panose="020B0503020204020204" pitchFamily="34" charset="-122"/>
              <a:cs typeface="+mn-cs"/>
            </a:endParaRPr>
          </a:p>
          <a:p>
            <a:pPr fontAlgn="auto">
              <a:lnSpc>
                <a:spcPct val="150000"/>
              </a:lnSpc>
              <a:spcAft>
                <a:spcPts val="0"/>
              </a:spcAft>
              <a:defRPr/>
            </a:pPr>
            <a:r>
              <a:rPr sz="1600" dirty="0" err="1" smtClean="0">
                <a:latin typeface="微软雅黑" panose="020B0503020204020204" pitchFamily="34" charset="-122"/>
                <a:ea typeface="微软雅黑" panose="020B0503020204020204" pitchFamily="34" charset="-122"/>
                <a:cs typeface="+mn-cs"/>
                <a:sym typeface="+mn-ea"/>
              </a:rPr>
              <a:t>命题不拘泥于教科书</a:t>
            </a:r>
            <a:r>
              <a:rPr sz="1600" dirty="0" err="1">
                <a:latin typeface="微软雅黑" panose="020B0503020204020204" pitchFamily="34" charset="-122"/>
                <a:ea typeface="微软雅黑" panose="020B0503020204020204" pitchFamily="34" charset="-122"/>
                <a:cs typeface="+mn-cs"/>
                <a:sym typeface="+mn-ea"/>
              </a:rPr>
              <a:t>，运用新材料，创设新情境，古今贯通，中外关联，把握历史发展的基本脉络</a:t>
            </a:r>
            <a:r>
              <a:rPr sz="1600" dirty="0">
                <a:latin typeface="微软雅黑" panose="020B0503020204020204" pitchFamily="34" charset="-122"/>
                <a:ea typeface="微软雅黑" panose="020B0503020204020204" pitchFamily="34" charset="-122"/>
                <a:cs typeface="+mn-cs"/>
                <a:sym typeface="+mn-ea"/>
              </a:rPr>
              <a:t>。</a:t>
            </a:r>
            <a:endParaRPr sz="1600" dirty="0">
              <a:latin typeface="微软雅黑" panose="020B0503020204020204" pitchFamily="34" charset="-122"/>
              <a:ea typeface="微软雅黑" panose="020B0503020204020204" pitchFamily="34" charset="-122"/>
              <a:cs typeface="+mn-cs"/>
            </a:endParaRPr>
          </a:p>
          <a:p>
            <a:pPr fontAlgn="auto">
              <a:lnSpc>
                <a:spcPct val="130000"/>
              </a:lnSpc>
              <a:spcAft>
                <a:spcPts val="0"/>
              </a:spcAft>
              <a:defRPr/>
            </a:pPr>
            <a:endParaRPr lang="zh-CN" altLang="en-US" sz="1800" dirty="0">
              <a:latin typeface="微软雅黑" panose="020B0503020204020204" pitchFamily="34" charset="-122"/>
              <a:ea typeface="微软雅黑" panose="020B0503020204020204" pitchFamily="34" charset="-122"/>
              <a:cs typeface="+mn-cs"/>
            </a:endParaRPr>
          </a:p>
        </p:txBody>
      </p:sp>
      <p:sp>
        <p:nvSpPr>
          <p:cNvPr id="89090" name="内容占位符 1"/>
          <p:cNvSpPr>
            <a:spLocks noGrp="1"/>
          </p:cNvSpPr>
          <p:nvPr>
            <p:ph sz="quarter" idx="13"/>
          </p:nvPr>
        </p:nvSpPr>
        <p:spPr>
          <a:xfrm>
            <a:off x="1116013" y="439738"/>
            <a:ext cx="6383337" cy="581025"/>
          </a:xfrm>
        </p:spPr>
        <p:txBody>
          <a:bodyPr/>
          <a:lstStyle/>
          <a:p>
            <a:r>
              <a:rPr lang="en-US" altLang="zh-CN" smtClean="0">
                <a:latin typeface="微软雅黑"/>
                <a:ea typeface="微软雅黑"/>
              </a:rPr>
              <a:t>1</a:t>
            </a:r>
            <a:r>
              <a:rPr lang="zh-CN" altLang="en-US" smtClean="0">
                <a:latin typeface="微软雅黑"/>
                <a:ea typeface="微软雅黑"/>
              </a:rPr>
              <a:t>、</a:t>
            </a:r>
            <a:r>
              <a:rPr lang="en-US" altLang="zh-CN" smtClean="0">
                <a:latin typeface="微软雅黑"/>
                <a:ea typeface="微软雅黑"/>
              </a:rPr>
              <a:t>2019</a:t>
            </a:r>
            <a:r>
              <a:rPr lang="zh-CN" altLang="en-US" smtClean="0">
                <a:latin typeface="微软雅黑"/>
                <a:ea typeface="微软雅黑"/>
              </a:rPr>
              <a:t>年</a:t>
            </a:r>
            <a:r>
              <a:rPr lang="en-US" altLang="zh-CN" smtClean="0">
                <a:latin typeface="微软雅黑"/>
                <a:ea typeface="微软雅黑"/>
              </a:rPr>
              <a:t>《</a:t>
            </a:r>
            <a:r>
              <a:rPr lang="zh-CN" altLang="en-US" smtClean="0">
                <a:latin typeface="微软雅黑"/>
                <a:ea typeface="微软雅黑"/>
              </a:rPr>
              <a:t>历史考试说明</a:t>
            </a:r>
            <a:r>
              <a:rPr lang="en-US" altLang="zh-CN" smtClean="0">
                <a:latin typeface="微软雅黑"/>
                <a:ea typeface="微软雅黑"/>
              </a:rPr>
              <a:t>》</a:t>
            </a:r>
            <a:r>
              <a:rPr lang="zh-CN" altLang="en-US" smtClean="0">
                <a:latin typeface="微软雅黑"/>
                <a:ea typeface="微软雅黑"/>
              </a:rPr>
              <a:t>前言变化</a:t>
            </a:r>
          </a:p>
          <a:p>
            <a:endParaRPr lang="zh-CN" altLang="en-US" smtClean="0">
              <a:latin typeface="微软雅黑"/>
              <a:ea typeface="微软雅黑"/>
            </a:endParaRPr>
          </a:p>
        </p:txBody>
      </p:sp>
      <p:sp>
        <p:nvSpPr>
          <p:cNvPr id="4" name="文本框 3"/>
          <p:cNvSpPr txBox="1"/>
          <p:nvPr/>
        </p:nvSpPr>
        <p:spPr>
          <a:xfrm>
            <a:off x="120650" y="1208088"/>
            <a:ext cx="5205413" cy="4984750"/>
          </a:xfrm>
          <a:prstGeom prst="rect">
            <a:avLst/>
          </a:prstGeom>
          <a:noFill/>
        </p:spPr>
        <p:txBody>
          <a:bodyPr>
            <a:spAutoFit/>
          </a:bodyPr>
          <a:lstStyle/>
          <a:p>
            <a:pPr marL="1905" indent="-1905" algn="ctr" fontAlgn="auto">
              <a:lnSpc>
                <a:spcPct val="150000"/>
              </a:lnSpc>
              <a:spcBef>
                <a:spcPts val="0"/>
              </a:spcBef>
              <a:spcAft>
                <a:spcPts val="0"/>
              </a:spcAft>
              <a:defRPr/>
            </a:pPr>
            <a:r>
              <a:rPr lang="en-US" altLang="zh-CN" dirty="0">
                <a:latin typeface="微软雅黑" panose="020B0503020204020204" pitchFamily="34" charset="-122"/>
                <a:ea typeface="微软雅黑" panose="020B0503020204020204" pitchFamily="34" charset="-122"/>
                <a:sym typeface="+mn-ea"/>
              </a:rPr>
              <a:t>2018</a:t>
            </a:r>
            <a:r>
              <a:rPr lang="zh-CN" altLang="en-US" dirty="0">
                <a:latin typeface="微软雅黑" panose="020B0503020204020204" pitchFamily="34" charset="-122"/>
                <a:ea typeface="微软雅黑" panose="020B0503020204020204" pitchFamily="34" charset="-122"/>
                <a:sym typeface="+mn-ea"/>
              </a:rPr>
              <a:t>年全国高考考试大纲的</a:t>
            </a:r>
            <a:r>
              <a:rPr lang="zh-CN" altLang="en-US" dirty="0">
                <a:latin typeface="微软雅黑" panose="020B0503020204020204" pitchFamily="34" charset="-122"/>
                <a:ea typeface="微软雅黑" panose="020B0503020204020204" pitchFamily="34" charset="-122"/>
                <a:sym typeface="+mn-ea"/>
              </a:rPr>
              <a:t>说明        </a:t>
            </a:r>
            <a:endParaRPr lang="zh-CN" altLang="en-US" dirty="0">
              <a:latin typeface="微软雅黑" panose="020B0503020204020204" pitchFamily="34" charset="-122"/>
              <a:ea typeface="微软雅黑" panose="020B0503020204020204" pitchFamily="34" charset="-122"/>
            </a:endParaRPr>
          </a:p>
          <a:p>
            <a:pPr marL="1905" indent="-1905" algn="ctr" fontAlgn="auto">
              <a:lnSpc>
                <a:spcPct val="150000"/>
              </a:lnSpc>
              <a:spcBef>
                <a:spcPts val="0"/>
              </a:spcBef>
              <a:spcAft>
                <a:spcPts val="0"/>
              </a:spcAft>
              <a:defRPr/>
            </a:pPr>
            <a:r>
              <a:rPr lang="zh-CN" altLang="en-US" dirty="0">
                <a:latin typeface="微软雅黑" panose="020B0503020204020204" pitchFamily="34" charset="-122"/>
                <a:ea typeface="微软雅黑" panose="020B0503020204020204" pitchFamily="34" charset="-122"/>
                <a:sym typeface="+mn-ea"/>
              </a:rPr>
              <a:t>历 </a:t>
            </a:r>
            <a:r>
              <a:rPr lang="zh-CN" altLang="en-US" dirty="0">
                <a:latin typeface="微软雅黑" panose="020B0503020204020204" pitchFamily="34" charset="-122"/>
                <a:ea typeface="微软雅黑" panose="020B0503020204020204" pitchFamily="34" charset="-122"/>
                <a:sym typeface="+mn-ea"/>
              </a:rPr>
              <a:t>史</a:t>
            </a:r>
            <a:endParaRPr lang="zh-CN" altLang="en-US" dirty="0">
              <a:latin typeface="微软雅黑" panose="020B0503020204020204" pitchFamily="34" charset="-122"/>
              <a:ea typeface="微软雅黑" panose="020B0503020204020204" pitchFamily="34" charset="-122"/>
            </a:endParaRPr>
          </a:p>
          <a:p>
            <a:pPr marL="285750" indent="-285750" fontAlgn="auto">
              <a:lnSpc>
                <a:spcPct val="150000"/>
              </a:lnSpc>
              <a:spcBef>
                <a:spcPts val="0"/>
              </a:spcBef>
              <a:spcAft>
                <a:spcPts val="0"/>
              </a:spcAft>
              <a:buClr>
                <a:srgbClr val="1273A3"/>
              </a:buClr>
              <a:buFont typeface="Wingdings" panose="05000000000000000000" pitchFamily="2" charset="2"/>
              <a:buChar char="u"/>
              <a:defRPr/>
            </a:pPr>
            <a:r>
              <a:rPr sz="1600" dirty="0">
                <a:latin typeface="微软雅黑" panose="020B0503020204020204" pitchFamily="34" charset="-122"/>
                <a:ea typeface="微软雅黑" panose="020B0503020204020204" pitchFamily="34" charset="-122"/>
                <a:sym typeface="+mn-ea"/>
              </a:rPr>
              <a:t>根据普通高等学校人才选拔的要求</a:t>
            </a:r>
            <a:r>
              <a:rPr sz="1600" dirty="0">
                <a:latin typeface="微软雅黑" panose="020B0503020204020204" pitchFamily="34" charset="-122"/>
                <a:ea typeface="微软雅黑" panose="020B0503020204020204" pitchFamily="34" charset="-122"/>
                <a:sym typeface="+mn-ea"/>
              </a:rPr>
              <a:t>，在中学历史课程的基础上，依据中华人民共和国教育部2003年颁布的《普通高中课程方案（实验）》</a:t>
            </a:r>
            <a:r>
              <a:rPr sz="1600" dirty="0" err="1">
                <a:latin typeface="微软雅黑" panose="020B0503020204020204" pitchFamily="34" charset="-122"/>
                <a:ea typeface="微软雅黑" panose="020B0503020204020204" pitchFamily="34" charset="-122"/>
                <a:sym typeface="+mn-ea"/>
              </a:rPr>
              <a:t>和《普通高中历史课程标准（实验</a:t>
            </a:r>
            <a:r>
              <a:rPr sz="1600" dirty="0">
                <a:latin typeface="微软雅黑" panose="020B0503020204020204" pitchFamily="34" charset="-122"/>
                <a:ea typeface="微软雅黑" panose="020B0503020204020204" pitchFamily="34" charset="-122"/>
                <a:sym typeface="+mn-ea"/>
              </a:rPr>
              <a:t>）》</a:t>
            </a:r>
            <a:r>
              <a:rPr sz="1600" dirty="0" err="1">
                <a:latin typeface="微软雅黑" panose="020B0503020204020204" pitchFamily="34" charset="-122"/>
                <a:ea typeface="微软雅黑" panose="020B0503020204020204" pitchFamily="34" charset="-122"/>
                <a:sym typeface="+mn-ea"/>
              </a:rPr>
              <a:t>的必修课程、选修课程系列的内容，确定历史学科考试内容</a:t>
            </a:r>
            <a:r>
              <a:rPr sz="1600" dirty="0">
                <a:latin typeface="微软雅黑" panose="020B0503020204020204" pitchFamily="34" charset="-122"/>
                <a:ea typeface="微软雅黑" panose="020B0503020204020204" pitchFamily="34" charset="-122"/>
                <a:sym typeface="+mn-ea"/>
              </a:rPr>
              <a:t>。</a:t>
            </a:r>
            <a:endParaRPr sz="1600" dirty="0">
              <a:latin typeface="微软雅黑" panose="020B0503020204020204" pitchFamily="34" charset="-122"/>
              <a:ea typeface="微软雅黑" panose="020B0503020204020204" pitchFamily="34" charset="-122"/>
            </a:endParaRPr>
          </a:p>
          <a:p>
            <a:pPr marL="285750" indent="-285750" fontAlgn="auto">
              <a:lnSpc>
                <a:spcPct val="150000"/>
              </a:lnSpc>
              <a:spcBef>
                <a:spcPts val="0"/>
              </a:spcBef>
              <a:spcAft>
                <a:spcPts val="0"/>
              </a:spcAft>
              <a:buClr>
                <a:srgbClr val="1273A3"/>
              </a:buClr>
              <a:buFont typeface="Wingdings" panose="05000000000000000000" pitchFamily="2" charset="2"/>
              <a:buChar char="u"/>
              <a:defRPr/>
            </a:pPr>
            <a:r>
              <a:rPr sz="1600" dirty="0">
                <a:latin typeface="微软雅黑" panose="020B0503020204020204" pitchFamily="34" charset="-122"/>
                <a:ea typeface="微软雅黑" panose="020B0503020204020204" pitchFamily="34" charset="-122"/>
                <a:sym typeface="+mn-ea"/>
              </a:rPr>
              <a:t>历史学科考查对基本历史知识的掌握程度</a:t>
            </a:r>
            <a:r>
              <a:rPr sz="1600" dirty="0">
                <a:latin typeface="微软雅黑" panose="020B0503020204020204" pitchFamily="34" charset="-122"/>
                <a:ea typeface="微软雅黑" panose="020B0503020204020204" pitchFamily="34" charset="-122"/>
                <a:sym typeface="+mn-ea"/>
              </a:rPr>
              <a:t>；考查学科素养和学习潜力；注重考查在唯物史观指导下运用学科思维和学科方法发现问题、分析问题、解决问题的能力。</a:t>
            </a:r>
            <a:endParaRPr sz="1600" dirty="0">
              <a:latin typeface="微软雅黑" panose="020B0503020204020204" pitchFamily="34" charset="-122"/>
              <a:ea typeface="微软雅黑" panose="020B0503020204020204" pitchFamily="34" charset="-122"/>
            </a:endParaRPr>
          </a:p>
          <a:p>
            <a:pPr marL="285750" indent="-285750" fontAlgn="auto">
              <a:lnSpc>
                <a:spcPct val="150000"/>
              </a:lnSpc>
              <a:spcBef>
                <a:spcPts val="0"/>
              </a:spcBef>
              <a:spcAft>
                <a:spcPts val="0"/>
              </a:spcAft>
              <a:buClr>
                <a:srgbClr val="1273A3"/>
              </a:buClr>
              <a:buFont typeface="Wingdings" panose="05000000000000000000" pitchFamily="2" charset="2"/>
              <a:buChar char="u"/>
              <a:defRPr/>
            </a:pPr>
            <a:r>
              <a:rPr sz="1600" dirty="0" err="1">
                <a:latin typeface="微软雅黑" panose="020B0503020204020204" pitchFamily="34" charset="-122"/>
                <a:ea typeface="微软雅黑" panose="020B0503020204020204" pitchFamily="34" charset="-122"/>
                <a:sym typeface="+mn-ea"/>
              </a:rPr>
              <a:t>命题不拘泥于教科书</a:t>
            </a:r>
            <a:r>
              <a:rPr sz="1600" dirty="0" err="1">
                <a:latin typeface="微软雅黑" panose="020B0503020204020204" pitchFamily="34" charset="-122"/>
                <a:ea typeface="微软雅黑" panose="020B0503020204020204" pitchFamily="34" charset="-122"/>
                <a:sym typeface="+mn-ea"/>
              </a:rPr>
              <a:t>，运用新材料，创设新情境，古今贯通，中外关联，把握历史发展的基本脉络</a:t>
            </a:r>
            <a:r>
              <a:rPr sz="1600" dirty="0">
                <a:latin typeface="微软雅黑" panose="020B0503020204020204" pitchFamily="34" charset="-122"/>
                <a:ea typeface="微软雅黑" panose="020B0503020204020204" pitchFamily="34" charset="-122"/>
                <a:sym typeface="+mn-ea"/>
              </a:rPr>
              <a:t>。</a:t>
            </a:r>
            <a:endParaRPr lang="zh-CN" altLang="en-US" sz="1600" dirty="0">
              <a:latin typeface="+mn-lt"/>
              <a:ea typeface="微软雅黑" panose="020B0503020204020204" pitchFamily="34" charset="-122"/>
            </a:endParaRPr>
          </a:p>
        </p:txBody>
      </p:sp>
      <p:cxnSp>
        <p:nvCxnSpPr>
          <p:cNvPr id="6" name="直接连接符 5"/>
          <p:cNvCxnSpPr/>
          <p:nvPr/>
        </p:nvCxnSpPr>
        <p:spPr>
          <a:xfrm>
            <a:off x="5532438" y="1565275"/>
            <a:ext cx="0" cy="4214813"/>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2000"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2000" fill="hold">
                                          <p:stCondLst>
                                            <p:cond delay="0"/>
                                          </p:stCondLst>
                                        </p:cTn>
                                        <p:tgtEl>
                                          <p:spTgt spid="3">
                                            <p:txEl>
                                              <p:pRg st="1" end="1"/>
                                            </p:txEl>
                                          </p:spTgt>
                                        </p:tgtEl>
                                        <p:attrNameLst>
                                          <p:attrName>style.visibility</p:attrName>
                                        </p:attrNameLst>
                                      </p:cBhvr>
                                      <p:to>
                                        <p:strVal val="visible"/>
                                      </p:to>
                                    </p:set>
                                    <p:anim calcmode="lin" valueType="num">
                                      <p:cBhvr additive="base">
                                        <p:cTn id="11" dur="2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20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2000" fill="hold">
                                          <p:stCondLst>
                                            <p:cond delay="0"/>
                                          </p:stCondLst>
                                        </p:cTn>
                                        <p:tgtEl>
                                          <p:spTgt spid="3">
                                            <p:txEl>
                                              <p:pRg st="2" end="2"/>
                                            </p:txEl>
                                          </p:spTgt>
                                        </p:tgtEl>
                                        <p:attrNameLst>
                                          <p:attrName>style.visibility</p:attrName>
                                        </p:attrNameLst>
                                      </p:cBhvr>
                                      <p:to>
                                        <p:strVal val="visible"/>
                                      </p:to>
                                    </p:set>
                                    <p:anim calcmode="lin" valueType="num">
                                      <p:cBhvr additive="base">
                                        <p:cTn id="15" dur="2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20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2000" fill="hold">
                                          <p:stCondLst>
                                            <p:cond delay="0"/>
                                          </p:stCondLst>
                                        </p:cTn>
                                        <p:tgtEl>
                                          <p:spTgt spid="3">
                                            <p:txEl>
                                              <p:pRg st="3" end="3"/>
                                            </p:txEl>
                                          </p:spTgt>
                                        </p:tgtEl>
                                        <p:attrNameLst>
                                          <p:attrName>style.visibility</p:attrName>
                                        </p:attrNameLst>
                                      </p:cBhvr>
                                      <p:to>
                                        <p:strVal val="visible"/>
                                      </p:to>
                                    </p:set>
                                    <p:anim calcmode="lin" valueType="num">
                                      <p:cBhvr additive="base">
                                        <p:cTn id="19" dur="2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20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2000" fill="hold">
                                          <p:stCondLst>
                                            <p:cond delay="0"/>
                                          </p:stCondLst>
                                        </p:cTn>
                                        <p:tgtEl>
                                          <p:spTgt spid="3">
                                            <p:txEl>
                                              <p:pRg st="4" end="4"/>
                                            </p:txEl>
                                          </p:spTgt>
                                        </p:tgtEl>
                                        <p:attrNameLst>
                                          <p:attrName>style.visibility</p:attrName>
                                        </p:attrNameLst>
                                      </p:cBhvr>
                                      <p:to>
                                        <p:strVal val="visible"/>
                                      </p:to>
                                    </p:set>
                                    <p:anim calcmode="lin" valueType="num">
                                      <p:cBhvr additive="base">
                                        <p:cTn id="23" dur="20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4" dur="2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42925" y="1276350"/>
            <a:ext cx="10515600" cy="4351338"/>
          </a:xfrm>
        </p:spPr>
        <p:txBody>
          <a:bodyPr rtlCol="0"/>
          <a:lstStyle/>
          <a:p>
            <a:pPr fontAlgn="auto">
              <a:lnSpc>
                <a:spcPct val="150000"/>
              </a:lnSpc>
              <a:spcAft>
                <a:spcPts val="0"/>
              </a:spcAft>
              <a:defRPr/>
            </a:pPr>
            <a:r>
              <a:rPr lang="en-US" altLang="zh-CN" sz="2400" b="1" dirty="0" smtClean="0">
                <a:solidFill>
                  <a:srgbClr val="1273A3"/>
                </a:solidFill>
                <a:latin typeface="微软雅黑" panose="020B0503020204020204" pitchFamily="34" charset="-122"/>
                <a:ea typeface="微软雅黑" panose="020B0503020204020204" pitchFamily="34" charset="-122"/>
                <a:cs typeface="+mn-cs"/>
                <a:sym typeface="+mn-ea"/>
              </a:rPr>
              <a:t>“</a:t>
            </a:r>
            <a:r>
              <a:rPr lang="zh-CN" sz="2400" b="1" dirty="0">
                <a:solidFill>
                  <a:srgbClr val="1273A3"/>
                </a:solidFill>
                <a:latin typeface="微软雅黑" panose="020B0503020204020204" pitchFamily="34" charset="-122"/>
                <a:ea typeface="微软雅黑" panose="020B0503020204020204" pitchFamily="34" charset="-122"/>
                <a:cs typeface="+mn-cs"/>
                <a:sym typeface="+mn-ea"/>
              </a:rPr>
              <a:t>对新生思想道德素质和科学文化素质的要求</a:t>
            </a:r>
            <a:r>
              <a:rPr lang="en-US" altLang="zh-CN" sz="2400" b="1" dirty="0">
                <a:solidFill>
                  <a:srgbClr val="1273A3"/>
                </a:solidFill>
                <a:latin typeface="微软雅黑" panose="020B0503020204020204" pitchFamily="34" charset="-122"/>
                <a:ea typeface="微软雅黑" panose="020B0503020204020204" pitchFamily="34" charset="-122"/>
                <a:cs typeface="+mn-cs"/>
                <a:sym typeface="+mn-ea"/>
              </a:rPr>
              <a:t>”</a:t>
            </a:r>
          </a:p>
          <a:p>
            <a:pPr fontAlgn="auto">
              <a:lnSpc>
                <a:spcPct val="150000"/>
              </a:lnSpc>
              <a:spcAft>
                <a:spcPts val="0"/>
              </a:spcAft>
              <a:defRPr/>
            </a:pPr>
            <a:r>
              <a:rPr lang="en-US" altLang="zh-CN" sz="2400" b="1" dirty="0">
                <a:solidFill>
                  <a:srgbClr val="1273A3"/>
                </a:solidFill>
                <a:latin typeface="微软雅黑" panose="020B0503020204020204" pitchFamily="34" charset="-122"/>
                <a:ea typeface="微软雅黑" panose="020B0503020204020204" pitchFamily="34" charset="-122"/>
                <a:cs typeface="+mn-cs"/>
                <a:sym typeface="+mn-ea"/>
              </a:rPr>
              <a:t>“</a:t>
            </a:r>
            <a:r>
              <a:rPr lang="zh-CN" sz="2400" b="1" dirty="0">
                <a:solidFill>
                  <a:srgbClr val="1273A3"/>
                </a:solidFill>
                <a:latin typeface="微软雅黑" panose="020B0503020204020204" pitchFamily="34" charset="-122"/>
                <a:ea typeface="微软雅黑" panose="020B0503020204020204" pitchFamily="34" charset="-122"/>
                <a:cs typeface="+mn-cs"/>
                <a:sym typeface="+mn-ea"/>
              </a:rPr>
              <a:t>考查考生的人文精神与素养，引导其实现德智体美劳全面发展</a:t>
            </a:r>
            <a:r>
              <a:rPr lang="en-US" altLang="zh-CN" sz="2400" b="1" dirty="0">
                <a:solidFill>
                  <a:srgbClr val="1273A3"/>
                </a:solidFill>
                <a:latin typeface="微软雅黑" panose="020B0503020204020204" pitchFamily="34" charset="-122"/>
                <a:ea typeface="微软雅黑" panose="020B0503020204020204" pitchFamily="34" charset="-122"/>
                <a:cs typeface="+mn-cs"/>
                <a:sym typeface="+mn-ea"/>
              </a:rPr>
              <a:t>”</a:t>
            </a:r>
          </a:p>
          <a:p>
            <a:pPr marL="0" indent="0" fontAlgn="auto">
              <a:lnSpc>
                <a:spcPct val="150000"/>
              </a:lnSpc>
              <a:spcAft>
                <a:spcPts val="0"/>
              </a:spcAft>
              <a:buFont typeface="Wingdings" panose="05000000000000000000" pitchFamily="2" charset="2"/>
              <a:buNone/>
              <a:defRPr/>
            </a:pPr>
            <a:endParaRPr lang="zh-CN" altLang="en-US" sz="2400" b="1" dirty="0">
              <a:solidFill>
                <a:srgbClr val="1273A3"/>
              </a:solidFill>
              <a:latin typeface="微软雅黑" panose="020B0503020204020204" pitchFamily="34" charset="-122"/>
              <a:ea typeface="微软雅黑" panose="020B0503020204020204" pitchFamily="34" charset="-122"/>
              <a:cs typeface="+mn-cs"/>
              <a:sym typeface="+mn-ea"/>
            </a:endParaRPr>
          </a:p>
          <a:p>
            <a:pPr marL="0" indent="0" fontAlgn="auto">
              <a:lnSpc>
                <a:spcPct val="150000"/>
              </a:lnSpc>
              <a:spcAft>
                <a:spcPts val="0"/>
              </a:spcAft>
              <a:buFont typeface="Wingdings" panose="05000000000000000000" pitchFamily="2" charset="2"/>
              <a:buNone/>
              <a:defRPr/>
            </a:pPr>
            <a:endParaRPr lang="zh-CN" sz="2400" b="1" dirty="0">
              <a:solidFill>
                <a:srgbClr val="1273A3"/>
              </a:solidFill>
              <a:latin typeface="微软雅黑" panose="020B0503020204020204" pitchFamily="34" charset="-122"/>
              <a:ea typeface="微软雅黑" panose="020B0503020204020204" pitchFamily="34" charset="-122"/>
              <a:cs typeface="+mn-cs"/>
              <a:sym typeface="+mn-ea"/>
            </a:endParaRPr>
          </a:p>
          <a:p>
            <a:pPr marL="0" indent="0" fontAlgn="auto">
              <a:lnSpc>
                <a:spcPct val="150000"/>
              </a:lnSpc>
              <a:spcAft>
                <a:spcPts val="0"/>
              </a:spcAft>
              <a:buFont typeface="Wingdings" panose="05000000000000000000" pitchFamily="2" charset="2"/>
              <a:buNone/>
              <a:defRPr/>
            </a:pPr>
            <a:endParaRPr lang="zh-CN" altLang="en-US" sz="2400" b="1" dirty="0">
              <a:solidFill>
                <a:srgbClr val="1273A3"/>
              </a:solidFill>
              <a:latin typeface="微软雅黑" panose="020B0503020204020204" pitchFamily="34" charset="-122"/>
              <a:ea typeface="微软雅黑" panose="020B0503020204020204" pitchFamily="34" charset="-122"/>
              <a:cs typeface="+mn-cs"/>
              <a:sym typeface="+mn-ea"/>
            </a:endParaRPr>
          </a:p>
        </p:txBody>
      </p:sp>
      <p:sp>
        <p:nvSpPr>
          <p:cNvPr id="90114" name="内容占位符 1"/>
          <p:cNvSpPr>
            <a:spLocks noGrp="1"/>
          </p:cNvSpPr>
          <p:nvPr>
            <p:ph sz="quarter" idx="13"/>
          </p:nvPr>
        </p:nvSpPr>
        <p:spPr>
          <a:xfrm>
            <a:off x="1116013" y="439738"/>
            <a:ext cx="6383337" cy="581025"/>
          </a:xfrm>
        </p:spPr>
        <p:txBody>
          <a:bodyPr/>
          <a:lstStyle/>
          <a:p>
            <a:r>
              <a:rPr lang="zh-CN" altLang="en-US" smtClean="0">
                <a:latin typeface="微软雅黑"/>
                <a:ea typeface="微软雅黑"/>
              </a:rPr>
              <a:t>前言变化：</a:t>
            </a:r>
          </a:p>
          <a:p>
            <a:endParaRPr lang="zh-CN" altLang="en-US" smtClean="0">
              <a:latin typeface="微软雅黑"/>
              <a:ea typeface="微软雅黑"/>
            </a:endParaRPr>
          </a:p>
        </p:txBody>
      </p:sp>
      <p:sp>
        <p:nvSpPr>
          <p:cNvPr id="4" name="文本框 3"/>
          <p:cNvSpPr txBox="1">
            <a:spLocks noChangeArrowheads="1"/>
          </p:cNvSpPr>
          <p:nvPr/>
        </p:nvSpPr>
        <p:spPr bwMode="auto">
          <a:xfrm>
            <a:off x="542925" y="2957513"/>
            <a:ext cx="9944100" cy="2554287"/>
          </a:xfrm>
          <a:prstGeom prst="rect">
            <a:avLst/>
          </a:prstGeom>
          <a:noFill/>
          <a:ln w="9525">
            <a:noFill/>
            <a:miter lim="800000"/>
            <a:headEnd/>
            <a:tailEnd/>
          </a:ln>
        </p:spPr>
        <p:txBody>
          <a:bodyPr>
            <a:spAutoFit/>
          </a:bodyPr>
          <a:lstStyle/>
          <a:p>
            <a:pPr>
              <a:lnSpc>
                <a:spcPct val="200000"/>
              </a:lnSpc>
            </a:pPr>
            <a:r>
              <a:rPr lang="zh-CN" altLang="en-US" sz="2000">
                <a:latin typeface="微软雅黑"/>
                <a:ea typeface="微软雅黑"/>
                <a:cs typeface="微软雅黑"/>
                <a:sym typeface="+mn-ea"/>
              </a:rPr>
              <a:t>认识</a:t>
            </a:r>
            <a:r>
              <a:rPr lang="en-US" altLang="zh-CN" sz="2000">
                <a:latin typeface="微软雅黑"/>
                <a:ea typeface="微软雅黑"/>
                <a:cs typeface="微软雅黑"/>
                <a:sym typeface="+mn-ea"/>
              </a:rPr>
              <a:t>----</a:t>
            </a:r>
            <a:r>
              <a:rPr lang="zh-CN" altLang="en-US" sz="2000">
                <a:latin typeface="微软雅黑"/>
                <a:ea typeface="微软雅黑"/>
                <a:cs typeface="微软雅黑"/>
                <a:sym typeface="+mn-ea"/>
              </a:rPr>
              <a:t>出题重点：</a:t>
            </a:r>
            <a:endParaRPr lang="en-US" altLang="zh-CN" sz="2000">
              <a:solidFill>
                <a:srgbClr val="FF0000"/>
              </a:solidFill>
              <a:latin typeface="微软雅黑"/>
              <a:ea typeface="微软雅黑"/>
              <a:cs typeface="微软雅黑"/>
              <a:sym typeface="+mn-ea"/>
            </a:endParaRPr>
          </a:p>
          <a:p>
            <a:pPr>
              <a:lnSpc>
                <a:spcPct val="200000"/>
              </a:lnSpc>
            </a:pPr>
            <a:r>
              <a:rPr lang="en-US" altLang="zh-CN" sz="2000">
                <a:latin typeface="微软雅黑"/>
                <a:ea typeface="微软雅黑"/>
                <a:cs typeface="微软雅黑"/>
                <a:sym typeface="+mn-ea"/>
              </a:rPr>
              <a:t>1</a:t>
            </a:r>
            <a:r>
              <a:rPr lang="zh-CN" altLang="en-US" sz="2000">
                <a:latin typeface="微软雅黑"/>
                <a:ea typeface="微软雅黑"/>
                <a:cs typeface="微软雅黑"/>
                <a:sym typeface="+mn-ea"/>
              </a:rPr>
              <a:t>、立德树人（思想道德素质</a:t>
            </a:r>
            <a:r>
              <a:rPr lang="en-US" altLang="zh-CN" sz="2000">
                <a:latin typeface="微软雅黑"/>
                <a:ea typeface="微软雅黑"/>
                <a:cs typeface="微软雅黑"/>
                <a:sym typeface="+mn-ea"/>
              </a:rPr>
              <a:t>---</a:t>
            </a:r>
            <a:r>
              <a:rPr lang="zh-CN" altLang="en-US" sz="2000">
                <a:latin typeface="微软雅黑"/>
                <a:ea typeface="微软雅黑"/>
                <a:cs typeface="微软雅黑"/>
                <a:sym typeface="+mn-ea"/>
              </a:rPr>
              <a:t>德智体美劳）</a:t>
            </a:r>
          </a:p>
          <a:p>
            <a:pPr>
              <a:lnSpc>
                <a:spcPct val="200000"/>
              </a:lnSpc>
            </a:pPr>
            <a:r>
              <a:rPr lang="en-US" altLang="zh-CN" sz="2000">
                <a:latin typeface="微软雅黑"/>
                <a:ea typeface="微软雅黑"/>
                <a:cs typeface="微软雅黑"/>
                <a:sym typeface="+mn-ea"/>
              </a:rPr>
              <a:t>2</a:t>
            </a:r>
            <a:r>
              <a:rPr lang="zh-CN" altLang="en-US" sz="2000">
                <a:latin typeface="微软雅黑"/>
                <a:ea typeface="微软雅黑"/>
                <a:cs typeface="微软雅黑"/>
                <a:sym typeface="+mn-ea"/>
              </a:rPr>
              <a:t>、核心素养（科学文化素质</a:t>
            </a:r>
            <a:r>
              <a:rPr lang="en-US" altLang="zh-CN" sz="2000">
                <a:latin typeface="微软雅黑"/>
                <a:ea typeface="微软雅黑"/>
                <a:cs typeface="微软雅黑"/>
                <a:sym typeface="+mn-ea"/>
              </a:rPr>
              <a:t>---</a:t>
            </a:r>
            <a:r>
              <a:rPr lang="zh-CN" altLang="en-US" sz="2000">
                <a:latin typeface="微软雅黑"/>
                <a:ea typeface="微软雅黑"/>
                <a:cs typeface="微软雅黑"/>
                <a:sym typeface="+mn-ea"/>
              </a:rPr>
              <a:t>历史五大核心素养）</a:t>
            </a:r>
          </a:p>
          <a:p>
            <a:pPr>
              <a:lnSpc>
                <a:spcPct val="200000"/>
              </a:lnSpc>
            </a:pPr>
            <a:r>
              <a:rPr lang="en-US" altLang="zh-CN" sz="2000">
                <a:latin typeface="微软雅黑"/>
                <a:ea typeface="微软雅黑"/>
                <a:cs typeface="微软雅黑"/>
                <a:sym typeface="+mn-ea"/>
              </a:rPr>
              <a:t>3</a:t>
            </a:r>
            <a:r>
              <a:rPr lang="zh-CN" altLang="en-US" sz="2000">
                <a:latin typeface="微软雅黑"/>
                <a:ea typeface="微软雅黑"/>
                <a:cs typeface="微软雅黑"/>
                <a:sym typeface="+mn-ea"/>
              </a:rPr>
              <a:t>、传统文化（人文精神与素养</a:t>
            </a:r>
            <a:r>
              <a:rPr lang="en-US" altLang="zh-CN" sz="2000">
                <a:latin typeface="微软雅黑"/>
                <a:ea typeface="微软雅黑"/>
                <a:cs typeface="微软雅黑"/>
                <a:sym typeface="+mn-ea"/>
              </a:rPr>
              <a:t>---</a:t>
            </a:r>
            <a:r>
              <a:rPr lang="zh-CN" altLang="en-US" sz="2000">
                <a:latin typeface="微软雅黑"/>
                <a:ea typeface="微软雅黑"/>
                <a:cs typeface="微软雅黑"/>
                <a:sym typeface="+mn-ea"/>
              </a:rPr>
              <a:t>弘扬民族精神、文化自信）</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000" fill="hold">
                                          <p:stCondLst>
                                            <p:cond delay="0"/>
                                          </p:stCondLst>
                                        </p:cTn>
                                        <p:tgtEl>
                                          <p:spTgt spid="4">
                                            <p:txEl>
                                              <p:pRg st="0" end="0"/>
                                            </p:txEl>
                                          </p:spTgt>
                                        </p:tgtEl>
                                        <p:attrNameLst>
                                          <p:attrName>style.visibility</p:attrName>
                                        </p:attrNameLst>
                                      </p:cBhvr>
                                      <p:to>
                                        <p:strVal val="visible"/>
                                      </p:to>
                                    </p:set>
                                    <p:anim calcmode="lin" valueType="num">
                                      <p:cBhvr additive="base">
                                        <p:cTn id="7" dur="10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000" fill="hold">
                                          <p:stCondLst>
                                            <p:cond delay="0"/>
                                          </p:stCondLst>
                                        </p:cTn>
                                        <p:tgtEl>
                                          <p:spTgt spid="4">
                                            <p:txEl>
                                              <p:pRg st="1" end="1"/>
                                            </p:txEl>
                                          </p:spTgt>
                                        </p:tgtEl>
                                        <p:attrNameLst>
                                          <p:attrName>style.visibility</p:attrName>
                                        </p:attrNameLst>
                                      </p:cBhvr>
                                      <p:to>
                                        <p:strVal val="visible"/>
                                      </p:to>
                                    </p:set>
                                    <p:anim calcmode="lin" valueType="num">
                                      <p:cBhvr additive="base">
                                        <p:cTn id="11" dur="10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4">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000" fill="hold">
                                          <p:stCondLst>
                                            <p:cond delay="0"/>
                                          </p:stCondLst>
                                        </p:cTn>
                                        <p:tgtEl>
                                          <p:spTgt spid="4">
                                            <p:txEl>
                                              <p:pRg st="2" end="2"/>
                                            </p:txEl>
                                          </p:spTgt>
                                        </p:tgtEl>
                                        <p:attrNameLst>
                                          <p:attrName>style.visibility</p:attrName>
                                        </p:attrNameLst>
                                      </p:cBhvr>
                                      <p:to>
                                        <p:strVal val="visible"/>
                                      </p:to>
                                    </p:set>
                                    <p:anim calcmode="lin" valueType="num">
                                      <p:cBhvr additive="base">
                                        <p:cTn id="15" dur="10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4">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000" fill="hold">
                                          <p:stCondLst>
                                            <p:cond delay="0"/>
                                          </p:stCondLst>
                                        </p:cTn>
                                        <p:tgtEl>
                                          <p:spTgt spid="4">
                                            <p:txEl>
                                              <p:pRg st="3" end="3"/>
                                            </p:txEl>
                                          </p:spTgt>
                                        </p:tgtEl>
                                        <p:attrNameLst>
                                          <p:attrName>style.visibility</p:attrName>
                                        </p:attrNameLst>
                                      </p:cBhvr>
                                      <p:to>
                                        <p:strVal val="visible"/>
                                      </p:to>
                                    </p:set>
                                    <p:anim calcmode="lin" valueType="num">
                                      <p:cBhvr additive="base">
                                        <p:cTn id="19" dur="10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7" name="文本占位符 4097"/>
          <p:cNvSpPr>
            <a:spLocks noGrp="1"/>
          </p:cNvSpPr>
          <p:nvPr>
            <p:ph idx="1"/>
          </p:nvPr>
        </p:nvSpPr>
        <p:spPr>
          <a:xfrm>
            <a:off x="1000125" y="1917700"/>
            <a:ext cx="5160963" cy="4351338"/>
          </a:xfrm>
        </p:spPr>
        <p:txBody>
          <a:bodyPr/>
          <a:lstStyle/>
          <a:p>
            <a:pPr>
              <a:lnSpc>
                <a:spcPct val="200000"/>
              </a:lnSpc>
              <a:spcBef>
                <a:spcPct val="0"/>
              </a:spcBef>
            </a:pPr>
            <a:r>
              <a:rPr lang="en-US" altLang="zh-CN" sz="1800" b="1" smtClean="0">
                <a:solidFill>
                  <a:srgbClr val="1273A3"/>
                </a:solidFill>
                <a:latin typeface="微软雅黑"/>
                <a:ea typeface="楷体"/>
                <a:cs typeface="楷体"/>
              </a:rPr>
              <a:t>1.</a:t>
            </a:r>
            <a:r>
              <a:rPr lang="zh-CN" altLang="en-US" sz="1800" b="1" smtClean="0">
                <a:solidFill>
                  <a:srgbClr val="1273A3"/>
                </a:solidFill>
                <a:latin typeface="微软雅黑"/>
                <a:ea typeface="楷体"/>
                <a:cs typeface="楷体"/>
              </a:rPr>
              <a:t> 获取和解读信息</a:t>
            </a:r>
            <a:endParaRPr lang="en-US" altLang="zh-CN" sz="1800" b="1" smtClean="0">
              <a:solidFill>
                <a:srgbClr val="1273A3"/>
              </a:solidFill>
              <a:latin typeface="微软雅黑"/>
              <a:ea typeface="楷体"/>
              <a:cs typeface="楷体"/>
            </a:endParaRPr>
          </a:p>
          <a:p>
            <a:pPr>
              <a:lnSpc>
                <a:spcPct val="200000"/>
              </a:lnSpc>
              <a:spcBef>
                <a:spcPct val="0"/>
              </a:spcBef>
              <a:buFont typeface="Wingdings" panose="05000000000000000000" pitchFamily="2" charset="2"/>
              <a:buNone/>
            </a:pPr>
            <a:r>
              <a:rPr lang="zh-CN" altLang="en-US" sz="1800" smtClean="0">
                <a:latin typeface="微软雅黑"/>
                <a:ea typeface="楷体"/>
                <a:cs typeface="楷体"/>
              </a:rPr>
              <a:t>理解试题提供的图文材料和考试要求。</a:t>
            </a:r>
          </a:p>
          <a:p>
            <a:pPr>
              <a:lnSpc>
                <a:spcPct val="200000"/>
              </a:lnSpc>
              <a:spcBef>
                <a:spcPct val="0"/>
              </a:spcBef>
              <a:buFont typeface="Wingdings" panose="05000000000000000000" pitchFamily="2" charset="2"/>
              <a:buNone/>
            </a:pPr>
            <a:r>
              <a:rPr lang="zh-CN" altLang="en-US" sz="1800" smtClean="0">
                <a:latin typeface="微软雅黑"/>
                <a:ea typeface="楷体"/>
                <a:cs typeface="楷体"/>
              </a:rPr>
              <a:t>整理材料，最大限度地获取有效信息。</a:t>
            </a:r>
          </a:p>
          <a:p>
            <a:pPr>
              <a:lnSpc>
                <a:spcPct val="200000"/>
              </a:lnSpc>
              <a:spcBef>
                <a:spcPct val="0"/>
              </a:spcBef>
            </a:pPr>
            <a:r>
              <a:rPr lang="en-US" altLang="zh-CN" sz="1800" b="1" smtClean="0">
                <a:solidFill>
                  <a:srgbClr val="1273A3"/>
                </a:solidFill>
                <a:latin typeface="微软雅黑"/>
                <a:ea typeface="楷体"/>
                <a:cs typeface="楷体"/>
              </a:rPr>
              <a:t>2.</a:t>
            </a:r>
            <a:r>
              <a:rPr lang="zh-CN" altLang="en-US" sz="1800" b="1" smtClean="0">
                <a:solidFill>
                  <a:srgbClr val="1273A3"/>
                </a:solidFill>
                <a:latin typeface="微软雅黑"/>
                <a:ea typeface="楷体"/>
                <a:cs typeface="楷体"/>
              </a:rPr>
              <a:t> 调动和运用知识</a:t>
            </a:r>
          </a:p>
          <a:p>
            <a:pPr>
              <a:lnSpc>
                <a:spcPct val="200000"/>
              </a:lnSpc>
              <a:spcBef>
                <a:spcPct val="0"/>
              </a:spcBef>
              <a:buFont typeface="Wingdings" panose="05000000000000000000" pitchFamily="2" charset="2"/>
              <a:buNone/>
            </a:pPr>
            <a:r>
              <a:rPr lang="zh-CN" altLang="en-US" sz="1800" smtClean="0">
                <a:latin typeface="微软雅黑"/>
                <a:ea typeface="楷体"/>
                <a:cs typeface="楷体"/>
              </a:rPr>
              <a:t>辨别历史事实与历史叙述。</a:t>
            </a:r>
          </a:p>
          <a:p>
            <a:pPr>
              <a:lnSpc>
                <a:spcPct val="200000"/>
              </a:lnSpc>
              <a:spcBef>
                <a:spcPct val="0"/>
              </a:spcBef>
              <a:buFont typeface="Wingdings" panose="05000000000000000000" pitchFamily="2" charset="2"/>
              <a:buNone/>
            </a:pPr>
            <a:r>
              <a:rPr lang="zh-CN" altLang="en-US" sz="1800" smtClean="0">
                <a:latin typeface="微软雅黑"/>
                <a:ea typeface="楷体"/>
                <a:cs typeface="楷体"/>
              </a:rPr>
              <a:t>理解历史叙述与历史结论。</a:t>
            </a:r>
          </a:p>
          <a:p>
            <a:pPr>
              <a:lnSpc>
                <a:spcPct val="200000"/>
              </a:lnSpc>
              <a:spcBef>
                <a:spcPct val="0"/>
              </a:spcBef>
              <a:buFont typeface="Wingdings" panose="05000000000000000000" pitchFamily="2" charset="2"/>
              <a:buNone/>
            </a:pPr>
            <a:r>
              <a:rPr lang="zh-CN" altLang="en-US" sz="1800" smtClean="0">
                <a:latin typeface="微软雅黑"/>
                <a:ea typeface="楷体"/>
                <a:cs typeface="楷体"/>
              </a:rPr>
              <a:t>说明历史现象和历史观点。</a:t>
            </a:r>
          </a:p>
          <a:p>
            <a:pPr>
              <a:lnSpc>
                <a:spcPct val="200000"/>
              </a:lnSpc>
              <a:spcBef>
                <a:spcPct val="0"/>
              </a:spcBef>
              <a:buFont typeface="Wingdings" panose="05000000000000000000" pitchFamily="2" charset="2"/>
              <a:buNone/>
            </a:pPr>
            <a:r>
              <a:rPr lang="zh-CN" altLang="en-US" sz="1800" smtClean="0">
                <a:latin typeface="微软雅黑"/>
                <a:ea typeface="楷体"/>
                <a:cs typeface="楷体"/>
              </a:rPr>
              <a:t>　</a:t>
            </a:r>
          </a:p>
        </p:txBody>
      </p:sp>
      <p:sp>
        <p:nvSpPr>
          <p:cNvPr id="91138" name="内容占位符 2"/>
          <p:cNvSpPr>
            <a:spLocks noGrp="1"/>
          </p:cNvSpPr>
          <p:nvPr>
            <p:ph sz="quarter" idx="13"/>
          </p:nvPr>
        </p:nvSpPr>
        <p:spPr>
          <a:xfrm>
            <a:off x="1116013" y="439738"/>
            <a:ext cx="6383337" cy="581025"/>
          </a:xfrm>
        </p:spPr>
        <p:txBody>
          <a:bodyPr/>
          <a:lstStyle/>
          <a:p>
            <a:r>
              <a:rPr lang="en-US" altLang="zh-CN" smtClean="0">
                <a:latin typeface="微软雅黑"/>
                <a:ea typeface="微软雅黑"/>
              </a:rPr>
              <a:t>2</a:t>
            </a:r>
            <a:r>
              <a:rPr lang="zh-CN" altLang="en-US" smtClean="0">
                <a:latin typeface="微软雅黑"/>
                <a:ea typeface="微软雅黑"/>
              </a:rPr>
              <a:t>、考核目标与要求例题变化</a:t>
            </a:r>
          </a:p>
          <a:p>
            <a:endParaRPr lang="zh-CN" altLang="en-US" smtClean="0">
              <a:latin typeface="微软雅黑"/>
              <a:ea typeface="微软雅黑"/>
            </a:endParaRPr>
          </a:p>
        </p:txBody>
      </p:sp>
      <p:sp>
        <p:nvSpPr>
          <p:cNvPr id="91139" name="矩形 3"/>
          <p:cNvSpPr>
            <a:spLocks noChangeArrowheads="1"/>
          </p:cNvSpPr>
          <p:nvPr/>
        </p:nvSpPr>
        <p:spPr bwMode="auto">
          <a:xfrm>
            <a:off x="784225" y="1373188"/>
            <a:ext cx="3522663" cy="371475"/>
          </a:xfrm>
          <a:prstGeom prst="rect">
            <a:avLst/>
          </a:prstGeom>
          <a:noFill/>
          <a:ln w="9525">
            <a:noFill/>
            <a:miter lim="800000"/>
            <a:headEnd/>
            <a:tailEnd/>
          </a:ln>
        </p:spPr>
        <p:txBody>
          <a:bodyPr wrap="none">
            <a:spAutoFit/>
          </a:bodyPr>
          <a:lstStyle/>
          <a:p>
            <a:pPr>
              <a:lnSpc>
                <a:spcPct val="60000"/>
              </a:lnSpc>
            </a:pPr>
            <a:r>
              <a:rPr lang="en-US" sz="2800" b="1">
                <a:solidFill>
                  <a:srgbClr val="1273A3"/>
                </a:solidFill>
                <a:latin typeface="微软雅黑"/>
                <a:ea typeface="微软雅黑"/>
                <a:cs typeface="微软雅黑"/>
              </a:rPr>
              <a:t> </a:t>
            </a:r>
            <a:r>
              <a:rPr lang="zh-CN" altLang="en-US" sz="2800" b="1">
                <a:solidFill>
                  <a:srgbClr val="1273A3"/>
                </a:solidFill>
                <a:latin typeface="微软雅黑"/>
                <a:ea typeface="微软雅黑"/>
                <a:cs typeface="微软雅黑"/>
              </a:rPr>
              <a:t>四大能力</a:t>
            </a:r>
            <a:r>
              <a:rPr lang="zh-CN" altLang="en-US" sz="2800" b="1">
                <a:solidFill>
                  <a:srgbClr val="1273A3"/>
                </a:solidFill>
                <a:latin typeface="微软雅黑"/>
                <a:ea typeface="微软雅黑"/>
                <a:cs typeface="楷体"/>
              </a:rPr>
              <a:t>目标与要求</a:t>
            </a:r>
          </a:p>
        </p:txBody>
      </p:sp>
      <p:sp>
        <p:nvSpPr>
          <p:cNvPr id="5" name="矩形 4"/>
          <p:cNvSpPr/>
          <p:nvPr/>
        </p:nvSpPr>
        <p:spPr>
          <a:xfrm>
            <a:off x="6096000" y="1665288"/>
            <a:ext cx="6096000" cy="4524375"/>
          </a:xfrm>
          <a:prstGeom prst="rect">
            <a:avLst/>
          </a:prstGeom>
        </p:spPr>
        <p:txBody>
          <a:bodyPr>
            <a:spAutoFit/>
          </a:bodyPr>
          <a:lstStyle/>
          <a:p>
            <a:pPr marL="228600" indent="-228600" fontAlgn="auto">
              <a:lnSpc>
                <a:spcPct val="200000"/>
              </a:lnSpc>
              <a:spcAft>
                <a:spcPts val="0"/>
              </a:spcAft>
              <a:buClr>
                <a:srgbClr val="1273A3"/>
              </a:buClr>
              <a:buFont typeface="Wingdings" panose="05000000000000000000" pitchFamily="2" charset="2"/>
              <a:buChar char="u"/>
              <a:defRPr/>
            </a:pPr>
            <a:r>
              <a:rPr lang="en-US" altLang="zh-CN" b="1" dirty="0">
                <a:solidFill>
                  <a:srgbClr val="1273A3"/>
                </a:solidFill>
                <a:latin typeface="微软雅黑" panose="020B0503020204020204" pitchFamily="34" charset="-122"/>
                <a:ea typeface="微软雅黑" panose="020B0503020204020204" pitchFamily="34" charset="-122"/>
                <a:cs typeface="楷体" panose="02010609060101010101" charset="-122"/>
              </a:rPr>
              <a:t>3.</a:t>
            </a:r>
            <a:r>
              <a:rPr lang="zh-CN" altLang="en-US" b="1" dirty="0">
                <a:solidFill>
                  <a:srgbClr val="1273A3"/>
                </a:solidFill>
                <a:latin typeface="微软雅黑" panose="020B0503020204020204" pitchFamily="34" charset="-122"/>
                <a:ea typeface="微软雅黑" panose="020B0503020204020204" pitchFamily="34" charset="-122"/>
                <a:cs typeface="楷体" panose="02010609060101010101" charset="-122"/>
              </a:rPr>
              <a:t> 描述和阐释事物</a:t>
            </a:r>
          </a:p>
          <a:p>
            <a:pPr fontAlgn="auto">
              <a:lnSpc>
                <a:spcPct val="200000"/>
              </a:lnSpc>
              <a:spcAft>
                <a:spcPts val="0"/>
              </a:spcAft>
              <a:defRPr/>
            </a:pPr>
            <a:r>
              <a:rPr lang="zh-CN" altLang="en-US" dirty="0">
                <a:latin typeface="微软雅黑" panose="020B0503020204020204" pitchFamily="34" charset="-122"/>
                <a:ea typeface="微软雅黑" panose="020B0503020204020204" pitchFamily="34" charset="-122"/>
                <a:cs typeface="楷体" panose="02010609060101010101" charset="-122"/>
              </a:rPr>
              <a:t>客观叙述历史事实。</a:t>
            </a:r>
          </a:p>
          <a:p>
            <a:pPr fontAlgn="auto">
              <a:lnSpc>
                <a:spcPct val="200000"/>
              </a:lnSpc>
              <a:spcAft>
                <a:spcPts val="0"/>
              </a:spcAft>
              <a:defRPr/>
            </a:pPr>
            <a:r>
              <a:rPr lang="zh-CN" altLang="en-US" dirty="0">
                <a:latin typeface="微软雅黑" panose="020B0503020204020204" pitchFamily="34" charset="-122"/>
                <a:ea typeface="微软雅黑" panose="020B0503020204020204" pitchFamily="34" charset="-122"/>
                <a:cs typeface="楷体" panose="02010609060101010101" charset="-122"/>
              </a:rPr>
              <a:t>正确解释历史事物。</a:t>
            </a:r>
          </a:p>
          <a:p>
            <a:pPr fontAlgn="auto">
              <a:lnSpc>
                <a:spcPct val="200000"/>
              </a:lnSpc>
              <a:spcAft>
                <a:spcPts val="0"/>
              </a:spcAft>
              <a:defRPr/>
            </a:pPr>
            <a:r>
              <a:rPr lang="zh-CN" altLang="en-US" dirty="0">
                <a:latin typeface="微软雅黑" panose="020B0503020204020204" pitchFamily="34" charset="-122"/>
                <a:ea typeface="微软雅黑" panose="020B0503020204020204" pitchFamily="34" charset="-122"/>
                <a:cs typeface="楷体" panose="02010609060101010101" charset="-122"/>
              </a:rPr>
              <a:t>认识</a:t>
            </a:r>
            <a:r>
              <a:rPr lang="zh-CN" altLang="en-US" dirty="0">
                <a:latin typeface="微软雅黑" panose="020B0503020204020204" pitchFamily="34" charset="-122"/>
                <a:ea typeface="微软雅黑" panose="020B0503020204020204" pitchFamily="34" charset="-122"/>
                <a:cs typeface="楷体" panose="02010609060101010101" charset="-122"/>
              </a:rPr>
              <a:t>历史事物的本质。</a:t>
            </a:r>
          </a:p>
          <a:p>
            <a:pPr marL="228600" indent="-228600" fontAlgn="auto">
              <a:lnSpc>
                <a:spcPct val="200000"/>
              </a:lnSpc>
              <a:spcAft>
                <a:spcPts val="0"/>
              </a:spcAft>
              <a:buClr>
                <a:srgbClr val="1273A3"/>
              </a:buClr>
              <a:buFont typeface="Wingdings" panose="05000000000000000000" pitchFamily="2" charset="2"/>
              <a:buChar char="u"/>
              <a:defRPr/>
            </a:pPr>
            <a:r>
              <a:rPr lang="en-US" altLang="zh-CN" b="1" dirty="0">
                <a:solidFill>
                  <a:srgbClr val="1273A3"/>
                </a:solidFill>
                <a:latin typeface="微软雅黑" panose="020B0503020204020204" pitchFamily="34" charset="-122"/>
                <a:ea typeface="微软雅黑" panose="020B0503020204020204" pitchFamily="34" charset="-122"/>
                <a:cs typeface="楷体" panose="02010609060101010101" charset="-122"/>
              </a:rPr>
              <a:t>4.</a:t>
            </a:r>
            <a:r>
              <a:rPr lang="zh-CN" altLang="en-US" b="1" dirty="0">
                <a:solidFill>
                  <a:srgbClr val="1273A3"/>
                </a:solidFill>
                <a:latin typeface="微软雅黑" panose="020B0503020204020204" pitchFamily="34" charset="-122"/>
                <a:ea typeface="微软雅黑" panose="020B0503020204020204" pitchFamily="34" charset="-122"/>
                <a:cs typeface="楷体" panose="02010609060101010101" charset="-122"/>
              </a:rPr>
              <a:t> 论证和探讨问题</a:t>
            </a:r>
          </a:p>
          <a:p>
            <a:pPr fontAlgn="auto">
              <a:lnSpc>
                <a:spcPct val="200000"/>
              </a:lnSpc>
              <a:spcAft>
                <a:spcPts val="0"/>
              </a:spcAft>
              <a:defRPr/>
            </a:pPr>
            <a:r>
              <a:rPr lang="zh-CN" altLang="en-US" dirty="0">
                <a:latin typeface="微软雅黑" panose="020B0503020204020204" pitchFamily="34" charset="-122"/>
                <a:ea typeface="微软雅黑" panose="020B0503020204020204" pitchFamily="34" charset="-122"/>
                <a:cs typeface="楷体" panose="02010609060101010101" charset="-122"/>
              </a:rPr>
              <a:t>发现</a:t>
            </a:r>
            <a:r>
              <a:rPr lang="zh-CN" altLang="en-US" dirty="0">
                <a:latin typeface="微软雅黑" panose="020B0503020204020204" pitchFamily="34" charset="-122"/>
                <a:ea typeface="微软雅黑" panose="020B0503020204020204" pitchFamily="34" charset="-122"/>
                <a:cs typeface="楷体" panose="02010609060101010101" charset="-122"/>
              </a:rPr>
              <a:t>历史问题。</a:t>
            </a:r>
          </a:p>
          <a:p>
            <a:pPr fontAlgn="auto">
              <a:lnSpc>
                <a:spcPct val="200000"/>
              </a:lnSpc>
              <a:spcAft>
                <a:spcPts val="0"/>
              </a:spcAft>
              <a:defRPr/>
            </a:pPr>
            <a:r>
              <a:rPr lang="zh-CN" altLang="en-US" dirty="0">
                <a:latin typeface="微软雅黑" panose="020B0503020204020204" pitchFamily="34" charset="-122"/>
                <a:ea typeface="微软雅黑" panose="020B0503020204020204" pitchFamily="34" charset="-122"/>
                <a:cs typeface="楷体" panose="02010609060101010101" charset="-122"/>
              </a:rPr>
              <a:t>论证</a:t>
            </a:r>
            <a:r>
              <a:rPr lang="zh-CN" altLang="en-US" dirty="0">
                <a:latin typeface="微软雅黑" panose="020B0503020204020204" pitchFamily="34" charset="-122"/>
                <a:ea typeface="微软雅黑" panose="020B0503020204020204" pitchFamily="34" charset="-122"/>
                <a:cs typeface="楷体" panose="02010609060101010101" charset="-122"/>
              </a:rPr>
              <a:t>历史问题。</a:t>
            </a:r>
          </a:p>
          <a:p>
            <a:pPr fontAlgn="auto">
              <a:lnSpc>
                <a:spcPct val="200000"/>
              </a:lnSpc>
              <a:spcAft>
                <a:spcPts val="0"/>
              </a:spcAft>
              <a:defRPr/>
            </a:pPr>
            <a:r>
              <a:rPr lang="zh-CN" altLang="en-US" dirty="0">
                <a:latin typeface="微软雅黑" panose="020B0503020204020204" pitchFamily="34" charset="-122"/>
                <a:ea typeface="微软雅黑" panose="020B0503020204020204" pitchFamily="34" charset="-122"/>
                <a:cs typeface="楷体" panose="02010609060101010101" charset="-122"/>
              </a:rPr>
              <a:t>独立</a:t>
            </a:r>
            <a:r>
              <a:rPr lang="zh-CN" altLang="en-US" dirty="0">
                <a:latin typeface="微软雅黑" panose="020B0503020204020204" pitchFamily="34" charset="-122"/>
                <a:ea typeface="微软雅黑" panose="020B0503020204020204" pitchFamily="34" charset="-122"/>
                <a:cs typeface="楷体" panose="02010609060101010101" charset="-122"/>
              </a:rPr>
              <a:t>提出观点。</a:t>
            </a:r>
          </a:p>
        </p:txBody>
      </p:sp>
    </p:spTree>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47663" y="1160463"/>
            <a:ext cx="5573712" cy="5148262"/>
          </a:xfrm>
        </p:spPr>
        <p:txBody>
          <a:bodyPr>
            <a:noAutofit/>
          </a:bodyPr>
          <a:lstStyle/>
          <a:p>
            <a:pPr marL="0" indent="0">
              <a:buFont typeface="Wingdings" panose="05000000000000000000" pitchFamily="2" charset="2"/>
              <a:buNone/>
            </a:pPr>
            <a:r>
              <a:rPr lang="en-US" altLang="zh-CN" sz="1600" b="1" smtClean="0">
                <a:solidFill>
                  <a:srgbClr val="1273A3"/>
                </a:solidFill>
                <a:latin typeface="微软雅黑"/>
                <a:ea typeface="微软雅黑"/>
                <a:sym typeface="+mn-ea"/>
              </a:rPr>
              <a:t>2018</a:t>
            </a:r>
            <a:r>
              <a:rPr lang="zh-CN" altLang="en-US" sz="1600" b="1" smtClean="0">
                <a:solidFill>
                  <a:srgbClr val="1273A3"/>
                </a:solidFill>
                <a:latin typeface="微软雅黑"/>
                <a:ea typeface="微软雅黑"/>
                <a:sym typeface="+mn-ea"/>
              </a:rPr>
              <a:t>考核目标与要求</a:t>
            </a:r>
          </a:p>
          <a:p>
            <a:pPr marL="0" indent="0">
              <a:lnSpc>
                <a:spcPct val="120000"/>
              </a:lnSpc>
              <a:buFont typeface="Wingdings" panose="05000000000000000000" pitchFamily="2" charset="2"/>
              <a:buNone/>
            </a:pPr>
            <a:r>
              <a:rPr lang="en-US" altLang="zh-CN" sz="1600" smtClean="0">
                <a:latin typeface="微软雅黑"/>
                <a:ea typeface="微软雅黑"/>
                <a:sym typeface="+mn-ea"/>
              </a:rPr>
              <a:t>3</a:t>
            </a:r>
            <a:r>
              <a:rPr lang="zh-CN" altLang="zh-CN" sz="1600" smtClean="0">
                <a:latin typeface="微软雅黑"/>
                <a:ea typeface="微软雅黑"/>
                <a:sym typeface="+mn-ea"/>
              </a:rPr>
              <a:t>、</a:t>
            </a:r>
            <a:r>
              <a:rPr lang="zh-CN" altLang="en-US" sz="1600" smtClean="0">
                <a:latin typeface="微软雅黑"/>
                <a:ea typeface="微软雅黑"/>
                <a:sym typeface="+mn-ea"/>
              </a:rPr>
              <a:t>对有效信息进行完整、准确、合理的解读</a:t>
            </a:r>
            <a:r>
              <a:rPr lang="en-US" sz="1600" smtClean="0">
                <a:latin typeface="微软雅黑"/>
                <a:ea typeface="微软雅黑"/>
                <a:sym typeface="+mn-ea"/>
              </a:rPr>
              <a:t> </a:t>
            </a:r>
          </a:p>
          <a:p>
            <a:pPr marL="0" indent="0">
              <a:lnSpc>
                <a:spcPct val="120000"/>
              </a:lnSpc>
              <a:buFont typeface="Wingdings" panose="05000000000000000000" pitchFamily="2" charset="2"/>
              <a:buNone/>
            </a:pPr>
            <a:r>
              <a:rPr lang="zh-CN" altLang="en-US" sz="1600" smtClean="0">
                <a:latin typeface="微软雅黑"/>
                <a:ea typeface="楷体"/>
                <a:cs typeface="楷体"/>
                <a:sym typeface="+mn-ea"/>
              </a:rPr>
              <a:t>例3 （2013·新课标全国Ⅱ卷文综·27）清代有学者说：“古有儒、释、道三教，自明以来，又多一教，曰小说……士大夫、农、工、商贾，无不习闻之，以至儿童、妇女不识字者，亦皆闻而如见之，是其教较之儒、释、道而更广也。”这表明(　　)</a:t>
            </a:r>
            <a:endParaRPr lang="zh-CN" altLang="en-US" sz="1600" smtClean="0">
              <a:latin typeface="微软雅黑"/>
              <a:ea typeface="楷体"/>
              <a:cs typeface="楷体"/>
            </a:endParaRPr>
          </a:p>
          <a:p>
            <a:pPr marL="0" indent="0">
              <a:buFont typeface="Wingdings" panose="05000000000000000000" pitchFamily="2" charset="2"/>
              <a:buNone/>
            </a:pPr>
            <a:r>
              <a:rPr lang="zh-CN" altLang="en-US" sz="1600" smtClean="0">
                <a:latin typeface="微软雅黑"/>
                <a:ea typeface="楷体"/>
                <a:cs typeface="楷体"/>
                <a:sym typeface="+mn-ea"/>
              </a:rPr>
              <a:t>A．小说成为一种新的宗教传播载体     </a:t>
            </a:r>
            <a:endParaRPr lang="zh-CN" altLang="en-US" sz="1600" smtClean="0">
              <a:latin typeface="微软雅黑"/>
              <a:ea typeface="楷体"/>
              <a:cs typeface="楷体"/>
            </a:endParaRPr>
          </a:p>
          <a:p>
            <a:pPr marL="0" indent="0">
              <a:buFont typeface="Wingdings" panose="05000000000000000000" pitchFamily="2" charset="2"/>
              <a:buNone/>
            </a:pPr>
            <a:r>
              <a:rPr lang="zh-CN" altLang="en-US" sz="1600" smtClean="0">
                <a:latin typeface="微软雅黑"/>
                <a:ea typeface="楷体"/>
                <a:cs typeface="楷体"/>
                <a:sym typeface="+mn-ea"/>
              </a:rPr>
              <a:t>B．小说的兴起冲击了封建等级观念</a:t>
            </a:r>
            <a:endParaRPr lang="zh-CN" altLang="en-US" sz="1600" smtClean="0">
              <a:latin typeface="微软雅黑"/>
              <a:ea typeface="楷体"/>
              <a:cs typeface="楷体"/>
            </a:endParaRPr>
          </a:p>
          <a:p>
            <a:pPr marL="0" indent="0">
              <a:buFont typeface="Wingdings" panose="05000000000000000000" pitchFamily="2" charset="2"/>
              <a:buNone/>
            </a:pPr>
            <a:r>
              <a:rPr lang="zh-CN" altLang="en-US" sz="1600" smtClean="0">
                <a:latin typeface="微软雅黑"/>
                <a:ea typeface="楷体"/>
                <a:cs typeface="楷体"/>
                <a:sym typeface="+mn-ea"/>
              </a:rPr>
              <a:t>C．市民阶层扩大推动世俗文化发展     </a:t>
            </a:r>
            <a:endParaRPr lang="zh-CN" altLang="en-US" sz="1600" smtClean="0">
              <a:latin typeface="微软雅黑"/>
              <a:ea typeface="楷体"/>
              <a:cs typeface="楷体"/>
            </a:endParaRPr>
          </a:p>
          <a:p>
            <a:pPr marL="0" indent="0">
              <a:buFont typeface="Wingdings" panose="05000000000000000000" pitchFamily="2" charset="2"/>
              <a:buNone/>
            </a:pPr>
            <a:r>
              <a:rPr lang="zh-CN" altLang="en-US" sz="1600" smtClean="0">
                <a:latin typeface="微软雅黑"/>
                <a:ea typeface="楷体"/>
                <a:cs typeface="楷体"/>
                <a:sym typeface="+mn-ea"/>
              </a:rPr>
              <a:t>D．世俗文化整合了社会的价值观念</a:t>
            </a:r>
            <a:endParaRPr lang="zh-CN" altLang="en-US" sz="1600" smtClean="0">
              <a:latin typeface="微软雅黑"/>
              <a:ea typeface="楷体"/>
              <a:cs typeface="楷体"/>
            </a:endParaRPr>
          </a:p>
          <a:p>
            <a:pPr marL="0" indent="0">
              <a:lnSpc>
                <a:spcPct val="130000"/>
              </a:lnSpc>
              <a:buFont typeface="Wingdings" panose="05000000000000000000" pitchFamily="2" charset="2"/>
              <a:buNone/>
            </a:pPr>
            <a:r>
              <a:rPr lang="zh-CN" altLang="en-US" sz="1600" b="1" smtClean="0">
                <a:solidFill>
                  <a:srgbClr val="1273A3"/>
                </a:solidFill>
                <a:latin typeface="微软雅黑"/>
                <a:ea typeface="微软雅黑"/>
                <a:sym typeface="+mn-ea"/>
              </a:rPr>
              <a:t>【说明】本题旨在考查考生解读、提炼材料信息，运用所学知识解决历史问题的能力。试题要求考生透过小说受到欢迎，传播范围广，超过了儒、释、道三教的现象，结合所学知识可知，对其合理解读，揭示了小说蓬勃发展背后的深层原因。 </a:t>
            </a:r>
            <a:endParaRPr lang="zh-CN" altLang="en-US" sz="1600" b="1" smtClean="0">
              <a:solidFill>
                <a:srgbClr val="1273A3"/>
              </a:solidFill>
              <a:latin typeface="微软雅黑"/>
              <a:ea typeface="微软雅黑"/>
            </a:endParaRPr>
          </a:p>
          <a:p>
            <a:pPr marL="0" indent="0"/>
            <a:endParaRPr lang="zh-CN" altLang="en-US" sz="1600" smtClean="0">
              <a:solidFill>
                <a:srgbClr val="0000CC"/>
              </a:solidFill>
              <a:latin typeface="微软雅黑"/>
              <a:ea typeface="楷体"/>
              <a:cs typeface="楷体"/>
            </a:endParaRPr>
          </a:p>
        </p:txBody>
      </p:sp>
      <p:sp>
        <p:nvSpPr>
          <p:cNvPr id="92162" name="内容占位符 4"/>
          <p:cNvSpPr>
            <a:spLocks noGrp="1"/>
          </p:cNvSpPr>
          <p:nvPr>
            <p:ph sz="quarter" idx="13"/>
          </p:nvPr>
        </p:nvSpPr>
        <p:spPr>
          <a:xfrm>
            <a:off x="1116013" y="439738"/>
            <a:ext cx="6383337" cy="581025"/>
          </a:xfrm>
        </p:spPr>
        <p:txBody>
          <a:bodyPr/>
          <a:lstStyle/>
          <a:p>
            <a:r>
              <a:rPr lang="en-US" altLang="zh-CN" smtClean="0">
                <a:latin typeface="微软雅黑"/>
                <a:ea typeface="微软雅黑"/>
              </a:rPr>
              <a:t>2</a:t>
            </a:r>
            <a:r>
              <a:rPr lang="zh-CN" altLang="en-US" smtClean="0">
                <a:latin typeface="微软雅黑"/>
                <a:ea typeface="微软雅黑"/>
              </a:rPr>
              <a:t>、考核目标与要求例题变化</a:t>
            </a:r>
          </a:p>
          <a:p>
            <a:endParaRPr lang="zh-CN" altLang="en-US" sz="1600" smtClean="0">
              <a:latin typeface="微软雅黑"/>
              <a:ea typeface="微软雅黑"/>
            </a:endParaRPr>
          </a:p>
        </p:txBody>
      </p:sp>
      <p:sp>
        <p:nvSpPr>
          <p:cNvPr id="4" name="文本框 3"/>
          <p:cNvSpPr txBox="1">
            <a:spLocks noChangeArrowheads="1"/>
          </p:cNvSpPr>
          <p:nvPr/>
        </p:nvSpPr>
        <p:spPr bwMode="auto">
          <a:xfrm>
            <a:off x="6105525" y="1160463"/>
            <a:ext cx="5387975" cy="4894262"/>
          </a:xfrm>
          <a:prstGeom prst="rect">
            <a:avLst/>
          </a:prstGeom>
          <a:noFill/>
          <a:ln w="9525">
            <a:noFill/>
            <a:miter lim="800000"/>
            <a:headEnd/>
            <a:tailEnd/>
          </a:ln>
        </p:spPr>
        <p:txBody>
          <a:bodyPr>
            <a:spAutoFit/>
          </a:bodyPr>
          <a:lstStyle/>
          <a:p>
            <a:pPr>
              <a:lnSpc>
                <a:spcPct val="150000"/>
              </a:lnSpc>
            </a:pPr>
            <a:r>
              <a:rPr lang="en-US" altLang="zh-CN" sz="1600" b="1">
                <a:solidFill>
                  <a:srgbClr val="1273A3"/>
                </a:solidFill>
                <a:latin typeface="微软雅黑"/>
                <a:ea typeface="微软雅黑"/>
                <a:cs typeface="微软雅黑"/>
                <a:sym typeface="+mn-ea"/>
              </a:rPr>
              <a:t>2019</a:t>
            </a:r>
            <a:r>
              <a:rPr lang="zh-CN" altLang="en-US" sz="1600" b="1">
                <a:solidFill>
                  <a:srgbClr val="1273A3"/>
                </a:solidFill>
                <a:latin typeface="微软雅黑"/>
                <a:ea typeface="微软雅黑"/>
                <a:cs typeface="微软雅黑"/>
                <a:sym typeface="+mn-ea"/>
              </a:rPr>
              <a:t>考核目标与要求</a:t>
            </a:r>
          </a:p>
          <a:p>
            <a:pPr>
              <a:lnSpc>
                <a:spcPct val="150000"/>
              </a:lnSpc>
            </a:pPr>
            <a:r>
              <a:rPr lang="en-US" altLang="zh-CN" sz="1600">
                <a:latin typeface="微软雅黑"/>
                <a:ea typeface="微软雅黑"/>
                <a:cs typeface="微软雅黑"/>
                <a:sym typeface="+mn-ea"/>
              </a:rPr>
              <a:t>3</a:t>
            </a:r>
            <a:r>
              <a:rPr lang="zh-CN" altLang="en-US" sz="1600">
                <a:latin typeface="微软雅黑"/>
                <a:ea typeface="微软雅黑"/>
                <a:cs typeface="微软雅黑"/>
                <a:sym typeface="+mn-ea"/>
              </a:rPr>
              <a:t>、对有效信息进行完整、准确、合理的解读</a:t>
            </a:r>
          </a:p>
          <a:p>
            <a:pPr>
              <a:lnSpc>
                <a:spcPct val="150000"/>
              </a:lnSpc>
            </a:pPr>
            <a:r>
              <a:rPr lang="zh-CN" altLang="en-US" sz="1600">
                <a:latin typeface="微软雅黑"/>
                <a:ea typeface="微软雅黑"/>
                <a:cs typeface="楷体"/>
                <a:sym typeface="+mn-ea"/>
              </a:rPr>
              <a:t>例3 （2013·新课标全国Ⅱ卷·2</a:t>
            </a:r>
            <a:r>
              <a:rPr lang="en-US" altLang="zh-CN" sz="1600">
                <a:latin typeface="微软雅黑"/>
                <a:ea typeface="微软雅黑"/>
                <a:cs typeface="楷体"/>
                <a:sym typeface="+mn-ea"/>
              </a:rPr>
              <a:t>8</a:t>
            </a:r>
            <a:r>
              <a:rPr lang="zh-CN" altLang="en-US" sz="1600">
                <a:latin typeface="微软雅黑"/>
                <a:ea typeface="微软雅黑"/>
                <a:cs typeface="楷体"/>
                <a:sym typeface="+mn-ea"/>
              </a:rPr>
              <a:t>）“蓝脸的窦尔敦盗御马，红脸的关公战长沙，黄脸的典韦白脸的曹操，黑脸的张飞叫喳喳。”京剧艺术中人物的脸谱</a:t>
            </a:r>
            <a:endParaRPr lang="zh-CN" altLang="en-US" sz="1600">
              <a:latin typeface="微软雅黑"/>
              <a:ea typeface="微软雅黑"/>
              <a:cs typeface="楷体"/>
            </a:endParaRPr>
          </a:p>
          <a:p>
            <a:pPr>
              <a:lnSpc>
                <a:spcPct val="150000"/>
              </a:lnSpc>
            </a:pPr>
            <a:r>
              <a:rPr lang="zh-CN" altLang="en-US" sz="1600">
                <a:latin typeface="微软雅黑"/>
                <a:ea typeface="微软雅黑"/>
                <a:cs typeface="楷体"/>
                <a:sym typeface="+mn-ea"/>
              </a:rPr>
              <a:t>A．真实再现了客观历史      B．固化了大众的历史认知</a:t>
            </a:r>
            <a:endParaRPr lang="zh-CN" altLang="en-US" sz="1600">
              <a:latin typeface="微软雅黑"/>
              <a:ea typeface="微软雅黑"/>
              <a:cs typeface="楷体"/>
            </a:endParaRPr>
          </a:p>
          <a:p>
            <a:pPr>
              <a:lnSpc>
                <a:spcPct val="150000"/>
              </a:lnSpc>
            </a:pPr>
            <a:r>
              <a:rPr lang="zh-CN" altLang="en-US" sz="1600">
                <a:latin typeface="微软雅黑"/>
                <a:ea typeface="微软雅黑"/>
                <a:cs typeface="楷体"/>
                <a:sym typeface="+mn-ea"/>
              </a:rPr>
              <a:t>C．正确评断了历史人物      D．提升了历史人物的价值</a:t>
            </a:r>
            <a:endParaRPr lang="zh-CN" altLang="en-US" sz="1600">
              <a:latin typeface="微软雅黑"/>
              <a:ea typeface="微软雅黑"/>
              <a:cs typeface="楷体"/>
            </a:endParaRPr>
          </a:p>
          <a:p>
            <a:endParaRPr lang="zh-CN" altLang="en-US" sz="1600">
              <a:solidFill>
                <a:srgbClr val="0000CC"/>
              </a:solidFill>
              <a:latin typeface="微软雅黑"/>
              <a:ea typeface="微软雅黑"/>
              <a:cs typeface="微软雅黑"/>
            </a:endParaRPr>
          </a:p>
          <a:p>
            <a:r>
              <a:rPr lang="zh-CN" altLang="en-US" sz="1600" b="1">
                <a:solidFill>
                  <a:srgbClr val="1273A3"/>
                </a:solidFill>
                <a:latin typeface="微软雅黑"/>
                <a:ea typeface="微软雅黑"/>
                <a:cs typeface="微软雅黑"/>
                <a:sym typeface="+mn-ea"/>
              </a:rPr>
              <a:t>【说明】本题立意在于通过考生对所熟悉的京剧艺术中人物脸谱的固定化，考查考生解读、提炼题干信息，以及运用所学知识解决历史问题的能力。京剧是我国的国粹，是一门独具特色的艺术体系，它来源于生活，但是高于生活。脸谱与真实历史人物的相貌没有任何联系，脸谱也不代表对历史人物的正确评断，对历史人物的价值也没有任何作用。京剧脸谱主要是将大众对历史人物的认识，采用程式化的方式呈现出来。</a:t>
            </a:r>
          </a:p>
        </p:txBody>
      </p:sp>
      <p:cxnSp>
        <p:nvCxnSpPr>
          <p:cNvPr id="7" name="直接连接符 6"/>
          <p:cNvCxnSpPr/>
          <p:nvPr/>
        </p:nvCxnSpPr>
        <p:spPr>
          <a:xfrm>
            <a:off x="5921375" y="1474788"/>
            <a:ext cx="0" cy="4214812"/>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 calcmode="lin" valueType="num">
                                      <p:cBhvr additive="base">
                                        <p:cTn id="27" dur="500" fill="hold"/>
                                        <p:tgtEl>
                                          <p:spTgt spid="4">
                                            <p:txEl>
                                              <p:pRg st="6" end="6"/>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600825" y="1241425"/>
            <a:ext cx="4978400" cy="5273675"/>
          </a:xfrm>
        </p:spPr>
        <p:txBody>
          <a:bodyPr/>
          <a:lstStyle/>
          <a:p>
            <a:pPr marL="1588" indent="-344488">
              <a:lnSpc>
                <a:spcPct val="120000"/>
              </a:lnSpc>
              <a:buFont typeface="Wingdings" panose="05000000000000000000" pitchFamily="2" charset="2"/>
              <a:buNone/>
            </a:pPr>
            <a:r>
              <a:rPr lang="en-US" altLang="zh-CN" sz="1400" b="1" smtClean="0">
                <a:solidFill>
                  <a:srgbClr val="1273A3"/>
                </a:solidFill>
                <a:latin typeface="微软雅黑"/>
                <a:ea typeface="微软雅黑"/>
                <a:sym typeface="+mn-ea"/>
              </a:rPr>
              <a:t>2019</a:t>
            </a:r>
            <a:r>
              <a:rPr lang="zh-CN" altLang="en-US" sz="1400" b="1" smtClean="0">
                <a:solidFill>
                  <a:srgbClr val="1273A3"/>
                </a:solidFill>
                <a:latin typeface="微软雅黑"/>
                <a:ea typeface="微软雅黑"/>
                <a:sym typeface="+mn-ea"/>
              </a:rPr>
              <a:t>考核目标与要求</a:t>
            </a:r>
          </a:p>
          <a:p>
            <a:pPr marL="1588" indent="-344488">
              <a:lnSpc>
                <a:spcPct val="120000"/>
              </a:lnSpc>
              <a:buFont typeface="Wingdings" panose="05000000000000000000" pitchFamily="2" charset="2"/>
              <a:buNone/>
            </a:pPr>
            <a:r>
              <a:rPr lang="en-US" altLang="zh-CN" sz="1400" smtClean="0">
                <a:latin typeface="微软雅黑"/>
                <a:ea typeface="微软雅黑"/>
                <a:sym typeface="+mn-ea"/>
              </a:rPr>
              <a:t>3</a:t>
            </a:r>
            <a:r>
              <a:rPr lang="zh-CN" altLang="en-US" sz="1400" smtClean="0">
                <a:latin typeface="微软雅黑"/>
                <a:ea typeface="微软雅黑"/>
                <a:sym typeface="+mn-ea"/>
              </a:rPr>
              <a:t>、认识历史事物的本质</a:t>
            </a:r>
          </a:p>
          <a:p>
            <a:pPr marL="1588" indent="-344488">
              <a:lnSpc>
                <a:spcPct val="120000"/>
              </a:lnSpc>
              <a:buFont typeface="Wingdings" panose="05000000000000000000" pitchFamily="2" charset="2"/>
              <a:buNone/>
            </a:pPr>
            <a:r>
              <a:rPr lang="zh-CN" altLang="en-US" sz="1400" smtClean="0">
                <a:latin typeface="微软雅黑"/>
                <a:ea typeface="楷体"/>
                <a:cs typeface="楷体"/>
                <a:sym typeface="+mn-ea"/>
              </a:rPr>
              <a:t>例</a:t>
            </a:r>
            <a:r>
              <a:rPr lang="en-US" altLang="zh-CN" sz="1400" smtClean="0">
                <a:latin typeface="微软雅黑"/>
                <a:ea typeface="楷体"/>
                <a:cs typeface="楷体"/>
                <a:sym typeface="+mn-ea"/>
              </a:rPr>
              <a:t>9</a:t>
            </a:r>
            <a:r>
              <a:rPr lang="zh-CN" altLang="en-US" sz="1400" smtClean="0">
                <a:latin typeface="微软雅黑"/>
                <a:ea typeface="楷体"/>
                <a:cs typeface="楷体"/>
                <a:sym typeface="+mn-ea"/>
              </a:rPr>
              <a:t>、（2014海南卷）</a:t>
            </a:r>
            <a:r>
              <a:rPr lang="en-US" altLang="zh-CN" sz="1400" smtClean="0">
                <a:latin typeface="微软雅黑"/>
                <a:ea typeface="楷体"/>
                <a:cs typeface="楷体"/>
                <a:sym typeface="+mn-ea"/>
              </a:rPr>
              <a:t>1923---1929</a:t>
            </a:r>
            <a:r>
              <a:rPr lang="zh-CN" altLang="en-US" sz="1400" smtClean="0">
                <a:latin typeface="微软雅黑"/>
                <a:ea typeface="楷体"/>
                <a:cs typeface="楷体"/>
                <a:sym typeface="+mn-ea"/>
              </a:rPr>
              <a:t>年，美国的企业普遍使用流水线等先进生产管理方式，提高了劳动生产率，同时在少数企业中工人可以领取养老金，享受带薪休假。这反映出当时在美国</a:t>
            </a:r>
            <a:endParaRPr lang="zh-CN" altLang="en-US" sz="1400" smtClean="0">
              <a:latin typeface="微软雅黑"/>
              <a:ea typeface="楷体"/>
              <a:cs typeface="楷体"/>
            </a:endParaRPr>
          </a:p>
          <a:p>
            <a:pPr marL="1588" indent="-344488">
              <a:lnSpc>
                <a:spcPct val="120000"/>
              </a:lnSpc>
              <a:buFont typeface="Wingdings" panose="05000000000000000000" pitchFamily="2" charset="2"/>
              <a:buNone/>
            </a:pPr>
            <a:r>
              <a:rPr lang="zh-CN" altLang="en-US" sz="1400" smtClean="0">
                <a:latin typeface="微软雅黑"/>
                <a:ea typeface="楷体"/>
                <a:cs typeface="楷体"/>
                <a:sym typeface="+mn-ea"/>
              </a:rPr>
              <a:t>A. 工人分享的经济发展成果有限</a:t>
            </a:r>
            <a:endParaRPr lang="zh-CN" altLang="en-US" sz="1400" smtClean="0">
              <a:latin typeface="微软雅黑"/>
              <a:ea typeface="楷体"/>
              <a:cs typeface="楷体"/>
            </a:endParaRPr>
          </a:p>
          <a:p>
            <a:pPr marL="1588" indent="-344488">
              <a:lnSpc>
                <a:spcPct val="120000"/>
              </a:lnSpc>
              <a:buFont typeface="Wingdings" panose="05000000000000000000" pitchFamily="2" charset="2"/>
              <a:buNone/>
            </a:pPr>
            <a:r>
              <a:rPr lang="zh-CN" altLang="en-US" sz="1400" smtClean="0">
                <a:latin typeface="微软雅黑"/>
                <a:ea typeface="楷体"/>
                <a:cs typeface="楷体"/>
                <a:sym typeface="+mn-ea"/>
              </a:rPr>
              <a:t>B. 科技未对经济发展发挥重大作用</a:t>
            </a:r>
            <a:endParaRPr lang="zh-CN" altLang="en-US" sz="1400" smtClean="0">
              <a:latin typeface="微软雅黑"/>
              <a:ea typeface="楷体"/>
              <a:cs typeface="楷体"/>
            </a:endParaRPr>
          </a:p>
          <a:p>
            <a:pPr marL="1588" indent="-344488">
              <a:lnSpc>
                <a:spcPct val="120000"/>
              </a:lnSpc>
              <a:buFont typeface="Wingdings" panose="05000000000000000000" pitchFamily="2" charset="2"/>
              <a:buNone/>
            </a:pPr>
            <a:r>
              <a:rPr lang="zh-CN" altLang="en-US" sz="1400" smtClean="0">
                <a:latin typeface="微软雅黑"/>
                <a:ea typeface="楷体"/>
                <a:cs typeface="楷体"/>
                <a:sym typeface="+mn-ea"/>
              </a:rPr>
              <a:t>C. 供给与需求保持基本平衡</a:t>
            </a:r>
            <a:endParaRPr lang="zh-CN" altLang="en-US" sz="1400" smtClean="0">
              <a:latin typeface="微软雅黑"/>
              <a:ea typeface="楷体"/>
              <a:cs typeface="楷体"/>
            </a:endParaRPr>
          </a:p>
          <a:p>
            <a:pPr marL="1588" indent="-344488">
              <a:lnSpc>
                <a:spcPct val="120000"/>
              </a:lnSpc>
              <a:buFont typeface="Wingdings" panose="05000000000000000000" pitchFamily="2" charset="2"/>
              <a:buNone/>
            </a:pPr>
            <a:r>
              <a:rPr lang="zh-CN" altLang="en-US" sz="1400" smtClean="0">
                <a:latin typeface="微软雅黑"/>
                <a:ea typeface="楷体"/>
                <a:cs typeface="楷体"/>
                <a:sym typeface="+mn-ea"/>
              </a:rPr>
              <a:t>D. 国家干预促进了经济发展</a:t>
            </a:r>
            <a:endParaRPr lang="zh-CN" altLang="en-US" sz="1400" smtClean="0">
              <a:latin typeface="微软雅黑"/>
              <a:ea typeface="楷体"/>
              <a:cs typeface="楷体"/>
            </a:endParaRPr>
          </a:p>
          <a:p>
            <a:pPr marL="1588" indent="-344488">
              <a:lnSpc>
                <a:spcPct val="120000"/>
              </a:lnSpc>
              <a:buFont typeface="Wingdings" panose="05000000000000000000" pitchFamily="2" charset="2"/>
              <a:buNone/>
            </a:pPr>
            <a:r>
              <a:rPr lang="zh-CN" altLang="en-US" sz="1400" b="1" smtClean="0">
                <a:solidFill>
                  <a:srgbClr val="1273A3"/>
                </a:solidFill>
                <a:latin typeface="微软雅黑"/>
                <a:ea typeface="微软雅黑"/>
                <a:sym typeface="+mn-ea"/>
              </a:rPr>
              <a:t>【说明】本题旨在考查考生将历史现象置于特定的历史环境下进行评价的能力。本题题干设置的情境是</a:t>
            </a:r>
            <a:r>
              <a:rPr lang="en-US" altLang="zh-CN" sz="1400" b="1" smtClean="0">
                <a:solidFill>
                  <a:srgbClr val="1273A3"/>
                </a:solidFill>
                <a:latin typeface="微软雅黑"/>
                <a:ea typeface="微软雅黑"/>
                <a:sym typeface="+mn-ea"/>
              </a:rPr>
              <a:t>20</a:t>
            </a:r>
            <a:r>
              <a:rPr lang="zh-CN" altLang="en-US" sz="1400" b="1" smtClean="0">
                <a:solidFill>
                  <a:srgbClr val="1273A3"/>
                </a:solidFill>
                <a:latin typeface="微软雅黑"/>
                <a:ea typeface="微软雅黑"/>
                <a:sym typeface="+mn-ea"/>
              </a:rPr>
              <a:t>世纪</a:t>
            </a:r>
            <a:r>
              <a:rPr lang="en-US" altLang="zh-CN" sz="1400" b="1" smtClean="0">
                <a:solidFill>
                  <a:srgbClr val="1273A3"/>
                </a:solidFill>
                <a:latin typeface="微软雅黑"/>
                <a:ea typeface="微软雅黑"/>
                <a:sym typeface="+mn-ea"/>
              </a:rPr>
              <a:t>20</a:t>
            </a:r>
            <a:r>
              <a:rPr lang="zh-CN" altLang="en-US" sz="1400" b="1" smtClean="0">
                <a:solidFill>
                  <a:srgbClr val="1273A3"/>
                </a:solidFill>
                <a:latin typeface="微软雅黑"/>
                <a:ea typeface="微软雅黑"/>
                <a:sym typeface="+mn-ea"/>
              </a:rPr>
              <a:t>年代美国生产管理方式的变革及其影响。</a:t>
            </a:r>
            <a:r>
              <a:rPr lang="en-US" altLang="zh-CN" sz="1400" b="1" smtClean="0">
                <a:solidFill>
                  <a:srgbClr val="1273A3"/>
                </a:solidFill>
                <a:latin typeface="微软雅黑"/>
                <a:ea typeface="微软雅黑"/>
                <a:sym typeface="+mn-ea"/>
              </a:rPr>
              <a:t>20</a:t>
            </a:r>
            <a:r>
              <a:rPr lang="zh-CN" altLang="en-US" sz="1400" b="1" smtClean="0">
                <a:solidFill>
                  <a:srgbClr val="1273A3"/>
                </a:solidFill>
                <a:latin typeface="微软雅黑"/>
                <a:ea typeface="微软雅黑"/>
                <a:sym typeface="+mn-ea"/>
              </a:rPr>
              <a:t>世纪</a:t>
            </a:r>
            <a:r>
              <a:rPr lang="en-US" altLang="zh-CN" sz="1400" b="1" smtClean="0">
                <a:solidFill>
                  <a:srgbClr val="1273A3"/>
                </a:solidFill>
                <a:latin typeface="微软雅黑"/>
                <a:ea typeface="微软雅黑"/>
                <a:sym typeface="+mn-ea"/>
              </a:rPr>
              <a:t>20</a:t>
            </a:r>
            <a:r>
              <a:rPr lang="zh-CN" altLang="en-US" sz="1400" b="1" smtClean="0">
                <a:solidFill>
                  <a:srgbClr val="1273A3"/>
                </a:solidFill>
                <a:latin typeface="微软雅黑"/>
                <a:ea typeface="微软雅黑"/>
                <a:sym typeface="+mn-ea"/>
              </a:rPr>
              <a:t>年代是美国经济大繁荣的时代，也贫富差距加大的时代，因而导致</a:t>
            </a:r>
            <a:r>
              <a:rPr lang="en-US" altLang="zh-CN" sz="1400" b="1" smtClean="0">
                <a:solidFill>
                  <a:srgbClr val="1273A3"/>
                </a:solidFill>
                <a:latin typeface="微软雅黑"/>
                <a:ea typeface="微软雅黑"/>
                <a:sym typeface="+mn-ea"/>
              </a:rPr>
              <a:t>30</a:t>
            </a:r>
            <a:r>
              <a:rPr lang="zh-CN" altLang="en-US" sz="1400" b="1" smtClean="0">
                <a:solidFill>
                  <a:srgbClr val="1273A3"/>
                </a:solidFill>
                <a:latin typeface="微软雅黑"/>
                <a:ea typeface="微软雅黑"/>
                <a:sym typeface="+mn-ea"/>
              </a:rPr>
              <a:t>年代大危机。材料中也提示劳动生产率普遍提高而只有少数企业的工人享受到福利待遇，因此工人分享的经济发展成果有限。</a:t>
            </a:r>
          </a:p>
          <a:p>
            <a:pPr marL="1588" indent="-344488"/>
            <a:endParaRPr lang="zh-CN" altLang="en-US" sz="1200" smtClean="0">
              <a:latin typeface="微软雅黑"/>
              <a:ea typeface="楷体"/>
              <a:cs typeface="楷体"/>
              <a:sym typeface="+mn-ea"/>
            </a:endParaRPr>
          </a:p>
        </p:txBody>
      </p:sp>
      <p:sp>
        <p:nvSpPr>
          <p:cNvPr id="93186" name="内容占位符 1"/>
          <p:cNvSpPr>
            <a:spLocks noGrp="1"/>
          </p:cNvSpPr>
          <p:nvPr>
            <p:ph sz="quarter" idx="13"/>
          </p:nvPr>
        </p:nvSpPr>
        <p:spPr>
          <a:xfrm>
            <a:off x="1116013" y="439738"/>
            <a:ext cx="6383337" cy="581025"/>
          </a:xfrm>
        </p:spPr>
        <p:txBody>
          <a:bodyPr/>
          <a:lstStyle/>
          <a:p>
            <a:endParaRPr lang="zh-CN" altLang="en-US" smtClean="0">
              <a:latin typeface="微软雅黑"/>
              <a:ea typeface="微软雅黑"/>
            </a:endParaRPr>
          </a:p>
        </p:txBody>
      </p:sp>
      <p:sp>
        <p:nvSpPr>
          <p:cNvPr id="4" name="文本框 3"/>
          <p:cNvSpPr txBox="1"/>
          <p:nvPr/>
        </p:nvSpPr>
        <p:spPr>
          <a:xfrm>
            <a:off x="171450" y="1241425"/>
            <a:ext cx="5829300" cy="4830763"/>
          </a:xfrm>
          <a:prstGeom prst="rect">
            <a:avLst/>
          </a:prstGeom>
          <a:noFill/>
        </p:spPr>
        <p:txBody>
          <a:bodyPr>
            <a:spAutoFit/>
          </a:bodyPr>
          <a:lstStyle/>
          <a:p>
            <a:pPr marL="1588" indent="-344488">
              <a:lnSpc>
                <a:spcPct val="110000"/>
              </a:lnSpc>
            </a:pPr>
            <a:r>
              <a:rPr lang="en-US" altLang="zh-CN" sz="1400" b="1">
                <a:solidFill>
                  <a:srgbClr val="1273A3"/>
                </a:solidFill>
                <a:latin typeface="微软雅黑"/>
                <a:ea typeface="微软雅黑"/>
                <a:cs typeface="微软雅黑"/>
                <a:sym typeface="+mn-ea"/>
              </a:rPr>
              <a:t>2018</a:t>
            </a:r>
            <a:r>
              <a:rPr lang="zh-CN" altLang="en-US" sz="1400" b="1">
                <a:solidFill>
                  <a:srgbClr val="1273A3"/>
                </a:solidFill>
                <a:latin typeface="微软雅黑"/>
                <a:ea typeface="微软雅黑"/>
                <a:cs typeface="微软雅黑"/>
                <a:sym typeface="+mn-ea"/>
              </a:rPr>
              <a:t>考核目标与要求</a:t>
            </a:r>
          </a:p>
          <a:p>
            <a:pPr marL="1588" indent="-344488">
              <a:lnSpc>
                <a:spcPct val="110000"/>
              </a:lnSpc>
            </a:pPr>
            <a:r>
              <a:rPr lang="en-US" altLang="zh-CN" sz="1400">
                <a:latin typeface="微软雅黑"/>
                <a:ea typeface="微软雅黑"/>
                <a:cs typeface="微软雅黑"/>
                <a:sym typeface="+mn-ea"/>
              </a:rPr>
              <a:t>3</a:t>
            </a:r>
            <a:r>
              <a:rPr lang="zh-CN" altLang="en-US" sz="1400">
                <a:latin typeface="微软雅黑"/>
                <a:ea typeface="微软雅黑"/>
                <a:cs typeface="微软雅黑"/>
                <a:sym typeface="+mn-ea"/>
              </a:rPr>
              <a:t>、认识历史事物的本质</a:t>
            </a:r>
          </a:p>
          <a:p>
            <a:pPr marL="1588" indent="-344488">
              <a:lnSpc>
                <a:spcPct val="110000"/>
              </a:lnSpc>
            </a:pPr>
            <a:r>
              <a:rPr lang="zh-CN" altLang="en-US" sz="1400">
                <a:latin typeface="微软雅黑"/>
                <a:ea typeface="微软雅黑"/>
                <a:cs typeface="楷体"/>
                <a:sym typeface="+mn-ea"/>
              </a:rPr>
              <a:t>例9、（</a:t>
            </a:r>
            <a:r>
              <a:rPr lang="en-US" altLang="zh-CN" sz="1400">
                <a:latin typeface="微软雅黑"/>
                <a:ea typeface="微软雅黑"/>
                <a:cs typeface="楷体"/>
                <a:sym typeface="+mn-ea"/>
              </a:rPr>
              <a:t>2010</a:t>
            </a:r>
            <a:r>
              <a:rPr lang="zh-CN" altLang="en-US" sz="1400">
                <a:latin typeface="微软雅黑"/>
                <a:ea typeface="微软雅黑"/>
                <a:cs typeface="楷体"/>
                <a:sym typeface="+mn-ea"/>
              </a:rPr>
              <a:t>年新课标全国卷</a:t>
            </a:r>
            <a:r>
              <a:rPr lang="en-US" altLang="zh-CN" sz="1400">
                <a:latin typeface="微软雅黑"/>
                <a:ea typeface="微软雅黑"/>
                <a:cs typeface="楷体"/>
                <a:sym typeface="+mn-ea"/>
              </a:rPr>
              <a:t>·</a:t>
            </a:r>
            <a:r>
              <a:rPr lang="zh-CN" altLang="en-US" sz="1400">
                <a:latin typeface="微软雅黑"/>
                <a:ea typeface="微软雅黑"/>
                <a:cs typeface="楷体"/>
                <a:sym typeface="+mn-ea"/>
              </a:rPr>
              <a:t>中外历史人物评说）</a:t>
            </a:r>
            <a:endParaRPr lang="en-US" sz="1400">
              <a:latin typeface="微软雅黑"/>
              <a:ea typeface="微软雅黑"/>
              <a:cs typeface="楷体"/>
              <a:sym typeface="+mn-ea"/>
            </a:endParaRPr>
          </a:p>
          <a:p>
            <a:pPr marL="1588" indent="-344488">
              <a:lnSpc>
                <a:spcPct val="110000"/>
              </a:lnSpc>
            </a:pPr>
            <a:r>
              <a:rPr lang="zh-CN" altLang="en-US" sz="1400">
                <a:latin typeface="微软雅黑"/>
                <a:ea typeface="微软雅黑"/>
                <a:cs typeface="楷体"/>
                <a:sym typeface="+mn-ea"/>
              </a:rPr>
              <a:t>（</a:t>
            </a:r>
            <a:r>
              <a:rPr lang="en-US" sz="1400">
                <a:latin typeface="微软雅黑"/>
                <a:ea typeface="微软雅黑"/>
                <a:cs typeface="楷体"/>
                <a:sym typeface="+mn-ea"/>
              </a:rPr>
              <a:t>15</a:t>
            </a:r>
            <a:r>
              <a:rPr lang="zh-CN" altLang="en-US" sz="1400">
                <a:latin typeface="微软雅黑"/>
                <a:ea typeface="微软雅黑"/>
                <a:cs typeface="楷体"/>
                <a:sym typeface="+mn-ea"/>
              </a:rPr>
              <a:t>分）中外历史人物评说</a:t>
            </a:r>
            <a:endParaRPr lang="zh-CN" altLang="en-US" sz="1400">
              <a:latin typeface="微软雅黑"/>
              <a:ea typeface="微软雅黑"/>
              <a:cs typeface="楷体"/>
            </a:endParaRPr>
          </a:p>
          <a:p>
            <a:pPr marL="1588" indent="-344488">
              <a:lnSpc>
                <a:spcPct val="110000"/>
              </a:lnSpc>
            </a:pPr>
            <a:r>
              <a:rPr lang="zh-CN" altLang="en-US" sz="1400">
                <a:latin typeface="微软雅黑"/>
                <a:ea typeface="微软雅黑"/>
                <a:cs typeface="楷体"/>
                <a:sym typeface="+mn-ea"/>
              </a:rPr>
              <a:t>  材料一、  太祖（曹操）运筹演谋，鞭挞宇内，揽申、商之法术，该韩、白之奇策，官方授材，各国其器，矫情任算，不念旧恶，终能总防皇机，克洪业者，惟其明略最优也。抑可谓非常之人，超世之杰矣。——（西晋）陈寿：《三国志》  </a:t>
            </a:r>
            <a:endParaRPr lang="zh-CN" altLang="en-US" sz="1400">
              <a:latin typeface="微软雅黑"/>
              <a:ea typeface="微软雅黑"/>
              <a:cs typeface="楷体"/>
            </a:endParaRPr>
          </a:p>
          <a:p>
            <a:pPr marL="1588" indent="-344488">
              <a:lnSpc>
                <a:spcPct val="110000"/>
              </a:lnSpc>
            </a:pPr>
            <a:r>
              <a:rPr lang="zh-CN" altLang="en-US" sz="1400">
                <a:latin typeface="微软雅黑"/>
                <a:ea typeface="微软雅黑"/>
                <a:cs typeface="楷体"/>
                <a:sym typeface="+mn-ea"/>
              </a:rPr>
              <a:t> 材料二、  时只有蜀先主可与有为耳。曹操自是贼，既不可从，孙权又是两间底人，只有先主名分正，故（诸葛亮）只得从之。——（南宋）朱熹：《朱子语类》    </a:t>
            </a:r>
            <a:endParaRPr lang="zh-CN" altLang="en-US" sz="1400">
              <a:latin typeface="微软雅黑"/>
              <a:ea typeface="微软雅黑"/>
              <a:cs typeface="楷体"/>
            </a:endParaRPr>
          </a:p>
          <a:p>
            <a:pPr marL="1588" indent="-344488">
              <a:lnSpc>
                <a:spcPct val="110000"/>
              </a:lnSpc>
            </a:pPr>
            <a:r>
              <a:rPr lang="zh-CN" altLang="en-US" sz="1400">
                <a:latin typeface="微软雅黑"/>
                <a:ea typeface="微软雅黑"/>
                <a:cs typeface="楷体"/>
                <a:sym typeface="+mn-ea"/>
              </a:rPr>
              <a:t>材料三、公平地说来，曹操对于当时的人民是有贡献的，不仅有而且大，对于民族的发展和文化的发展是有贡献的，不仅有而且大。在我看来，曹操在这些方面的贡献，比起他同时代的人物来是最大的。例如诸葛亮是应该肯定的人物，但他所凭措的西蜀，在当时没有遭到多大的破坏，而他所成就的规模比起曹操来要小得多。然而诸葛亮却被后人神化，而曹操被后人魔鬼化了。这是不公平的。——《郭沫若全集》</a:t>
            </a:r>
          </a:p>
          <a:p>
            <a:pPr marL="1588" indent="-344488">
              <a:lnSpc>
                <a:spcPct val="110000"/>
              </a:lnSpc>
            </a:pPr>
            <a:r>
              <a:rPr lang="zh-CN" altLang="en-US" sz="1400">
                <a:latin typeface="微软雅黑"/>
                <a:ea typeface="微软雅黑"/>
                <a:cs typeface="微软雅黑"/>
                <a:sym typeface="+mn-ea"/>
              </a:rPr>
              <a:t>（</a:t>
            </a:r>
            <a:r>
              <a:rPr lang="en-US" altLang="zh-CN" sz="1400">
                <a:latin typeface="微软雅黑"/>
                <a:ea typeface="微软雅黑"/>
                <a:cs typeface="微软雅黑"/>
                <a:sym typeface="+mn-ea"/>
              </a:rPr>
              <a:t>1</a:t>
            </a:r>
            <a:r>
              <a:rPr lang="zh-CN" altLang="en-US" sz="1400">
                <a:latin typeface="微软雅黑"/>
                <a:ea typeface="微软雅黑"/>
                <a:cs typeface="微软雅黑"/>
                <a:sym typeface="+mn-ea"/>
              </a:rPr>
              <a:t>）根据材料一、二，概括指出陈寿、朱熹对曹操的不同态度及其原因。</a:t>
            </a:r>
            <a:endParaRPr lang="zh-CN" altLang="en-US" sz="1400">
              <a:latin typeface="微软雅黑"/>
              <a:ea typeface="微软雅黑"/>
              <a:cs typeface="微软雅黑"/>
            </a:endParaRPr>
          </a:p>
          <a:p>
            <a:pPr marL="1588" indent="-344488">
              <a:lnSpc>
                <a:spcPct val="110000"/>
              </a:lnSpc>
            </a:pPr>
            <a:r>
              <a:rPr lang="zh-CN" altLang="en-US" sz="1400">
                <a:latin typeface="微软雅黑"/>
                <a:ea typeface="微软雅黑"/>
                <a:cs typeface="微软雅黑"/>
                <a:sym typeface="+mn-ea"/>
              </a:rPr>
              <a:t>（</a:t>
            </a:r>
            <a:r>
              <a:rPr lang="en-US" altLang="zh-CN" sz="1400">
                <a:latin typeface="微软雅黑"/>
                <a:ea typeface="微软雅黑"/>
                <a:cs typeface="微软雅黑"/>
                <a:sym typeface="+mn-ea"/>
              </a:rPr>
              <a:t>2</a:t>
            </a:r>
            <a:r>
              <a:rPr lang="zh-CN" altLang="en-US" sz="1400">
                <a:latin typeface="微软雅黑"/>
                <a:ea typeface="微软雅黑"/>
                <a:cs typeface="微软雅黑"/>
                <a:sym typeface="+mn-ea"/>
              </a:rPr>
              <a:t>）根据材料三，概括指出郭沫若评价曹操的标准、指导思想和方法。</a:t>
            </a:r>
            <a:endParaRPr lang="zh-CN" altLang="en-US" sz="1400">
              <a:latin typeface="微软雅黑"/>
              <a:ea typeface="微软雅黑"/>
              <a:cs typeface="微软雅黑"/>
            </a:endParaRPr>
          </a:p>
          <a:p>
            <a:pPr marL="1588" indent="-344488">
              <a:lnSpc>
                <a:spcPct val="110000"/>
              </a:lnSpc>
            </a:pPr>
            <a:endParaRPr lang="zh-CN" altLang="en-US" sz="1400">
              <a:latin typeface="微软雅黑"/>
              <a:ea typeface="微软雅黑"/>
              <a:cs typeface="微软雅黑"/>
              <a:sym typeface="+mn-ea"/>
            </a:endParaRPr>
          </a:p>
        </p:txBody>
      </p:sp>
      <p:cxnSp>
        <p:nvCxnSpPr>
          <p:cNvPr id="5" name="直接连接符 4"/>
          <p:cNvCxnSpPr/>
          <p:nvPr/>
        </p:nvCxnSpPr>
        <p:spPr>
          <a:xfrm>
            <a:off x="6321425" y="1554163"/>
            <a:ext cx="0" cy="4214812"/>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2000"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2000" fill="hold">
                                          <p:stCondLst>
                                            <p:cond delay="0"/>
                                          </p:stCondLst>
                                        </p:cTn>
                                        <p:tgtEl>
                                          <p:spTgt spid="3">
                                            <p:txEl>
                                              <p:pRg st="1" end="1"/>
                                            </p:txEl>
                                          </p:spTgt>
                                        </p:tgtEl>
                                        <p:attrNameLst>
                                          <p:attrName>style.visibility</p:attrName>
                                        </p:attrNameLst>
                                      </p:cBhvr>
                                      <p:to>
                                        <p:strVal val="visible"/>
                                      </p:to>
                                    </p:set>
                                    <p:anim calcmode="lin" valueType="num">
                                      <p:cBhvr additive="base">
                                        <p:cTn id="11" dur="2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20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2000" fill="hold">
                                          <p:stCondLst>
                                            <p:cond delay="0"/>
                                          </p:stCondLst>
                                        </p:cTn>
                                        <p:tgtEl>
                                          <p:spTgt spid="3">
                                            <p:txEl>
                                              <p:pRg st="2" end="2"/>
                                            </p:txEl>
                                          </p:spTgt>
                                        </p:tgtEl>
                                        <p:attrNameLst>
                                          <p:attrName>style.visibility</p:attrName>
                                        </p:attrNameLst>
                                      </p:cBhvr>
                                      <p:to>
                                        <p:strVal val="visible"/>
                                      </p:to>
                                    </p:set>
                                    <p:anim calcmode="lin" valueType="num">
                                      <p:cBhvr additive="base">
                                        <p:cTn id="15" dur="2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20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2000" fill="hold">
                                          <p:stCondLst>
                                            <p:cond delay="0"/>
                                          </p:stCondLst>
                                        </p:cTn>
                                        <p:tgtEl>
                                          <p:spTgt spid="3">
                                            <p:txEl>
                                              <p:pRg st="3" end="3"/>
                                            </p:txEl>
                                          </p:spTgt>
                                        </p:tgtEl>
                                        <p:attrNameLst>
                                          <p:attrName>style.visibility</p:attrName>
                                        </p:attrNameLst>
                                      </p:cBhvr>
                                      <p:to>
                                        <p:strVal val="visible"/>
                                      </p:to>
                                    </p:set>
                                    <p:anim calcmode="lin" valueType="num">
                                      <p:cBhvr additive="base">
                                        <p:cTn id="19" dur="2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20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2000" fill="hold">
                                          <p:stCondLst>
                                            <p:cond delay="0"/>
                                          </p:stCondLst>
                                        </p:cTn>
                                        <p:tgtEl>
                                          <p:spTgt spid="3">
                                            <p:txEl>
                                              <p:pRg st="4" end="4"/>
                                            </p:txEl>
                                          </p:spTgt>
                                        </p:tgtEl>
                                        <p:attrNameLst>
                                          <p:attrName>style.visibility</p:attrName>
                                        </p:attrNameLst>
                                      </p:cBhvr>
                                      <p:to>
                                        <p:strVal val="visible"/>
                                      </p:to>
                                    </p:set>
                                    <p:anim calcmode="lin" valueType="num">
                                      <p:cBhvr additive="base">
                                        <p:cTn id="23" dur="20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4" dur="2000" fill="hold"/>
                                        <p:tgtEl>
                                          <p:spTgt spid="3">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2000" fill="hold">
                                          <p:stCondLst>
                                            <p:cond delay="0"/>
                                          </p:stCondLst>
                                        </p:cTn>
                                        <p:tgtEl>
                                          <p:spTgt spid="3">
                                            <p:txEl>
                                              <p:pRg st="5" end="5"/>
                                            </p:txEl>
                                          </p:spTgt>
                                        </p:tgtEl>
                                        <p:attrNameLst>
                                          <p:attrName>style.visibility</p:attrName>
                                        </p:attrNameLst>
                                      </p:cBhvr>
                                      <p:to>
                                        <p:strVal val="visible"/>
                                      </p:to>
                                    </p:set>
                                    <p:anim calcmode="lin" valueType="num">
                                      <p:cBhvr additive="base">
                                        <p:cTn id="27" dur="20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28" dur="2000" fill="hold"/>
                                        <p:tgtEl>
                                          <p:spTgt spid="3">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2000" fill="hold">
                                          <p:stCondLst>
                                            <p:cond delay="0"/>
                                          </p:stCondLst>
                                        </p:cTn>
                                        <p:tgtEl>
                                          <p:spTgt spid="3">
                                            <p:txEl>
                                              <p:pRg st="6" end="6"/>
                                            </p:txEl>
                                          </p:spTgt>
                                        </p:tgtEl>
                                        <p:attrNameLst>
                                          <p:attrName>style.visibility</p:attrName>
                                        </p:attrNameLst>
                                      </p:cBhvr>
                                      <p:to>
                                        <p:strVal val="visible"/>
                                      </p:to>
                                    </p:set>
                                    <p:anim calcmode="lin" valueType="num">
                                      <p:cBhvr additive="base">
                                        <p:cTn id="31" dur="20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2" dur="2000" fill="hold"/>
                                        <p:tgtEl>
                                          <p:spTgt spid="3">
                                            <p:txEl>
                                              <p:pRg st="6" end="6"/>
                                            </p:txEl>
                                          </p:spTgt>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2000" fill="hold">
                                          <p:stCondLst>
                                            <p:cond delay="0"/>
                                          </p:stCondLst>
                                        </p:cTn>
                                        <p:tgtEl>
                                          <p:spTgt spid="3">
                                            <p:txEl>
                                              <p:pRg st="7" end="7"/>
                                            </p:txEl>
                                          </p:spTgt>
                                        </p:tgtEl>
                                        <p:attrNameLst>
                                          <p:attrName>style.visibility</p:attrName>
                                        </p:attrNameLst>
                                      </p:cBhvr>
                                      <p:to>
                                        <p:strVal val="visible"/>
                                      </p:to>
                                    </p:set>
                                    <p:anim calcmode="lin" valueType="num">
                                      <p:cBhvr additive="base">
                                        <p:cTn id="35" dur="20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36" dur="20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27025" y="1150938"/>
            <a:ext cx="10515600" cy="4351337"/>
          </a:xfrm>
        </p:spPr>
        <p:txBody>
          <a:bodyPr/>
          <a:lstStyle/>
          <a:p>
            <a:pPr marL="0" indent="0">
              <a:buFont typeface="Wingdings" panose="05000000000000000000" pitchFamily="2" charset="2"/>
              <a:buNone/>
            </a:pPr>
            <a:r>
              <a:rPr lang="en-US" altLang="zh-CN" sz="1800" smtClean="0">
                <a:latin typeface="微软雅黑"/>
                <a:ea typeface="微软雅黑"/>
                <a:sym typeface="+mn-ea"/>
              </a:rPr>
              <a:t>11</a:t>
            </a:r>
            <a:r>
              <a:rPr lang="zh-CN" altLang="en-US" sz="1800" smtClean="0">
                <a:latin typeface="微软雅黑"/>
                <a:ea typeface="微软雅黑"/>
                <a:sym typeface="+mn-ea"/>
              </a:rPr>
              <a:t>、（2016·全国课标Ⅲ卷·48）</a:t>
            </a:r>
            <a:r>
              <a:rPr lang="zh-CN" altLang="en-US" sz="1800" smtClean="0">
                <a:latin typeface="微软雅黑"/>
                <a:ea typeface="楷体"/>
                <a:cs typeface="楷体"/>
                <a:sym typeface="+mn-ea"/>
              </a:rPr>
              <a:t>[历史——选修3：20世纪的战争与和平]</a:t>
            </a:r>
            <a:endParaRPr lang="zh-CN" altLang="en-US" sz="1800" smtClean="0">
              <a:latin typeface="微软雅黑"/>
              <a:ea typeface="楷体"/>
              <a:cs typeface="楷体"/>
            </a:endParaRPr>
          </a:p>
          <a:p>
            <a:pPr marL="0" indent="0">
              <a:lnSpc>
                <a:spcPct val="130000"/>
              </a:lnSpc>
              <a:buFont typeface="Wingdings" panose="05000000000000000000" pitchFamily="2" charset="2"/>
              <a:buNone/>
            </a:pPr>
            <a:r>
              <a:rPr lang="zh-CN" altLang="en-US" sz="1800" smtClean="0">
                <a:latin typeface="微软雅黑"/>
                <a:ea typeface="楷体"/>
                <a:cs typeface="楷体"/>
                <a:sym typeface="+mn-ea"/>
              </a:rPr>
              <a:t>材料  1918年1月，美国总统威尔逊在国会演说中提出了“十四点”计划。其主要内容包括：公开外交、订立和平条约、公海航行自由、贸易平等、民族自决、裁减军费、公正处理殖民地争议、建立国际联盟等。《泰晤士报》评论其“似乎没有考虑到形势的某些严峻现实”。尽管交战双方接受“十四点”为停战基础，但是实力依然强大的殖民大国英法只是口头赞同。“十四点”计划的实施严重受阻。——摘编自杨生茂《美国外交政策史1775～1989》</a:t>
            </a:r>
            <a:endParaRPr lang="zh-CN" altLang="en-US" sz="1800" smtClean="0">
              <a:latin typeface="微软雅黑"/>
              <a:ea typeface="楷体"/>
              <a:cs typeface="楷体"/>
            </a:endParaRPr>
          </a:p>
          <a:p>
            <a:pPr marL="0" indent="0">
              <a:lnSpc>
                <a:spcPct val="130000"/>
              </a:lnSpc>
              <a:buFont typeface="Wingdings" panose="05000000000000000000" pitchFamily="2" charset="2"/>
              <a:buNone/>
            </a:pPr>
            <a:r>
              <a:rPr lang="zh-CN" altLang="en-US" sz="1800" smtClean="0">
                <a:latin typeface="微软雅黑"/>
                <a:ea typeface="楷体"/>
                <a:cs typeface="楷体"/>
                <a:sym typeface="+mn-ea"/>
              </a:rPr>
              <a:t>（1）根据材料并结合所学知识，概括威尔逊提出“十四点”计划的背景。</a:t>
            </a:r>
            <a:endParaRPr lang="zh-CN" altLang="en-US" sz="1800" smtClean="0">
              <a:latin typeface="微软雅黑"/>
              <a:ea typeface="楷体"/>
              <a:cs typeface="楷体"/>
            </a:endParaRPr>
          </a:p>
          <a:p>
            <a:pPr marL="0" indent="0">
              <a:lnSpc>
                <a:spcPct val="130000"/>
              </a:lnSpc>
              <a:buFont typeface="Wingdings" panose="05000000000000000000" pitchFamily="2" charset="2"/>
              <a:buNone/>
            </a:pPr>
            <a:r>
              <a:rPr lang="zh-CN" altLang="en-US" sz="1800" smtClean="0">
                <a:latin typeface="微软雅黑"/>
                <a:ea typeface="楷体"/>
                <a:cs typeface="楷体"/>
                <a:sym typeface="+mn-ea"/>
              </a:rPr>
              <a:t>（2）根据材料并结合所学知识，说明威尔逊“十四点”计划严重受阻的原因。</a:t>
            </a:r>
            <a:endParaRPr lang="zh-CN" altLang="en-US" sz="1800" smtClean="0">
              <a:latin typeface="微软雅黑"/>
              <a:ea typeface="楷体"/>
              <a:cs typeface="楷体"/>
            </a:endParaRPr>
          </a:p>
          <a:p>
            <a:pPr marL="0" indent="0"/>
            <a:endParaRPr lang="zh-CN" altLang="en-US" smtClean="0">
              <a:latin typeface="微软雅黑"/>
              <a:ea typeface="微软雅黑"/>
            </a:endParaRPr>
          </a:p>
          <a:p>
            <a:pPr marL="0" indent="0"/>
            <a:endParaRPr lang="zh-CN" altLang="en-US" smtClean="0">
              <a:latin typeface="微软雅黑"/>
              <a:ea typeface="微软雅黑"/>
            </a:endParaRPr>
          </a:p>
        </p:txBody>
      </p:sp>
      <p:sp>
        <p:nvSpPr>
          <p:cNvPr id="94210" name="内容占位符 4"/>
          <p:cNvSpPr>
            <a:spLocks noGrp="1"/>
          </p:cNvSpPr>
          <p:nvPr>
            <p:ph sz="quarter" idx="13"/>
          </p:nvPr>
        </p:nvSpPr>
        <p:spPr>
          <a:xfrm>
            <a:off x="1116013" y="439738"/>
            <a:ext cx="6383337" cy="581025"/>
          </a:xfrm>
        </p:spPr>
        <p:txBody>
          <a:bodyPr/>
          <a:lstStyle/>
          <a:p>
            <a:r>
              <a:rPr lang="en-US" altLang="zh-CN" smtClean="0">
                <a:latin typeface="微软雅黑"/>
                <a:ea typeface="微软雅黑"/>
              </a:rPr>
              <a:t>3</a:t>
            </a:r>
            <a:r>
              <a:rPr lang="zh-CN" altLang="en-US" smtClean="0">
                <a:latin typeface="微软雅黑"/>
                <a:ea typeface="微软雅黑"/>
              </a:rPr>
              <a:t>、题型示例变化（增加</a:t>
            </a:r>
            <a:r>
              <a:rPr lang="en-US" altLang="zh-CN" smtClean="0">
                <a:latin typeface="微软雅黑"/>
                <a:ea typeface="微软雅黑"/>
              </a:rPr>
              <a:t>1</a:t>
            </a:r>
            <a:r>
              <a:rPr lang="zh-CN" altLang="en-US" smtClean="0">
                <a:latin typeface="微软雅黑"/>
                <a:ea typeface="微软雅黑"/>
              </a:rPr>
              <a:t>题）</a:t>
            </a:r>
          </a:p>
          <a:p>
            <a:endParaRPr lang="zh-CN" altLang="en-US" smtClean="0">
              <a:latin typeface="微软雅黑"/>
              <a:ea typeface="微软雅黑"/>
            </a:endParaRPr>
          </a:p>
        </p:txBody>
      </p:sp>
      <p:sp>
        <p:nvSpPr>
          <p:cNvPr id="4" name="文本框 3"/>
          <p:cNvSpPr txBox="1">
            <a:spLocks noChangeArrowheads="1"/>
          </p:cNvSpPr>
          <p:nvPr/>
        </p:nvSpPr>
        <p:spPr bwMode="auto">
          <a:xfrm>
            <a:off x="292100" y="4529138"/>
            <a:ext cx="10988675" cy="1530350"/>
          </a:xfrm>
          <a:prstGeom prst="rect">
            <a:avLst/>
          </a:prstGeom>
          <a:noFill/>
          <a:ln w="9525">
            <a:noFill/>
            <a:miter lim="800000"/>
            <a:headEnd/>
            <a:tailEnd/>
          </a:ln>
        </p:spPr>
        <p:txBody>
          <a:bodyPr>
            <a:spAutoFit/>
          </a:bodyPr>
          <a:lstStyle/>
          <a:p>
            <a:pPr>
              <a:lnSpc>
                <a:spcPct val="130000"/>
              </a:lnSpc>
            </a:pPr>
            <a:r>
              <a:rPr lang="en-US" altLang="zh-CN" b="1">
                <a:solidFill>
                  <a:srgbClr val="1273A3"/>
                </a:solidFill>
                <a:latin typeface="微软雅黑"/>
                <a:ea typeface="微软雅黑"/>
                <a:cs typeface="楷体"/>
                <a:sym typeface="+mn-ea"/>
              </a:rPr>
              <a:t>11</a:t>
            </a:r>
            <a:r>
              <a:rPr lang="zh-CN" altLang="en-US" b="1">
                <a:solidFill>
                  <a:srgbClr val="1273A3"/>
                </a:solidFill>
                <a:latin typeface="微软雅黑"/>
                <a:ea typeface="微软雅黑"/>
                <a:cs typeface="楷体"/>
                <a:sym typeface="+mn-ea"/>
              </a:rPr>
              <a:t>、（1）第一次世界大战接近尾声；防止大战重演、重建战后秩序成为关注的焦点；苏俄政府发布《和平法令》产生很大反响；美国外交政策的变化。（8分）</a:t>
            </a:r>
            <a:endParaRPr lang="zh-CN" altLang="en-US" b="1">
              <a:solidFill>
                <a:srgbClr val="1273A3"/>
              </a:solidFill>
              <a:latin typeface="微软雅黑"/>
              <a:ea typeface="微软雅黑"/>
              <a:cs typeface="楷体"/>
            </a:endParaRPr>
          </a:p>
          <a:p>
            <a:pPr>
              <a:lnSpc>
                <a:spcPct val="130000"/>
              </a:lnSpc>
            </a:pPr>
            <a:r>
              <a:rPr lang="zh-CN" altLang="en-US" b="1">
                <a:solidFill>
                  <a:srgbClr val="1273A3"/>
                </a:solidFill>
                <a:latin typeface="微软雅黑"/>
                <a:ea typeface="微软雅黑"/>
                <a:cs typeface="楷体"/>
                <a:sym typeface="+mn-ea"/>
              </a:rPr>
              <a:t>（2）过分理想化；列强之间关系错综复杂，对战后和平的重建看法不同；美国的实力还不足以主导世界；美国国会中意见分歧、反对力量强大。（7分）</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2000"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2000" fill="hold">
                                          <p:stCondLst>
                                            <p:cond delay="0"/>
                                          </p:stCondLst>
                                        </p:cTn>
                                        <p:tgtEl>
                                          <p:spTgt spid="3">
                                            <p:txEl>
                                              <p:pRg st="1" end="1"/>
                                            </p:txEl>
                                          </p:spTgt>
                                        </p:tgtEl>
                                        <p:attrNameLst>
                                          <p:attrName>style.visibility</p:attrName>
                                        </p:attrNameLst>
                                      </p:cBhvr>
                                      <p:to>
                                        <p:strVal val="visible"/>
                                      </p:to>
                                    </p:set>
                                    <p:anim calcmode="lin" valueType="num">
                                      <p:cBhvr additive="base">
                                        <p:cTn id="11" dur="2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20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2000" fill="hold">
                                          <p:stCondLst>
                                            <p:cond delay="0"/>
                                          </p:stCondLst>
                                        </p:cTn>
                                        <p:tgtEl>
                                          <p:spTgt spid="3">
                                            <p:txEl>
                                              <p:pRg st="2" end="2"/>
                                            </p:txEl>
                                          </p:spTgt>
                                        </p:tgtEl>
                                        <p:attrNameLst>
                                          <p:attrName>style.visibility</p:attrName>
                                        </p:attrNameLst>
                                      </p:cBhvr>
                                      <p:to>
                                        <p:strVal val="visible"/>
                                      </p:to>
                                    </p:set>
                                    <p:anim calcmode="lin" valueType="num">
                                      <p:cBhvr additive="base">
                                        <p:cTn id="15" dur="2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20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2000" fill="hold">
                                          <p:stCondLst>
                                            <p:cond delay="0"/>
                                          </p:stCondLst>
                                        </p:cTn>
                                        <p:tgtEl>
                                          <p:spTgt spid="3">
                                            <p:txEl>
                                              <p:pRg st="3" end="3"/>
                                            </p:txEl>
                                          </p:spTgt>
                                        </p:tgtEl>
                                        <p:attrNameLst>
                                          <p:attrName>style.visibility</p:attrName>
                                        </p:attrNameLst>
                                      </p:cBhvr>
                                      <p:to>
                                        <p:strVal val="visible"/>
                                      </p:to>
                                    </p:set>
                                    <p:anim calcmode="lin" valueType="num">
                                      <p:cBhvr additive="base">
                                        <p:cTn id="19" dur="2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2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2000" fill="hold">
                                          <p:stCondLst>
                                            <p:cond delay="0"/>
                                          </p:stCondLst>
                                        </p:cTn>
                                        <p:tgtEl>
                                          <p:spTgt spid="4"/>
                                        </p:tgtEl>
                                        <p:attrNameLst>
                                          <p:attrName>style.visibility</p:attrName>
                                        </p:attrNameLst>
                                      </p:cBhvr>
                                      <p:to>
                                        <p:strVal val="visible"/>
                                      </p:to>
                                    </p:set>
                                    <p:anim calcmode="lin" valueType="num">
                                      <p:cBhvr additive="base">
                                        <p:cTn id="25" dur="2000" fill="hold"/>
                                        <p:tgtEl>
                                          <p:spTgt spid="4"/>
                                        </p:tgtEl>
                                        <p:attrNameLst>
                                          <p:attrName>ppt_x</p:attrName>
                                        </p:attrNameLst>
                                      </p:cBhvr>
                                      <p:tavLst>
                                        <p:tav tm="0">
                                          <p:val>
                                            <p:strVal val="1+#ppt_w/2"/>
                                          </p:val>
                                        </p:tav>
                                        <p:tav tm="100000">
                                          <p:val>
                                            <p:strVal val="#ppt_x"/>
                                          </p:val>
                                        </p:tav>
                                      </p:tavLst>
                                    </p:anim>
                                    <p:anim calcmode="lin" valueType="num">
                                      <p:cBhvr additive="base">
                                        <p:cTn id="26" dur="2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33" name="内容占位符 2"/>
          <p:cNvSpPr>
            <a:spLocks noGrp="1"/>
          </p:cNvSpPr>
          <p:nvPr>
            <p:ph idx="1"/>
          </p:nvPr>
        </p:nvSpPr>
        <p:spPr>
          <a:xfrm>
            <a:off x="279400" y="1219200"/>
            <a:ext cx="10515600" cy="4351338"/>
          </a:xfrm>
        </p:spPr>
        <p:txBody>
          <a:bodyPr/>
          <a:lstStyle/>
          <a:p>
            <a:pPr marL="0" indent="0">
              <a:lnSpc>
                <a:spcPct val="150000"/>
              </a:lnSpc>
              <a:buFont typeface="Wingdings" panose="05000000000000000000" pitchFamily="2" charset="2"/>
              <a:buNone/>
            </a:pPr>
            <a:r>
              <a:rPr lang="en-US" altLang="zh-CN" sz="2400" b="1" smtClean="0">
                <a:solidFill>
                  <a:srgbClr val="1273A3"/>
                </a:solidFill>
                <a:latin typeface="微软雅黑"/>
                <a:ea typeface="楷体"/>
                <a:cs typeface="楷体"/>
              </a:rPr>
              <a:t>1</a:t>
            </a:r>
            <a:r>
              <a:rPr lang="zh-CN" altLang="en-US" sz="2400" b="1" smtClean="0">
                <a:solidFill>
                  <a:srgbClr val="1273A3"/>
                </a:solidFill>
                <a:latin typeface="微软雅黑"/>
                <a:ea typeface="楷体"/>
                <a:cs typeface="楷体"/>
              </a:rPr>
              <a:t>、变了</a:t>
            </a:r>
            <a:r>
              <a:rPr lang="en-US" altLang="zh-CN" sz="2400" b="1" smtClean="0">
                <a:solidFill>
                  <a:srgbClr val="1273A3"/>
                </a:solidFill>
                <a:latin typeface="微软雅黑"/>
                <a:ea typeface="楷体"/>
                <a:cs typeface="楷体"/>
              </a:rPr>
              <a:t>3</a:t>
            </a:r>
            <a:r>
              <a:rPr lang="zh-CN" altLang="en-US" sz="2400" b="1" smtClean="0">
                <a:solidFill>
                  <a:srgbClr val="1273A3"/>
                </a:solidFill>
                <a:latin typeface="微软雅黑"/>
                <a:ea typeface="楷体"/>
                <a:cs typeface="楷体"/>
              </a:rPr>
              <a:t>题：更换了</a:t>
            </a:r>
            <a:r>
              <a:rPr lang="en-US" altLang="zh-CN" sz="2400" b="1" smtClean="0">
                <a:solidFill>
                  <a:srgbClr val="1273A3"/>
                </a:solidFill>
                <a:latin typeface="微软雅黑"/>
                <a:ea typeface="楷体"/>
                <a:cs typeface="楷体"/>
              </a:rPr>
              <a:t>2</a:t>
            </a:r>
            <a:r>
              <a:rPr lang="zh-CN" altLang="en-US" sz="2400" b="1" smtClean="0">
                <a:solidFill>
                  <a:srgbClr val="1273A3"/>
                </a:solidFill>
                <a:latin typeface="微软雅黑"/>
                <a:ea typeface="楷体"/>
                <a:cs typeface="楷体"/>
              </a:rPr>
              <a:t>题增加了</a:t>
            </a:r>
            <a:r>
              <a:rPr lang="en-US" altLang="zh-CN" sz="2400" b="1" smtClean="0">
                <a:solidFill>
                  <a:srgbClr val="1273A3"/>
                </a:solidFill>
                <a:latin typeface="微软雅黑"/>
                <a:ea typeface="楷体"/>
                <a:cs typeface="楷体"/>
              </a:rPr>
              <a:t>1</a:t>
            </a:r>
            <a:r>
              <a:rPr lang="zh-CN" altLang="en-US" sz="2400" b="1" smtClean="0">
                <a:solidFill>
                  <a:srgbClr val="1273A3"/>
                </a:solidFill>
                <a:latin typeface="微软雅黑"/>
                <a:ea typeface="楷体"/>
                <a:cs typeface="楷体"/>
              </a:rPr>
              <a:t>题</a:t>
            </a:r>
          </a:p>
          <a:p>
            <a:pPr marL="0" indent="0">
              <a:lnSpc>
                <a:spcPct val="150000"/>
              </a:lnSpc>
              <a:buFont typeface="Wingdings" panose="05000000000000000000" pitchFamily="2" charset="2"/>
              <a:buNone/>
            </a:pPr>
            <a:r>
              <a:rPr lang="zh-CN" altLang="en-US" sz="2400" smtClean="0">
                <a:latin typeface="微软雅黑"/>
                <a:ea typeface="楷体"/>
                <a:cs typeface="楷体"/>
              </a:rPr>
              <a:t>（中国传统京剧脸谱、</a:t>
            </a:r>
            <a:r>
              <a:rPr lang="en-US" altLang="zh-CN" sz="2400" smtClean="0">
                <a:latin typeface="微软雅黑"/>
                <a:ea typeface="微软雅黑"/>
                <a:sym typeface="+mn-ea"/>
              </a:rPr>
              <a:t>1923-1929</a:t>
            </a:r>
            <a:r>
              <a:rPr lang="zh-CN" altLang="en-US" sz="2400" smtClean="0">
                <a:latin typeface="微软雅黑"/>
                <a:ea typeface="微软雅黑"/>
                <a:sym typeface="+mn-ea"/>
              </a:rPr>
              <a:t>美国经济繁荣中的危机、美国十点计划</a:t>
            </a:r>
            <a:r>
              <a:rPr lang="zh-CN" altLang="en-US" sz="2400" smtClean="0">
                <a:latin typeface="微软雅黑"/>
                <a:ea typeface="楷体"/>
                <a:cs typeface="楷体"/>
              </a:rPr>
              <a:t>）</a:t>
            </a:r>
          </a:p>
          <a:p>
            <a:pPr marL="0" indent="0">
              <a:lnSpc>
                <a:spcPct val="150000"/>
              </a:lnSpc>
              <a:buFont typeface="Wingdings" panose="05000000000000000000" pitchFamily="2" charset="2"/>
              <a:buNone/>
            </a:pPr>
            <a:r>
              <a:rPr lang="en-US" altLang="zh-CN" sz="2400" b="1" smtClean="0">
                <a:solidFill>
                  <a:srgbClr val="1273A3"/>
                </a:solidFill>
                <a:latin typeface="微软雅黑"/>
                <a:ea typeface="楷体"/>
                <a:cs typeface="楷体"/>
              </a:rPr>
              <a:t>2</a:t>
            </a:r>
            <a:r>
              <a:rPr lang="zh-CN" altLang="en-US" sz="2400" b="1" smtClean="0">
                <a:solidFill>
                  <a:srgbClr val="1273A3"/>
                </a:solidFill>
                <a:latin typeface="微软雅黑"/>
                <a:ea typeface="楷体"/>
                <a:cs typeface="楷体"/>
              </a:rPr>
              <a:t>、复习重点：</a:t>
            </a:r>
          </a:p>
          <a:p>
            <a:pPr marL="0" indent="0">
              <a:lnSpc>
                <a:spcPct val="150000"/>
              </a:lnSpc>
              <a:buFont typeface="Wingdings" panose="05000000000000000000" pitchFamily="2" charset="2"/>
              <a:buNone/>
            </a:pPr>
            <a:r>
              <a:rPr lang="zh-CN" altLang="en-US" sz="2400" smtClean="0">
                <a:latin typeface="微软雅黑"/>
                <a:ea typeface="楷体"/>
                <a:cs typeface="楷体"/>
              </a:rPr>
              <a:t>     中国传统文化与史料、历史解释；</a:t>
            </a:r>
          </a:p>
          <a:p>
            <a:pPr marL="0" indent="0">
              <a:lnSpc>
                <a:spcPct val="150000"/>
              </a:lnSpc>
              <a:buFont typeface="Wingdings" panose="05000000000000000000" pitchFamily="2" charset="2"/>
              <a:buNone/>
            </a:pPr>
            <a:r>
              <a:rPr lang="zh-CN" altLang="en-US" sz="2400" smtClean="0">
                <a:latin typeface="微软雅黑"/>
                <a:ea typeface="楷体"/>
                <a:cs typeface="楷体"/>
              </a:rPr>
              <a:t>     美国（西方）经济繁荣中的社会问题（经济危机）；</a:t>
            </a:r>
          </a:p>
          <a:p>
            <a:pPr marL="0" indent="0">
              <a:lnSpc>
                <a:spcPct val="150000"/>
              </a:lnSpc>
              <a:buFont typeface="Wingdings" panose="05000000000000000000" pitchFamily="2" charset="2"/>
              <a:buNone/>
            </a:pPr>
            <a:r>
              <a:rPr lang="en-US" altLang="zh-CN" sz="2400" smtClean="0">
                <a:latin typeface="微软雅黑"/>
                <a:ea typeface="楷体"/>
                <a:cs typeface="楷体"/>
              </a:rPr>
              <a:t>     </a:t>
            </a:r>
            <a:r>
              <a:rPr lang="zh-CN" altLang="en-US" sz="2400" smtClean="0">
                <a:latin typeface="微软雅黑"/>
                <a:ea typeface="楷体"/>
                <a:cs typeface="楷体"/>
              </a:rPr>
              <a:t>美国实力与对外政策（公海航海、自由主义贸易）；</a:t>
            </a:r>
          </a:p>
        </p:txBody>
      </p:sp>
      <p:sp>
        <p:nvSpPr>
          <p:cNvPr id="95234" name="内容占位符 1"/>
          <p:cNvSpPr>
            <a:spLocks noGrp="1"/>
          </p:cNvSpPr>
          <p:nvPr>
            <p:ph sz="quarter" idx="13"/>
          </p:nvPr>
        </p:nvSpPr>
        <p:spPr>
          <a:xfrm>
            <a:off x="1116013" y="439738"/>
            <a:ext cx="6383337" cy="581025"/>
          </a:xfrm>
        </p:spPr>
        <p:txBody>
          <a:bodyPr/>
          <a:lstStyle/>
          <a:p>
            <a:r>
              <a:rPr lang="zh-CN" altLang="en-US" smtClean="0">
                <a:latin typeface="微软雅黑"/>
                <a:ea typeface="微软雅黑"/>
              </a:rPr>
              <a:t>认识：</a:t>
            </a:r>
          </a:p>
          <a:p>
            <a:endParaRPr lang="zh-CN" altLang="en-US" smtClean="0">
              <a:latin typeface="微软雅黑"/>
              <a:ea typeface="微软雅黑"/>
            </a:endParaRPr>
          </a:p>
        </p:txBody>
      </p:sp>
    </p:spTree>
    <p:custDataLst>
      <p:tags r:id="rId1"/>
    </p:custData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35842" name="图片 1" descr="http://photocdn.sohu.com/20160604/Img452762093.jpeg"/>
          <p:cNvPicPr>
            <a:picLocks noChangeAspect="1" noChangeArrowheads="1"/>
          </p:cNvPicPr>
          <p:nvPr/>
        </p:nvPicPr>
        <p:blipFill>
          <a:blip r:embed="rId2"/>
          <a:srcRect/>
          <a:stretch>
            <a:fillRect/>
          </a:stretch>
        </p:blipFill>
        <p:spPr bwMode="auto">
          <a:xfrm>
            <a:off x="4791075" y="1646238"/>
            <a:ext cx="2678113" cy="4016375"/>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
        <p:nvSpPr>
          <p:cNvPr id="35843" name="矩形 2"/>
          <p:cNvSpPr>
            <a:spLocks noChangeArrowheads="1"/>
          </p:cNvSpPr>
          <p:nvPr/>
        </p:nvSpPr>
        <p:spPr bwMode="auto">
          <a:xfrm>
            <a:off x="320675" y="414338"/>
            <a:ext cx="7332663" cy="501650"/>
          </a:xfrm>
          <a:prstGeom prst="rect">
            <a:avLst/>
          </a:prstGeom>
          <a:noFill/>
          <a:ln>
            <a:noFill/>
          </a:ln>
          <a:extLst>
            <a:ext uri="{909E8E84-426E-40DD-AFC4-6F175D3DCCD1}"/>
            <a:ext uri="{91240B29-F687-4F45-9708-019B960494DF}"/>
          </a:extLst>
        </p:spPr>
        <p:txBody>
          <a:bodyPr>
            <a:spAutoFit/>
          </a:bodyPr>
          <a:lstStyle>
            <a:lvl1pPr>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algn="ctr" fontAlgn="auto">
              <a:spcBef>
                <a:spcPts val="0"/>
              </a:spcBef>
              <a:spcAft>
                <a:spcPts val="0"/>
              </a:spcAft>
              <a:buFont typeface="Arial" panose="020B0604020202020204" pitchFamily="34" charset="0"/>
              <a:buNone/>
              <a:defRPr/>
            </a:pPr>
            <a:r>
              <a:rPr lang="zh-CN" altLang="en-US" sz="2653" dirty="0">
                <a:solidFill>
                  <a:srgbClr val="1273A3"/>
                </a:solidFill>
                <a:latin typeface="微软雅黑" panose="020B0503020204020204" pitchFamily="34" charset="-122"/>
                <a:ea typeface="微软雅黑" panose="020B0503020204020204" pitchFamily="34" charset="-122"/>
              </a:rPr>
              <a:t>考生高考前撕书减压 场面震撼如下雪</a:t>
            </a:r>
          </a:p>
        </p:txBody>
      </p:sp>
      <p:pic>
        <p:nvPicPr>
          <p:cNvPr id="35844" name="图片 3" descr="http://photocdn.sohu.com/20160604/Img452762094.jpeg"/>
          <p:cNvPicPr>
            <a:picLocks noChangeAspect="1" noChangeArrowheads="1"/>
          </p:cNvPicPr>
          <p:nvPr/>
        </p:nvPicPr>
        <p:blipFill>
          <a:blip r:embed="rId3"/>
          <a:srcRect/>
          <a:stretch>
            <a:fillRect/>
          </a:stretch>
        </p:blipFill>
        <p:spPr bwMode="auto">
          <a:xfrm>
            <a:off x="8274050" y="1646238"/>
            <a:ext cx="2600325" cy="4016375"/>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pic>
        <p:nvPicPr>
          <p:cNvPr id="35845" name="图片 4" descr="http://photocdn.sohu.com/20160604/Img452762090.jpeg"/>
          <p:cNvPicPr>
            <a:picLocks noChangeAspect="1" noChangeArrowheads="1"/>
          </p:cNvPicPr>
          <p:nvPr/>
        </p:nvPicPr>
        <p:blipFill>
          <a:blip r:embed="rId4"/>
          <a:srcRect/>
          <a:stretch>
            <a:fillRect/>
          </a:stretch>
        </p:blipFill>
        <p:spPr bwMode="auto">
          <a:xfrm>
            <a:off x="1476375" y="1646238"/>
            <a:ext cx="2509838" cy="4016375"/>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Tree>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61963" y="1298575"/>
            <a:ext cx="10515600" cy="5480050"/>
          </a:xfrm>
        </p:spPr>
        <p:txBody>
          <a:bodyPr/>
          <a:lstStyle/>
          <a:p>
            <a:pPr>
              <a:lnSpc>
                <a:spcPct val="150000"/>
              </a:lnSpc>
            </a:pPr>
            <a:r>
              <a:rPr lang="zh-CN" altLang="en-US" sz="2400" b="1" smtClean="0">
                <a:solidFill>
                  <a:srgbClr val="1273A3"/>
                </a:solidFill>
                <a:latin typeface="微软雅黑"/>
                <a:ea typeface="微软雅黑"/>
                <a:sym typeface="+mn-ea"/>
              </a:rPr>
              <a:t>出题重点：</a:t>
            </a:r>
            <a:endParaRPr lang="en-US" altLang="zh-CN" sz="2400" b="1" smtClean="0">
              <a:solidFill>
                <a:srgbClr val="1273A3"/>
              </a:solidFill>
              <a:latin typeface="微软雅黑"/>
              <a:ea typeface="微软雅黑"/>
              <a:sym typeface="+mn-ea"/>
            </a:endParaRPr>
          </a:p>
          <a:p>
            <a:pPr>
              <a:lnSpc>
                <a:spcPct val="150000"/>
              </a:lnSpc>
              <a:buFont typeface="Wingdings" panose="05000000000000000000" pitchFamily="2" charset="2"/>
              <a:buNone/>
            </a:pPr>
            <a:r>
              <a:rPr lang="en-US" altLang="zh-CN" smtClean="0">
                <a:latin typeface="微软雅黑"/>
                <a:ea typeface="微软雅黑"/>
                <a:sym typeface="+mn-ea"/>
              </a:rPr>
              <a:t>    1</a:t>
            </a:r>
            <a:r>
              <a:rPr lang="zh-CN" altLang="en-US" smtClean="0">
                <a:latin typeface="微软雅黑"/>
                <a:ea typeface="微软雅黑"/>
                <a:sym typeface="+mn-ea"/>
              </a:rPr>
              <a:t>、立德树人（思想道德素质</a:t>
            </a:r>
            <a:r>
              <a:rPr lang="en-US" altLang="zh-CN" smtClean="0">
                <a:latin typeface="微软雅黑"/>
                <a:ea typeface="微软雅黑"/>
                <a:sym typeface="+mn-ea"/>
              </a:rPr>
              <a:t>---</a:t>
            </a:r>
            <a:r>
              <a:rPr lang="zh-CN" altLang="en-US" smtClean="0">
                <a:latin typeface="微软雅黑"/>
                <a:ea typeface="微软雅黑"/>
                <a:sym typeface="+mn-ea"/>
              </a:rPr>
              <a:t>德智体美劳）</a:t>
            </a:r>
          </a:p>
          <a:p>
            <a:pPr>
              <a:lnSpc>
                <a:spcPct val="150000"/>
              </a:lnSpc>
              <a:buFont typeface="Wingdings" panose="05000000000000000000" pitchFamily="2" charset="2"/>
              <a:buNone/>
            </a:pPr>
            <a:r>
              <a:rPr lang="en-US" altLang="zh-CN" smtClean="0">
                <a:latin typeface="微软雅黑"/>
                <a:ea typeface="微软雅黑"/>
                <a:sym typeface="+mn-ea"/>
              </a:rPr>
              <a:t>    2</a:t>
            </a:r>
            <a:r>
              <a:rPr lang="zh-CN" altLang="en-US" smtClean="0">
                <a:latin typeface="微软雅黑"/>
                <a:ea typeface="微软雅黑"/>
                <a:sym typeface="+mn-ea"/>
              </a:rPr>
              <a:t>、核心素养（科学文化素质</a:t>
            </a:r>
            <a:r>
              <a:rPr lang="en-US" altLang="zh-CN" smtClean="0">
                <a:latin typeface="微软雅黑"/>
                <a:ea typeface="微软雅黑"/>
                <a:sym typeface="+mn-ea"/>
              </a:rPr>
              <a:t>---</a:t>
            </a:r>
            <a:r>
              <a:rPr lang="zh-CN" altLang="en-US" smtClean="0">
                <a:latin typeface="微软雅黑"/>
                <a:ea typeface="微软雅黑"/>
                <a:sym typeface="+mn-ea"/>
              </a:rPr>
              <a:t>历史五大核心素养）</a:t>
            </a:r>
          </a:p>
          <a:p>
            <a:pPr>
              <a:lnSpc>
                <a:spcPct val="150000"/>
              </a:lnSpc>
              <a:buFont typeface="Wingdings" panose="05000000000000000000" pitchFamily="2" charset="2"/>
              <a:buNone/>
            </a:pPr>
            <a:r>
              <a:rPr lang="en-US" altLang="zh-CN" smtClean="0">
                <a:latin typeface="微软雅黑"/>
                <a:ea typeface="微软雅黑"/>
                <a:sym typeface="+mn-ea"/>
              </a:rPr>
              <a:t>    3</a:t>
            </a:r>
            <a:r>
              <a:rPr lang="zh-CN" altLang="en-US" smtClean="0">
                <a:latin typeface="微软雅黑"/>
                <a:ea typeface="微软雅黑"/>
                <a:sym typeface="+mn-ea"/>
              </a:rPr>
              <a:t>、传统文化（人文精神与素养</a:t>
            </a:r>
            <a:r>
              <a:rPr lang="en-US" altLang="zh-CN" smtClean="0">
                <a:latin typeface="微软雅黑"/>
                <a:ea typeface="微软雅黑"/>
                <a:sym typeface="+mn-ea"/>
              </a:rPr>
              <a:t>---</a:t>
            </a:r>
            <a:r>
              <a:rPr lang="zh-CN" altLang="en-US" smtClean="0">
                <a:latin typeface="微软雅黑"/>
                <a:ea typeface="微软雅黑"/>
                <a:sym typeface="+mn-ea"/>
              </a:rPr>
              <a:t>弘扬民族精神、文化自信）</a:t>
            </a:r>
          </a:p>
          <a:p>
            <a:pPr>
              <a:lnSpc>
                <a:spcPct val="150000"/>
              </a:lnSpc>
            </a:pPr>
            <a:r>
              <a:rPr lang="zh-CN" altLang="en-US" sz="2400" b="1" smtClean="0">
                <a:solidFill>
                  <a:srgbClr val="1273A3"/>
                </a:solidFill>
                <a:latin typeface="微软雅黑"/>
                <a:ea typeface="微软雅黑"/>
                <a:sym typeface="+mn-ea"/>
              </a:rPr>
              <a:t>复习重点：</a:t>
            </a:r>
            <a:endParaRPr lang="zh-CN" altLang="en-US" sz="2400" b="1" smtClean="0">
              <a:solidFill>
                <a:srgbClr val="1273A3"/>
              </a:solidFill>
              <a:latin typeface="微软雅黑"/>
              <a:ea typeface="微软雅黑"/>
            </a:endParaRPr>
          </a:p>
          <a:p>
            <a:pPr>
              <a:lnSpc>
                <a:spcPct val="150000"/>
              </a:lnSpc>
              <a:buFont typeface="Wingdings" panose="05000000000000000000" pitchFamily="2" charset="2"/>
              <a:buNone/>
            </a:pPr>
            <a:r>
              <a:rPr lang="zh-CN" altLang="en-US" smtClean="0">
                <a:latin typeface="微软雅黑"/>
                <a:ea typeface="楷体"/>
                <a:cs typeface="楷体"/>
                <a:sym typeface="+mn-ea"/>
              </a:rPr>
              <a:t>     中国传统文化与史料、历史解释；</a:t>
            </a:r>
            <a:endParaRPr lang="zh-CN" altLang="en-US" smtClean="0">
              <a:latin typeface="微软雅黑"/>
              <a:ea typeface="楷体"/>
              <a:cs typeface="楷体"/>
            </a:endParaRPr>
          </a:p>
          <a:p>
            <a:pPr>
              <a:lnSpc>
                <a:spcPct val="150000"/>
              </a:lnSpc>
              <a:buFont typeface="Wingdings" panose="05000000000000000000" pitchFamily="2" charset="2"/>
              <a:buNone/>
            </a:pPr>
            <a:r>
              <a:rPr lang="zh-CN" altLang="en-US" smtClean="0">
                <a:latin typeface="微软雅黑"/>
                <a:ea typeface="楷体"/>
                <a:cs typeface="楷体"/>
                <a:sym typeface="+mn-ea"/>
              </a:rPr>
              <a:t>     美国（西方）经济繁荣中的社会问题（经济危机）；</a:t>
            </a:r>
            <a:endParaRPr lang="zh-CN" altLang="en-US" smtClean="0">
              <a:latin typeface="微软雅黑"/>
              <a:ea typeface="楷体"/>
              <a:cs typeface="楷体"/>
            </a:endParaRPr>
          </a:p>
          <a:p>
            <a:pPr>
              <a:lnSpc>
                <a:spcPct val="150000"/>
              </a:lnSpc>
              <a:buFont typeface="Wingdings" panose="05000000000000000000" pitchFamily="2" charset="2"/>
              <a:buNone/>
            </a:pPr>
            <a:r>
              <a:rPr lang="en-US" altLang="zh-CN" smtClean="0">
                <a:latin typeface="微软雅黑"/>
                <a:ea typeface="楷体"/>
                <a:cs typeface="楷体"/>
                <a:sym typeface="+mn-ea"/>
              </a:rPr>
              <a:t>     </a:t>
            </a:r>
            <a:r>
              <a:rPr lang="zh-CN" altLang="en-US" smtClean="0">
                <a:latin typeface="微软雅黑"/>
                <a:ea typeface="楷体"/>
                <a:cs typeface="楷体"/>
                <a:sym typeface="+mn-ea"/>
              </a:rPr>
              <a:t>美国实力与对外政策（公海航海、自由主义贸易）；</a:t>
            </a:r>
            <a:endParaRPr lang="zh-CN" altLang="en-US" smtClean="0">
              <a:latin typeface="微软雅黑"/>
              <a:ea typeface="楷体"/>
              <a:cs typeface="楷体"/>
            </a:endParaRPr>
          </a:p>
          <a:p>
            <a:pPr>
              <a:lnSpc>
                <a:spcPct val="150000"/>
              </a:lnSpc>
              <a:buFont typeface="Wingdings" panose="05000000000000000000" pitchFamily="2" charset="2"/>
              <a:buNone/>
            </a:pPr>
            <a:endParaRPr lang="zh-CN" altLang="en-US" sz="1800" smtClean="0">
              <a:latin typeface="微软雅黑"/>
              <a:ea typeface="微软雅黑"/>
            </a:endParaRPr>
          </a:p>
        </p:txBody>
      </p:sp>
      <p:sp>
        <p:nvSpPr>
          <p:cNvPr id="96258" name="内容占位符 1"/>
          <p:cNvSpPr>
            <a:spLocks noGrp="1"/>
          </p:cNvSpPr>
          <p:nvPr>
            <p:ph sz="quarter" idx="13"/>
          </p:nvPr>
        </p:nvSpPr>
        <p:spPr>
          <a:xfrm>
            <a:off x="1116013" y="439738"/>
            <a:ext cx="6383337" cy="581025"/>
          </a:xfrm>
        </p:spPr>
        <p:txBody>
          <a:bodyPr/>
          <a:lstStyle/>
          <a:p>
            <a:r>
              <a:rPr lang="zh-CN" altLang="en-US" smtClean="0">
                <a:latin typeface="微软雅黑"/>
                <a:ea typeface="微软雅黑"/>
                <a:sym typeface="+mn-ea"/>
              </a:rPr>
              <a:t>研读考试说明，理解其中深意</a:t>
            </a:r>
            <a:endParaRPr lang="zh-CN" altLang="en-US" smtClean="0">
              <a:latin typeface="微软雅黑"/>
              <a:ea typeface="微软雅黑"/>
            </a:endParaRPr>
          </a:p>
          <a:p>
            <a:endParaRPr lang="zh-CN" altLang="en-US" smtClean="0">
              <a:latin typeface="微软雅黑"/>
              <a:ea typeface="微软雅黑"/>
            </a:endParaRPr>
          </a:p>
          <a:p>
            <a:endParaRPr lang="zh-CN" altLang="en-US" smtClean="0">
              <a:latin typeface="微软雅黑"/>
              <a:ea typeface="微软雅黑"/>
            </a:endParaRPr>
          </a:p>
        </p:txBody>
      </p:sp>
    </p:spTree>
    <p:custDataLst>
      <p:tags r:id="rId1"/>
    </p:custDataLst>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1" name="内容占位符 2"/>
          <p:cNvSpPr>
            <a:spLocks noGrp="1"/>
          </p:cNvSpPr>
          <p:nvPr>
            <p:ph idx="1"/>
          </p:nvPr>
        </p:nvSpPr>
        <p:spPr>
          <a:xfrm>
            <a:off x="474663" y="1270000"/>
            <a:ext cx="10515600" cy="5256213"/>
          </a:xfrm>
        </p:spPr>
        <p:txBody>
          <a:bodyPr/>
          <a:lstStyle/>
          <a:p>
            <a:pPr marL="0" indent="0">
              <a:buFont typeface="Wingdings" panose="05000000000000000000" pitchFamily="2" charset="2"/>
              <a:buNone/>
            </a:pPr>
            <a:r>
              <a:rPr lang="en-US" altLang="zh-CN" sz="3200" smtClean="0">
                <a:latin typeface="微软雅黑"/>
                <a:ea typeface="微软雅黑"/>
              </a:rPr>
              <a:t>2.</a:t>
            </a:r>
            <a:r>
              <a:rPr lang="zh-CN" altLang="en-US" sz="3200" smtClean="0">
                <a:latin typeface="微软雅黑"/>
                <a:ea typeface="微软雅黑"/>
              </a:rPr>
              <a:t>研读题型示例：</a:t>
            </a:r>
          </a:p>
          <a:p>
            <a:pPr marL="0" indent="0">
              <a:lnSpc>
                <a:spcPct val="150000"/>
              </a:lnSpc>
              <a:buFont typeface="Wingdings" panose="05000000000000000000" pitchFamily="2" charset="2"/>
              <a:buNone/>
            </a:pPr>
            <a:r>
              <a:rPr lang="zh-CN" altLang="en-US" smtClean="0">
                <a:latin typeface="微软雅黑"/>
                <a:ea typeface="微软雅黑"/>
              </a:rPr>
              <a:t>三道选择题告诉我们什么？</a:t>
            </a:r>
          </a:p>
          <a:p>
            <a:pPr marL="0" indent="0">
              <a:lnSpc>
                <a:spcPct val="150000"/>
              </a:lnSpc>
              <a:buFont typeface="Wingdings" panose="05000000000000000000" pitchFamily="2" charset="2"/>
              <a:buNone/>
            </a:pPr>
            <a:r>
              <a:rPr lang="zh-CN" altLang="en-US" smtClean="0">
                <a:latin typeface="微软雅黑"/>
                <a:ea typeface="微软雅黑"/>
              </a:rPr>
              <a:t>（2015·全国Ⅱ卷·</a:t>
            </a:r>
            <a:r>
              <a:rPr lang="zh-CN" altLang="en-US" smtClean="0">
                <a:latin typeface="微软雅黑"/>
                <a:ea typeface="微软雅黑"/>
                <a:sym typeface="+mn-ea"/>
              </a:rPr>
              <a:t>25</a:t>
            </a:r>
            <a:r>
              <a:rPr lang="zh-CN" altLang="en-US" smtClean="0">
                <a:latin typeface="微软雅黑"/>
                <a:ea typeface="微软雅黑"/>
              </a:rPr>
              <a:t>）</a:t>
            </a:r>
            <a:r>
              <a:rPr lang="zh-CN" altLang="en-US" smtClean="0">
                <a:latin typeface="微软雅黑"/>
                <a:ea typeface="微软雅黑"/>
                <a:sym typeface="+mn-ea"/>
              </a:rPr>
              <a:t>．</a:t>
            </a:r>
            <a:r>
              <a:rPr lang="zh-CN" altLang="en-US" smtClean="0">
                <a:latin typeface="微软雅黑"/>
                <a:ea typeface="微软雅黑"/>
              </a:rPr>
              <a:t>汉宣帝曾称：“与朕共治天下者，其唯良二千石（郡太守）乎！”后来的帝王反复重申上述观念。这主要体现了</a:t>
            </a:r>
          </a:p>
          <a:p>
            <a:pPr marL="0" indent="0">
              <a:lnSpc>
                <a:spcPct val="150000"/>
              </a:lnSpc>
              <a:buFont typeface="Wingdings" panose="05000000000000000000" pitchFamily="2" charset="2"/>
              <a:buNone/>
            </a:pPr>
            <a:r>
              <a:rPr lang="zh-CN" altLang="en-US" smtClean="0">
                <a:solidFill>
                  <a:srgbClr val="1273A3"/>
                </a:solidFill>
                <a:latin typeface="微软雅黑"/>
                <a:ea typeface="微软雅黑"/>
              </a:rPr>
              <a:t>A．地方吏治是国家安定的重要因素      </a:t>
            </a:r>
          </a:p>
          <a:p>
            <a:pPr marL="0" indent="0">
              <a:lnSpc>
                <a:spcPct val="150000"/>
              </a:lnSpc>
              <a:buFont typeface="Wingdings" panose="05000000000000000000" pitchFamily="2" charset="2"/>
              <a:buNone/>
            </a:pPr>
            <a:r>
              <a:rPr lang="zh-CN" altLang="en-US" smtClean="0">
                <a:latin typeface="微软雅黑"/>
                <a:ea typeface="微软雅黑"/>
              </a:rPr>
              <a:t>B．中央集权与地方分权之间的矛盾</a:t>
            </a:r>
          </a:p>
          <a:p>
            <a:pPr marL="0" indent="0">
              <a:lnSpc>
                <a:spcPct val="150000"/>
              </a:lnSpc>
              <a:buFont typeface="Wingdings" panose="05000000000000000000" pitchFamily="2" charset="2"/>
              <a:buNone/>
            </a:pPr>
            <a:r>
              <a:rPr lang="zh-CN" altLang="en-US" smtClean="0">
                <a:latin typeface="微软雅黑"/>
                <a:ea typeface="微软雅黑"/>
              </a:rPr>
              <a:t>C．汉代地方行政制度为后代所沿用      </a:t>
            </a:r>
          </a:p>
          <a:p>
            <a:pPr marL="0" indent="0">
              <a:lnSpc>
                <a:spcPct val="150000"/>
              </a:lnSpc>
              <a:buFont typeface="Wingdings" panose="05000000000000000000" pitchFamily="2" charset="2"/>
              <a:buNone/>
            </a:pPr>
            <a:r>
              <a:rPr lang="zh-CN" altLang="en-US" smtClean="0">
                <a:latin typeface="微软雅黑"/>
                <a:ea typeface="微软雅黑"/>
              </a:rPr>
              <a:t>D．历代帝王将汉宣帝作为治国榜样</a:t>
            </a:r>
          </a:p>
        </p:txBody>
      </p:sp>
      <p:sp>
        <p:nvSpPr>
          <p:cNvPr id="97282" name="内容占位符 4"/>
          <p:cNvSpPr>
            <a:spLocks noGrp="1"/>
          </p:cNvSpPr>
          <p:nvPr>
            <p:ph sz="quarter" idx="13"/>
          </p:nvPr>
        </p:nvSpPr>
        <p:spPr>
          <a:xfrm>
            <a:off x="1116013" y="439738"/>
            <a:ext cx="6383337" cy="581025"/>
          </a:xfrm>
        </p:spPr>
        <p:txBody>
          <a:bodyPr/>
          <a:lstStyle/>
          <a:p>
            <a:r>
              <a:rPr lang="zh-CN" altLang="en-US" smtClean="0">
                <a:latin typeface="微软雅黑"/>
                <a:ea typeface="微软雅黑"/>
              </a:rPr>
              <a:t>三、研读考试说明，理解其中深意</a:t>
            </a:r>
          </a:p>
        </p:txBody>
      </p:sp>
      <p:sp>
        <p:nvSpPr>
          <p:cNvPr id="97283" name="矩形 5"/>
          <p:cNvSpPr>
            <a:spLocks noChangeArrowheads="1"/>
          </p:cNvSpPr>
          <p:nvPr/>
        </p:nvSpPr>
        <p:spPr bwMode="auto">
          <a:xfrm>
            <a:off x="7372350" y="3556000"/>
            <a:ext cx="2411413" cy="523875"/>
          </a:xfrm>
          <a:prstGeom prst="rect">
            <a:avLst/>
          </a:prstGeom>
          <a:solidFill>
            <a:srgbClr val="1273A3"/>
          </a:solidFill>
          <a:ln w="9525">
            <a:noFill/>
            <a:miter lim="800000"/>
            <a:headEnd/>
            <a:tailEnd/>
          </a:ln>
        </p:spPr>
        <p:txBody>
          <a:bodyPr anchor="ctr">
            <a:spAutoFit/>
          </a:bodyPr>
          <a:lstStyle/>
          <a:p>
            <a:pPr algn="ctr"/>
            <a:r>
              <a:rPr lang="zh-CN" altLang="en-US" sz="2800">
                <a:solidFill>
                  <a:schemeClr val="bg1"/>
                </a:solidFill>
                <a:latin typeface="微软雅黑"/>
                <a:ea typeface="微软雅黑"/>
                <a:cs typeface="微软雅黑"/>
              </a:rPr>
              <a:t>文字材料</a:t>
            </a:r>
          </a:p>
        </p:txBody>
      </p:sp>
    </p:spTree>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93700" y="1398588"/>
            <a:ext cx="10515600" cy="4351337"/>
          </a:xfrm>
        </p:spPr>
        <p:txBody>
          <a:bodyPr rtlCol="0">
            <a:normAutofit fontScale="92500"/>
          </a:bodyPr>
          <a:lstStyle/>
          <a:p>
            <a:pPr marL="0" indent="0" fontAlgn="auto">
              <a:spcAft>
                <a:spcPts val="0"/>
              </a:spcAft>
              <a:buFont typeface="Wingdings" panose="05000000000000000000" pitchFamily="2" charset="2"/>
              <a:buNone/>
              <a:defRPr/>
            </a:pPr>
            <a:r>
              <a:rPr lang="en-US" altLang="zh-CN" sz="3200" dirty="0">
                <a:cs typeface="+mn-cs"/>
              </a:rPr>
              <a:t>2.</a:t>
            </a:r>
            <a:r>
              <a:rPr lang="zh-CN" altLang="en-US" sz="3200" dirty="0">
                <a:cs typeface="+mn-cs"/>
              </a:rPr>
              <a:t>研读题型示例：</a:t>
            </a:r>
          </a:p>
          <a:p>
            <a:pPr marL="0" indent="0" fontAlgn="auto">
              <a:spcAft>
                <a:spcPts val="0"/>
              </a:spcAft>
              <a:buFont typeface="Wingdings" panose="05000000000000000000" pitchFamily="2" charset="2"/>
              <a:buNone/>
              <a:defRPr/>
            </a:pPr>
            <a:r>
              <a:rPr lang="zh-CN" altLang="en-US" sz="2665" dirty="0">
                <a:cs typeface="+mn-cs"/>
              </a:rPr>
              <a:t>三道选择题告诉我们什么？</a:t>
            </a:r>
          </a:p>
          <a:p>
            <a:pPr marL="0" indent="0" fontAlgn="auto">
              <a:lnSpc>
                <a:spcPct val="150000"/>
              </a:lnSpc>
              <a:spcAft>
                <a:spcPts val="0"/>
              </a:spcAft>
              <a:buFont typeface="Wingdings" panose="05000000000000000000" pitchFamily="2" charset="2"/>
              <a:buNone/>
              <a:defRPr/>
            </a:pPr>
            <a:r>
              <a:rPr lang="zh-CN" altLang="en-US" sz="2200" dirty="0">
                <a:cs typeface="+mn-cs"/>
              </a:rPr>
              <a:t>（2016</a:t>
            </a:r>
            <a:r>
              <a:rPr lang="zh-CN" altLang="en-US" sz="2200" dirty="0">
                <a:latin typeface="微软雅黑" panose="020B0503020204020204" pitchFamily="34" charset="-122"/>
                <a:cs typeface="+mn-cs"/>
              </a:rPr>
              <a:t>·</a:t>
            </a:r>
            <a:r>
              <a:rPr lang="zh-CN" altLang="en-US" sz="2200" dirty="0">
                <a:cs typeface="+mn-cs"/>
              </a:rPr>
              <a:t>全国丙卷</a:t>
            </a:r>
            <a:r>
              <a:rPr lang="zh-CN" altLang="en-US" sz="2200" dirty="0">
                <a:latin typeface="微软雅黑" panose="020B0503020204020204" pitchFamily="34" charset="-122"/>
                <a:cs typeface="+mn-cs"/>
              </a:rPr>
              <a:t>·</a:t>
            </a:r>
            <a:r>
              <a:rPr lang="zh-CN" altLang="en-US" sz="2200" dirty="0">
                <a:cs typeface="+mn-cs"/>
                <a:sym typeface="+mn-ea"/>
              </a:rPr>
              <a:t>30</a:t>
            </a:r>
            <a:r>
              <a:rPr lang="zh-CN" altLang="en-US" sz="2200" dirty="0">
                <a:cs typeface="+mn-cs"/>
              </a:rPr>
              <a:t>）</a:t>
            </a:r>
            <a:r>
              <a:rPr lang="zh-CN" altLang="en-US" sz="2200" dirty="0">
                <a:cs typeface="+mn-cs"/>
                <a:sym typeface="+mn-ea"/>
              </a:rPr>
              <a:t>．</a:t>
            </a:r>
            <a:r>
              <a:rPr lang="zh-CN" altLang="en-US" sz="2200" dirty="0">
                <a:cs typeface="+mn-cs"/>
              </a:rPr>
              <a:t>图4是1932年出产的一款火柴上的图案。据此可知，当时中国</a:t>
            </a:r>
          </a:p>
          <a:p>
            <a:pPr marL="0" indent="0" fontAlgn="auto">
              <a:lnSpc>
                <a:spcPct val="150000"/>
              </a:lnSpc>
              <a:spcAft>
                <a:spcPts val="0"/>
              </a:spcAft>
              <a:buFont typeface="Wingdings" panose="05000000000000000000" pitchFamily="2" charset="2"/>
              <a:buNone/>
              <a:defRPr/>
            </a:pPr>
            <a:r>
              <a:rPr lang="zh-CN" altLang="en-US" sz="2200" dirty="0">
                <a:cs typeface="+mn-cs"/>
              </a:rPr>
              <a:t>A．民族火柴工业举步维艰             </a:t>
            </a:r>
          </a:p>
          <a:p>
            <a:pPr marL="0" indent="0" fontAlgn="auto">
              <a:lnSpc>
                <a:spcPct val="150000"/>
              </a:lnSpc>
              <a:spcAft>
                <a:spcPts val="0"/>
              </a:spcAft>
              <a:buFont typeface="Wingdings" panose="05000000000000000000" pitchFamily="2" charset="2"/>
              <a:buNone/>
              <a:defRPr/>
            </a:pPr>
            <a:r>
              <a:rPr lang="zh-CN" altLang="en-US" sz="2200" dirty="0">
                <a:cs typeface="+mn-cs"/>
              </a:rPr>
              <a:t>B．新的营销方式得到采用</a:t>
            </a:r>
          </a:p>
          <a:p>
            <a:pPr marL="0" indent="0" fontAlgn="auto">
              <a:lnSpc>
                <a:spcPct val="150000"/>
              </a:lnSpc>
              <a:spcAft>
                <a:spcPts val="0"/>
              </a:spcAft>
              <a:buFont typeface="Wingdings" panose="05000000000000000000" pitchFamily="2" charset="2"/>
              <a:buNone/>
              <a:defRPr/>
            </a:pPr>
            <a:r>
              <a:rPr lang="zh-CN" altLang="en-US" sz="2200" dirty="0">
                <a:cs typeface="+mn-cs"/>
              </a:rPr>
              <a:t>C．开始兴起实业救国思潮             </a:t>
            </a:r>
          </a:p>
          <a:p>
            <a:pPr marL="0" indent="0" fontAlgn="auto">
              <a:lnSpc>
                <a:spcPct val="150000"/>
              </a:lnSpc>
              <a:spcAft>
                <a:spcPts val="0"/>
              </a:spcAft>
              <a:buFont typeface="Wingdings" panose="05000000000000000000" pitchFamily="2" charset="2"/>
              <a:buNone/>
              <a:defRPr/>
            </a:pPr>
            <a:r>
              <a:rPr lang="zh-CN" altLang="en-US" sz="2200" dirty="0">
                <a:solidFill>
                  <a:srgbClr val="1273A3"/>
                </a:solidFill>
                <a:cs typeface="+mn-cs"/>
              </a:rPr>
              <a:t>D．全国抗日救亡运动高涨</a:t>
            </a:r>
          </a:p>
          <a:p>
            <a:pPr marL="0" indent="0" fontAlgn="auto">
              <a:spcAft>
                <a:spcPts val="0"/>
              </a:spcAft>
              <a:buFont typeface="Wingdings" panose="05000000000000000000" pitchFamily="2" charset="2"/>
              <a:buNone/>
              <a:defRPr/>
            </a:pPr>
            <a:endParaRPr lang="zh-CN" altLang="en-US" sz="2665" dirty="0">
              <a:cs typeface="+mn-cs"/>
            </a:endParaRPr>
          </a:p>
        </p:txBody>
      </p:sp>
      <p:sp>
        <p:nvSpPr>
          <p:cNvPr id="98306" name="内容占位符 5"/>
          <p:cNvSpPr>
            <a:spLocks noGrp="1"/>
          </p:cNvSpPr>
          <p:nvPr>
            <p:ph sz="quarter" idx="13"/>
          </p:nvPr>
        </p:nvSpPr>
        <p:spPr>
          <a:xfrm>
            <a:off x="1116013" y="439738"/>
            <a:ext cx="6383337" cy="581025"/>
          </a:xfrm>
        </p:spPr>
        <p:txBody>
          <a:bodyPr/>
          <a:lstStyle/>
          <a:p>
            <a:r>
              <a:rPr lang="zh-CN" altLang="en-US" smtClean="0">
                <a:latin typeface="微软雅黑"/>
                <a:ea typeface="微软雅黑"/>
              </a:rPr>
              <a:t>三、研读考试说明，理解其中深意</a:t>
            </a:r>
          </a:p>
        </p:txBody>
      </p:sp>
      <p:pic>
        <p:nvPicPr>
          <p:cNvPr id="98307" name="图片 1" descr="中学历史教学园地（www.zxls.com）——全国文章总量、访问量最大的历史教学网站。"/>
          <p:cNvPicPr>
            <a:picLocks noChangeAspect="1"/>
          </p:cNvPicPr>
          <p:nvPr/>
        </p:nvPicPr>
        <p:blipFill>
          <a:blip r:embed="rId2"/>
          <a:srcRect/>
          <a:stretch>
            <a:fillRect/>
          </a:stretch>
        </p:blipFill>
        <p:spPr bwMode="auto">
          <a:xfrm>
            <a:off x="5119688" y="3114675"/>
            <a:ext cx="2846387" cy="1771650"/>
          </a:xfrm>
          <a:prstGeom prst="rect">
            <a:avLst/>
          </a:prstGeom>
          <a:noFill/>
          <a:ln w="9525">
            <a:noFill/>
            <a:miter lim="800000"/>
            <a:headEnd/>
            <a:tailEnd/>
          </a:ln>
        </p:spPr>
      </p:pic>
      <p:sp>
        <p:nvSpPr>
          <p:cNvPr id="98308" name="矩形 6"/>
          <p:cNvSpPr>
            <a:spLocks noChangeArrowheads="1"/>
          </p:cNvSpPr>
          <p:nvPr/>
        </p:nvSpPr>
        <p:spPr bwMode="auto">
          <a:xfrm>
            <a:off x="2403475" y="5434013"/>
            <a:ext cx="5954713" cy="523875"/>
          </a:xfrm>
          <a:prstGeom prst="rect">
            <a:avLst/>
          </a:prstGeom>
          <a:solidFill>
            <a:srgbClr val="1273A3"/>
          </a:solidFill>
          <a:ln w="9525">
            <a:noFill/>
            <a:miter lim="800000"/>
            <a:headEnd/>
            <a:tailEnd/>
          </a:ln>
        </p:spPr>
        <p:txBody>
          <a:bodyPr anchor="ctr">
            <a:spAutoFit/>
          </a:bodyPr>
          <a:lstStyle/>
          <a:p>
            <a:pPr algn="ctr"/>
            <a:r>
              <a:rPr lang="zh-CN" altLang="en-US" sz="2800">
                <a:solidFill>
                  <a:schemeClr val="bg1"/>
                </a:solidFill>
                <a:latin typeface="微软雅黑"/>
                <a:ea typeface="微软雅黑"/>
                <a:cs typeface="微软雅黑"/>
              </a:rPr>
              <a:t>地图、图片、漫画等实物资料</a:t>
            </a:r>
          </a:p>
        </p:txBody>
      </p:sp>
    </p:spTree>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19113" y="1276350"/>
            <a:ext cx="10515600" cy="4351338"/>
          </a:xfrm>
        </p:spPr>
        <p:txBody>
          <a:bodyPr rtlCol="0">
            <a:normAutofit fontScale="92500"/>
          </a:bodyPr>
          <a:lstStyle/>
          <a:p>
            <a:pPr marL="0" indent="0" fontAlgn="auto">
              <a:spcAft>
                <a:spcPts val="0"/>
              </a:spcAft>
              <a:buFont typeface="Wingdings" panose="05000000000000000000" pitchFamily="2" charset="2"/>
              <a:buNone/>
              <a:defRPr/>
            </a:pPr>
            <a:r>
              <a:rPr lang="en-US" altLang="zh-CN" sz="3200" dirty="0">
                <a:cs typeface="+mn-cs"/>
              </a:rPr>
              <a:t>2.</a:t>
            </a:r>
            <a:r>
              <a:rPr lang="zh-CN" altLang="en-US" sz="3200" dirty="0">
                <a:cs typeface="+mn-cs"/>
              </a:rPr>
              <a:t>研读题型示例：</a:t>
            </a:r>
          </a:p>
          <a:p>
            <a:pPr marL="0" indent="0" fontAlgn="auto">
              <a:spcAft>
                <a:spcPts val="0"/>
              </a:spcAft>
              <a:buFont typeface="Wingdings" panose="05000000000000000000" pitchFamily="2" charset="2"/>
              <a:buNone/>
              <a:defRPr/>
            </a:pPr>
            <a:r>
              <a:rPr lang="zh-CN" altLang="en-US" sz="2600" dirty="0">
                <a:cs typeface="+mn-cs"/>
              </a:rPr>
              <a:t>三道选择题告诉我们什么？</a:t>
            </a:r>
          </a:p>
          <a:p>
            <a:pPr marL="0" indent="0" fontAlgn="auto">
              <a:spcAft>
                <a:spcPts val="0"/>
              </a:spcAft>
              <a:buFont typeface="Wingdings" panose="05000000000000000000" pitchFamily="2" charset="2"/>
              <a:buNone/>
              <a:defRPr/>
            </a:pPr>
            <a:r>
              <a:rPr lang="zh-CN" altLang="en-US" sz="2200" dirty="0">
                <a:cs typeface="+mn-cs"/>
              </a:rPr>
              <a:t>（2015</a:t>
            </a:r>
            <a:r>
              <a:rPr lang="zh-CN" altLang="en-US" sz="2200" dirty="0">
                <a:latin typeface="微软雅黑" panose="020B0503020204020204" pitchFamily="34" charset="-122"/>
                <a:cs typeface="+mn-cs"/>
              </a:rPr>
              <a:t>·</a:t>
            </a:r>
            <a:r>
              <a:rPr lang="zh-CN" altLang="en-US" sz="2200" dirty="0">
                <a:cs typeface="+mn-cs"/>
              </a:rPr>
              <a:t>全国Ⅱ卷</a:t>
            </a:r>
            <a:r>
              <a:rPr lang="zh-CN" altLang="en-US" sz="2200" dirty="0">
                <a:latin typeface="微软雅黑" panose="020B0503020204020204" pitchFamily="34" charset="-122"/>
                <a:cs typeface="+mn-cs"/>
              </a:rPr>
              <a:t>·</a:t>
            </a:r>
            <a:r>
              <a:rPr lang="zh-CN" altLang="en-US" sz="2200" dirty="0">
                <a:cs typeface="+mn-cs"/>
                <a:sym typeface="+mn-ea"/>
              </a:rPr>
              <a:t>33</a:t>
            </a:r>
            <a:r>
              <a:rPr lang="zh-CN" altLang="en-US" sz="2200" dirty="0">
                <a:cs typeface="+mn-cs"/>
              </a:rPr>
              <a:t>）表1  英、美、法、德工业生产总和在世界工业生产中所占比例表</a:t>
            </a:r>
          </a:p>
          <a:p>
            <a:pPr marL="0" indent="0" fontAlgn="auto">
              <a:spcAft>
                <a:spcPts val="0"/>
              </a:spcAft>
              <a:buFont typeface="Wingdings" panose="05000000000000000000" pitchFamily="2" charset="2"/>
              <a:buNone/>
              <a:defRPr/>
            </a:pPr>
            <a:endParaRPr lang="zh-CN" altLang="en-US" sz="2200" dirty="0">
              <a:cs typeface="+mn-cs"/>
            </a:endParaRPr>
          </a:p>
          <a:p>
            <a:pPr marL="0" indent="0" fontAlgn="auto">
              <a:spcAft>
                <a:spcPts val="0"/>
              </a:spcAft>
              <a:buFont typeface="Wingdings" panose="05000000000000000000" pitchFamily="2" charset="2"/>
              <a:buNone/>
              <a:defRPr/>
            </a:pPr>
            <a:endParaRPr lang="en-US" altLang="zh-CN" sz="2200" dirty="0" smtClean="0">
              <a:cs typeface="+mn-cs"/>
            </a:endParaRPr>
          </a:p>
          <a:p>
            <a:pPr marL="0" indent="0" fontAlgn="auto">
              <a:spcAft>
                <a:spcPts val="0"/>
              </a:spcAft>
              <a:buFont typeface="Wingdings" panose="05000000000000000000" pitchFamily="2" charset="2"/>
              <a:buNone/>
              <a:defRPr/>
            </a:pPr>
            <a:r>
              <a:rPr lang="zh-CN" altLang="en-US" sz="2200" dirty="0" smtClean="0">
                <a:cs typeface="+mn-cs"/>
              </a:rPr>
              <a:t>     由</a:t>
            </a:r>
            <a:r>
              <a:rPr lang="zh-CN" altLang="en-US" sz="2200" dirty="0">
                <a:cs typeface="+mn-cs"/>
              </a:rPr>
              <a:t>表1可以推知，19世纪70年代到20世纪初</a:t>
            </a:r>
          </a:p>
          <a:p>
            <a:pPr marL="0" indent="0" fontAlgn="auto">
              <a:spcAft>
                <a:spcPts val="0"/>
              </a:spcAft>
              <a:buFont typeface="Wingdings" panose="05000000000000000000" pitchFamily="2" charset="2"/>
              <a:buNone/>
              <a:defRPr/>
            </a:pPr>
            <a:r>
              <a:rPr lang="zh-CN" altLang="en-US" sz="2200" dirty="0">
                <a:cs typeface="+mn-cs"/>
              </a:rPr>
              <a:t>A．欧美发达国家已经开始盛极而衰      </a:t>
            </a:r>
          </a:p>
          <a:p>
            <a:pPr marL="0" indent="0" fontAlgn="auto">
              <a:spcAft>
                <a:spcPts val="0"/>
              </a:spcAft>
              <a:buFont typeface="Wingdings" panose="05000000000000000000" pitchFamily="2" charset="2"/>
              <a:buNone/>
              <a:defRPr/>
            </a:pPr>
            <a:r>
              <a:rPr lang="zh-CN" altLang="en-US" sz="2200" b="1" dirty="0">
                <a:solidFill>
                  <a:srgbClr val="1273A3"/>
                </a:solidFill>
                <a:cs typeface="+mn-cs"/>
              </a:rPr>
              <a:t>B．世界各地的工业化有所发展</a:t>
            </a:r>
          </a:p>
          <a:p>
            <a:pPr marL="0" indent="0" fontAlgn="auto">
              <a:spcAft>
                <a:spcPts val="0"/>
              </a:spcAft>
              <a:buFont typeface="Wingdings" panose="05000000000000000000" pitchFamily="2" charset="2"/>
              <a:buNone/>
              <a:defRPr/>
            </a:pPr>
            <a:r>
              <a:rPr lang="zh-CN" altLang="en-US" sz="2200" dirty="0">
                <a:cs typeface="+mn-cs"/>
              </a:rPr>
              <a:t>C．世界各国工业发展差距明显缩小      </a:t>
            </a:r>
          </a:p>
          <a:p>
            <a:pPr marL="0" indent="0" fontAlgn="auto">
              <a:spcAft>
                <a:spcPts val="0"/>
              </a:spcAft>
              <a:buFont typeface="Wingdings" panose="05000000000000000000" pitchFamily="2" charset="2"/>
              <a:buNone/>
              <a:defRPr/>
            </a:pPr>
            <a:r>
              <a:rPr lang="zh-CN" altLang="en-US" sz="2200" dirty="0">
                <a:cs typeface="+mn-cs"/>
              </a:rPr>
              <a:t>D．世界经济结构发生重大变化</a:t>
            </a:r>
          </a:p>
        </p:txBody>
      </p:sp>
      <p:sp>
        <p:nvSpPr>
          <p:cNvPr id="99330" name="内容占位符 5"/>
          <p:cNvSpPr>
            <a:spLocks noGrp="1"/>
          </p:cNvSpPr>
          <p:nvPr>
            <p:ph sz="quarter" idx="13"/>
          </p:nvPr>
        </p:nvSpPr>
        <p:spPr>
          <a:xfrm>
            <a:off x="1116013" y="439738"/>
            <a:ext cx="6383337" cy="581025"/>
          </a:xfrm>
        </p:spPr>
        <p:txBody>
          <a:bodyPr/>
          <a:lstStyle/>
          <a:p>
            <a:r>
              <a:rPr lang="zh-CN" altLang="en-US" smtClean="0">
                <a:latin typeface="微软雅黑"/>
                <a:ea typeface="微软雅黑"/>
              </a:rPr>
              <a:t>三、研读考试说明，理解其中深意</a:t>
            </a:r>
          </a:p>
        </p:txBody>
      </p:sp>
      <p:graphicFrame>
        <p:nvGraphicFramePr>
          <p:cNvPr id="5" name="表格 4"/>
          <p:cNvGraphicFramePr>
            <a:graphicFrameLocks noGrp="1"/>
          </p:cNvGraphicFramePr>
          <p:nvPr/>
        </p:nvGraphicFramePr>
        <p:xfrm>
          <a:off x="814388" y="2605088"/>
          <a:ext cx="6684962" cy="731837"/>
        </p:xfrm>
        <a:graphic>
          <a:graphicData uri="http://schemas.openxmlformats.org/drawingml/2006/table">
            <a:tbl>
              <a:tblPr/>
              <a:tblGrid>
                <a:gridCol w="1384300"/>
                <a:gridCol w="1373187"/>
                <a:gridCol w="2552700"/>
                <a:gridCol w="1374775"/>
              </a:tblGrid>
              <a:tr h="3254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bg1"/>
                          </a:solidFill>
                          <a:effectLst/>
                          <a:latin typeface="Times New Roman" pitchFamily="18" charset="0"/>
                          <a:ea typeface="宋体" charset="-122"/>
                          <a:cs typeface="Times New Roman" pitchFamily="18" charset="0"/>
                        </a:rPr>
                        <a:t>年代</a:t>
                      </a:r>
                      <a:endParaRPr kumimoji="0" lang="en-US" altLang="en-US" sz="2400" b="1" i="0" u="none" strike="noStrike" cap="none" normalizeH="0" baseline="0" smtClean="0">
                        <a:ln>
                          <a:noFill/>
                        </a:ln>
                        <a:solidFill>
                          <a:schemeClr val="bg1"/>
                        </a:solidFill>
                        <a:effectLst/>
                        <a:latin typeface="Times New Roman" pitchFamily="18" charset="0"/>
                        <a:ea typeface="宋体" charset="-122"/>
                        <a:cs typeface="Times New Roman" pitchFamily="18" charset="0"/>
                      </a:endParaRPr>
                    </a:p>
                  </a:txBody>
                  <a:tcPr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1273A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smtClean="0">
                          <a:ln>
                            <a:noFill/>
                          </a:ln>
                          <a:solidFill>
                            <a:schemeClr val="bg1"/>
                          </a:solidFill>
                          <a:effectLst/>
                          <a:latin typeface="Times New Roman" pitchFamily="18" charset="0"/>
                          <a:ea typeface="宋体" charset="-122"/>
                          <a:cs typeface="Times New Roman" pitchFamily="18" charset="0"/>
                        </a:rPr>
                        <a:t>1870</a:t>
                      </a:r>
                      <a:endParaRPr kumimoji="0" lang="en-US" altLang="en-US" sz="2400" b="1" i="0" u="none" strike="noStrike" cap="none" normalizeH="0" baseline="0" smtClean="0">
                        <a:ln>
                          <a:noFill/>
                        </a:ln>
                        <a:solidFill>
                          <a:schemeClr val="bg1"/>
                        </a:solidFill>
                        <a:effectLst/>
                        <a:latin typeface="Times New Roman" pitchFamily="18" charset="0"/>
                        <a:ea typeface="宋体" charset="-122"/>
                        <a:cs typeface="Times New Roman" pitchFamily="18" charset="0"/>
                      </a:endParaRPr>
                    </a:p>
                  </a:txBody>
                  <a:tcPr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1273A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smtClean="0">
                          <a:ln>
                            <a:noFill/>
                          </a:ln>
                          <a:solidFill>
                            <a:schemeClr val="bg1"/>
                          </a:solidFill>
                          <a:effectLst/>
                          <a:latin typeface="Times New Roman" pitchFamily="18" charset="0"/>
                          <a:ea typeface="宋体" charset="-122"/>
                          <a:cs typeface="Times New Roman" pitchFamily="18" charset="0"/>
                        </a:rPr>
                        <a:t>1896</a:t>
                      </a:r>
                      <a:r>
                        <a:rPr kumimoji="0" lang="en-US" sz="2400" b="1" i="0" u="none" strike="noStrike" cap="none" normalizeH="0" baseline="0" smtClean="0">
                          <a:ln>
                            <a:noFill/>
                          </a:ln>
                          <a:solidFill>
                            <a:schemeClr val="bg1"/>
                          </a:solidFill>
                          <a:effectLst/>
                          <a:latin typeface="Times New Roman" pitchFamily="18" charset="0"/>
                          <a:ea typeface="宋体" charset="-122"/>
                          <a:cs typeface="Times New Roman" pitchFamily="18" charset="0"/>
                        </a:rPr>
                        <a:t>～</a:t>
                      </a:r>
                      <a:r>
                        <a:rPr kumimoji="0" lang="en-US" altLang="zh-CN" sz="2400" b="1" i="0" u="none" strike="noStrike" cap="none" normalizeH="0" baseline="0" smtClean="0">
                          <a:ln>
                            <a:noFill/>
                          </a:ln>
                          <a:solidFill>
                            <a:schemeClr val="bg1"/>
                          </a:solidFill>
                          <a:effectLst/>
                          <a:latin typeface="Times New Roman" pitchFamily="18" charset="0"/>
                          <a:ea typeface="宋体" charset="-122"/>
                          <a:cs typeface="Times New Roman" pitchFamily="18" charset="0"/>
                        </a:rPr>
                        <a:t>1900</a:t>
                      </a:r>
                      <a:endParaRPr kumimoji="0" lang="en-US" altLang="en-US" sz="2400" b="1" i="0" u="none" strike="noStrike" cap="none" normalizeH="0" baseline="0" smtClean="0">
                        <a:ln>
                          <a:noFill/>
                        </a:ln>
                        <a:solidFill>
                          <a:schemeClr val="bg1"/>
                        </a:solidFill>
                        <a:effectLst/>
                        <a:latin typeface="Times New Roman" pitchFamily="18" charset="0"/>
                        <a:ea typeface="宋体" charset="-122"/>
                        <a:cs typeface="Times New Roman" pitchFamily="18" charset="0"/>
                      </a:endParaRPr>
                    </a:p>
                  </a:txBody>
                  <a:tcPr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1273A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smtClean="0">
                          <a:ln>
                            <a:noFill/>
                          </a:ln>
                          <a:solidFill>
                            <a:schemeClr val="bg1"/>
                          </a:solidFill>
                          <a:effectLst/>
                          <a:latin typeface="Times New Roman" pitchFamily="18" charset="0"/>
                          <a:ea typeface="宋体" charset="-122"/>
                          <a:cs typeface="Times New Roman" pitchFamily="18" charset="0"/>
                        </a:rPr>
                        <a:t>1913</a:t>
                      </a:r>
                      <a:endParaRPr kumimoji="0" lang="en-US" altLang="en-US" sz="2400" b="1" i="0" u="none" strike="noStrike" cap="none" normalizeH="0" baseline="0" smtClean="0">
                        <a:ln>
                          <a:noFill/>
                        </a:ln>
                        <a:solidFill>
                          <a:schemeClr val="bg1"/>
                        </a:solidFill>
                        <a:effectLst/>
                        <a:latin typeface="Times New Roman" pitchFamily="18" charset="0"/>
                        <a:ea typeface="宋体" charset="-122"/>
                        <a:cs typeface="Times New Roman" pitchFamily="18" charset="0"/>
                      </a:endParaRPr>
                    </a:p>
                  </a:txBody>
                  <a:tcPr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1273A3"/>
                    </a:solidFill>
                  </a:tcPr>
                </a:tc>
              </a:tr>
              <a:tr h="3254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bg1"/>
                          </a:solidFill>
                          <a:effectLst/>
                          <a:latin typeface="Times New Roman" pitchFamily="18" charset="0"/>
                          <a:ea typeface="宋体" charset="-122"/>
                          <a:cs typeface="Times New Roman" pitchFamily="18" charset="0"/>
                        </a:rPr>
                        <a:t>比例</a:t>
                      </a:r>
                      <a:endParaRPr kumimoji="0" lang="en-US" altLang="en-US" sz="2400" b="1" i="0" u="none" strike="noStrike" cap="none" normalizeH="0" baseline="0" smtClean="0">
                        <a:ln>
                          <a:noFill/>
                        </a:ln>
                        <a:solidFill>
                          <a:schemeClr val="bg1"/>
                        </a:solidFill>
                        <a:effectLst/>
                        <a:latin typeface="Times New Roman" pitchFamily="18" charset="0"/>
                        <a:ea typeface="宋体" charset="-122"/>
                        <a:cs typeface="Times New Roman" pitchFamily="18" charset="0"/>
                      </a:endParaRPr>
                    </a:p>
                  </a:txBody>
                  <a:tcPr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1273A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smtClean="0">
                          <a:ln>
                            <a:noFill/>
                          </a:ln>
                          <a:solidFill>
                            <a:schemeClr val="bg1"/>
                          </a:solidFill>
                          <a:effectLst/>
                          <a:latin typeface="Times New Roman" pitchFamily="18" charset="0"/>
                          <a:ea typeface="宋体" charset="-122"/>
                          <a:cs typeface="Times New Roman" pitchFamily="18" charset="0"/>
                        </a:rPr>
                        <a:t>78%</a:t>
                      </a:r>
                      <a:endParaRPr kumimoji="0" lang="en-US" altLang="en-US" sz="2400" b="1" i="0" u="none" strike="noStrike" cap="none" normalizeH="0" baseline="0" smtClean="0">
                        <a:ln>
                          <a:noFill/>
                        </a:ln>
                        <a:solidFill>
                          <a:schemeClr val="bg1"/>
                        </a:solidFill>
                        <a:effectLst/>
                        <a:latin typeface="Times New Roman" pitchFamily="18" charset="0"/>
                        <a:ea typeface="宋体" charset="-122"/>
                        <a:cs typeface="Times New Roman" pitchFamily="18" charset="0"/>
                      </a:endParaRPr>
                    </a:p>
                  </a:txBody>
                  <a:tcPr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1273A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smtClean="0">
                          <a:ln>
                            <a:noFill/>
                          </a:ln>
                          <a:solidFill>
                            <a:schemeClr val="bg1"/>
                          </a:solidFill>
                          <a:effectLst/>
                          <a:latin typeface="Times New Roman" pitchFamily="18" charset="0"/>
                          <a:ea typeface="宋体" charset="-122"/>
                          <a:cs typeface="Times New Roman" pitchFamily="18" charset="0"/>
                        </a:rPr>
                        <a:t>74%</a:t>
                      </a:r>
                      <a:endParaRPr kumimoji="0" lang="en-US" altLang="en-US" sz="2400" b="1" i="0" u="none" strike="noStrike" cap="none" normalizeH="0" baseline="0" smtClean="0">
                        <a:ln>
                          <a:noFill/>
                        </a:ln>
                        <a:solidFill>
                          <a:schemeClr val="bg1"/>
                        </a:solidFill>
                        <a:effectLst/>
                        <a:latin typeface="Times New Roman" pitchFamily="18" charset="0"/>
                        <a:ea typeface="宋体" charset="-122"/>
                        <a:cs typeface="Times New Roman" pitchFamily="18" charset="0"/>
                      </a:endParaRPr>
                    </a:p>
                  </a:txBody>
                  <a:tcPr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1273A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smtClean="0">
                          <a:ln>
                            <a:noFill/>
                          </a:ln>
                          <a:solidFill>
                            <a:schemeClr val="bg1"/>
                          </a:solidFill>
                          <a:effectLst/>
                          <a:latin typeface="Times New Roman" pitchFamily="18" charset="0"/>
                          <a:ea typeface="宋体" charset="-122"/>
                          <a:cs typeface="Times New Roman" pitchFamily="18" charset="0"/>
                        </a:rPr>
                        <a:t>72%</a:t>
                      </a:r>
                      <a:endParaRPr kumimoji="0" lang="en-US" altLang="en-US" sz="2400" b="1" i="0" u="none" strike="noStrike" cap="none" normalizeH="0" baseline="0" smtClean="0">
                        <a:ln>
                          <a:noFill/>
                        </a:ln>
                        <a:solidFill>
                          <a:schemeClr val="bg1"/>
                        </a:solidFill>
                        <a:effectLst/>
                        <a:latin typeface="Times New Roman" pitchFamily="18" charset="0"/>
                        <a:ea typeface="宋体" charset="-122"/>
                        <a:cs typeface="Times New Roman" pitchFamily="18" charset="0"/>
                      </a:endParaRPr>
                    </a:p>
                  </a:txBody>
                  <a:tcPr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1273A3"/>
                    </a:solidFill>
                  </a:tcPr>
                </a:tc>
              </a:tr>
            </a:tbl>
          </a:graphicData>
        </a:graphic>
      </p:graphicFrame>
      <p:sp>
        <p:nvSpPr>
          <p:cNvPr id="99348" name="矩形 6"/>
          <p:cNvSpPr>
            <a:spLocks noChangeArrowheads="1"/>
          </p:cNvSpPr>
          <p:nvPr/>
        </p:nvSpPr>
        <p:spPr bwMode="auto">
          <a:xfrm>
            <a:off x="1806575" y="5724525"/>
            <a:ext cx="9575800" cy="523875"/>
          </a:xfrm>
          <a:prstGeom prst="rect">
            <a:avLst/>
          </a:prstGeom>
          <a:solidFill>
            <a:srgbClr val="1273A3"/>
          </a:solidFill>
          <a:ln w="9525">
            <a:noFill/>
            <a:miter lim="800000"/>
            <a:headEnd/>
            <a:tailEnd/>
          </a:ln>
        </p:spPr>
        <p:txBody>
          <a:bodyPr anchor="ctr">
            <a:spAutoFit/>
          </a:bodyPr>
          <a:lstStyle/>
          <a:p>
            <a:pPr algn="ctr"/>
            <a:r>
              <a:rPr lang="zh-CN" altLang="en-US" sz="2800">
                <a:solidFill>
                  <a:schemeClr val="bg1"/>
                </a:solidFill>
                <a:latin typeface="微软雅黑"/>
                <a:ea typeface="微软雅黑"/>
                <a:cs typeface="微软雅黑"/>
              </a:rPr>
              <a:t>图表、表格材料（非连续性文本）</a:t>
            </a:r>
          </a:p>
        </p:txBody>
      </p:sp>
    </p:spTree>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353" name="内容占位符 2"/>
          <p:cNvSpPr>
            <a:spLocks noGrp="1"/>
          </p:cNvSpPr>
          <p:nvPr>
            <p:ph idx="1"/>
          </p:nvPr>
        </p:nvSpPr>
        <p:spPr>
          <a:xfrm>
            <a:off x="393700" y="1322388"/>
            <a:ext cx="10515600" cy="4351337"/>
          </a:xfrm>
        </p:spPr>
        <p:txBody>
          <a:bodyPr/>
          <a:lstStyle/>
          <a:p>
            <a:pPr marL="0" indent="0">
              <a:lnSpc>
                <a:spcPct val="150000"/>
              </a:lnSpc>
              <a:buFont typeface="Wingdings" panose="05000000000000000000" pitchFamily="2" charset="2"/>
              <a:buNone/>
            </a:pPr>
            <a:r>
              <a:rPr lang="en-US" altLang="zh-CN" sz="2400" smtClean="0">
                <a:latin typeface="微软雅黑"/>
                <a:ea typeface="微软雅黑"/>
              </a:rPr>
              <a:t>2.</a:t>
            </a:r>
            <a:r>
              <a:rPr lang="zh-CN" altLang="en-US" sz="2400" smtClean="0">
                <a:latin typeface="微软雅黑"/>
                <a:ea typeface="微软雅黑"/>
              </a:rPr>
              <a:t>研读题型示例：</a:t>
            </a:r>
          </a:p>
          <a:p>
            <a:pPr marL="0" indent="0">
              <a:lnSpc>
                <a:spcPct val="150000"/>
              </a:lnSpc>
              <a:buFont typeface="Wingdings" panose="05000000000000000000" pitchFamily="2" charset="2"/>
              <a:buNone/>
            </a:pPr>
            <a:r>
              <a:rPr lang="zh-CN" altLang="en-US" sz="2400" smtClean="0">
                <a:latin typeface="微软雅黑"/>
                <a:ea typeface="微软雅黑"/>
              </a:rPr>
              <a:t>九道主观题在预示着什么？</a:t>
            </a:r>
          </a:p>
          <a:p>
            <a:pPr marL="0" indent="0">
              <a:lnSpc>
                <a:spcPct val="150000"/>
              </a:lnSpc>
              <a:buFont typeface="Wingdings" panose="05000000000000000000" pitchFamily="2" charset="2"/>
              <a:buNone/>
            </a:pPr>
            <a:r>
              <a:rPr lang="zh-CN" altLang="en-US" sz="2400" b="1" smtClean="0">
                <a:solidFill>
                  <a:srgbClr val="1273A3"/>
                </a:solidFill>
                <a:latin typeface="微软雅黑"/>
                <a:ea typeface="微软雅黑"/>
              </a:rPr>
              <a:t>古今贯通、中外关联、对比分析、归纳概括</a:t>
            </a:r>
          </a:p>
          <a:p>
            <a:pPr marL="0" indent="0">
              <a:lnSpc>
                <a:spcPct val="150000"/>
              </a:lnSpc>
              <a:buFont typeface="Wingdings" panose="05000000000000000000" pitchFamily="2" charset="2"/>
              <a:buNone/>
            </a:pPr>
            <a:r>
              <a:rPr lang="zh-CN" altLang="en-US" sz="2400" b="1" smtClean="0">
                <a:solidFill>
                  <a:srgbClr val="1273A3"/>
                </a:solidFill>
                <a:latin typeface="微软雅黑"/>
                <a:ea typeface="微软雅黑"/>
              </a:rPr>
              <a:t>发现问题、分析问题、解决问题、分析评价</a:t>
            </a:r>
          </a:p>
          <a:p>
            <a:pPr marL="0" indent="0">
              <a:lnSpc>
                <a:spcPct val="150000"/>
              </a:lnSpc>
              <a:buFont typeface="Wingdings" panose="05000000000000000000" pitchFamily="2" charset="2"/>
              <a:buNone/>
            </a:pPr>
            <a:r>
              <a:rPr lang="zh-CN" altLang="en-US" sz="2400" smtClean="0">
                <a:latin typeface="微软雅黑"/>
                <a:ea typeface="微软雅黑"/>
              </a:rPr>
              <a:t>（最后三道主观题是选做题，分别举了</a:t>
            </a:r>
            <a:r>
              <a:rPr lang="en-US" altLang="zh-CN" sz="2400" smtClean="0">
                <a:latin typeface="微软雅黑"/>
                <a:ea typeface="微软雅黑"/>
              </a:rPr>
              <a:t>“</a:t>
            </a:r>
            <a:r>
              <a:rPr lang="zh-CN" altLang="en-US" sz="2400" smtClean="0">
                <a:latin typeface="微软雅黑"/>
                <a:ea typeface="微软雅黑"/>
              </a:rPr>
              <a:t>改革回眸</a:t>
            </a:r>
            <a:r>
              <a:rPr lang="en-US" altLang="zh-CN" sz="2400" smtClean="0">
                <a:latin typeface="微软雅黑"/>
                <a:ea typeface="微软雅黑"/>
              </a:rPr>
              <a:t>”</a:t>
            </a:r>
            <a:r>
              <a:rPr lang="zh-CN" altLang="en-US" sz="2400" smtClean="0">
                <a:latin typeface="微软雅黑"/>
                <a:ea typeface="微软雅黑"/>
              </a:rPr>
              <a:t>、</a:t>
            </a:r>
            <a:r>
              <a:rPr lang="en-US" altLang="zh-CN" sz="2400" smtClean="0">
                <a:latin typeface="微软雅黑"/>
                <a:ea typeface="微软雅黑"/>
              </a:rPr>
              <a:t>“</a:t>
            </a:r>
            <a:r>
              <a:rPr lang="zh-CN" altLang="en-US" sz="2400" smtClean="0">
                <a:latin typeface="微软雅黑"/>
                <a:ea typeface="微软雅黑"/>
              </a:rPr>
              <a:t>战争与和平</a:t>
            </a:r>
            <a:r>
              <a:rPr lang="en-US" altLang="zh-CN" sz="2400" smtClean="0">
                <a:latin typeface="微软雅黑"/>
                <a:ea typeface="微软雅黑"/>
              </a:rPr>
              <a:t>”</a:t>
            </a:r>
            <a:r>
              <a:rPr lang="zh-CN" altLang="en-US" sz="2400" smtClean="0">
                <a:latin typeface="微软雅黑"/>
                <a:ea typeface="微软雅黑"/>
              </a:rPr>
              <a:t>、</a:t>
            </a:r>
            <a:r>
              <a:rPr lang="en-US" altLang="zh-CN" sz="2400" smtClean="0">
                <a:latin typeface="微软雅黑"/>
                <a:ea typeface="微软雅黑"/>
              </a:rPr>
              <a:t>“</a:t>
            </a:r>
            <a:r>
              <a:rPr lang="zh-CN" altLang="en-US" sz="2400" smtClean="0">
                <a:latin typeface="微软雅黑"/>
                <a:ea typeface="微软雅黑"/>
              </a:rPr>
              <a:t>人物评说</a:t>
            </a:r>
            <a:r>
              <a:rPr lang="en-US" altLang="zh-CN" sz="2400" smtClean="0">
                <a:latin typeface="微软雅黑"/>
                <a:ea typeface="微软雅黑"/>
              </a:rPr>
              <a:t>”</a:t>
            </a:r>
            <a:r>
              <a:rPr lang="zh-CN" altLang="en-US" sz="2400" smtClean="0">
                <a:latin typeface="微软雅黑"/>
                <a:ea typeface="微软雅黑"/>
              </a:rPr>
              <a:t>的例子）</a:t>
            </a:r>
          </a:p>
          <a:p>
            <a:pPr marL="0" indent="0">
              <a:lnSpc>
                <a:spcPct val="150000"/>
              </a:lnSpc>
              <a:buFont typeface="Wingdings" panose="05000000000000000000" pitchFamily="2" charset="2"/>
              <a:buNone/>
            </a:pPr>
            <a:endParaRPr lang="zh-CN" altLang="en-US" sz="2400" smtClean="0">
              <a:latin typeface="微软雅黑"/>
              <a:ea typeface="微软雅黑"/>
            </a:endParaRPr>
          </a:p>
        </p:txBody>
      </p:sp>
      <p:sp>
        <p:nvSpPr>
          <p:cNvPr id="100354"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三、研读考试说明，理解其中深意</a:t>
            </a:r>
          </a:p>
        </p:txBody>
      </p:sp>
    </p:spTree>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42975" y="1458913"/>
            <a:ext cx="10515600" cy="5021262"/>
          </a:xfrm>
        </p:spPr>
        <p:txBody>
          <a:bodyPr rtlCol="0"/>
          <a:lstStyle/>
          <a:p>
            <a:pPr marL="0" indent="0" fontAlgn="auto">
              <a:spcAft>
                <a:spcPts val="0"/>
              </a:spcAft>
              <a:buFont typeface="Wingdings" panose="05000000000000000000" pitchFamily="2" charset="2"/>
              <a:buNone/>
              <a:defRPr/>
            </a:pPr>
            <a:r>
              <a:rPr lang="en-US" altLang="zh-CN" sz="3200" dirty="0">
                <a:cs typeface="+mn-cs"/>
              </a:rPr>
              <a:t>3.</a:t>
            </a:r>
            <a:r>
              <a:rPr lang="zh-CN" altLang="en-US" sz="3200" dirty="0">
                <a:cs typeface="+mn-cs"/>
              </a:rPr>
              <a:t>核心素养不忘记</a:t>
            </a:r>
          </a:p>
          <a:p>
            <a:pPr marL="0" indent="0" fontAlgn="auto">
              <a:spcAft>
                <a:spcPts val="0"/>
              </a:spcAft>
              <a:buFont typeface="Wingdings" panose="05000000000000000000" pitchFamily="2" charset="2"/>
              <a:buNone/>
              <a:defRPr/>
            </a:pPr>
            <a:r>
              <a:rPr lang="zh-CN" altLang="en-US" sz="2665" dirty="0">
                <a:cs typeface="+mn-cs"/>
              </a:rPr>
              <a:t>唯物史观</a:t>
            </a:r>
            <a:r>
              <a:rPr lang="en-US" altLang="zh-CN" sz="2665" dirty="0">
                <a:cs typeface="+mn-cs"/>
              </a:rPr>
              <a:t>-</a:t>
            </a:r>
            <a:r>
              <a:rPr lang="zh-CN" altLang="en-US" sz="2665" dirty="0">
                <a:cs typeface="+mn-cs"/>
              </a:rPr>
              <a:t>时空观念</a:t>
            </a:r>
            <a:r>
              <a:rPr lang="en-US" altLang="zh-CN" sz="2665" dirty="0">
                <a:cs typeface="+mn-cs"/>
              </a:rPr>
              <a:t>-</a:t>
            </a:r>
            <a:r>
              <a:rPr lang="zh-CN" altLang="en-US" sz="2665" dirty="0">
                <a:cs typeface="+mn-cs"/>
              </a:rPr>
              <a:t>历史解释</a:t>
            </a:r>
            <a:r>
              <a:rPr lang="en-US" altLang="zh-CN" sz="2665" dirty="0">
                <a:cs typeface="+mn-cs"/>
              </a:rPr>
              <a:t>-</a:t>
            </a:r>
            <a:r>
              <a:rPr lang="zh-CN" altLang="en-US" sz="2665" dirty="0">
                <a:cs typeface="+mn-cs"/>
              </a:rPr>
              <a:t>史料实证</a:t>
            </a:r>
            <a:r>
              <a:rPr lang="en-US" altLang="zh-CN" sz="2665" dirty="0">
                <a:cs typeface="+mn-cs"/>
              </a:rPr>
              <a:t>-</a:t>
            </a:r>
            <a:r>
              <a:rPr lang="zh-CN" altLang="en-US" sz="2665" dirty="0">
                <a:cs typeface="+mn-cs"/>
              </a:rPr>
              <a:t>家国情怀</a:t>
            </a:r>
          </a:p>
          <a:p>
            <a:pPr marL="0" indent="0" fontAlgn="auto">
              <a:lnSpc>
                <a:spcPct val="150000"/>
              </a:lnSpc>
              <a:spcAft>
                <a:spcPts val="0"/>
              </a:spcAft>
              <a:buFont typeface="Wingdings" panose="05000000000000000000" pitchFamily="2" charset="2"/>
              <a:buNone/>
              <a:defRPr/>
            </a:pPr>
            <a:r>
              <a:rPr lang="zh-CN" altLang="en-US" dirty="0">
                <a:cs typeface="+mn-cs"/>
                <a:sym typeface="+mn-ea"/>
              </a:rPr>
              <a:t>（201</a:t>
            </a:r>
            <a:r>
              <a:rPr lang="en-US" altLang="zh-CN" dirty="0">
                <a:cs typeface="+mn-cs"/>
                <a:sym typeface="+mn-ea"/>
              </a:rPr>
              <a:t>8</a:t>
            </a:r>
            <a:r>
              <a:rPr lang="zh-CN" altLang="en-US" dirty="0">
                <a:latin typeface="微软雅黑" panose="020B0503020204020204" pitchFamily="34" charset="-122"/>
                <a:cs typeface="+mn-cs"/>
                <a:sym typeface="+mn-ea"/>
              </a:rPr>
              <a:t>·</a:t>
            </a:r>
            <a:r>
              <a:rPr lang="zh-CN" altLang="en-US" dirty="0">
                <a:cs typeface="+mn-cs"/>
                <a:sym typeface="+mn-ea"/>
              </a:rPr>
              <a:t>全国</a:t>
            </a:r>
            <a:r>
              <a:rPr lang="zh-CN" altLang="en-US" dirty="0">
                <a:latin typeface="微软雅黑" panose="020B0503020204020204" pitchFamily="34" charset="-122"/>
                <a:cs typeface="+mn-cs"/>
                <a:sym typeface="+mn-ea"/>
              </a:rPr>
              <a:t>Ⅰ</a:t>
            </a:r>
            <a:r>
              <a:rPr lang="zh-CN" altLang="en-US" dirty="0">
                <a:cs typeface="+mn-cs"/>
                <a:sym typeface="+mn-ea"/>
              </a:rPr>
              <a:t>卷</a:t>
            </a:r>
            <a:r>
              <a:rPr lang="zh-CN" altLang="en-US" dirty="0">
                <a:latin typeface="微软雅黑" panose="020B0503020204020204" pitchFamily="34" charset="-122"/>
                <a:cs typeface="+mn-cs"/>
                <a:sym typeface="+mn-ea"/>
              </a:rPr>
              <a:t>·</a:t>
            </a:r>
            <a:r>
              <a:rPr lang="zh-CN" altLang="en-US" dirty="0">
                <a:cs typeface="+mn-cs"/>
                <a:sym typeface="+mn-ea"/>
              </a:rPr>
              <a:t>2</a:t>
            </a:r>
            <a:r>
              <a:rPr lang="en-US" altLang="zh-CN" dirty="0">
                <a:cs typeface="+mn-cs"/>
                <a:sym typeface="+mn-ea"/>
              </a:rPr>
              <a:t>4</a:t>
            </a:r>
            <a:r>
              <a:rPr lang="zh-CN" altLang="en-US" dirty="0">
                <a:cs typeface="+mn-cs"/>
                <a:sym typeface="+mn-ea"/>
              </a:rPr>
              <a:t>）</a:t>
            </a:r>
            <a:r>
              <a:rPr lang="zh-CN" altLang="en-US" dirty="0">
                <a:cs typeface="+mn-cs"/>
              </a:rPr>
              <a:t>．《墨子》中有关于“圆”“直线”“正方形”“倍”的定义，对杠杆原理、声音传播、小孔成像等也有论述，还有机械制造方面的记载。这反映出，《墨子》</a:t>
            </a:r>
          </a:p>
          <a:p>
            <a:pPr marL="0" indent="0" fontAlgn="auto">
              <a:lnSpc>
                <a:spcPct val="150000"/>
              </a:lnSpc>
              <a:spcAft>
                <a:spcPts val="0"/>
              </a:spcAft>
              <a:buFont typeface="Wingdings" panose="05000000000000000000" pitchFamily="2" charset="2"/>
              <a:buNone/>
              <a:defRPr/>
            </a:pPr>
            <a:r>
              <a:rPr lang="zh-CN" altLang="en-US" dirty="0">
                <a:cs typeface="+mn-cs"/>
              </a:rPr>
              <a:t>A．汇集了诸子百家的思想精华         </a:t>
            </a:r>
          </a:p>
          <a:p>
            <a:pPr marL="0" indent="0" fontAlgn="auto">
              <a:lnSpc>
                <a:spcPct val="150000"/>
              </a:lnSpc>
              <a:spcAft>
                <a:spcPts val="0"/>
              </a:spcAft>
              <a:buFont typeface="Wingdings" panose="05000000000000000000" pitchFamily="2" charset="2"/>
              <a:buNone/>
              <a:defRPr/>
            </a:pPr>
            <a:r>
              <a:rPr lang="zh-CN" altLang="en-US" dirty="0">
                <a:cs typeface="+mn-cs"/>
              </a:rPr>
              <a:t>B．形成了完整的科学体系</a:t>
            </a:r>
          </a:p>
          <a:p>
            <a:pPr marL="0" indent="0" fontAlgn="auto">
              <a:lnSpc>
                <a:spcPct val="150000"/>
              </a:lnSpc>
              <a:spcAft>
                <a:spcPts val="0"/>
              </a:spcAft>
              <a:buFont typeface="Wingdings" panose="05000000000000000000" pitchFamily="2" charset="2"/>
              <a:buNone/>
              <a:defRPr/>
            </a:pPr>
            <a:r>
              <a:rPr lang="zh-CN" altLang="en-US" b="1" dirty="0">
                <a:solidFill>
                  <a:srgbClr val="1273A3"/>
                </a:solidFill>
                <a:cs typeface="+mn-cs"/>
              </a:rPr>
              <a:t>C．包含了劳动人民智慧的结晶         </a:t>
            </a:r>
          </a:p>
          <a:p>
            <a:pPr marL="0" indent="0" fontAlgn="auto">
              <a:lnSpc>
                <a:spcPct val="150000"/>
              </a:lnSpc>
              <a:spcAft>
                <a:spcPts val="0"/>
              </a:spcAft>
              <a:buFont typeface="Wingdings" panose="05000000000000000000" pitchFamily="2" charset="2"/>
              <a:buNone/>
              <a:defRPr/>
            </a:pPr>
            <a:r>
              <a:rPr lang="zh-CN" altLang="en-US" dirty="0">
                <a:cs typeface="+mn-cs"/>
              </a:rPr>
              <a:t>D．体现了贵族阶层的旨趣</a:t>
            </a:r>
          </a:p>
        </p:txBody>
      </p:sp>
      <p:sp>
        <p:nvSpPr>
          <p:cNvPr id="101378" name="内容占位符 4"/>
          <p:cNvSpPr>
            <a:spLocks noGrp="1"/>
          </p:cNvSpPr>
          <p:nvPr>
            <p:ph sz="quarter" idx="13"/>
          </p:nvPr>
        </p:nvSpPr>
        <p:spPr>
          <a:xfrm>
            <a:off x="1116013" y="439738"/>
            <a:ext cx="6383337" cy="581025"/>
          </a:xfrm>
        </p:spPr>
        <p:txBody>
          <a:bodyPr/>
          <a:lstStyle/>
          <a:p>
            <a:r>
              <a:rPr lang="zh-CN" altLang="en-US" smtClean="0">
                <a:latin typeface="微软雅黑"/>
                <a:ea typeface="微软雅黑"/>
              </a:rPr>
              <a:t>三、研读考试说明，理解其中深意</a:t>
            </a:r>
          </a:p>
        </p:txBody>
      </p:sp>
      <p:sp>
        <p:nvSpPr>
          <p:cNvPr id="4" name="文本框 3"/>
          <p:cNvSpPr txBox="1">
            <a:spLocks noChangeArrowheads="1"/>
          </p:cNvSpPr>
          <p:nvPr/>
        </p:nvSpPr>
        <p:spPr bwMode="auto">
          <a:xfrm>
            <a:off x="5637213" y="4732338"/>
            <a:ext cx="5821362" cy="1077912"/>
          </a:xfrm>
          <a:prstGeom prst="rect">
            <a:avLst/>
          </a:prstGeom>
          <a:solidFill>
            <a:srgbClr val="1273A3"/>
          </a:solidFill>
          <a:ln w="28575">
            <a:noFill/>
            <a:miter lim="800000"/>
            <a:headEnd/>
            <a:tailEnd/>
          </a:ln>
        </p:spPr>
        <p:txBody>
          <a:bodyPr>
            <a:spAutoFit/>
          </a:bodyPr>
          <a:lstStyle/>
          <a:p>
            <a:pPr algn="ctr"/>
            <a:r>
              <a:rPr lang="zh-CN" altLang="en-US" sz="3200" b="1">
                <a:solidFill>
                  <a:schemeClr val="bg1"/>
                </a:solidFill>
                <a:latin typeface="Calibri" pitchFamily="34" charset="0"/>
                <a:ea typeface="微软雅黑"/>
                <a:cs typeface="微软雅黑"/>
              </a:rPr>
              <a:t>唯物史观  史料实证</a:t>
            </a:r>
          </a:p>
          <a:p>
            <a:pPr algn="ctr"/>
            <a:r>
              <a:rPr lang="zh-CN" altLang="en-US" sz="3200" b="1">
                <a:solidFill>
                  <a:schemeClr val="bg1"/>
                </a:solidFill>
                <a:latin typeface="Calibri" pitchFamily="34" charset="0"/>
                <a:ea typeface="微软雅黑"/>
                <a:cs typeface="微软雅黑"/>
              </a:rPr>
              <a:t>历史解释  家国情怀</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42975" y="1458913"/>
            <a:ext cx="10515600" cy="5284787"/>
          </a:xfrm>
        </p:spPr>
        <p:txBody>
          <a:bodyPr rtlCol="0"/>
          <a:lstStyle/>
          <a:p>
            <a:pPr marL="0" indent="0" fontAlgn="auto">
              <a:spcAft>
                <a:spcPts val="0"/>
              </a:spcAft>
              <a:buFont typeface="Wingdings" panose="05000000000000000000" pitchFamily="2" charset="2"/>
              <a:buNone/>
              <a:defRPr/>
            </a:pPr>
            <a:r>
              <a:rPr lang="en-US" altLang="zh-CN" sz="3200" dirty="0">
                <a:cs typeface="+mn-cs"/>
              </a:rPr>
              <a:t>3.</a:t>
            </a:r>
            <a:r>
              <a:rPr lang="zh-CN" altLang="en-US" sz="3200" dirty="0">
                <a:cs typeface="+mn-cs"/>
              </a:rPr>
              <a:t>核心素养不忘记</a:t>
            </a:r>
          </a:p>
          <a:p>
            <a:pPr marL="0" indent="0" fontAlgn="auto">
              <a:spcAft>
                <a:spcPts val="0"/>
              </a:spcAft>
              <a:buFont typeface="Wingdings" panose="05000000000000000000" pitchFamily="2" charset="2"/>
              <a:buNone/>
              <a:defRPr/>
            </a:pPr>
            <a:r>
              <a:rPr lang="zh-CN" altLang="en-US" sz="2665" dirty="0">
                <a:cs typeface="+mn-cs"/>
              </a:rPr>
              <a:t>唯物史观</a:t>
            </a:r>
            <a:r>
              <a:rPr lang="en-US" altLang="zh-CN" sz="2665" dirty="0">
                <a:cs typeface="+mn-cs"/>
              </a:rPr>
              <a:t>-</a:t>
            </a:r>
            <a:r>
              <a:rPr lang="zh-CN" altLang="en-US" sz="2665" dirty="0">
                <a:cs typeface="+mn-cs"/>
              </a:rPr>
              <a:t>时空观念</a:t>
            </a:r>
            <a:r>
              <a:rPr lang="en-US" altLang="zh-CN" sz="2665" dirty="0">
                <a:cs typeface="+mn-cs"/>
              </a:rPr>
              <a:t>-</a:t>
            </a:r>
            <a:r>
              <a:rPr lang="zh-CN" altLang="en-US" sz="2665" dirty="0">
                <a:cs typeface="+mn-cs"/>
              </a:rPr>
              <a:t>历史解释</a:t>
            </a:r>
            <a:r>
              <a:rPr lang="en-US" altLang="zh-CN" sz="2665" dirty="0">
                <a:cs typeface="+mn-cs"/>
              </a:rPr>
              <a:t>-</a:t>
            </a:r>
            <a:r>
              <a:rPr lang="zh-CN" altLang="en-US" sz="2665" dirty="0">
                <a:cs typeface="+mn-cs"/>
              </a:rPr>
              <a:t>史料实证</a:t>
            </a:r>
            <a:r>
              <a:rPr lang="en-US" altLang="zh-CN" sz="2665" dirty="0">
                <a:cs typeface="+mn-cs"/>
              </a:rPr>
              <a:t>-</a:t>
            </a:r>
            <a:r>
              <a:rPr lang="zh-CN" altLang="en-US" sz="2665" dirty="0">
                <a:cs typeface="+mn-cs"/>
              </a:rPr>
              <a:t>家国情怀</a:t>
            </a:r>
          </a:p>
          <a:p>
            <a:pPr marL="0" indent="0" fontAlgn="auto">
              <a:lnSpc>
                <a:spcPct val="150000"/>
              </a:lnSpc>
              <a:spcBef>
                <a:spcPts val="700"/>
              </a:spcBef>
              <a:spcAft>
                <a:spcPts val="0"/>
              </a:spcAft>
              <a:buFont typeface="Wingdings" panose="05000000000000000000" pitchFamily="2" charset="2"/>
              <a:buNone/>
              <a:defRPr/>
            </a:pPr>
            <a:r>
              <a:rPr lang="zh-CN" altLang="en-US" dirty="0">
                <a:cs typeface="+mn-cs"/>
                <a:sym typeface="+mn-ea"/>
              </a:rPr>
              <a:t>（201</a:t>
            </a:r>
            <a:r>
              <a:rPr lang="en-US" altLang="zh-CN" dirty="0">
                <a:cs typeface="+mn-cs"/>
                <a:sym typeface="+mn-ea"/>
              </a:rPr>
              <a:t>8</a:t>
            </a:r>
            <a:r>
              <a:rPr lang="zh-CN" altLang="en-US" dirty="0">
                <a:latin typeface="微软雅黑" panose="020B0503020204020204" pitchFamily="34" charset="-122"/>
                <a:cs typeface="+mn-cs"/>
                <a:sym typeface="+mn-ea"/>
              </a:rPr>
              <a:t>·</a:t>
            </a:r>
            <a:r>
              <a:rPr lang="zh-CN" altLang="en-US" dirty="0">
                <a:cs typeface="+mn-cs"/>
                <a:sym typeface="+mn-ea"/>
              </a:rPr>
              <a:t>全国</a:t>
            </a:r>
            <a:r>
              <a:rPr lang="zh-CN" altLang="en-US" dirty="0">
                <a:latin typeface="微软雅黑" panose="020B0503020204020204" pitchFamily="34" charset="-122"/>
                <a:cs typeface="+mn-cs"/>
                <a:sym typeface="+mn-ea"/>
              </a:rPr>
              <a:t>Ⅲ</a:t>
            </a:r>
            <a:r>
              <a:rPr lang="zh-CN" altLang="en-US" dirty="0">
                <a:cs typeface="+mn-cs"/>
                <a:sym typeface="+mn-ea"/>
              </a:rPr>
              <a:t>卷</a:t>
            </a:r>
            <a:r>
              <a:rPr lang="zh-CN" altLang="en-US" dirty="0">
                <a:latin typeface="微软雅黑" panose="020B0503020204020204" pitchFamily="34" charset="-122"/>
                <a:cs typeface="+mn-cs"/>
                <a:sym typeface="+mn-ea"/>
              </a:rPr>
              <a:t>·</a:t>
            </a:r>
            <a:r>
              <a:rPr lang="zh-CN" altLang="en-US" dirty="0">
                <a:cs typeface="+mn-cs"/>
                <a:sym typeface="+mn-ea"/>
              </a:rPr>
              <a:t>2</a:t>
            </a:r>
            <a:r>
              <a:rPr lang="en-US" altLang="zh-CN" dirty="0">
                <a:cs typeface="+mn-cs"/>
                <a:sym typeface="+mn-ea"/>
              </a:rPr>
              <a:t>4</a:t>
            </a:r>
            <a:r>
              <a:rPr lang="zh-CN" altLang="en-US" dirty="0">
                <a:cs typeface="+mn-cs"/>
                <a:sym typeface="+mn-ea"/>
              </a:rPr>
              <a:t>）</a:t>
            </a:r>
            <a:r>
              <a:rPr lang="zh-CN" altLang="en-US" dirty="0">
                <a:cs typeface="+mn-cs"/>
              </a:rPr>
              <a:t>．据考古报告，从数十处战国以前的墓葬中发现了铁器实物，这些铁器不少是自然陨铁制作而成，发现地分布情况见图7。据此可知，战国以前</a:t>
            </a:r>
          </a:p>
          <a:p>
            <a:pPr marL="0" indent="0" fontAlgn="auto">
              <a:lnSpc>
                <a:spcPct val="150000"/>
              </a:lnSpc>
              <a:spcAft>
                <a:spcPts val="0"/>
              </a:spcAft>
              <a:buFont typeface="Wingdings" panose="05000000000000000000" pitchFamily="2" charset="2"/>
              <a:buNone/>
              <a:defRPr/>
            </a:pPr>
            <a:r>
              <a:rPr lang="zh-CN" altLang="en-US" dirty="0">
                <a:cs typeface="+mn-cs"/>
              </a:rPr>
              <a:t>A．铁制农具得到普遍使用             </a:t>
            </a:r>
          </a:p>
          <a:p>
            <a:pPr marL="0" indent="0" fontAlgn="auto">
              <a:lnSpc>
                <a:spcPct val="150000"/>
              </a:lnSpc>
              <a:spcAft>
                <a:spcPts val="0"/>
              </a:spcAft>
              <a:buFont typeface="Wingdings" panose="05000000000000000000" pitchFamily="2" charset="2"/>
              <a:buNone/>
              <a:defRPr/>
            </a:pPr>
            <a:r>
              <a:rPr lang="zh-CN" altLang="en-US" dirty="0">
                <a:cs typeface="+mn-cs"/>
              </a:rPr>
              <a:t>B．新疆地区与中原联系紧密</a:t>
            </a:r>
          </a:p>
          <a:p>
            <a:pPr marL="0" indent="0" fontAlgn="auto">
              <a:lnSpc>
                <a:spcPct val="150000"/>
              </a:lnSpc>
              <a:spcAft>
                <a:spcPts val="0"/>
              </a:spcAft>
              <a:buFont typeface="Wingdings" panose="05000000000000000000" pitchFamily="2" charset="2"/>
              <a:buNone/>
              <a:defRPr/>
            </a:pPr>
            <a:r>
              <a:rPr lang="zh-CN" altLang="en-US" dirty="0">
                <a:cs typeface="+mn-cs"/>
              </a:rPr>
              <a:t>C．我国的冶铁技术已经相当普及  </a:t>
            </a:r>
          </a:p>
          <a:p>
            <a:pPr marL="0" indent="0" fontAlgn="auto">
              <a:lnSpc>
                <a:spcPct val="150000"/>
              </a:lnSpc>
              <a:spcAft>
                <a:spcPts val="0"/>
              </a:spcAft>
              <a:buFont typeface="Wingdings" panose="05000000000000000000" pitchFamily="2" charset="2"/>
              <a:buNone/>
              <a:defRPr/>
            </a:pPr>
            <a:r>
              <a:rPr lang="zh-CN" altLang="en-US" b="1" dirty="0">
                <a:solidFill>
                  <a:srgbClr val="1273A3"/>
                </a:solidFill>
                <a:cs typeface="+mn-cs"/>
              </a:rPr>
              <a:t>D．铁器分布可反映社会发展程度</a:t>
            </a:r>
          </a:p>
        </p:txBody>
      </p:sp>
      <p:sp>
        <p:nvSpPr>
          <p:cNvPr id="102402" name="内容占位符 5"/>
          <p:cNvSpPr>
            <a:spLocks noGrp="1"/>
          </p:cNvSpPr>
          <p:nvPr>
            <p:ph sz="quarter" idx="13"/>
          </p:nvPr>
        </p:nvSpPr>
        <p:spPr>
          <a:xfrm>
            <a:off x="1116013" y="439738"/>
            <a:ext cx="6383337" cy="581025"/>
          </a:xfrm>
        </p:spPr>
        <p:txBody>
          <a:bodyPr/>
          <a:lstStyle/>
          <a:p>
            <a:r>
              <a:rPr lang="zh-CN" altLang="en-US" smtClean="0">
                <a:latin typeface="微软雅黑"/>
                <a:ea typeface="微软雅黑"/>
              </a:rPr>
              <a:t>三、研读考试说明，理解其中深意</a:t>
            </a:r>
          </a:p>
        </p:txBody>
      </p:sp>
      <p:sp>
        <p:nvSpPr>
          <p:cNvPr id="4" name="文本框 3"/>
          <p:cNvSpPr txBox="1">
            <a:spLocks noChangeArrowheads="1"/>
          </p:cNvSpPr>
          <p:nvPr/>
        </p:nvSpPr>
        <p:spPr bwMode="auto">
          <a:xfrm>
            <a:off x="8364538" y="3767138"/>
            <a:ext cx="2335212" cy="2062162"/>
          </a:xfrm>
          <a:prstGeom prst="rect">
            <a:avLst/>
          </a:prstGeom>
          <a:solidFill>
            <a:srgbClr val="1273A3"/>
          </a:solidFill>
          <a:ln w="28575">
            <a:noFill/>
            <a:miter lim="800000"/>
            <a:headEnd/>
            <a:tailEnd/>
          </a:ln>
        </p:spPr>
        <p:txBody>
          <a:bodyPr>
            <a:spAutoFit/>
          </a:bodyPr>
          <a:lstStyle/>
          <a:p>
            <a:pPr algn="ctr"/>
            <a:r>
              <a:rPr lang="zh-CN" altLang="en-US" sz="3200" b="1">
                <a:solidFill>
                  <a:schemeClr val="bg1"/>
                </a:solidFill>
                <a:latin typeface="Calibri" pitchFamily="34" charset="0"/>
                <a:ea typeface="微软雅黑"/>
                <a:cs typeface="微软雅黑"/>
              </a:rPr>
              <a:t>唯物史观</a:t>
            </a:r>
          </a:p>
          <a:p>
            <a:pPr algn="ctr"/>
            <a:r>
              <a:rPr lang="zh-CN" altLang="en-US" sz="3200" b="1">
                <a:solidFill>
                  <a:schemeClr val="bg1"/>
                </a:solidFill>
                <a:latin typeface="Calibri" pitchFamily="34" charset="0"/>
                <a:ea typeface="微软雅黑"/>
                <a:cs typeface="微软雅黑"/>
              </a:rPr>
              <a:t>时空观念</a:t>
            </a:r>
          </a:p>
          <a:p>
            <a:pPr algn="ctr"/>
            <a:r>
              <a:rPr lang="zh-CN" altLang="en-US" sz="3200" b="1">
                <a:solidFill>
                  <a:schemeClr val="bg1"/>
                </a:solidFill>
                <a:latin typeface="Calibri" pitchFamily="34" charset="0"/>
                <a:ea typeface="微软雅黑"/>
                <a:cs typeface="微软雅黑"/>
              </a:rPr>
              <a:t>史料实证</a:t>
            </a:r>
          </a:p>
          <a:p>
            <a:pPr algn="ctr"/>
            <a:r>
              <a:rPr lang="zh-CN" altLang="en-US" sz="3200" b="1">
                <a:solidFill>
                  <a:schemeClr val="bg1"/>
                </a:solidFill>
                <a:latin typeface="Calibri" pitchFamily="34" charset="0"/>
                <a:ea typeface="微软雅黑"/>
                <a:cs typeface="微软雅黑"/>
              </a:rPr>
              <a:t>历史解释</a:t>
            </a:r>
          </a:p>
        </p:txBody>
      </p:sp>
      <p:pic>
        <p:nvPicPr>
          <p:cNvPr id="5" name="图片 -2147482623" descr="中学历史教学园地（www.zxls.com）——全国文章总量、访问量最大的历史教学网站。"/>
          <p:cNvPicPr>
            <a:picLocks noChangeAspect="1"/>
          </p:cNvPicPr>
          <p:nvPr/>
        </p:nvPicPr>
        <p:blipFill>
          <a:blip r:embed="rId2">
            <a:grayscl/>
          </a:blip>
          <a:srcRect/>
          <a:stretch>
            <a:fillRect/>
          </a:stretch>
        </p:blipFill>
        <p:spPr bwMode="auto">
          <a:xfrm>
            <a:off x="7747000" y="3643313"/>
            <a:ext cx="3338513" cy="2185987"/>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32" fill="hold" nodeType="clickEffect">
                                  <p:stCondLst>
                                    <p:cond delay="0"/>
                                  </p:stCondLst>
                                  <p:childTnLst>
                                    <p:animEffect transition="out" filter="diamond(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par>
                          <p:cTn id="8" fill="hold">
                            <p:stCondLst>
                              <p:cond delay="2000"/>
                            </p:stCondLst>
                            <p:childTnLst>
                              <p:par>
                                <p:cTn id="9" presetID="8"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amond(in)">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42975" y="1458913"/>
            <a:ext cx="10515600" cy="4351337"/>
          </a:xfrm>
        </p:spPr>
        <p:txBody>
          <a:bodyPr rtlCol="0">
            <a:normAutofit fontScale="92500" lnSpcReduction="10000"/>
          </a:bodyPr>
          <a:lstStyle/>
          <a:p>
            <a:pPr marL="0" indent="0" fontAlgn="auto">
              <a:spcAft>
                <a:spcPts val="0"/>
              </a:spcAft>
              <a:buFont typeface="Wingdings" panose="05000000000000000000" pitchFamily="2" charset="2"/>
              <a:buNone/>
              <a:defRPr/>
            </a:pPr>
            <a:r>
              <a:rPr lang="en-US" altLang="zh-CN" sz="3200" dirty="0">
                <a:cs typeface="+mn-cs"/>
              </a:rPr>
              <a:t>3.</a:t>
            </a:r>
            <a:r>
              <a:rPr lang="zh-CN" altLang="en-US" sz="3200" dirty="0">
                <a:cs typeface="+mn-cs"/>
              </a:rPr>
              <a:t>核心素养不忘记</a:t>
            </a:r>
          </a:p>
          <a:p>
            <a:pPr marL="0" indent="0" fontAlgn="auto">
              <a:spcAft>
                <a:spcPts val="0"/>
              </a:spcAft>
              <a:buFont typeface="Wingdings" panose="05000000000000000000" pitchFamily="2" charset="2"/>
              <a:buNone/>
              <a:defRPr/>
            </a:pPr>
            <a:r>
              <a:rPr lang="zh-CN" altLang="en-US" sz="2665" dirty="0">
                <a:cs typeface="+mn-cs"/>
              </a:rPr>
              <a:t>唯物史观</a:t>
            </a:r>
            <a:r>
              <a:rPr lang="en-US" altLang="zh-CN" sz="2665" dirty="0">
                <a:cs typeface="+mn-cs"/>
              </a:rPr>
              <a:t>-</a:t>
            </a:r>
            <a:r>
              <a:rPr lang="zh-CN" altLang="en-US" sz="2665" dirty="0">
                <a:cs typeface="+mn-cs"/>
              </a:rPr>
              <a:t>时空观念</a:t>
            </a:r>
            <a:r>
              <a:rPr lang="en-US" altLang="zh-CN" sz="2665" dirty="0">
                <a:cs typeface="+mn-cs"/>
              </a:rPr>
              <a:t>-</a:t>
            </a:r>
            <a:r>
              <a:rPr lang="zh-CN" altLang="en-US" sz="2665" dirty="0">
                <a:cs typeface="+mn-cs"/>
              </a:rPr>
              <a:t>历史解释</a:t>
            </a:r>
            <a:r>
              <a:rPr lang="en-US" altLang="zh-CN" sz="2665" dirty="0">
                <a:cs typeface="+mn-cs"/>
              </a:rPr>
              <a:t>-</a:t>
            </a:r>
            <a:r>
              <a:rPr lang="zh-CN" altLang="en-US" sz="2665" dirty="0">
                <a:cs typeface="+mn-cs"/>
              </a:rPr>
              <a:t>史料实证</a:t>
            </a:r>
            <a:r>
              <a:rPr lang="en-US" altLang="zh-CN" sz="2665" dirty="0">
                <a:cs typeface="+mn-cs"/>
              </a:rPr>
              <a:t>-</a:t>
            </a:r>
            <a:r>
              <a:rPr lang="zh-CN" altLang="en-US" sz="2665" dirty="0">
                <a:cs typeface="+mn-cs"/>
              </a:rPr>
              <a:t>家国情怀</a:t>
            </a:r>
          </a:p>
          <a:p>
            <a:pPr marL="0" indent="0" fontAlgn="auto">
              <a:spcAft>
                <a:spcPts val="0"/>
              </a:spcAft>
              <a:buFont typeface="Wingdings" panose="05000000000000000000" pitchFamily="2" charset="2"/>
              <a:buNone/>
              <a:defRPr/>
            </a:pPr>
            <a:r>
              <a:rPr lang="zh-CN" altLang="en-US" sz="2135" dirty="0">
                <a:cs typeface="+mn-cs"/>
                <a:sym typeface="+mn-ea"/>
              </a:rPr>
              <a:t>（201</a:t>
            </a:r>
            <a:r>
              <a:rPr lang="en-US" altLang="zh-CN" sz="2135" dirty="0">
                <a:cs typeface="+mn-cs"/>
                <a:sym typeface="+mn-ea"/>
              </a:rPr>
              <a:t>8</a:t>
            </a:r>
            <a:r>
              <a:rPr lang="zh-CN" altLang="en-US" sz="2135" dirty="0">
                <a:latin typeface="微软雅黑" panose="020B0503020204020204" pitchFamily="34" charset="-122"/>
                <a:cs typeface="+mn-cs"/>
                <a:sym typeface="+mn-ea"/>
              </a:rPr>
              <a:t>·</a:t>
            </a:r>
            <a:r>
              <a:rPr lang="zh-CN" altLang="en-US" sz="2135" dirty="0">
                <a:cs typeface="+mn-cs"/>
                <a:sym typeface="+mn-ea"/>
              </a:rPr>
              <a:t>全国</a:t>
            </a:r>
            <a:r>
              <a:rPr lang="zh-CN" altLang="en-US" sz="2135" dirty="0">
                <a:latin typeface="微软雅黑" panose="020B0503020204020204" pitchFamily="34" charset="-122"/>
                <a:cs typeface="+mn-cs"/>
                <a:sym typeface="+mn-ea"/>
              </a:rPr>
              <a:t>Ⅲ</a:t>
            </a:r>
            <a:r>
              <a:rPr lang="zh-CN" altLang="en-US" sz="2135" dirty="0">
                <a:cs typeface="+mn-cs"/>
                <a:sym typeface="+mn-ea"/>
              </a:rPr>
              <a:t>卷</a:t>
            </a:r>
            <a:r>
              <a:rPr lang="zh-CN" altLang="en-US" sz="2135" dirty="0">
                <a:latin typeface="微软雅黑" panose="020B0503020204020204" pitchFamily="34" charset="-122"/>
                <a:cs typeface="+mn-cs"/>
                <a:sym typeface="+mn-ea"/>
              </a:rPr>
              <a:t>·</a:t>
            </a:r>
            <a:r>
              <a:rPr lang="zh-CN" altLang="en-US" sz="2135" dirty="0">
                <a:cs typeface="+mn-cs"/>
                <a:sym typeface="+mn-ea"/>
              </a:rPr>
              <a:t>2</a:t>
            </a:r>
            <a:r>
              <a:rPr lang="en-US" altLang="zh-CN" sz="2135" dirty="0">
                <a:cs typeface="+mn-cs"/>
                <a:sym typeface="+mn-ea"/>
              </a:rPr>
              <a:t>5</a:t>
            </a:r>
            <a:r>
              <a:rPr lang="zh-CN" altLang="en-US" sz="2135" dirty="0">
                <a:cs typeface="+mn-cs"/>
                <a:sym typeface="+mn-ea"/>
              </a:rPr>
              <a:t>）</a:t>
            </a:r>
            <a:r>
              <a:rPr lang="zh-CN" altLang="en-US" sz="2135" dirty="0">
                <a:cs typeface="+mn-cs"/>
              </a:rPr>
              <a:t>表1  宋代宰相祖辈任官情况表</a:t>
            </a:r>
          </a:p>
          <a:p>
            <a:pPr marL="0" indent="0" fontAlgn="auto">
              <a:spcAft>
                <a:spcPts val="0"/>
              </a:spcAft>
              <a:buFont typeface="Wingdings" panose="05000000000000000000" pitchFamily="2" charset="2"/>
              <a:buNone/>
              <a:defRPr/>
            </a:pPr>
            <a:endParaRPr lang="zh-CN" altLang="en-US" sz="2135" dirty="0">
              <a:cs typeface="+mn-cs"/>
            </a:endParaRPr>
          </a:p>
          <a:p>
            <a:pPr marL="0" indent="0" fontAlgn="auto">
              <a:spcAft>
                <a:spcPts val="0"/>
              </a:spcAft>
              <a:buFont typeface="Wingdings" panose="05000000000000000000" pitchFamily="2" charset="2"/>
              <a:buNone/>
              <a:defRPr/>
            </a:pPr>
            <a:endParaRPr lang="zh-CN" altLang="en-US" sz="2135" dirty="0">
              <a:cs typeface="+mn-cs"/>
            </a:endParaRPr>
          </a:p>
          <a:p>
            <a:pPr marL="0" indent="0" fontAlgn="auto">
              <a:spcAft>
                <a:spcPts val="0"/>
              </a:spcAft>
              <a:buFont typeface="Wingdings" panose="05000000000000000000" pitchFamily="2" charset="2"/>
              <a:buNone/>
              <a:defRPr/>
            </a:pPr>
            <a:endParaRPr lang="zh-CN" altLang="en-US" sz="2135" dirty="0">
              <a:cs typeface="+mn-cs"/>
            </a:endParaRPr>
          </a:p>
          <a:p>
            <a:pPr marL="0" indent="0" fontAlgn="auto">
              <a:spcAft>
                <a:spcPts val="0"/>
              </a:spcAft>
              <a:buFont typeface="Wingdings" panose="05000000000000000000" pitchFamily="2" charset="2"/>
              <a:buNone/>
              <a:defRPr/>
            </a:pPr>
            <a:endParaRPr lang="zh-CN" altLang="en-US" sz="2135" dirty="0">
              <a:cs typeface="+mn-cs"/>
            </a:endParaRPr>
          </a:p>
          <a:p>
            <a:pPr marL="0" indent="0" fontAlgn="auto">
              <a:spcAft>
                <a:spcPts val="0"/>
              </a:spcAft>
              <a:buFont typeface="Wingdings" panose="05000000000000000000" pitchFamily="2" charset="2"/>
              <a:buNone/>
              <a:defRPr/>
            </a:pPr>
            <a:r>
              <a:rPr lang="zh-CN" altLang="en-US" sz="2135" dirty="0">
                <a:cs typeface="+mn-cs"/>
              </a:rPr>
              <a:t>  </a:t>
            </a:r>
            <a:endParaRPr lang="en-US" altLang="zh-CN" sz="2135" dirty="0" smtClean="0">
              <a:cs typeface="+mn-cs"/>
            </a:endParaRPr>
          </a:p>
          <a:p>
            <a:pPr marL="0" indent="0" fontAlgn="auto">
              <a:spcAft>
                <a:spcPts val="0"/>
              </a:spcAft>
              <a:buFont typeface="Wingdings" panose="05000000000000000000" pitchFamily="2" charset="2"/>
              <a:buNone/>
              <a:defRPr/>
            </a:pPr>
            <a:r>
              <a:rPr lang="zh-CN" altLang="en-US" sz="2135" dirty="0" smtClean="0">
                <a:cs typeface="+mn-cs"/>
              </a:rPr>
              <a:t> </a:t>
            </a:r>
            <a:r>
              <a:rPr lang="zh-CN" altLang="en-US" sz="2135" dirty="0">
                <a:cs typeface="+mn-cs"/>
              </a:rPr>
              <a:t>表1据学者研究整理而成，反映出两宋时期</a:t>
            </a:r>
          </a:p>
          <a:p>
            <a:pPr marL="0" indent="0" fontAlgn="auto">
              <a:spcAft>
                <a:spcPts val="0"/>
              </a:spcAft>
              <a:buFont typeface="Wingdings" panose="05000000000000000000" pitchFamily="2" charset="2"/>
              <a:buNone/>
              <a:defRPr/>
            </a:pPr>
            <a:r>
              <a:rPr lang="zh-CN" altLang="en-US" sz="2135" dirty="0">
                <a:cs typeface="+mn-cs"/>
              </a:rPr>
              <a:t>A．世家大族影响巨大           </a:t>
            </a:r>
            <a:r>
              <a:rPr lang="zh-CN" altLang="en-US" sz="2135" b="1" dirty="0">
                <a:solidFill>
                  <a:srgbClr val="1273A3"/>
                </a:solidFill>
                <a:cs typeface="+mn-cs"/>
              </a:rPr>
              <a:t>B．社会阶层流动加强</a:t>
            </a:r>
          </a:p>
          <a:p>
            <a:pPr marL="0" indent="0" fontAlgn="auto">
              <a:spcAft>
                <a:spcPts val="0"/>
              </a:spcAft>
              <a:buFont typeface="Wingdings" panose="05000000000000000000" pitchFamily="2" charset="2"/>
              <a:buNone/>
              <a:defRPr/>
            </a:pPr>
            <a:r>
              <a:rPr lang="zh-CN" altLang="en-US" sz="2135" dirty="0">
                <a:cs typeface="+mn-cs"/>
              </a:rPr>
              <a:t>C．宰相权力日益下降           D．科举制度功能弱化</a:t>
            </a:r>
          </a:p>
        </p:txBody>
      </p:sp>
      <p:sp>
        <p:nvSpPr>
          <p:cNvPr id="103426" name="内容占位符 5"/>
          <p:cNvSpPr>
            <a:spLocks noGrp="1"/>
          </p:cNvSpPr>
          <p:nvPr>
            <p:ph sz="quarter" idx="13"/>
          </p:nvPr>
        </p:nvSpPr>
        <p:spPr>
          <a:xfrm>
            <a:off x="1116013" y="439738"/>
            <a:ext cx="6383337" cy="581025"/>
          </a:xfrm>
        </p:spPr>
        <p:txBody>
          <a:bodyPr/>
          <a:lstStyle/>
          <a:p>
            <a:r>
              <a:rPr lang="zh-CN" altLang="en-US" smtClean="0">
                <a:latin typeface="微软雅黑"/>
                <a:ea typeface="微软雅黑"/>
              </a:rPr>
              <a:t>三、研读考试说明，理解其中深意</a:t>
            </a:r>
          </a:p>
        </p:txBody>
      </p:sp>
      <p:sp>
        <p:nvSpPr>
          <p:cNvPr id="4" name="文本框 3"/>
          <p:cNvSpPr txBox="1">
            <a:spLocks noChangeArrowheads="1"/>
          </p:cNvSpPr>
          <p:nvPr/>
        </p:nvSpPr>
        <p:spPr bwMode="auto">
          <a:xfrm>
            <a:off x="8659813" y="4629150"/>
            <a:ext cx="2335212" cy="1568450"/>
          </a:xfrm>
          <a:prstGeom prst="rect">
            <a:avLst/>
          </a:prstGeom>
          <a:solidFill>
            <a:srgbClr val="1273A3"/>
          </a:solidFill>
          <a:ln w="28575">
            <a:noFill/>
            <a:miter lim="800000"/>
            <a:headEnd/>
            <a:tailEnd/>
          </a:ln>
        </p:spPr>
        <p:txBody>
          <a:bodyPr>
            <a:spAutoFit/>
          </a:bodyPr>
          <a:lstStyle/>
          <a:p>
            <a:pPr algn="ctr"/>
            <a:r>
              <a:rPr lang="zh-CN" altLang="en-US" sz="3200" b="1">
                <a:solidFill>
                  <a:schemeClr val="bg1"/>
                </a:solidFill>
                <a:latin typeface="Calibri" pitchFamily="34" charset="0"/>
                <a:ea typeface="微软雅黑"/>
                <a:cs typeface="微软雅黑"/>
              </a:rPr>
              <a:t>史料实证</a:t>
            </a:r>
          </a:p>
          <a:p>
            <a:pPr algn="ctr"/>
            <a:r>
              <a:rPr lang="zh-CN" altLang="en-US" sz="3200" b="1">
                <a:solidFill>
                  <a:schemeClr val="bg1"/>
                </a:solidFill>
                <a:latin typeface="Calibri" pitchFamily="34" charset="0"/>
                <a:ea typeface="微软雅黑"/>
                <a:cs typeface="微软雅黑"/>
              </a:rPr>
              <a:t>历史解释</a:t>
            </a:r>
          </a:p>
          <a:p>
            <a:pPr algn="ctr"/>
            <a:r>
              <a:rPr lang="zh-CN" altLang="en-US" sz="3200" b="1">
                <a:solidFill>
                  <a:schemeClr val="bg1"/>
                </a:solidFill>
                <a:latin typeface="Calibri" pitchFamily="34" charset="0"/>
                <a:ea typeface="微软雅黑"/>
                <a:cs typeface="微软雅黑"/>
              </a:rPr>
              <a:t>家国情怀</a:t>
            </a:r>
          </a:p>
        </p:txBody>
      </p:sp>
      <p:graphicFrame>
        <p:nvGraphicFramePr>
          <p:cNvPr id="5" name="表格 4"/>
          <p:cNvGraphicFramePr>
            <a:graphicFrameLocks noGrp="1"/>
          </p:cNvGraphicFramePr>
          <p:nvPr/>
        </p:nvGraphicFramePr>
        <p:xfrm>
          <a:off x="1116013" y="2767013"/>
          <a:ext cx="7142162" cy="1733550"/>
        </p:xfrm>
        <a:graphic>
          <a:graphicData uri="http://schemas.openxmlformats.org/drawingml/2006/table">
            <a:tbl>
              <a:tblPr/>
              <a:tblGrid>
                <a:gridCol w="3154362"/>
                <a:gridCol w="1881188"/>
                <a:gridCol w="2106612"/>
              </a:tblGrid>
              <a:tr h="288925">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微软雅黑"/>
                          <a:ea typeface="宋体" charset="-122"/>
                          <a:cs typeface="微软雅黑"/>
                        </a:rPr>
                        <a:t>曾祖、祖父或父亲任官情况</a:t>
                      </a:r>
                      <a:endParaRPr kumimoji="0" lang="en-US" altLang="en-US" sz="1800" b="1" i="0" u="none" strike="noStrike" cap="none" normalizeH="0" baseline="0" smtClean="0">
                        <a:ln>
                          <a:noFill/>
                        </a:ln>
                        <a:solidFill>
                          <a:schemeClr val="bg1"/>
                        </a:solidFill>
                        <a:effectLst/>
                        <a:latin typeface="微软雅黑"/>
                        <a:ea typeface="宋体" charset="-122"/>
                        <a:cs typeface="微软雅黑"/>
                      </a:endParaRPr>
                    </a:p>
                  </a:txBody>
                  <a:tcPr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1273A3"/>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1"/>
                          </a:solidFill>
                          <a:effectLst/>
                          <a:latin typeface="微软雅黑"/>
                          <a:ea typeface="宋体" charset="-122"/>
                          <a:cs typeface="微软雅黑"/>
                        </a:rPr>
                        <a:t>宰相人数</a:t>
                      </a:r>
                      <a:endParaRPr kumimoji="0" lang="en-US" altLang="en-US" sz="1800" b="0" i="0" u="none" strike="noStrike" cap="none" normalizeH="0" baseline="0" smtClean="0">
                        <a:ln>
                          <a:noFill/>
                        </a:ln>
                        <a:solidFill>
                          <a:schemeClr val="bg1"/>
                        </a:solidFill>
                        <a:effectLst/>
                        <a:latin typeface="微软雅黑"/>
                        <a:ea typeface="宋体" charset="-122"/>
                        <a:cs typeface="微软雅黑"/>
                      </a:endParaRPr>
                    </a:p>
                  </a:txBody>
                  <a:tcPr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1273A3"/>
                    </a:solidFill>
                  </a:tcPr>
                </a:tc>
                <a:tc hMerge="1">
                  <a:txBody>
                    <a:bodyPr/>
                    <a:lstStyle/>
                    <a:p>
                      <a:endParaRPr lang="zh-CN" altLang="en-US"/>
                    </a:p>
                  </a:txBody>
                  <a:tcPr/>
                </a:tc>
              </a:tr>
              <a:tr h="288925">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微软雅黑"/>
                          <a:ea typeface="宋体" charset="-122"/>
                          <a:cs typeface="微软雅黑"/>
                        </a:rPr>
                        <a:t>北宋（</a:t>
                      </a:r>
                      <a:r>
                        <a:rPr kumimoji="0" lang="en-US" altLang="zh-CN" sz="1800" b="1" i="0" u="none" strike="noStrike" cap="none" normalizeH="0" baseline="0" smtClean="0">
                          <a:ln>
                            <a:noFill/>
                          </a:ln>
                          <a:solidFill>
                            <a:schemeClr val="bg1"/>
                          </a:solidFill>
                          <a:effectLst/>
                          <a:latin typeface="Times New Roman" pitchFamily="18" charset="0"/>
                          <a:ea typeface="微软雅黑"/>
                          <a:cs typeface="Times New Roman" pitchFamily="18" charset="0"/>
                        </a:rPr>
                        <a:t>71</a:t>
                      </a:r>
                      <a:r>
                        <a:rPr kumimoji="0" lang="en-US" sz="1800" b="1" i="0" u="none" strike="noStrike" cap="none" normalizeH="0" baseline="0" smtClean="0">
                          <a:ln>
                            <a:noFill/>
                          </a:ln>
                          <a:solidFill>
                            <a:schemeClr val="bg1"/>
                          </a:solidFill>
                          <a:effectLst/>
                          <a:latin typeface="微软雅黑"/>
                          <a:ea typeface="宋体" charset="-122"/>
                          <a:cs typeface="微软雅黑"/>
                        </a:rPr>
                        <a:t>）</a:t>
                      </a:r>
                      <a:endParaRPr kumimoji="0" lang="en-US" altLang="en-US" sz="1800" b="1" i="0" u="none" strike="noStrike" cap="none" normalizeH="0" baseline="0" smtClean="0">
                        <a:ln>
                          <a:noFill/>
                        </a:ln>
                        <a:solidFill>
                          <a:schemeClr val="bg1"/>
                        </a:solidFill>
                        <a:effectLst/>
                        <a:latin typeface="微软雅黑"/>
                        <a:ea typeface="宋体" charset="-122"/>
                        <a:cs typeface="微软雅黑"/>
                      </a:endParaRPr>
                    </a:p>
                  </a:txBody>
                  <a:tcPr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1273A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微软雅黑"/>
                          <a:ea typeface="宋体" charset="-122"/>
                          <a:cs typeface="微软雅黑"/>
                        </a:rPr>
                        <a:t>南宋（</a:t>
                      </a:r>
                      <a:r>
                        <a:rPr kumimoji="0" lang="en-US" altLang="zh-CN" sz="1800" b="1" i="0" u="none" strike="noStrike" cap="none" normalizeH="0" baseline="0" smtClean="0">
                          <a:ln>
                            <a:noFill/>
                          </a:ln>
                          <a:solidFill>
                            <a:schemeClr val="bg1"/>
                          </a:solidFill>
                          <a:effectLst/>
                          <a:latin typeface="Times New Roman" pitchFamily="18" charset="0"/>
                          <a:ea typeface="微软雅黑"/>
                          <a:cs typeface="Times New Roman" pitchFamily="18" charset="0"/>
                        </a:rPr>
                        <a:t>62</a:t>
                      </a:r>
                      <a:r>
                        <a:rPr kumimoji="0" lang="en-US" sz="1800" b="1" i="0" u="none" strike="noStrike" cap="none" normalizeH="0" baseline="0" smtClean="0">
                          <a:ln>
                            <a:noFill/>
                          </a:ln>
                          <a:solidFill>
                            <a:schemeClr val="bg1"/>
                          </a:solidFill>
                          <a:effectLst/>
                          <a:latin typeface="微软雅黑"/>
                          <a:ea typeface="宋体" charset="-122"/>
                          <a:cs typeface="微软雅黑"/>
                        </a:rPr>
                        <a:t>）</a:t>
                      </a:r>
                      <a:endParaRPr kumimoji="0" lang="en-US" altLang="en-US" sz="1800" b="1" i="0" u="none" strike="noStrike" cap="none" normalizeH="0" baseline="0" smtClean="0">
                        <a:ln>
                          <a:noFill/>
                        </a:ln>
                        <a:solidFill>
                          <a:schemeClr val="bg1"/>
                        </a:solidFill>
                        <a:effectLst/>
                        <a:latin typeface="微软雅黑"/>
                        <a:ea typeface="宋体" charset="-122"/>
                        <a:cs typeface="微软雅黑"/>
                      </a:endParaRPr>
                    </a:p>
                  </a:txBody>
                  <a:tcPr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1273A3"/>
                    </a:solidFill>
                  </a:tcPr>
                </a:tc>
              </a:tr>
              <a:tr h="288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微软雅黑"/>
                          <a:ea typeface="宋体" charset="-122"/>
                          <a:cs typeface="微软雅黑"/>
                        </a:rPr>
                        <a:t>高级官员</a:t>
                      </a:r>
                      <a:endParaRPr kumimoji="0" lang="en-US" altLang="en-US" sz="1800" b="1" i="0" u="none" strike="noStrike" cap="none" normalizeH="0" baseline="0" smtClean="0">
                        <a:ln>
                          <a:noFill/>
                        </a:ln>
                        <a:solidFill>
                          <a:schemeClr val="bg1"/>
                        </a:solidFill>
                        <a:effectLst/>
                        <a:latin typeface="微软雅黑"/>
                        <a:ea typeface="宋体" charset="-122"/>
                        <a:cs typeface="微软雅黑"/>
                      </a:endParaRPr>
                    </a:p>
                  </a:txBody>
                  <a:tcPr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1273A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bg1"/>
                          </a:solidFill>
                          <a:effectLst/>
                          <a:latin typeface="Times New Roman" pitchFamily="18" charset="0"/>
                          <a:ea typeface="宋体" charset="-122"/>
                          <a:cs typeface="Times New Roman" pitchFamily="18" charset="0"/>
                        </a:rPr>
                        <a:t>20</a:t>
                      </a:r>
                      <a:endParaRPr kumimoji="0" lang="en-US" altLang="en-US" sz="1800" b="1" i="0" u="none" strike="noStrike" cap="none" normalizeH="0" baseline="0" smtClean="0">
                        <a:ln>
                          <a:noFill/>
                        </a:ln>
                        <a:solidFill>
                          <a:schemeClr val="bg1"/>
                        </a:solidFill>
                        <a:effectLst/>
                        <a:latin typeface="Times New Roman" pitchFamily="18" charset="0"/>
                        <a:ea typeface="宋体" charset="-122"/>
                        <a:cs typeface="Times New Roman" pitchFamily="18" charset="0"/>
                      </a:endParaRPr>
                    </a:p>
                  </a:txBody>
                  <a:tcPr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1273A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bg1"/>
                          </a:solidFill>
                          <a:effectLst/>
                          <a:latin typeface="Times New Roman" pitchFamily="18" charset="0"/>
                          <a:ea typeface="宋体" charset="-122"/>
                          <a:cs typeface="Times New Roman" pitchFamily="18" charset="0"/>
                        </a:rPr>
                        <a:t>8</a:t>
                      </a:r>
                      <a:endParaRPr kumimoji="0" lang="en-US" altLang="en-US" sz="1800" b="1" i="0" u="none" strike="noStrike" cap="none" normalizeH="0" baseline="0" smtClean="0">
                        <a:ln>
                          <a:noFill/>
                        </a:ln>
                        <a:solidFill>
                          <a:schemeClr val="bg1"/>
                        </a:solidFill>
                        <a:effectLst/>
                        <a:latin typeface="Times New Roman" pitchFamily="18" charset="0"/>
                        <a:ea typeface="宋体" charset="-122"/>
                        <a:cs typeface="Times New Roman" pitchFamily="18" charset="0"/>
                      </a:endParaRPr>
                    </a:p>
                  </a:txBody>
                  <a:tcPr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1273A3"/>
                    </a:solidFill>
                  </a:tcPr>
                </a:tc>
              </a:tr>
              <a:tr h="288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微软雅黑"/>
                          <a:ea typeface="宋体" charset="-122"/>
                          <a:cs typeface="微软雅黑"/>
                        </a:rPr>
                        <a:t>中级官员</a:t>
                      </a:r>
                      <a:endParaRPr kumimoji="0" lang="en-US" altLang="en-US" sz="1800" b="1" i="0" u="none" strike="noStrike" cap="none" normalizeH="0" baseline="0" smtClean="0">
                        <a:ln>
                          <a:noFill/>
                        </a:ln>
                        <a:solidFill>
                          <a:schemeClr val="bg1"/>
                        </a:solidFill>
                        <a:effectLst/>
                        <a:latin typeface="微软雅黑"/>
                        <a:ea typeface="宋体" charset="-122"/>
                        <a:cs typeface="微软雅黑"/>
                      </a:endParaRPr>
                    </a:p>
                  </a:txBody>
                  <a:tcPr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1273A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bg1"/>
                          </a:solidFill>
                          <a:effectLst/>
                          <a:latin typeface="Times New Roman" pitchFamily="18" charset="0"/>
                          <a:ea typeface="宋体" charset="-122"/>
                          <a:cs typeface="Times New Roman" pitchFamily="18" charset="0"/>
                        </a:rPr>
                        <a:t>15</a:t>
                      </a:r>
                      <a:endParaRPr kumimoji="0" lang="en-US" altLang="en-US" sz="1800" b="1" i="0" u="none" strike="noStrike" cap="none" normalizeH="0" baseline="0" smtClean="0">
                        <a:ln>
                          <a:noFill/>
                        </a:ln>
                        <a:solidFill>
                          <a:schemeClr val="bg1"/>
                        </a:solidFill>
                        <a:effectLst/>
                        <a:latin typeface="Times New Roman" pitchFamily="18" charset="0"/>
                        <a:ea typeface="宋体" charset="-122"/>
                        <a:cs typeface="Times New Roman" pitchFamily="18" charset="0"/>
                      </a:endParaRPr>
                    </a:p>
                  </a:txBody>
                  <a:tcPr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1273A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bg1"/>
                          </a:solidFill>
                          <a:effectLst/>
                          <a:latin typeface="Times New Roman" pitchFamily="18" charset="0"/>
                          <a:ea typeface="宋体" charset="-122"/>
                          <a:cs typeface="Times New Roman" pitchFamily="18" charset="0"/>
                        </a:rPr>
                        <a:t>10</a:t>
                      </a:r>
                      <a:endParaRPr kumimoji="0" lang="en-US" altLang="en-US" sz="1800" b="1" i="0" u="none" strike="noStrike" cap="none" normalizeH="0" baseline="0" smtClean="0">
                        <a:ln>
                          <a:noFill/>
                        </a:ln>
                        <a:solidFill>
                          <a:schemeClr val="bg1"/>
                        </a:solidFill>
                        <a:effectLst/>
                        <a:latin typeface="Times New Roman" pitchFamily="18" charset="0"/>
                        <a:ea typeface="宋体" charset="-122"/>
                        <a:cs typeface="Times New Roman" pitchFamily="18" charset="0"/>
                      </a:endParaRPr>
                    </a:p>
                  </a:txBody>
                  <a:tcPr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1273A3"/>
                    </a:solidFill>
                  </a:tcPr>
                </a:tc>
              </a:tr>
              <a:tr h="288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微软雅黑"/>
                          <a:ea typeface="宋体" charset="-122"/>
                          <a:cs typeface="微软雅黑"/>
                        </a:rPr>
                        <a:t>低级官员</a:t>
                      </a:r>
                      <a:endParaRPr kumimoji="0" lang="en-US" altLang="en-US" sz="1800" b="1" i="0" u="none" strike="noStrike" cap="none" normalizeH="0" baseline="0" smtClean="0">
                        <a:ln>
                          <a:noFill/>
                        </a:ln>
                        <a:solidFill>
                          <a:schemeClr val="bg1"/>
                        </a:solidFill>
                        <a:effectLst/>
                        <a:latin typeface="微软雅黑"/>
                        <a:ea typeface="宋体" charset="-122"/>
                        <a:cs typeface="微软雅黑"/>
                      </a:endParaRPr>
                    </a:p>
                  </a:txBody>
                  <a:tcPr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1273A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bg1"/>
                          </a:solidFill>
                          <a:effectLst/>
                          <a:latin typeface="Times New Roman" pitchFamily="18" charset="0"/>
                          <a:ea typeface="宋体" charset="-122"/>
                          <a:cs typeface="Times New Roman" pitchFamily="18" charset="0"/>
                        </a:rPr>
                        <a:t>12</a:t>
                      </a:r>
                      <a:endParaRPr kumimoji="0" lang="en-US" altLang="en-US" sz="1800" b="1" i="0" u="none" strike="noStrike" cap="none" normalizeH="0" baseline="0" smtClean="0">
                        <a:ln>
                          <a:noFill/>
                        </a:ln>
                        <a:solidFill>
                          <a:schemeClr val="bg1"/>
                        </a:solidFill>
                        <a:effectLst/>
                        <a:latin typeface="Times New Roman" pitchFamily="18" charset="0"/>
                        <a:ea typeface="宋体" charset="-122"/>
                        <a:cs typeface="Times New Roman" pitchFamily="18" charset="0"/>
                      </a:endParaRPr>
                    </a:p>
                  </a:txBody>
                  <a:tcPr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1273A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bg1"/>
                          </a:solidFill>
                          <a:effectLst/>
                          <a:latin typeface="Times New Roman" pitchFamily="18" charset="0"/>
                          <a:ea typeface="宋体" charset="-122"/>
                          <a:cs typeface="Times New Roman" pitchFamily="18" charset="0"/>
                        </a:rPr>
                        <a:t>8</a:t>
                      </a:r>
                      <a:endParaRPr kumimoji="0" lang="en-US" altLang="en-US" sz="1800" b="1" i="0" u="none" strike="noStrike" cap="none" normalizeH="0" baseline="0" smtClean="0">
                        <a:ln>
                          <a:noFill/>
                        </a:ln>
                        <a:solidFill>
                          <a:schemeClr val="bg1"/>
                        </a:solidFill>
                        <a:effectLst/>
                        <a:latin typeface="Times New Roman" pitchFamily="18" charset="0"/>
                        <a:ea typeface="宋体" charset="-122"/>
                        <a:cs typeface="Times New Roman" pitchFamily="18" charset="0"/>
                      </a:endParaRPr>
                    </a:p>
                  </a:txBody>
                  <a:tcPr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1273A3"/>
                    </a:solidFill>
                  </a:tcPr>
                </a:tc>
              </a:tr>
              <a:tr h="288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微软雅黑"/>
                          <a:ea typeface="宋体" charset="-122"/>
                          <a:cs typeface="微软雅黑"/>
                        </a:rPr>
                        <a:t>无官职记录</a:t>
                      </a:r>
                      <a:endParaRPr kumimoji="0" lang="en-US" altLang="en-US" sz="1800" b="1" i="0" u="none" strike="noStrike" cap="none" normalizeH="0" baseline="0" smtClean="0">
                        <a:ln>
                          <a:noFill/>
                        </a:ln>
                        <a:solidFill>
                          <a:schemeClr val="bg1"/>
                        </a:solidFill>
                        <a:effectLst/>
                        <a:latin typeface="微软雅黑"/>
                        <a:ea typeface="宋体" charset="-122"/>
                        <a:cs typeface="微软雅黑"/>
                      </a:endParaRPr>
                    </a:p>
                  </a:txBody>
                  <a:tcPr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1273A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bg1"/>
                          </a:solidFill>
                          <a:effectLst/>
                          <a:latin typeface="Times New Roman" pitchFamily="18" charset="0"/>
                          <a:ea typeface="宋体" charset="-122"/>
                          <a:cs typeface="Times New Roman" pitchFamily="18" charset="0"/>
                        </a:rPr>
                        <a:t>24</a:t>
                      </a:r>
                      <a:endParaRPr kumimoji="0" lang="en-US" altLang="en-US" sz="1800" b="1" i="0" u="none" strike="noStrike" cap="none" normalizeH="0" baseline="0" smtClean="0">
                        <a:ln>
                          <a:noFill/>
                        </a:ln>
                        <a:solidFill>
                          <a:schemeClr val="bg1"/>
                        </a:solidFill>
                        <a:effectLst/>
                        <a:latin typeface="Times New Roman" pitchFamily="18" charset="0"/>
                        <a:ea typeface="宋体" charset="-122"/>
                        <a:cs typeface="Times New Roman" pitchFamily="18" charset="0"/>
                      </a:endParaRPr>
                    </a:p>
                  </a:txBody>
                  <a:tcPr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1273A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bg1"/>
                          </a:solidFill>
                          <a:effectLst/>
                          <a:latin typeface="Times New Roman" pitchFamily="18" charset="0"/>
                          <a:ea typeface="宋体" charset="-122"/>
                          <a:cs typeface="Times New Roman" pitchFamily="18" charset="0"/>
                        </a:rPr>
                        <a:t>36</a:t>
                      </a:r>
                      <a:endParaRPr kumimoji="0" lang="en-US" altLang="en-US" sz="1800" b="1" i="0" u="none" strike="noStrike" cap="none" normalizeH="0" baseline="0" smtClean="0">
                        <a:ln>
                          <a:noFill/>
                        </a:ln>
                        <a:solidFill>
                          <a:schemeClr val="bg1"/>
                        </a:solidFill>
                        <a:effectLst/>
                        <a:latin typeface="Times New Roman" pitchFamily="18" charset="0"/>
                        <a:ea typeface="宋体" charset="-122"/>
                        <a:cs typeface="Times New Roman" pitchFamily="18" charset="0"/>
                      </a:endParaRPr>
                    </a:p>
                  </a:txBody>
                  <a:tcPr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rgbClr val="1273A3"/>
                    </a:solidFill>
                  </a:tcPr>
                </a:tc>
              </a:tr>
            </a:tbl>
          </a:graphicData>
        </a:graphic>
      </p:graphicFrame>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449" name="内容占位符 2"/>
          <p:cNvSpPr>
            <a:spLocks noGrp="1"/>
          </p:cNvSpPr>
          <p:nvPr>
            <p:ph idx="1"/>
          </p:nvPr>
        </p:nvSpPr>
        <p:spPr>
          <a:xfrm>
            <a:off x="360363" y="1162050"/>
            <a:ext cx="10515600" cy="4860925"/>
          </a:xfrm>
        </p:spPr>
        <p:txBody>
          <a:bodyPr/>
          <a:lstStyle/>
          <a:p>
            <a:pPr marL="0" indent="0">
              <a:lnSpc>
                <a:spcPct val="200000"/>
              </a:lnSpc>
              <a:buFont typeface="Wingdings" panose="05000000000000000000" pitchFamily="2" charset="2"/>
              <a:buNone/>
            </a:pPr>
            <a:r>
              <a:rPr lang="zh-CN" altLang="en-US" sz="1800" smtClean="0">
                <a:latin typeface="微软雅黑"/>
                <a:ea typeface="微软雅黑"/>
              </a:rPr>
              <a:t>凡有考试就有格式，将这些格式了熟于心，必有奇效。</a:t>
            </a:r>
          </a:p>
          <a:p>
            <a:pPr marL="0" indent="0">
              <a:lnSpc>
                <a:spcPct val="200000"/>
              </a:lnSpc>
              <a:buFont typeface="Wingdings" panose="05000000000000000000" pitchFamily="2" charset="2"/>
              <a:buNone/>
            </a:pPr>
            <a:r>
              <a:rPr lang="zh-CN" altLang="en-US" sz="1800" smtClean="0">
                <a:latin typeface="微软雅黑"/>
                <a:ea typeface="微软雅黑"/>
                <a:sym typeface="+mn-ea"/>
              </a:rPr>
              <a:t>社会上流传的复习题和各种资料，往往粗制滥造，不得要领，不分良莠地抓着就做，很容易产生误导。</a:t>
            </a:r>
            <a:r>
              <a:rPr lang="zh-CN" altLang="en-US" sz="1800" smtClean="0">
                <a:latin typeface="微软雅黑"/>
                <a:ea typeface="微软雅黑"/>
              </a:rPr>
              <a:t>大量重复训练的题海战术容易使考生形成思维定势，反而在答题时妨碍正常发挥。</a:t>
            </a:r>
            <a:endParaRPr lang="en-US" altLang="zh-CN" sz="1800" smtClean="0">
              <a:latin typeface="微软雅黑"/>
              <a:ea typeface="微软雅黑"/>
            </a:endParaRPr>
          </a:p>
          <a:p>
            <a:pPr marL="0" indent="0">
              <a:lnSpc>
                <a:spcPct val="200000"/>
              </a:lnSpc>
              <a:buFont typeface="Wingdings" panose="05000000000000000000" pitchFamily="2" charset="2"/>
              <a:buNone/>
            </a:pPr>
            <a:r>
              <a:rPr lang="zh-CN" altLang="en-US" sz="1800" smtClean="0">
                <a:latin typeface="微软雅黑"/>
                <a:ea typeface="微软雅黑"/>
                <a:sym typeface="+mn-ea"/>
              </a:rPr>
              <a:t>往年的试题是精雕细磨的产物，它反映了对考试内容的深思熟虑、对设问和答案的准确拿捏、对学生水平的客观判断。渗透着命题人的意图与要求，体现了命题人对课程的研究把握，研究这些试题，就如同和试题的制作者对话。当你真正把这研究透了，这些试题便有如己出，临考时对试卷就绝无陌生之感，并会触类旁通。</a:t>
            </a:r>
            <a:endParaRPr lang="en-US" altLang="zh-CN" sz="1800" smtClean="0">
              <a:latin typeface="微软雅黑"/>
              <a:ea typeface="微软雅黑"/>
              <a:sym typeface="+mn-ea"/>
            </a:endParaRPr>
          </a:p>
          <a:p>
            <a:pPr marL="0" indent="0" algn="r">
              <a:lnSpc>
                <a:spcPct val="200000"/>
              </a:lnSpc>
              <a:buFont typeface="Wingdings" panose="05000000000000000000" pitchFamily="2" charset="2"/>
              <a:buNone/>
            </a:pPr>
            <a:r>
              <a:rPr lang="en-US" altLang="zh-CN" sz="1800" smtClean="0">
                <a:latin typeface="微软雅黑"/>
                <a:ea typeface="微软雅黑"/>
                <a:sym typeface="+mn-ea"/>
              </a:rPr>
              <a:t>                                       ——</a:t>
            </a:r>
            <a:r>
              <a:rPr lang="zh-CN" altLang="en-US" sz="1800" smtClean="0">
                <a:latin typeface="微软雅黑"/>
                <a:ea typeface="微软雅黑"/>
                <a:sym typeface="+mn-ea"/>
              </a:rPr>
              <a:t>刘芃</a:t>
            </a:r>
            <a:r>
              <a:rPr lang="en-US" altLang="zh-CN" sz="1800" smtClean="0">
                <a:latin typeface="微软雅黑"/>
                <a:ea typeface="微软雅黑"/>
                <a:sym typeface="+mn-ea"/>
              </a:rPr>
              <a:t>《</a:t>
            </a:r>
            <a:r>
              <a:rPr lang="zh-CN" altLang="en-US" sz="1800" smtClean="0">
                <a:latin typeface="微软雅黑"/>
                <a:ea typeface="微软雅黑"/>
                <a:sym typeface="+mn-ea"/>
              </a:rPr>
              <a:t>考试文集</a:t>
            </a:r>
            <a:r>
              <a:rPr lang="en-US" altLang="zh-CN" sz="1800" smtClean="0">
                <a:latin typeface="微软雅黑"/>
                <a:ea typeface="微软雅黑"/>
                <a:sym typeface="+mn-ea"/>
              </a:rPr>
              <a:t>》</a:t>
            </a:r>
            <a:r>
              <a:rPr lang="zh-CN" altLang="en-US" sz="1800" smtClean="0">
                <a:latin typeface="微软雅黑"/>
                <a:ea typeface="微软雅黑"/>
                <a:sym typeface="+mn-ea"/>
              </a:rPr>
              <a:t>第</a:t>
            </a:r>
            <a:r>
              <a:rPr lang="en-US" altLang="zh-CN" sz="1800" smtClean="0">
                <a:latin typeface="微软雅黑"/>
                <a:ea typeface="微软雅黑"/>
                <a:sym typeface="+mn-ea"/>
              </a:rPr>
              <a:t>477</a:t>
            </a:r>
            <a:r>
              <a:rPr lang="zh-CN" altLang="en-US" sz="1800" smtClean="0">
                <a:latin typeface="微软雅黑"/>
                <a:ea typeface="微软雅黑"/>
                <a:sym typeface="+mn-ea"/>
              </a:rPr>
              <a:t>页 </a:t>
            </a:r>
            <a:endParaRPr lang="zh-CN" altLang="en-US" sz="1800" smtClean="0">
              <a:latin typeface="微软雅黑"/>
              <a:ea typeface="微软雅黑"/>
            </a:endParaRPr>
          </a:p>
          <a:p>
            <a:pPr marL="0" indent="0">
              <a:lnSpc>
                <a:spcPct val="200000"/>
              </a:lnSpc>
              <a:buFont typeface="Wingdings" panose="05000000000000000000" pitchFamily="2" charset="2"/>
              <a:buNone/>
            </a:pPr>
            <a:r>
              <a:rPr lang="zh-CN" altLang="en-US" sz="1800" smtClean="0">
                <a:latin typeface="微软雅黑"/>
                <a:ea typeface="微软雅黑"/>
                <a:sym typeface="+mn-ea"/>
              </a:rPr>
              <a:t/>
            </a:r>
            <a:br>
              <a:rPr lang="zh-CN" altLang="en-US" sz="1800" smtClean="0">
                <a:latin typeface="微软雅黑"/>
                <a:ea typeface="微软雅黑"/>
                <a:sym typeface="+mn-ea"/>
              </a:rPr>
            </a:br>
            <a:r>
              <a:rPr lang="zh-CN" altLang="en-US" sz="1800" smtClean="0">
                <a:latin typeface="微软雅黑"/>
                <a:ea typeface="微软雅黑"/>
                <a:sym typeface="+mn-ea"/>
              </a:rPr>
              <a:t>                                                                 </a:t>
            </a:r>
            <a:r>
              <a:rPr lang="en-US" altLang="zh-CN" sz="1800" smtClean="0">
                <a:latin typeface="微软雅黑"/>
                <a:ea typeface="微软雅黑"/>
                <a:sym typeface="+mn-ea"/>
              </a:rPr>
              <a:t>                                                                             </a:t>
            </a:r>
            <a:endParaRPr lang="zh-CN" altLang="en-US" sz="1800" smtClean="0">
              <a:latin typeface="微软雅黑"/>
              <a:ea typeface="微软雅黑"/>
            </a:endParaRPr>
          </a:p>
        </p:txBody>
      </p:sp>
      <p:sp>
        <p:nvSpPr>
          <p:cNvPr id="104450" name="内容占位符 1"/>
          <p:cNvSpPr>
            <a:spLocks noGrp="1"/>
          </p:cNvSpPr>
          <p:nvPr>
            <p:ph sz="quarter" idx="13"/>
          </p:nvPr>
        </p:nvSpPr>
        <p:spPr>
          <a:xfrm>
            <a:off x="1116013" y="439738"/>
            <a:ext cx="7159625" cy="581025"/>
          </a:xfrm>
        </p:spPr>
        <p:txBody>
          <a:bodyPr/>
          <a:lstStyle/>
          <a:p>
            <a:r>
              <a:rPr lang="zh-CN" altLang="en-US" sz="2400" smtClean="0">
                <a:latin typeface="微软雅黑"/>
                <a:ea typeface="微软雅黑"/>
                <a:sym typeface="+mn-ea"/>
              </a:rPr>
              <a:t>精研高考试题，了解命题特点</a:t>
            </a:r>
            <a:endParaRPr lang="zh-CN" altLang="en-US" sz="2400" smtClean="0">
              <a:latin typeface="微软雅黑"/>
              <a:ea typeface="微软雅黑"/>
            </a:endParaRPr>
          </a:p>
        </p:txBody>
      </p:sp>
    </p:spTree>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946" name="Picture 4"/>
          <p:cNvPicPr>
            <a:picLocks noChangeAspect="1"/>
          </p:cNvPicPr>
          <p:nvPr/>
        </p:nvPicPr>
        <p:blipFill>
          <a:blip r:embed="rId2"/>
          <a:srcRect/>
          <a:stretch>
            <a:fillRect/>
          </a:stretch>
        </p:blipFill>
        <p:spPr bwMode="auto">
          <a:xfrm>
            <a:off x="6727825" y="1843088"/>
            <a:ext cx="4883150" cy="3409950"/>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
        <p:nvSpPr>
          <p:cNvPr id="2" name="内容占位符 1"/>
          <p:cNvSpPr>
            <a:spLocks noGrp="1"/>
          </p:cNvSpPr>
          <p:nvPr>
            <p:ph idx="1"/>
          </p:nvPr>
        </p:nvSpPr>
        <p:spPr>
          <a:xfrm>
            <a:off x="187325" y="2016125"/>
            <a:ext cx="6807200" cy="4587875"/>
          </a:xfrm>
        </p:spPr>
        <p:txBody>
          <a:bodyPr rtlCol="0"/>
          <a:lstStyle/>
          <a:p>
            <a:pPr marL="279187" indent="-279187" fontAlgn="auto">
              <a:lnSpc>
                <a:spcPct val="150000"/>
              </a:lnSpc>
              <a:spcBef>
                <a:spcPct val="20000"/>
              </a:spcBef>
              <a:spcAft>
                <a:spcPts val="0"/>
              </a:spcAft>
              <a:buSzPct val="70000"/>
              <a:defRPr/>
            </a:pPr>
            <a:r>
              <a:rPr lang="zh-CN" altLang="en-US" sz="2800" dirty="0" smtClean="0">
                <a:latin typeface="微软雅黑" panose="020B0503020204020204" pitchFamily="34" charset="-122"/>
                <a:ea typeface="微软雅黑" panose="020B0503020204020204" pitchFamily="34" charset="-122"/>
                <a:cs typeface="+mn-cs"/>
              </a:rPr>
              <a:t>加大</a:t>
            </a:r>
            <a:r>
              <a:rPr lang="zh-CN" altLang="en-US" sz="2800" dirty="0">
                <a:latin typeface="微软雅黑" panose="020B0503020204020204" pitchFamily="34" charset="-122"/>
                <a:ea typeface="微软雅黑" panose="020B0503020204020204" pitchFamily="34" charset="-122"/>
                <a:cs typeface="+mn-cs"/>
              </a:rPr>
              <a:t>学习和研究方法考查</a:t>
            </a:r>
          </a:p>
          <a:p>
            <a:pPr marL="279187" indent="-279187" fontAlgn="auto">
              <a:lnSpc>
                <a:spcPct val="150000"/>
              </a:lnSpc>
              <a:spcBef>
                <a:spcPct val="20000"/>
              </a:spcBef>
              <a:spcAft>
                <a:spcPts val="0"/>
              </a:spcAft>
              <a:buSzPct val="70000"/>
              <a:defRPr/>
            </a:pPr>
            <a:r>
              <a:rPr lang="zh-CN" altLang="en-US" sz="2800" dirty="0">
                <a:latin typeface="微软雅黑" panose="020B0503020204020204" pitchFamily="34" charset="-122"/>
                <a:ea typeface="微软雅黑" panose="020B0503020204020204" pitchFamily="34" charset="-122"/>
                <a:cs typeface="+mn-cs"/>
              </a:rPr>
              <a:t>加大对学生的阅读习惯与能力的考查</a:t>
            </a:r>
          </a:p>
          <a:p>
            <a:pPr marL="279187" indent="-279187" fontAlgn="auto">
              <a:lnSpc>
                <a:spcPct val="150000"/>
              </a:lnSpc>
              <a:spcBef>
                <a:spcPct val="20000"/>
              </a:spcBef>
              <a:spcAft>
                <a:spcPts val="0"/>
              </a:spcAft>
              <a:buSzPct val="70000"/>
              <a:defRPr/>
            </a:pPr>
            <a:r>
              <a:rPr lang="zh-CN" altLang="en-US" sz="2800" dirty="0">
                <a:latin typeface="微软雅黑" panose="020B0503020204020204" pitchFamily="34" charset="-122"/>
                <a:ea typeface="微软雅黑" panose="020B0503020204020204" pitchFamily="34" charset="-122"/>
                <a:cs typeface="+mn-cs"/>
              </a:rPr>
              <a:t>重视对基本历史理论理解和运用的考查</a:t>
            </a:r>
          </a:p>
          <a:p>
            <a:pPr marL="279187" indent="-279187" fontAlgn="auto">
              <a:lnSpc>
                <a:spcPct val="150000"/>
              </a:lnSpc>
              <a:spcBef>
                <a:spcPct val="20000"/>
              </a:spcBef>
              <a:spcAft>
                <a:spcPts val="0"/>
              </a:spcAft>
              <a:buSzPct val="70000"/>
              <a:defRPr/>
            </a:pPr>
            <a:r>
              <a:rPr lang="zh-CN" altLang="en-US" sz="2800" dirty="0">
                <a:latin typeface="微软雅黑" panose="020B0503020204020204" pitchFamily="34" charset="-122"/>
                <a:ea typeface="微软雅黑" panose="020B0503020204020204" pitchFamily="34" charset="-122"/>
                <a:cs typeface="+mn-cs"/>
              </a:rPr>
              <a:t>重视对学生“史识”的考查</a:t>
            </a:r>
          </a:p>
          <a:p>
            <a:pPr marL="0" indent="0" algn="r" fontAlgn="auto">
              <a:lnSpc>
                <a:spcPct val="150000"/>
              </a:lnSpc>
              <a:spcBef>
                <a:spcPct val="20000"/>
              </a:spcBef>
              <a:spcAft>
                <a:spcPts val="0"/>
              </a:spcAft>
              <a:buSzPct val="70000"/>
              <a:buFont typeface="Wingdings" panose="05000000000000000000" pitchFamily="2" charset="2"/>
              <a:buNone/>
              <a:defRPr/>
            </a:pPr>
            <a:r>
              <a:rPr lang="en-US" altLang="x-none" sz="2800" dirty="0">
                <a:latin typeface="微软雅黑" panose="020B0503020204020204" pitchFamily="34" charset="-122"/>
                <a:ea typeface="微软雅黑" panose="020B0503020204020204" pitchFamily="34" charset="-122"/>
                <a:cs typeface="+mn-cs"/>
              </a:rPr>
              <a:t>           </a:t>
            </a:r>
            <a:r>
              <a:rPr lang="en-US" altLang="zh-CN" sz="2800" dirty="0" smtClean="0">
                <a:latin typeface="微软雅黑" panose="020B0503020204020204" pitchFamily="34" charset="-122"/>
                <a:ea typeface="微软雅黑" panose="020B0503020204020204" pitchFamily="34" charset="-122"/>
                <a:cs typeface="+mn-cs"/>
              </a:rPr>
              <a:t>——</a:t>
            </a:r>
            <a:r>
              <a:rPr lang="zh-CN" altLang="en-US" sz="2800" dirty="0" smtClean="0">
                <a:latin typeface="微软雅黑" panose="020B0503020204020204" pitchFamily="34" charset="-122"/>
                <a:ea typeface="微软雅黑" panose="020B0503020204020204" pitchFamily="34" charset="-122"/>
                <a:cs typeface="+mn-cs"/>
              </a:rPr>
              <a:t>刘</a:t>
            </a:r>
            <a:r>
              <a:rPr lang="zh-CN" altLang="en-US" sz="2800" dirty="0">
                <a:latin typeface="微软雅黑" panose="020B0503020204020204" pitchFamily="34" charset="-122"/>
                <a:ea typeface="微软雅黑" panose="020B0503020204020204" pitchFamily="34" charset="-122"/>
                <a:cs typeface="+mn-cs"/>
              </a:rPr>
              <a:t>芃</a:t>
            </a:r>
          </a:p>
        </p:txBody>
      </p:sp>
      <p:sp>
        <p:nvSpPr>
          <p:cNvPr id="105475" name="内容占位符 2"/>
          <p:cNvSpPr>
            <a:spLocks noGrp="1"/>
          </p:cNvSpPr>
          <p:nvPr>
            <p:ph sz="quarter" idx="13"/>
          </p:nvPr>
        </p:nvSpPr>
        <p:spPr>
          <a:xfrm>
            <a:off x="1116013" y="503238"/>
            <a:ext cx="6383337" cy="581025"/>
          </a:xfrm>
        </p:spPr>
        <p:txBody>
          <a:bodyPr/>
          <a:lstStyle/>
          <a:p>
            <a:r>
              <a:rPr lang="zh-CN" altLang="en-US" sz="2400" smtClean="0">
                <a:latin typeface="微软雅黑"/>
                <a:ea typeface="微软雅黑"/>
              </a:rPr>
              <a:t>一群可敬的理想主义者</a:t>
            </a:r>
          </a:p>
        </p:txBody>
      </p:sp>
      <p:sp>
        <p:nvSpPr>
          <p:cNvPr id="105476" name="矩形 3"/>
          <p:cNvSpPr>
            <a:spLocks noChangeArrowheads="1"/>
          </p:cNvSpPr>
          <p:nvPr/>
        </p:nvSpPr>
        <p:spPr bwMode="auto">
          <a:xfrm>
            <a:off x="187325" y="1344613"/>
            <a:ext cx="2236788" cy="584200"/>
          </a:xfrm>
          <a:prstGeom prst="rect">
            <a:avLst/>
          </a:prstGeom>
          <a:noFill/>
          <a:ln w="9525">
            <a:noFill/>
            <a:miter lim="800000"/>
            <a:headEnd/>
            <a:tailEnd/>
          </a:ln>
        </p:spPr>
        <p:txBody>
          <a:bodyPr wrap="none">
            <a:spAutoFit/>
          </a:bodyPr>
          <a:lstStyle/>
          <a:p>
            <a:pPr marL="277813" indent="-277813">
              <a:spcBef>
                <a:spcPct val="20000"/>
              </a:spcBef>
              <a:buClr>
                <a:schemeClr val="hlink"/>
              </a:buClr>
              <a:buSzPct val="70000"/>
            </a:pPr>
            <a:r>
              <a:rPr lang="zh-CN" altLang="en-US" sz="3200" b="1">
                <a:solidFill>
                  <a:srgbClr val="1273A3"/>
                </a:solidFill>
                <a:latin typeface="微软雅黑"/>
                <a:ea typeface="微软雅黑"/>
                <a:cs typeface="微软雅黑"/>
              </a:rPr>
              <a:t>四项考查：</a:t>
            </a:r>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内容占位符 3"/>
          <p:cNvSpPr>
            <a:spLocks noGrp="1"/>
          </p:cNvSpPr>
          <p:nvPr>
            <p:ph sz="quarter" idx="13"/>
          </p:nvPr>
        </p:nvSpPr>
        <p:spPr>
          <a:xfrm>
            <a:off x="1116013" y="439738"/>
            <a:ext cx="6383337" cy="581025"/>
          </a:xfrm>
        </p:spPr>
        <p:txBody>
          <a:bodyPr rtlCol="0">
            <a:normAutofit fontScale="77500" lnSpcReduction="20000"/>
          </a:bodyPr>
          <a:lstStyle/>
          <a:p>
            <a:pPr fontAlgn="auto">
              <a:spcAft>
                <a:spcPts val="0"/>
              </a:spcAft>
              <a:buFont typeface="Arial" panose="020B0604020202020204" pitchFamily="34" charset="0"/>
              <a:buNone/>
              <a:defRPr/>
            </a:pPr>
            <a:r>
              <a:rPr lang="zh-CN" altLang="en-US" dirty="0">
                <a:cs typeface="+mn-cs"/>
              </a:rPr>
              <a:t>一、你的付出还那么多吗？你的所得</a:t>
            </a:r>
            <a:r>
              <a:rPr lang="zh-CN" altLang="en-US" dirty="0" smtClean="0">
                <a:cs typeface="+mn-cs"/>
              </a:rPr>
              <a:t>还那么少</a:t>
            </a:r>
            <a:r>
              <a:rPr lang="zh-CN" altLang="en-US" dirty="0">
                <a:cs typeface="+mn-cs"/>
              </a:rPr>
              <a:t>吗？</a:t>
            </a:r>
          </a:p>
        </p:txBody>
      </p:sp>
      <p:sp>
        <p:nvSpPr>
          <p:cNvPr id="11" name="Text Box 6"/>
          <p:cNvSpPr txBox="1">
            <a:spLocks noChangeArrowheads="1"/>
          </p:cNvSpPr>
          <p:nvPr/>
        </p:nvSpPr>
        <p:spPr bwMode="auto">
          <a:xfrm>
            <a:off x="8355013" y="2528888"/>
            <a:ext cx="1257300" cy="3381375"/>
          </a:xfrm>
          <a:prstGeom prst="rect">
            <a:avLst/>
          </a:prstGeom>
          <a:solidFill>
            <a:srgbClr val="1273A3"/>
          </a:solidFill>
          <a:ln w="9525">
            <a:noFill/>
            <a:miter lim="800000"/>
            <a:headEnd/>
            <a:tailEnd/>
          </a:ln>
        </p:spPr>
        <p:txBody>
          <a:bodyPr vert="eaVert" lIns="134977" tIns="67489" rIns="134977" bIns="67489">
            <a:spAutoFit/>
          </a:bodyPr>
          <a:lstStyle/>
          <a:p>
            <a:pPr marL="379413" indent="-379413" algn="ctr" eaLnBrk="0" hangingPunct="0">
              <a:buFont typeface="Arial" charset="0"/>
              <a:buNone/>
            </a:pPr>
            <a:r>
              <a:rPr lang="zh-CN" altLang="en-US" sz="3200" b="1">
                <a:solidFill>
                  <a:schemeClr val="bg1"/>
                </a:solidFill>
                <a:latin typeface="Verdana" pitchFamily="34" charset="0"/>
                <a:ea typeface="微软雅黑"/>
                <a:cs typeface="微软雅黑"/>
              </a:rPr>
              <a:t>考的都没讲</a:t>
            </a:r>
            <a:endParaRPr lang="en-US" sz="3200" b="1">
              <a:solidFill>
                <a:schemeClr val="bg1"/>
              </a:solidFill>
              <a:latin typeface="Verdana" pitchFamily="34" charset="0"/>
              <a:ea typeface="微软雅黑"/>
              <a:cs typeface="微软雅黑"/>
            </a:endParaRPr>
          </a:p>
          <a:p>
            <a:pPr marL="379413" indent="-379413" algn="ctr" eaLnBrk="0" hangingPunct="0">
              <a:buFont typeface="Arial" charset="0"/>
              <a:buNone/>
            </a:pPr>
            <a:r>
              <a:rPr lang="zh-CN" altLang="en-US" sz="3200" b="1">
                <a:solidFill>
                  <a:schemeClr val="bg1"/>
                </a:solidFill>
                <a:latin typeface="Verdana" pitchFamily="34" charset="0"/>
                <a:ea typeface="微软雅黑"/>
                <a:cs typeface="微软雅黑"/>
              </a:rPr>
              <a:t>讲的都没考</a:t>
            </a:r>
          </a:p>
        </p:txBody>
      </p:sp>
      <p:sp>
        <p:nvSpPr>
          <p:cNvPr id="12" name="Text Box 7"/>
          <p:cNvSpPr txBox="1">
            <a:spLocks noChangeArrowheads="1"/>
          </p:cNvSpPr>
          <p:nvPr/>
        </p:nvSpPr>
        <p:spPr bwMode="auto">
          <a:xfrm>
            <a:off x="1676400" y="2505075"/>
            <a:ext cx="1257300" cy="3405188"/>
          </a:xfrm>
          <a:prstGeom prst="rect">
            <a:avLst/>
          </a:prstGeom>
          <a:solidFill>
            <a:srgbClr val="1273A3"/>
          </a:solidFill>
          <a:ln w="9525">
            <a:noFill/>
            <a:miter lim="800000"/>
            <a:headEnd/>
            <a:tailEnd/>
          </a:ln>
        </p:spPr>
        <p:txBody>
          <a:bodyPr vert="eaVert" lIns="134977" tIns="67489" rIns="134977" bIns="67489">
            <a:spAutoFit/>
          </a:bodyPr>
          <a:lstStyle/>
          <a:p>
            <a:pPr marL="379413" indent="-379413" algn="ctr" eaLnBrk="0" hangingPunct="0">
              <a:buFont typeface="Arial" charset="0"/>
              <a:buNone/>
            </a:pPr>
            <a:r>
              <a:rPr lang="zh-CN" altLang="en-US" sz="3200" b="1">
                <a:solidFill>
                  <a:schemeClr val="bg1"/>
                </a:solidFill>
                <a:latin typeface="Verdana" pitchFamily="34" charset="0"/>
                <a:ea typeface="微软雅黑"/>
                <a:cs typeface="微软雅黑"/>
              </a:rPr>
              <a:t>考的都没学</a:t>
            </a:r>
            <a:endParaRPr lang="en-US" sz="3200" b="1">
              <a:solidFill>
                <a:schemeClr val="bg1"/>
              </a:solidFill>
              <a:latin typeface="Verdana" pitchFamily="34" charset="0"/>
              <a:ea typeface="微软雅黑"/>
              <a:cs typeface="微软雅黑"/>
            </a:endParaRPr>
          </a:p>
          <a:p>
            <a:pPr marL="379413" indent="-379413" algn="ctr" eaLnBrk="0" hangingPunct="0">
              <a:buFont typeface="Arial" charset="0"/>
              <a:buNone/>
            </a:pPr>
            <a:r>
              <a:rPr lang="zh-CN" altLang="en-US" sz="3200" b="1">
                <a:solidFill>
                  <a:schemeClr val="bg1"/>
                </a:solidFill>
                <a:latin typeface="Verdana" pitchFamily="34" charset="0"/>
                <a:ea typeface="微软雅黑"/>
                <a:cs typeface="微软雅黑"/>
              </a:rPr>
              <a:t>学的都没考</a:t>
            </a:r>
          </a:p>
        </p:txBody>
      </p:sp>
      <p:pic>
        <p:nvPicPr>
          <p:cNvPr id="7" name="Picture 12" descr="http://p4.so.qhmsg.com/t01fec4537ce7e524ce.jpg"/>
          <p:cNvPicPr>
            <a:picLocks noChangeAspect="1" noChangeArrowheads="1"/>
          </p:cNvPicPr>
          <p:nvPr/>
        </p:nvPicPr>
        <p:blipFill>
          <a:blip r:embed="rId2"/>
          <a:srcRect b="10567"/>
          <a:stretch>
            <a:fillRect/>
          </a:stretch>
        </p:blipFill>
        <p:spPr bwMode="auto">
          <a:xfrm>
            <a:off x="3124200" y="2389188"/>
            <a:ext cx="4902200" cy="3521075"/>
          </a:xfrm>
          <a:prstGeom prst="rect">
            <a:avLst/>
          </a:prstGeom>
          <a:noFill/>
          <a:ln w="9525">
            <a:noFill/>
            <a:miter lim="800000"/>
            <a:headEnd/>
            <a:tailEnd/>
          </a:ln>
        </p:spPr>
      </p:pic>
      <p:sp>
        <p:nvSpPr>
          <p:cNvPr id="2" name="矩形 1"/>
          <p:cNvSpPr>
            <a:spLocks noChangeArrowheads="1"/>
          </p:cNvSpPr>
          <p:nvPr/>
        </p:nvSpPr>
        <p:spPr bwMode="auto">
          <a:xfrm>
            <a:off x="4086225" y="1470025"/>
            <a:ext cx="2978150" cy="585788"/>
          </a:xfrm>
          <a:prstGeom prst="rect">
            <a:avLst/>
          </a:prstGeom>
          <a:solidFill>
            <a:srgbClr val="1273A3"/>
          </a:solidFill>
          <a:ln w="9525">
            <a:noFill/>
            <a:miter lim="800000"/>
            <a:headEnd/>
            <a:tailEnd/>
          </a:ln>
        </p:spPr>
        <p:txBody>
          <a:bodyPr anchor="ctr">
            <a:spAutoFit/>
          </a:bodyPr>
          <a:lstStyle/>
          <a:p>
            <a:pPr algn="ctr"/>
            <a:r>
              <a:rPr lang="zh-CN" altLang="en-US" sz="3200" b="1">
                <a:solidFill>
                  <a:schemeClr val="bg1"/>
                </a:solidFill>
                <a:latin typeface="微软雅黑"/>
                <a:ea typeface="微软雅黑"/>
                <a:cs typeface="微软雅黑"/>
              </a:rPr>
              <a:t>白忙一年</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par>
                          <p:cTn id="18" fill="hold">
                            <p:stCondLst>
                              <p:cond delay="500"/>
                            </p:stCondLst>
                            <p:childTnLst>
                              <p:par>
                                <p:cTn id="19" presetID="21" presetClass="entr" presetSubtype="4"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heel(4)">
                                      <p:cBhvr>
                                        <p:cTn id="2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autoUpdateAnimBg="0"/>
      <p:bldP spid="12" grpId="0" bldLvl="0" animBg="1" autoUpdateAnimBg="0"/>
      <p:bldP spid="2"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Text Box 4"/>
          <p:cNvSpPr txBox="1"/>
          <p:nvPr/>
        </p:nvSpPr>
        <p:spPr>
          <a:xfrm>
            <a:off x="454025" y="1928813"/>
            <a:ext cx="10472738" cy="3970337"/>
          </a:xfrm>
          <a:prstGeom prst="rect">
            <a:avLst/>
          </a:prstGeom>
          <a:noFill/>
          <a:ln w="9525">
            <a:noFill/>
          </a:ln>
        </p:spPr>
        <p:txBody>
          <a:bodyPr>
            <a:spAutoFit/>
          </a:bodyPr>
          <a:lstStyle/>
          <a:p>
            <a:pPr marL="457200" indent="-457200" fontAlgn="auto">
              <a:lnSpc>
                <a:spcPct val="150000"/>
              </a:lnSpc>
              <a:spcBef>
                <a:spcPts val="0"/>
              </a:spcBef>
              <a:spcAft>
                <a:spcPts val="0"/>
              </a:spcAft>
              <a:buClr>
                <a:srgbClr val="1273A3"/>
              </a:buClr>
              <a:buFont typeface="Wingdings" panose="05000000000000000000" pitchFamily="2" charset="2"/>
              <a:buChar char="u"/>
              <a:defRPr/>
            </a:pPr>
            <a:r>
              <a:rPr lang="zh-CN" altLang="en-US" sz="2400" dirty="0">
                <a:latin typeface="微软雅黑" panose="020B0503020204020204" pitchFamily="34" charset="-122"/>
                <a:ea typeface="微软雅黑" panose="020B0503020204020204" pitchFamily="34" charset="-122"/>
              </a:rPr>
              <a:t>通过</a:t>
            </a:r>
            <a:r>
              <a:rPr lang="zh-CN" altLang="en-US" sz="2400" dirty="0">
                <a:latin typeface="微软雅黑" panose="020B0503020204020204" pitchFamily="34" charset="-122"/>
                <a:ea typeface="微软雅黑" panose="020B0503020204020204" pitchFamily="34" charset="-122"/>
              </a:rPr>
              <a:t>高考</a:t>
            </a:r>
            <a:r>
              <a:rPr lang="zh-CN" altLang="en-US" sz="2400" b="1" dirty="0">
                <a:solidFill>
                  <a:srgbClr val="1273A3"/>
                </a:solidFill>
                <a:latin typeface="微软雅黑" panose="020B0503020204020204" pitchFamily="34" charset="-122"/>
                <a:ea typeface="微软雅黑" panose="020B0503020204020204" pitchFamily="34" charset="-122"/>
              </a:rPr>
              <a:t>引导</a:t>
            </a:r>
            <a:r>
              <a:rPr lang="zh-CN" altLang="en-US" sz="2400" dirty="0">
                <a:latin typeface="微软雅黑" panose="020B0503020204020204" pitchFamily="34" charset="-122"/>
                <a:ea typeface="微软雅黑" panose="020B0503020204020204" pitchFamily="34" charset="-122"/>
              </a:rPr>
              <a:t>中学历史教学</a:t>
            </a:r>
          </a:p>
          <a:p>
            <a:pPr marL="457200" indent="-457200" fontAlgn="auto">
              <a:lnSpc>
                <a:spcPct val="150000"/>
              </a:lnSpc>
              <a:spcBef>
                <a:spcPts val="0"/>
              </a:spcBef>
              <a:spcAft>
                <a:spcPts val="0"/>
              </a:spcAft>
              <a:buClr>
                <a:srgbClr val="1273A3"/>
              </a:buClr>
              <a:buFont typeface="Wingdings" panose="05000000000000000000" pitchFamily="2" charset="2"/>
              <a:buChar char="u"/>
              <a:defRPr/>
            </a:pPr>
            <a:r>
              <a:rPr lang="zh-CN" altLang="en-US" sz="2400" dirty="0">
                <a:latin typeface="微软雅黑" panose="020B0503020204020204" pitchFamily="34" charset="-122"/>
                <a:ea typeface="微软雅黑" panose="020B0503020204020204" pitchFamily="34" charset="-122"/>
              </a:rPr>
              <a:t>高考</a:t>
            </a:r>
            <a:r>
              <a:rPr lang="zh-CN" altLang="en-US" sz="2400" b="1" dirty="0">
                <a:solidFill>
                  <a:srgbClr val="1273A3"/>
                </a:solidFill>
                <a:latin typeface="微软雅黑" panose="020B0503020204020204" pitchFamily="34" charset="-122"/>
                <a:ea typeface="微软雅黑" panose="020B0503020204020204" pitchFamily="34" charset="-122"/>
              </a:rPr>
              <a:t>不需要死记硬背</a:t>
            </a:r>
          </a:p>
          <a:p>
            <a:pPr marL="457200" indent="-457200" fontAlgn="auto">
              <a:lnSpc>
                <a:spcPct val="150000"/>
              </a:lnSpc>
              <a:spcBef>
                <a:spcPts val="0"/>
              </a:spcBef>
              <a:spcAft>
                <a:spcPts val="0"/>
              </a:spcAft>
              <a:buClr>
                <a:srgbClr val="1273A3"/>
              </a:buClr>
              <a:buFont typeface="Wingdings" panose="05000000000000000000" pitchFamily="2" charset="2"/>
              <a:buChar char="u"/>
              <a:defRPr/>
            </a:pPr>
            <a:r>
              <a:rPr lang="zh-CN" altLang="en-US" sz="2400" dirty="0">
                <a:latin typeface="微软雅黑" panose="020B0503020204020204" pitchFamily="34" charset="-122"/>
                <a:ea typeface="微软雅黑" panose="020B0503020204020204" pitchFamily="34" charset="-122"/>
              </a:rPr>
              <a:t>培养学生历史学科的</a:t>
            </a:r>
            <a:r>
              <a:rPr lang="zh-CN" altLang="en-US" sz="2400" b="1" dirty="0">
                <a:solidFill>
                  <a:srgbClr val="1273A3"/>
                </a:solidFill>
                <a:latin typeface="微软雅黑" panose="020B0503020204020204" pitchFamily="34" charset="-122"/>
                <a:ea typeface="微软雅黑" panose="020B0503020204020204" pitchFamily="34" charset="-122"/>
              </a:rPr>
              <a:t>能力</a:t>
            </a:r>
          </a:p>
          <a:p>
            <a:pPr marL="457200" indent="-457200" fontAlgn="auto">
              <a:lnSpc>
                <a:spcPct val="150000"/>
              </a:lnSpc>
              <a:spcBef>
                <a:spcPts val="0"/>
              </a:spcBef>
              <a:spcAft>
                <a:spcPts val="0"/>
              </a:spcAft>
              <a:buClr>
                <a:srgbClr val="1273A3"/>
              </a:buClr>
              <a:buFont typeface="Wingdings" panose="05000000000000000000" pitchFamily="2" charset="2"/>
              <a:buChar char="u"/>
              <a:defRPr/>
            </a:pPr>
            <a:r>
              <a:rPr lang="zh-CN" altLang="en-US" sz="2400" dirty="0">
                <a:latin typeface="微软雅黑" panose="020B0503020204020204" pitchFamily="34" charset="-122"/>
                <a:ea typeface="微软雅黑" panose="020B0503020204020204" pitchFamily="34" charset="-122"/>
              </a:rPr>
              <a:t>使命题更加符合中学生的</a:t>
            </a:r>
            <a:r>
              <a:rPr lang="zh-CN" altLang="en-US" sz="2400" b="1" dirty="0">
                <a:solidFill>
                  <a:srgbClr val="1273A3"/>
                </a:solidFill>
                <a:latin typeface="微软雅黑" panose="020B0503020204020204" pitchFamily="34" charset="-122"/>
                <a:ea typeface="微软雅黑" panose="020B0503020204020204" pitchFamily="34" charset="-122"/>
              </a:rPr>
              <a:t>认知特点</a:t>
            </a:r>
          </a:p>
          <a:p>
            <a:pPr marL="457200" indent="-457200" fontAlgn="auto">
              <a:lnSpc>
                <a:spcPct val="150000"/>
              </a:lnSpc>
              <a:spcBef>
                <a:spcPts val="0"/>
              </a:spcBef>
              <a:spcAft>
                <a:spcPts val="0"/>
              </a:spcAft>
              <a:buClr>
                <a:srgbClr val="1273A3"/>
              </a:buClr>
              <a:buFont typeface="Wingdings" panose="05000000000000000000" pitchFamily="2" charset="2"/>
              <a:buChar char="u"/>
              <a:defRPr/>
            </a:pPr>
            <a:r>
              <a:rPr lang="zh-CN" altLang="en-US" sz="2400" dirty="0">
                <a:latin typeface="微软雅黑" panose="020B0503020204020204" pitchFamily="34" charset="-122"/>
                <a:ea typeface="微软雅黑" panose="020B0503020204020204" pitchFamily="34" charset="-122"/>
              </a:rPr>
              <a:t>命题应反映</a:t>
            </a:r>
            <a:r>
              <a:rPr lang="zh-CN" altLang="en-US" sz="2400" b="1" dirty="0">
                <a:solidFill>
                  <a:srgbClr val="1273A3"/>
                </a:solidFill>
                <a:latin typeface="微软雅黑" panose="020B0503020204020204" pitchFamily="34" charset="-122"/>
                <a:ea typeface="微软雅黑" panose="020B0503020204020204" pitchFamily="34" charset="-122"/>
              </a:rPr>
              <a:t>学术前沿</a:t>
            </a:r>
          </a:p>
          <a:p>
            <a:pPr marL="457200" indent="-457200" fontAlgn="auto">
              <a:lnSpc>
                <a:spcPct val="150000"/>
              </a:lnSpc>
              <a:spcBef>
                <a:spcPts val="0"/>
              </a:spcBef>
              <a:spcAft>
                <a:spcPts val="0"/>
              </a:spcAft>
              <a:buClr>
                <a:srgbClr val="1273A3"/>
              </a:buClr>
              <a:buFont typeface="Wingdings" panose="05000000000000000000" pitchFamily="2" charset="2"/>
              <a:buChar char="u"/>
              <a:defRPr/>
            </a:pPr>
            <a:r>
              <a:rPr lang="zh-CN" altLang="en-US" sz="2400" dirty="0">
                <a:latin typeface="微软雅黑" panose="020B0503020204020204" pitchFamily="34" charset="-122"/>
                <a:ea typeface="微软雅黑" panose="020B0503020204020204" pitchFamily="34" charset="-122"/>
              </a:rPr>
              <a:t>命题应隐含</a:t>
            </a:r>
            <a:r>
              <a:rPr lang="zh-CN" altLang="en-US" sz="2400" b="1" dirty="0">
                <a:solidFill>
                  <a:srgbClr val="1273A3"/>
                </a:solidFill>
                <a:latin typeface="微软雅黑" panose="020B0503020204020204" pitchFamily="34" charset="-122"/>
                <a:ea typeface="微软雅黑" panose="020B0503020204020204" pitchFamily="34" charset="-122"/>
              </a:rPr>
              <a:t>基本价值观</a:t>
            </a:r>
          </a:p>
          <a:p>
            <a:pPr algn="r" fontAlgn="auto">
              <a:lnSpc>
                <a:spcPct val="150000"/>
              </a:lnSpc>
              <a:spcBef>
                <a:spcPts val="0"/>
              </a:spcBef>
              <a:spcAft>
                <a:spcPts val="0"/>
              </a:spcAft>
              <a:buClr>
                <a:srgbClr val="1273A3"/>
              </a:buClr>
              <a:defRPr/>
            </a:pP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高考历史上海命题组长：李宏图</a:t>
            </a:r>
          </a:p>
        </p:txBody>
      </p:sp>
      <p:sp>
        <p:nvSpPr>
          <p:cNvPr id="106498" name="内容占位符 2"/>
          <p:cNvSpPr txBox="1">
            <a:spLocks/>
          </p:cNvSpPr>
          <p:nvPr/>
        </p:nvSpPr>
        <p:spPr bwMode="auto">
          <a:xfrm>
            <a:off x="1447800" y="473075"/>
            <a:ext cx="6383338" cy="581025"/>
          </a:xfrm>
          <a:prstGeom prst="rect">
            <a:avLst/>
          </a:prstGeom>
          <a:noFill/>
          <a:ln w="9525">
            <a:noFill/>
            <a:miter lim="800000"/>
            <a:headEnd/>
            <a:tailEnd/>
          </a:ln>
        </p:spPr>
        <p:txBody>
          <a:bodyPr/>
          <a:lstStyle/>
          <a:p>
            <a:pPr>
              <a:lnSpc>
                <a:spcPct val="90000"/>
              </a:lnSpc>
              <a:spcBef>
                <a:spcPts val="1000"/>
              </a:spcBef>
              <a:buFont typeface="Arial" charset="0"/>
              <a:buNone/>
            </a:pPr>
            <a:r>
              <a:rPr lang="zh-CN" altLang="en-US" sz="2400" b="1">
                <a:solidFill>
                  <a:srgbClr val="1273A3"/>
                </a:solidFill>
                <a:latin typeface="微软雅黑"/>
                <a:ea typeface="微软雅黑"/>
                <a:cs typeface="微软雅黑"/>
              </a:rPr>
              <a:t>一群可敬的理想主义者</a:t>
            </a:r>
          </a:p>
        </p:txBody>
      </p:sp>
      <p:sp>
        <p:nvSpPr>
          <p:cNvPr id="106499" name="矩形 4"/>
          <p:cNvSpPr>
            <a:spLocks noChangeArrowheads="1"/>
          </p:cNvSpPr>
          <p:nvPr/>
        </p:nvSpPr>
        <p:spPr bwMode="auto">
          <a:xfrm>
            <a:off x="454025" y="1198563"/>
            <a:ext cx="2236788" cy="585787"/>
          </a:xfrm>
          <a:prstGeom prst="rect">
            <a:avLst/>
          </a:prstGeom>
          <a:noFill/>
          <a:ln w="9525">
            <a:noFill/>
            <a:miter lim="800000"/>
            <a:headEnd/>
            <a:tailEnd/>
          </a:ln>
        </p:spPr>
        <p:txBody>
          <a:bodyPr wrap="none">
            <a:spAutoFit/>
          </a:bodyPr>
          <a:lstStyle/>
          <a:p>
            <a:r>
              <a:rPr lang="zh-CN" altLang="en-US" sz="3200" b="1">
                <a:solidFill>
                  <a:srgbClr val="1273A3"/>
                </a:solidFill>
                <a:latin typeface="微软雅黑"/>
                <a:ea typeface="微软雅黑"/>
                <a:cs typeface="微软雅黑"/>
              </a:rPr>
              <a:t>六大原则：</a:t>
            </a:r>
          </a:p>
        </p:txBody>
      </p:sp>
    </p:spTree>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矩形 1"/>
          <p:cNvSpPr>
            <a:spLocks noChangeArrowheads="1"/>
          </p:cNvSpPr>
          <p:nvPr/>
        </p:nvSpPr>
        <p:spPr bwMode="auto">
          <a:xfrm>
            <a:off x="392113" y="1392238"/>
            <a:ext cx="10798175" cy="3786187"/>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auto" hangingPunct="1">
              <a:lnSpc>
                <a:spcPct val="150000"/>
              </a:lnSpc>
              <a:spcBef>
                <a:spcPts val="0"/>
              </a:spcBef>
              <a:spcAft>
                <a:spcPts val="0"/>
              </a:spcAft>
              <a:defRPr/>
            </a:pPr>
            <a:r>
              <a:rPr lang="zh-CN" altLang="en-US" sz="3200" dirty="0" smtClean="0">
                <a:latin typeface="微软雅黑" panose="020B0503020204020204" pitchFamily="34" charset="-122"/>
                <a:ea typeface="微软雅黑" panose="020B0503020204020204" pitchFamily="34" charset="-122"/>
              </a:rPr>
              <a:t>       中国社会科学院</a:t>
            </a:r>
            <a:r>
              <a:rPr lang="zh-CN" altLang="en-US" sz="3200" dirty="0">
                <a:latin typeface="微软雅黑" panose="020B0503020204020204" pitchFamily="34" charset="-122"/>
                <a:ea typeface="微软雅黑" panose="020B0503020204020204" pitchFamily="34" charset="-122"/>
              </a:rPr>
              <a:t>研究员， 国家考试中心历史学科命题人吴伟教授 认为：目前中学历史教学及备考存在的问题有</a:t>
            </a:r>
            <a:r>
              <a:rPr lang="zh-CN" altLang="en-US" sz="3200" dirty="0" smtClean="0">
                <a:latin typeface="微软雅黑" panose="020B0503020204020204" pitchFamily="34" charset="-122"/>
                <a:ea typeface="微软雅黑" panose="020B0503020204020204" pitchFamily="34" charset="-122"/>
              </a:rPr>
              <a:t>：</a:t>
            </a:r>
            <a:endParaRPr lang="en-US" altLang="zh-CN" sz="3200" dirty="0">
              <a:latin typeface="微软雅黑" panose="020B0503020204020204" pitchFamily="34" charset="-122"/>
              <a:ea typeface="微软雅黑" panose="020B0503020204020204" pitchFamily="34" charset="-122"/>
            </a:endParaRPr>
          </a:p>
          <a:p>
            <a:pPr marL="457200" indent="-457200" eaLnBrk="1" fontAlgn="auto" hangingPunct="1">
              <a:lnSpc>
                <a:spcPct val="150000"/>
              </a:lnSpc>
              <a:spcBef>
                <a:spcPts val="0"/>
              </a:spcBef>
              <a:spcAft>
                <a:spcPts val="0"/>
              </a:spcAft>
              <a:buClr>
                <a:srgbClr val="1273A3"/>
              </a:buClr>
              <a:buFont typeface="Wingdings" panose="05000000000000000000" pitchFamily="2" charset="2"/>
              <a:buChar char="u"/>
              <a:defRPr/>
            </a:pPr>
            <a:r>
              <a:rPr lang="zh-CN" altLang="en-US" sz="3200" dirty="0" smtClean="0">
                <a:latin typeface="微软雅黑" panose="020B0503020204020204" pitchFamily="34" charset="-122"/>
                <a:ea typeface="微软雅黑" panose="020B0503020204020204" pitchFamily="34" charset="-122"/>
              </a:rPr>
              <a:t> 知识</a:t>
            </a:r>
            <a:r>
              <a:rPr lang="zh-CN" altLang="en-US" sz="3200" dirty="0">
                <a:latin typeface="微软雅黑" panose="020B0503020204020204" pitchFamily="34" charset="-122"/>
                <a:ea typeface="微软雅黑" panose="020B0503020204020204" pitchFamily="34" charset="-122"/>
              </a:rPr>
              <a:t>学习</a:t>
            </a:r>
            <a:r>
              <a:rPr lang="zh-CN" altLang="en-US" sz="3200" b="1" dirty="0">
                <a:solidFill>
                  <a:srgbClr val="1273A3"/>
                </a:solidFill>
                <a:latin typeface="微软雅黑" panose="020B0503020204020204" pitchFamily="34" charset="-122"/>
                <a:ea typeface="微软雅黑" panose="020B0503020204020204" pitchFamily="34" charset="-122"/>
              </a:rPr>
              <a:t>缺乏</a:t>
            </a:r>
            <a:r>
              <a:rPr lang="zh-CN" altLang="en-US" sz="3200" dirty="0">
                <a:latin typeface="微软雅黑" panose="020B0503020204020204" pitchFamily="34" charset="-122"/>
                <a:ea typeface="微软雅黑" panose="020B0503020204020204" pitchFamily="34" charset="-122"/>
              </a:rPr>
              <a:t>必要的</a:t>
            </a:r>
            <a:r>
              <a:rPr lang="zh-CN" altLang="en-US" sz="3200" b="1" dirty="0">
                <a:solidFill>
                  <a:srgbClr val="1273A3"/>
                </a:solidFill>
                <a:latin typeface="微软雅黑" panose="020B0503020204020204" pitchFamily="34" charset="-122"/>
                <a:ea typeface="微软雅黑" panose="020B0503020204020204" pitchFamily="34" charset="-122"/>
              </a:rPr>
              <a:t>深度</a:t>
            </a:r>
            <a:r>
              <a:rPr lang="zh-CN" altLang="en-US" sz="3200" dirty="0">
                <a:latin typeface="微软雅黑" panose="020B0503020204020204" pitchFamily="34" charset="-122"/>
                <a:ea typeface="微软雅黑" panose="020B0503020204020204" pitchFamily="34" charset="-122"/>
              </a:rPr>
              <a:t>。</a:t>
            </a:r>
            <a:endParaRPr lang="en-US" altLang="zh-CN" sz="3200" dirty="0">
              <a:latin typeface="微软雅黑" panose="020B0503020204020204" pitchFamily="34" charset="-122"/>
              <a:ea typeface="微软雅黑" panose="020B0503020204020204" pitchFamily="34" charset="-122"/>
            </a:endParaRPr>
          </a:p>
          <a:p>
            <a:pPr marL="457200" indent="-457200" eaLnBrk="1" fontAlgn="auto" hangingPunct="1">
              <a:lnSpc>
                <a:spcPct val="150000"/>
              </a:lnSpc>
              <a:spcBef>
                <a:spcPts val="0"/>
              </a:spcBef>
              <a:spcAft>
                <a:spcPts val="0"/>
              </a:spcAft>
              <a:buClr>
                <a:srgbClr val="1273A3"/>
              </a:buClr>
              <a:buFont typeface="Wingdings" panose="05000000000000000000" pitchFamily="2" charset="2"/>
              <a:buChar char="u"/>
              <a:defRPr/>
            </a:pPr>
            <a:r>
              <a:rPr lang="zh-CN" altLang="en-US" sz="3200" dirty="0" smtClean="0">
                <a:latin typeface="微软雅黑" panose="020B0503020204020204" pitchFamily="34" charset="-122"/>
                <a:ea typeface="微软雅黑" panose="020B0503020204020204" pitchFamily="34" charset="-122"/>
              </a:rPr>
              <a:t> 能力</a:t>
            </a:r>
            <a:r>
              <a:rPr lang="zh-CN" altLang="en-US" sz="3200" dirty="0">
                <a:latin typeface="微软雅黑" panose="020B0503020204020204" pitchFamily="34" charset="-122"/>
                <a:ea typeface="微软雅黑" panose="020B0503020204020204" pitchFamily="34" charset="-122"/>
              </a:rPr>
              <a:t>训练</a:t>
            </a:r>
            <a:r>
              <a:rPr lang="zh-CN" altLang="en-US" sz="3200" b="1" dirty="0">
                <a:solidFill>
                  <a:srgbClr val="1273A3"/>
                </a:solidFill>
                <a:latin typeface="微软雅黑" panose="020B0503020204020204" pitchFamily="34" charset="-122"/>
                <a:ea typeface="微软雅黑" panose="020B0503020204020204" pitchFamily="34" charset="-122"/>
              </a:rPr>
              <a:t>缺乏</a:t>
            </a:r>
            <a:r>
              <a:rPr lang="zh-CN" altLang="en-US" sz="3200" dirty="0">
                <a:latin typeface="微软雅黑" panose="020B0503020204020204" pitchFamily="34" charset="-122"/>
                <a:ea typeface="微软雅黑" panose="020B0503020204020204" pitchFamily="34" charset="-122"/>
              </a:rPr>
              <a:t>应有的</a:t>
            </a:r>
            <a:r>
              <a:rPr lang="zh-CN" altLang="en-US" sz="3200" b="1" dirty="0">
                <a:solidFill>
                  <a:srgbClr val="1273A3"/>
                </a:solidFill>
                <a:latin typeface="微软雅黑" panose="020B0503020204020204" pitchFamily="34" charset="-122"/>
                <a:ea typeface="微软雅黑" panose="020B0503020204020204" pitchFamily="34" charset="-122"/>
              </a:rPr>
              <a:t>效度</a:t>
            </a:r>
            <a:r>
              <a:rPr lang="zh-CN" altLang="en-US" sz="3200" dirty="0">
                <a:latin typeface="微软雅黑" panose="020B0503020204020204" pitchFamily="34" charset="-122"/>
                <a:ea typeface="微软雅黑" panose="020B0503020204020204" pitchFamily="34" charset="-122"/>
              </a:rPr>
              <a:t>。</a:t>
            </a:r>
            <a:endParaRPr lang="en-US" altLang="zh-CN" sz="3200" dirty="0">
              <a:latin typeface="微软雅黑" panose="020B0503020204020204" pitchFamily="34" charset="-122"/>
              <a:ea typeface="微软雅黑" panose="020B0503020204020204" pitchFamily="34" charset="-122"/>
            </a:endParaRPr>
          </a:p>
          <a:p>
            <a:pPr marL="457200" indent="-457200" eaLnBrk="1" fontAlgn="auto" hangingPunct="1">
              <a:lnSpc>
                <a:spcPct val="150000"/>
              </a:lnSpc>
              <a:spcBef>
                <a:spcPts val="0"/>
              </a:spcBef>
              <a:spcAft>
                <a:spcPts val="0"/>
              </a:spcAft>
              <a:buClr>
                <a:srgbClr val="1273A3"/>
              </a:buClr>
              <a:buFont typeface="Wingdings" panose="05000000000000000000" pitchFamily="2" charset="2"/>
              <a:buChar char="u"/>
              <a:defRPr/>
            </a:pPr>
            <a:r>
              <a:rPr lang="zh-CN" altLang="en-US" sz="3200" dirty="0" smtClean="0">
                <a:latin typeface="微软雅黑" panose="020B0503020204020204" pitchFamily="34" charset="-122"/>
                <a:ea typeface="微软雅黑" panose="020B0503020204020204" pitchFamily="34" charset="-122"/>
              </a:rPr>
              <a:t> 学科</a:t>
            </a:r>
            <a:r>
              <a:rPr lang="zh-CN" altLang="en-US" sz="3200" dirty="0">
                <a:latin typeface="微软雅黑" panose="020B0503020204020204" pitchFamily="34" charset="-122"/>
                <a:ea typeface="微软雅黑" panose="020B0503020204020204" pitchFamily="34" charset="-122"/>
              </a:rPr>
              <a:t>视野</a:t>
            </a:r>
            <a:r>
              <a:rPr lang="zh-CN" altLang="en-US" sz="3200" b="1" dirty="0">
                <a:solidFill>
                  <a:srgbClr val="1273A3"/>
                </a:solidFill>
                <a:latin typeface="微软雅黑" panose="020B0503020204020204" pitchFamily="34" charset="-122"/>
                <a:ea typeface="微软雅黑" panose="020B0503020204020204" pitchFamily="34" charset="-122"/>
              </a:rPr>
              <a:t>缺乏</a:t>
            </a:r>
            <a:r>
              <a:rPr lang="zh-CN" altLang="en-US" sz="3200" dirty="0">
                <a:latin typeface="微软雅黑" panose="020B0503020204020204" pitchFamily="34" charset="-122"/>
                <a:ea typeface="微软雅黑" panose="020B0503020204020204" pitchFamily="34" charset="-122"/>
              </a:rPr>
              <a:t>自然的</a:t>
            </a:r>
            <a:r>
              <a:rPr lang="zh-CN" altLang="en-US" sz="3200" b="1" dirty="0">
                <a:solidFill>
                  <a:srgbClr val="1273A3"/>
                </a:solidFill>
                <a:latin typeface="微软雅黑" panose="020B0503020204020204" pitchFamily="34" charset="-122"/>
                <a:ea typeface="微软雅黑" panose="020B0503020204020204" pitchFamily="34" charset="-122"/>
              </a:rPr>
              <a:t>广度</a:t>
            </a:r>
            <a:r>
              <a:rPr lang="zh-CN" altLang="en-US" sz="3200" dirty="0">
                <a:latin typeface="微软雅黑" panose="020B0503020204020204" pitchFamily="34" charset="-122"/>
                <a:ea typeface="微软雅黑" panose="020B0503020204020204" pitchFamily="34" charset="-122"/>
              </a:rPr>
              <a:t>。</a:t>
            </a:r>
          </a:p>
        </p:txBody>
      </p:sp>
      <p:sp>
        <p:nvSpPr>
          <p:cNvPr id="107522" name="内容占位符 2"/>
          <p:cNvSpPr>
            <a:spLocks noGrp="1"/>
          </p:cNvSpPr>
          <p:nvPr>
            <p:ph sz="quarter" idx="13"/>
          </p:nvPr>
        </p:nvSpPr>
        <p:spPr>
          <a:xfrm>
            <a:off x="1116013" y="439738"/>
            <a:ext cx="6383337" cy="581025"/>
          </a:xfrm>
        </p:spPr>
        <p:txBody>
          <a:bodyPr/>
          <a:lstStyle/>
          <a:p>
            <a:endParaRPr lang="zh-CN" altLang="en-US" smtClean="0">
              <a:latin typeface="微软雅黑"/>
              <a:ea typeface="微软雅黑"/>
            </a:endParaRPr>
          </a:p>
        </p:txBody>
      </p:sp>
    </p:spTree>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2" name="Text Box 2"/>
          <p:cNvSpPr txBox="1"/>
          <p:nvPr/>
        </p:nvSpPr>
        <p:spPr>
          <a:xfrm>
            <a:off x="3810000" y="1058863"/>
            <a:ext cx="184150" cy="993775"/>
          </a:xfrm>
          <a:prstGeom prst="rect">
            <a:avLst/>
          </a:prstGeom>
          <a:noFill/>
          <a:ln w="9525">
            <a:noFill/>
          </a:ln>
        </p:spPr>
        <p:txBody>
          <a:bodyPr wrap="none">
            <a:spAutoFit/>
          </a:bodyPr>
          <a:lstStyle/>
          <a:p>
            <a:pPr fontAlgn="auto">
              <a:spcBef>
                <a:spcPts val="0"/>
              </a:spcBef>
              <a:spcAft>
                <a:spcPts val="0"/>
              </a:spcAft>
              <a:defRPr/>
            </a:pPr>
            <a:endParaRPr lang="zh-CN" altLang="en-US" sz="5863" dirty="0">
              <a:latin typeface="Arial" panose="020B0604020202020204" pitchFamily="34" charset="0"/>
              <a:ea typeface="微软雅黑" panose="020B0503020204020204" pitchFamily="34" charset="-122"/>
            </a:endParaRPr>
          </a:p>
        </p:txBody>
      </p:sp>
      <p:sp>
        <p:nvSpPr>
          <p:cNvPr id="102403" name="Rectangle 7"/>
          <p:cNvSpPr/>
          <p:nvPr/>
        </p:nvSpPr>
        <p:spPr>
          <a:xfrm>
            <a:off x="2373313" y="638175"/>
            <a:ext cx="185737" cy="993775"/>
          </a:xfrm>
          <a:prstGeom prst="rect">
            <a:avLst/>
          </a:prstGeom>
          <a:noFill/>
          <a:ln w="9525">
            <a:noFill/>
          </a:ln>
        </p:spPr>
        <p:txBody>
          <a:bodyPr wrap="none">
            <a:spAutoFit/>
          </a:bodyPr>
          <a:lstStyle/>
          <a:p>
            <a:pPr fontAlgn="auto">
              <a:spcBef>
                <a:spcPts val="0"/>
              </a:spcBef>
              <a:spcAft>
                <a:spcPts val="0"/>
              </a:spcAft>
              <a:defRPr/>
            </a:pPr>
            <a:endParaRPr lang="zh-CN" altLang="en-US" sz="5863" dirty="0">
              <a:solidFill>
                <a:srgbClr val="FFFF00"/>
              </a:solidFill>
              <a:latin typeface="Arial" panose="020B0604020202020204" pitchFamily="34" charset="0"/>
              <a:ea typeface="微软雅黑" panose="020B0503020204020204" pitchFamily="34" charset="-122"/>
            </a:endParaRPr>
          </a:p>
        </p:txBody>
      </p:sp>
      <p:sp>
        <p:nvSpPr>
          <p:cNvPr id="102405" name="Rectangle 10"/>
          <p:cNvSpPr/>
          <p:nvPr/>
        </p:nvSpPr>
        <p:spPr>
          <a:xfrm>
            <a:off x="546100" y="1670050"/>
            <a:ext cx="10498138" cy="3475038"/>
          </a:xfrm>
          <a:prstGeom prst="rect">
            <a:avLst/>
          </a:prstGeom>
          <a:noFill/>
          <a:ln w="9525">
            <a:noFill/>
          </a:ln>
          <a:effectLst>
            <a:prstShdw prst="shdw17" dist="17961" dir="2699999">
              <a:srgbClr val="5C5C99">
                <a:alpha val="50000"/>
              </a:srgbClr>
            </a:prstShdw>
          </a:effectLst>
        </p:spPr>
        <p:txBody>
          <a:bodyPr>
            <a:spAutoFit/>
          </a:bodyPr>
          <a:lstStyle/>
          <a:p>
            <a:pPr fontAlgn="auto">
              <a:lnSpc>
                <a:spcPct val="150000"/>
              </a:lnSpc>
              <a:spcBef>
                <a:spcPts val="0"/>
              </a:spcBef>
              <a:spcAft>
                <a:spcPts val="0"/>
              </a:spcAft>
              <a:defRPr/>
            </a:pPr>
            <a:r>
              <a:rPr lang="en-US" altLang="zh-CN" sz="2931" b="1" dirty="0">
                <a:solidFill>
                  <a:srgbClr val="1273A3"/>
                </a:solidFill>
                <a:latin typeface="微软雅黑" panose="020B0503020204020204" pitchFamily="34" charset="-122"/>
                <a:ea typeface="微软雅黑" panose="020B0503020204020204" pitchFamily="34" charset="-122"/>
              </a:rPr>
              <a:t>	</a:t>
            </a:r>
            <a:r>
              <a:rPr lang="zh-CN" altLang="en-US" sz="2931" b="1" dirty="0">
                <a:solidFill>
                  <a:srgbClr val="1273A3"/>
                </a:solidFill>
                <a:latin typeface="微软雅黑" panose="020B0503020204020204" pitchFamily="34" charset="-122"/>
                <a:ea typeface="微软雅黑" panose="020B0503020204020204" pitchFamily="34" charset="-122"/>
              </a:rPr>
              <a:t>试卷</a:t>
            </a:r>
            <a:r>
              <a:rPr lang="zh-CN" altLang="en-US" sz="2931" b="1" dirty="0">
                <a:solidFill>
                  <a:srgbClr val="1273A3"/>
                </a:solidFill>
                <a:latin typeface="微软雅黑" panose="020B0503020204020204" pitchFamily="34" charset="-122"/>
                <a:ea typeface="微软雅黑" panose="020B0503020204020204" pitchFamily="34" charset="-122"/>
              </a:rPr>
              <a:t>是样本，试卷是信息</a:t>
            </a:r>
            <a:r>
              <a:rPr lang="zh-CN" altLang="en-US" sz="2931" dirty="0">
                <a:latin typeface="微软雅黑" panose="020B0503020204020204" pitchFamily="34" charset="-122"/>
                <a:ea typeface="微软雅黑" panose="020B0503020204020204" pitchFamily="34" charset="-122"/>
              </a:rPr>
              <a:t>！这是教学尤其是考试命题应该遵守的文本格式。</a:t>
            </a:r>
          </a:p>
          <a:p>
            <a:pPr fontAlgn="auto">
              <a:lnSpc>
                <a:spcPct val="150000"/>
              </a:lnSpc>
              <a:spcBef>
                <a:spcPts val="0"/>
              </a:spcBef>
              <a:spcAft>
                <a:spcPts val="0"/>
              </a:spcAft>
              <a:defRPr/>
            </a:pPr>
            <a:r>
              <a:rPr lang="en-US" altLang="zh-CN" sz="2931" dirty="0">
                <a:latin typeface="微软雅黑" panose="020B0503020204020204" pitchFamily="34" charset="-122"/>
                <a:ea typeface="微软雅黑" panose="020B0503020204020204" pitchFamily="34" charset="-122"/>
              </a:rPr>
              <a:t>	</a:t>
            </a:r>
            <a:r>
              <a:rPr lang="zh-CN" altLang="en-US" sz="2931" dirty="0">
                <a:latin typeface="微软雅黑" panose="020B0503020204020204" pitchFamily="34" charset="-122"/>
                <a:ea typeface="微软雅黑" panose="020B0503020204020204" pitchFamily="34" charset="-122"/>
              </a:rPr>
              <a:t>源于</a:t>
            </a:r>
            <a:r>
              <a:rPr lang="zh-CN" altLang="en-US" sz="2931" dirty="0">
                <a:latin typeface="微软雅黑" panose="020B0503020204020204" pitchFamily="34" charset="-122"/>
                <a:ea typeface="微软雅黑" panose="020B0503020204020204" pitchFamily="34" charset="-122"/>
              </a:rPr>
              <a:t>教材、高于教材，以问题为中心、以素养立意的</a:t>
            </a:r>
            <a:r>
              <a:rPr lang="zh-CN" altLang="en-US" sz="2931" b="1" dirty="0">
                <a:solidFill>
                  <a:srgbClr val="1273A3"/>
                </a:solidFill>
                <a:latin typeface="微软雅黑" panose="020B0503020204020204" pitchFamily="34" charset="-122"/>
                <a:ea typeface="微软雅黑" panose="020B0503020204020204" pitchFamily="34" charset="-122"/>
              </a:rPr>
              <a:t>考查方向不会改变</a:t>
            </a:r>
            <a:r>
              <a:rPr lang="zh-CN" altLang="en-US" sz="2931" dirty="0">
                <a:latin typeface="微软雅黑" panose="020B0503020204020204" pitchFamily="34" charset="-122"/>
                <a:ea typeface="微软雅黑" panose="020B0503020204020204" pitchFamily="34" charset="-122"/>
              </a:rPr>
              <a:t>，以高校教师为主的</a:t>
            </a:r>
            <a:r>
              <a:rPr lang="zh-CN" altLang="en-US" sz="2931" b="1" dirty="0">
                <a:solidFill>
                  <a:srgbClr val="1273A3"/>
                </a:solidFill>
                <a:latin typeface="微软雅黑" panose="020B0503020204020204" pitchFamily="34" charset="-122"/>
                <a:ea typeface="微软雅黑" panose="020B0503020204020204" pitchFamily="34" charset="-122"/>
              </a:rPr>
              <a:t>命题队伍也不会改变</a:t>
            </a:r>
            <a:r>
              <a:rPr lang="zh-CN" altLang="en-US" sz="2931" dirty="0">
                <a:latin typeface="微软雅黑" panose="020B0503020204020204" pitchFamily="34" charset="-122"/>
                <a:ea typeface="微软雅黑" panose="020B0503020204020204" pitchFamily="34" charset="-122"/>
              </a:rPr>
              <a:t>，所以研究高考试题、适应高考，是一个理性的选择。</a:t>
            </a:r>
          </a:p>
        </p:txBody>
      </p:sp>
      <p:sp>
        <p:nvSpPr>
          <p:cNvPr id="108548" name="内容占位符 2"/>
          <p:cNvSpPr>
            <a:spLocks noGrp="1"/>
          </p:cNvSpPr>
          <p:nvPr>
            <p:ph sz="quarter" idx="13"/>
          </p:nvPr>
        </p:nvSpPr>
        <p:spPr>
          <a:xfrm>
            <a:off x="1116013" y="439738"/>
            <a:ext cx="6383337" cy="581025"/>
          </a:xfrm>
        </p:spPr>
        <p:txBody>
          <a:bodyPr/>
          <a:lstStyle/>
          <a:p>
            <a:r>
              <a:rPr lang="zh-CN" altLang="en-US" sz="2400" smtClean="0">
                <a:latin typeface="微软雅黑"/>
                <a:ea typeface="微软雅黑"/>
              </a:rPr>
              <a:t>以高考试题为范本的备考练习</a:t>
            </a:r>
            <a:endParaRPr lang="en-US" sz="2400" smtClean="0">
              <a:latin typeface="微软雅黑"/>
              <a:ea typeface="微软雅黑"/>
            </a:endParaRPr>
          </a:p>
          <a:p>
            <a:endParaRPr lang="zh-CN" altLang="en-US" sz="2400" smtClean="0">
              <a:latin typeface="微软雅黑"/>
              <a:ea typeface="微软雅黑"/>
            </a:endParaRPr>
          </a:p>
        </p:txBody>
      </p:sp>
    </p:spTree>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9569" name="Rectangle 2"/>
          <p:cNvSpPr txBox="1">
            <a:spLocks noChangeArrowheads="1"/>
          </p:cNvSpPr>
          <p:nvPr/>
        </p:nvSpPr>
        <p:spPr bwMode="auto">
          <a:xfrm>
            <a:off x="793750" y="1911350"/>
            <a:ext cx="10167938" cy="3997325"/>
          </a:xfrm>
          <a:prstGeom prst="rect">
            <a:avLst/>
          </a:prstGeom>
          <a:noFill/>
          <a:ln w="9525">
            <a:noFill/>
            <a:miter lim="800000"/>
            <a:headEnd/>
            <a:tailEnd/>
          </a:ln>
        </p:spPr>
        <p:txBody>
          <a:bodyPr/>
          <a:lstStyle/>
          <a:p>
            <a:pPr>
              <a:lnSpc>
                <a:spcPct val="200000"/>
              </a:lnSpc>
              <a:buFont typeface="Arial" charset="0"/>
              <a:buNone/>
            </a:pPr>
            <a:r>
              <a:rPr lang="en-US" altLang="zh-CN" sz="2800">
                <a:latin typeface="微软雅黑"/>
                <a:ea typeface="微软雅黑"/>
                <a:cs typeface="微软雅黑"/>
              </a:rPr>
              <a:t>	</a:t>
            </a:r>
            <a:r>
              <a:rPr lang="zh-CN" altLang="en-US" sz="2800">
                <a:latin typeface="微软雅黑"/>
                <a:ea typeface="微软雅黑"/>
                <a:cs typeface="微软雅黑"/>
              </a:rPr>
              <a:t>高考</a:t>
            </a:r>
            <a:r>
              <a:rPr lang="zh-CN" altLang="zh-CN" sz="2800">
                <a:latin typeface="微软雅黑"/>
                <a:ea typeface="微软雅黑"/>
                <a:cs typeface="微软雅黑"/>
              </a:rPr>
              <a:t>“</a:t>
            </a:r>
            <a:r>
              <a:rPr lang="zh-CN" altLang="zh-CN" sz="2800" b="1">
                <a:solidFill>
                  <a:srgbClr val="1273A3"/>
                </a:solidFill>
                <a:latin typeface="微软雅黑"/>
                <a:ea typeface="微软雅黑"/>
                <a:cs typeface="微软雅黑"/>
              </a:rPr>
              <a:t>遵循教材</a:t>
            </a:r>
            <a:r>
              <a:rPr lang="zh-CN" altLang="zh-CN" sz="2800">
                <a:latin typeface="微软雅黑"/>
                <a:ea typeface="微软雅黑"/>
                <a:cs typeface="微软雅黑"/>
              </a:rPr>
              <a:t>”→“</a:t>
            </a:r>
            <a:r>
              <a:rPr lang="zh-CN" altLang="zh-CN" sz="2800" b="1">
                <a:solidFill>
                  <a:srgbClr val="1273A3"/>
                </a:solidFill>
                <a:latin typeface="微软雅黑"/>
                <a:ea typeface="微软雅黑"/>
                <a:cs typeface="微软雅黑"/>
              </a:rPr>
              <a:t>依据教材但不拘泥于教材</a:t>
            </a:r>
            <a:r>
              <a:rPr lang="zh-CN" altLang="zh-CN" sz="2800">
                <a:latin typeface="微软雅黑"/>
                <a:ea typeface="微软雅黑"/>
                <a:cs typeface="微软雅黑"/>
              </a:rPr>
              <a:t>” →“</a:t>
            </a:r>
            <a:r>
              <a:rPr lang="zh-CN" altLang="zh-CN" sz="2800" b="1">
                <a:solidFill>
                  <a:srgbClr val="1273A3"/>
                </a:solidFill>
                <a:latin typeface="微软雅黑"/>
                <a:ea typeface="微软雅黑"/>
                <a:cs typeface="微软雅黑"/>
              </a:rPr>
              <a:t>脱教材</a:t>
            </a:r>
            <a:r>
              <a:rPr lang="zh-CN" altLang="zh-CN" sz="2800">
                <a:latin typeface="微软雅黑"/>
                <a:ea typeface="微软雅黑"/>
                <a:cs typeface="微软雅黑"/>
              </a:rPr>
              <a:t>”</a:t>
            </a:r>
            <a:r>
              <a:rPr lang="zh-CN" altLang="en-US" sz="2800">
                <a:latin typeface="微软雅黑"/>
                <a:ea typeface="微软雅黑"/>
                <a:cs typeface="微软雅黑"/>
              </a:rPr>
              <a:t> 从这个角度来说，教师视野的高度、宽度在哪里，课堂教学的水平与边界就在哪里；备考复习的程度在哪里，高考的成绩就在哪里。</a:t>
            </a:r>
            <a:endParaRPr lang="en-US" altLang="zh-CN" sz="2800">
              <a:latin typeface="微软雅黑"/>
              <a:ea typeface="微软雅黑"/>
              <a:cs typeface="微软雅黑"/>
            </a:endParaRPr>
          </a:p>
        </p:txBody>
      </p:sp>
      <p:sp>
        <p:nvSpPr>
          <p:cNvPr id="109570" name="内容占位符 2"/>
          <p:cNvSpPr>
            <a:spLocks noGrp="1"/>
          </p:cNvSpPr>
          <p:nvPr>
            <p:ph sz="quarter" idx="13"/>
          </p:nvPr>
        </p:nvSpPr>
        <p:spPr>
          <a:xfrm>
            <a:off x="1116013" y="439738"/>
            <a:ext cx="6383337" cy="581025"/>
          </a:xfrm>
        </p:spPr>
        <p:txBody>
          <a:bodyPr/>
          <a:lstStyle/>
          <a:p>
            <a:r>
              <a:rPr lang="zh-CN" altLang="en-US" smtClean="0">
                <a:latin typeface="微软雅黑"/>
                <a:ea typeface="微软雅黑"/>
              </a:rPr>
              <a:t>教师的能力水平决定学生的高考水平</a:t>
            </a:r>
          </a:p>
          <a:p>
            <a:endParaRPr lang="zh-CN" altLang="en-US" smtClean="0">
              <a:latin typeface="微软雅黑"/>
              <a:ea typeface="微软雅黑"/>
            </a:endParaRPr>
          </a:p>
        </p:txBody>
      </p:sp>
    </p:spTree>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0593"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问题：效率在哪里？</a:t>
            </a:r>
          </a:p>
        </p:txBody>
      </p:sp>
      <p:sp>
        <p:nvSpPr>
          <p:cNvPr id="2" name="标题 1">
            <a:extLst>
              <a:ext uri="{FF2B5EF4-FFF2-40B4-BE49-F238E27FC236}"/>
            </a:extLst>
          </p:cNvPr>
          <p:cNvSpPr>
            <a:spLocks noGrp="1"/>
          </p:cNvSpPr>
          <p:nvPr>
            <p:ph type="title" idx="4294967295"/>
          </p:nvPr>
        </p:nvSpPr>
        <p:spPr>
          <a:xfrm>
            <a:off x="3960813" y="1052513"/>
            <a:ext cx="8231187" cy="2428875"/>
          </a:xfrm>
          <a:extLst/>
        </p:spPr>
        <p:txBody>
          <a:bodyPr rtlCol="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Aft>
                <a:spcPts val="0"/>
              </a:spcAft>
              <a:defRPr/>
            </a:pPr>
            <a:r>
              <a:rPr lang="zh-CN" altLang="en-US" sz="6000" spc="50" dirty="0">
                <a:ln w="11430"/>
                <a:latin typeface="微软雅黑" panose="020B0503020204020204" pitchFamily="34" charset="-122"/>
                <a:cs typeface="+mj-cs"/>
              </a:rPr>
              <a:t>拥抱</a:t>
            </a:r>
            <a:r>
              <a:rPr lang="zh-CN" altLang="en-US" sz="6000" spc="50" dirty="0">
                <a:ln w="11430"/>
                <a:solidFill>
                  <a:srgbClr val="1273A3"/>
                </a:solidFill>
                <a:latin typeface="微软雅黑" panose="020B0503020204020204" pitchFamily="34" charset="-122"/>
                <a:cs typeface="+mj-cs"/>
              </a:rPr>
              <a:t>应试</a:t>
            </a:r>
            <a:r>
              <a:rPr lang="zh-CN" altLang="en-US" sz="6000" spc="50" dirty="0">
                <a:ln w="11430"/>
                <a:latin typeface="微软雅黑" panose="020B0503020204020204" pitchFamily="34" charset="-122"/>
                <a:cs typeface="+mj-cs"/>
              </a:rPr>
              <a:t>教育</a:t>
            </a:r>
            <a:br>
              <a:rPr lang="zh-CN" altLang="en-US" sz="6000" spc="50" dirty="0">
                <a:ln w="11430"/>
                <a:latin typeface="微软雅黑" panose="020B0503020204020204" pitchFamily="34" charset="-122"/>
                <a:cs typeface="+mj-cs"/>
              </a:rPr>
            </a:br>
            <a:r>
              <a:rPr lang="zh-CN" altLang="en-US" sz="6000" spc="50" dirty="0">
                <a:ln w="11430"/>
                <a:latin typeface="微软雅黑" panose="020B0503020204020204" pitchFamily="34" charset="-122"/>
                <a:cs typeface="+mj-cs"/>
              </a:rPr>
              <a:t>        抛弃</a:t>
            </a:r>
            <a:r>
              <a:rPr lang="zh-CN" altLang="en-US" sz="6000" spc="50" dirty="0">
                <a:ln w="11430"/>
                <a:solidFill>
                  <a:srgbClr val="1273A3"/>
                </a:solidFill>
                <a:latin typeface="微软雅黑" panose="020B0503020204020204" pitchFamily="34" charset="-122"/>
                <a:cs typeface="+mj-cs"/>
              </a:rPr>
              <a:t>背式</a:t>
            </a:r>
            <a:r>
              <a:rPr lang="zh-CN" altLang="en-US" sz="6000" spc="50" dirty="0">
                <a:ln w="11430"/>
                <a:latin typeface="微软雅黑" panose="020B0503020204020204" pitchFamily="34" charset="-122"/>
                <a:cs typeface="+mj-cs"/>
              </a:rPr>
              <a:t>教学</a:t>
            </a:r>
            <a:r>
              <a:rPr lang="en-US" altLang="zh-CN" sz="6000" spc="50" dirty="0">
                <a:ln w="11430"/>
                <a:latin typeface="微软雅黑" panose="020B0503020204020204" pitchFamily="34" charset="-122"/>
                <a:cs typeface="+mj-cs"/>
              </a:rPr>
              <a:t>  </a:t>
            </a:r>
            <a:endParaRPr lang="zh-CN" altLang="en-US" sz="6000" spc="50" dirty="0">
              <a:ln w="11430"/>
              <a:latin typeface="微软雅黑" panose="020B0503020204020204" pitchFamily="34" charset="-122"/>
              <a:cs typeface="+mj-cs"/>
            </a:endParaRPr>
          </a:p>
        </p:txBody>
      </p:sp>
      <p:pic>
        <p:nvPicPr>
          <p:cNvPr id="110595" name="Picture 5" descr="C:\Documents and Settings\瞿建湘.CSQJX\My Documents\My Pictures\Microsoft 剪辑管理器\j0280731.wmf"/>
          <p:cNvPicPr>
            <a:picLocks noChangeAspect="1" noChangeArrowheads="1"/>
          </p:cNvPicPr>
          <p:nvPr/>
        </p:nvPicPr>
        <p:blipFill>
          <a:blip r:embed="rId2"/>
          <a:srcRect/>
          <a:stretch>
            <a:fillRect/>
          </a:stretch>
        </p:blipFill>
        <p:spPr bwMode="auto">
          <a:xfrm>
            <a:off x="447675" y="2755900"/>
            <a:ext cx="2008188" cy="2976563"/>
          </a:xfrm>
          <a:prstGeom prst="rect">
            <a:avLst/>
          </a:prstGeom>
          <a:noFill/>
          <a:ln w="9525">
            <a:noFill/>
            <a:miter lim="800000"/>
            <a:headEnd/>
            <a:tailEnd/>
          </a:ln>
        </p:spPr>
      </p:pic>
      <p:pic>
        <p:nvPicPr>
          <p:cNvPr id="110596" name="Picture 4" descr="C:\Documents and Settings\瞿建湘.CSQJX\My Documents\My Pictures\Microsoft 剪辑管理器\j0359597.wmf"/>
          <p:cNvPicPr>
            <a:picLocks noChangeAspect="1" noChangeArrowheads="1"/>
          </p:cNvPicPr>
          <p:nvPr/>
        </p:nvPicPr>
        <p:blipFill>
          <a:blip r:embed="rId3"/>
          <a:srcRect/>
          <a:stretch>
            <a:fillRect/>
          </a:stretch>
        </p:blipFill>
        <p:spPr bwMode="auto">
          <a:xfrm>
            <a:off x="1811338" y="1806575"/>
            <a:ext cx="1050925" cy="857250"/>
          </a:xfrm>
          <a:prstGeom prst="rect">
            <a:avLst/>
          </a:prstGeom>
          <a:noFill/>
          <a:ln w="9525">
            <a:noFill/>
            <a:miter lim="800000"/>
            <a:headEnd/>
            <a:tailEnd/>
          </a:ln>
        </p:spPr>
      </p:pic>
      <p:sp>
        <p:nvSpPr>
          <p:cNvPr id="110597" name="TextBox 2"/>
          <p:cNvSpPr txBox="1">
            <a:spLocks noChangeArrowheads="1"/>
          </p:cNvSpPr>
          <p:nvPr/>
        </p:nvSpPr>
        <p:spPr bwMode="auto">
          <a:xfrm>
            <a:off x="3182938" y="3282950"/>
            <a:ext cx="7518400" cy="1076325"/>
          </a:xfrm>
          <a:prstGeom prst="rect">
            <a:avLst/>
          </a:prstGeom>
          <a:noFill/>
          <a:ln w="9525">
            <a:noFill/>
            <a:miter lim="800000"/>
            <a:headEnd/>
            <a:tailEnd/>
          </a:ln>
        </p:spPr>
        <p:txBody>
          <a:bodyPr>
            <a:spAutoFit/>
          </a:bodyPr>
          <a:lstStyle/>
          <a:p>
            <a:r>
              <a:rPr lang="zh-CN" altLang="en-US" sz="3200">
                <a:latin typeface="微软雅黑"/>
                <a:ea typeface="微软雅黑"/>
                <a:cs typeface="微软雅黑"/>
              </a:rPr>
              <a:t>李伟科主任：</a:t>
            </a:r>
            <a:endParaRPr lang="en-US" altLang="zh-CN" sz="3200">
              <a:latin typeface="微软雅黑"/>
              <a:ea typeface="微软雅黑"/>
              <a:cs typeface="微软雅黑"/>
            </a:endParaRPr>
          </a:p>
          <a:p>
            <a:r>
              <a:rPr lang="en-US" altLang="zh-CN" sz="3200">
                <a:latin typeface="微软雅黑"/>
                <a:ea typeface="微软雅黑"/>
                <a:cs typeface="微软雅黑"/>
              </a:rPr>
              <a:t>——</a:t>
            </a:r>
            <a:r>
              <a:rPr lang="zh-CN" altLang="en-US" sz="3200">
                <a:latin typeface="微软雅黑"/>
                <a:ea typeface="微软雅黑"/>
                <a:cs typeface="微软雅黑"/>
              </a:rPr>
              <a:t>“高考拉着我们往课改走”</a:t>
            </a:r>
          </a:p>
        </p:txBody>
      </p:sp>
      <p:sp>
        <p:nvSpPr>
          <p:cNvPr id="110598" name="TextBox 8"/>
          <p:cNvSpPr txBox="1">
            <a:spLocks noChangeArrowheads="1"/>
          </p:cNvSpPr>
          <p:nvPr/>
        </p:nvSpPr>
        <p:spPr bwMode="auto">
          <a:xfrm>
            <a:off x="3182938" y="5010150"/>
            <a:ext cx="7518400" cy="1076325"/>
          </a:xfrm>
          <a:prstGeom prst="rect">
            <a:avLst/>
          </a:prstGeom>
          <a:noFill/>
          <a:ln w="9525">
            <a:noFill/>
            <a:miter lim="800000"/>
            <a:headEnd/>
            <a:tailEnd/>
          </a:ln>
        </p:spPr>
        <p:txBody>
          <a:bodyPr>
            <a:spAutoFit/>
          </a:bodyPr>
          <a:lstStyle/>
          <a:p>
            <a:r>
              <a:rPr lang="zh-CN" altLang="en-US" sz="3200">
                <a:latin typeface="微软雅黑"/>
                <a:ea typeface="微软雅黑"/>
                <a:cs typeface="微软雅黑"/>
              </a:rPr>
              <a:t>个人观点：</a:t>
            </a:r>
            <a:endParaRPr lang="en-US" altLang="zh-CN" sz="3200">
              <a:latin typeface="微软雅黑"/>
              <a:ea typeface="微软雅黑"/>
              <a:cs typeface="微软雅黑"/>
            </a:endParaRPr>
          </a:p>
          <a:p>
            <a:r>
              <a:rPr lang="en-US" altLang="zh-CN" sz="3200">
                <a:latin typeface="微软雅黑"/>
                <a:ea typeface="微软雅黑"/>
                <a:cs typeface="微软雅黑"/>
              </a:rPr>
              <a:t>——</a:t>
            </a:r>
            <a:r>
              <a:rPr lang="zh-CN" altLang="en-US" sz="3200">
                <a:latin typeface="微软雅黑"/>
                <a:ea typeface="微软雅黑"/>
                <a:cs typeface="微软雅黑"/>
              </a:rPr>
              <a:t>今天的应试教育是素质教育的朋友</a:t>
            </a:r>
          </a:p>
        </p:txBody>
      </p:sp>
      <p:sp>
        <p:nvSpPr>
          <p:cNvPr id="9" name="标题 2">
            <a:extLst>
              <a:ext uri="{FF2B5EF4-FFF2-40B4-BE49-F238E27FC236}"/>
            </a:extLst>
          </p:cNvPr>
          <p:cNvSpPr txBox="1">
            <a:spLocks/>
          </p:cNvSpPr>
          <p:nvPr/>
        </p:nvSpPr>
        <p:spPr bwMode="auto">
          <a:xfrm>
            <a:off x="1681163" y="79375"/>
            <a:ext cx="8081962" cy="823913"/>
          </a:xfrm>
          <a:prstGeom prst="rect">
            <a:avLst/>
          </a:prstGeom>
          <a:noFill/>
          <a:ln>
            <a:noFill/>
          </a:ln>
          <a:extLst>
            <a:ext uri="{909E8E84-426E-40DD-AFC4-6F175D3DCCD1}"/>
            <a:ext uri="{91240B29-F687-4F45-9708-019B960494DF}"/>
          </a:extLst>
        </p:spPr>
        <p:txBody>
          <a:bodyPr lIns="96771" tIns="48386" rIns="96771" bIns="48386" anchor="ctr"/>
          <a:lstStyle>
            <a:lvl1pPr algn="l" rtl="0" eaLnBrk="0" fontAlgn="base" hangingPunct="0">
              <a:spcBef>
                <a:spcPct val="0"/>
              </a:spcBef>
              <a:spcAft>
                <a:spcPct val="0"/>
              </a:spcAft>
              <a:defRPr sz="4000" b="1" kern="120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defRPr>
            </a:lvl1pPr>
            <a:lvl2pPr algn="ctr" rtl="0" eaLnBrk="0" fontAlgn="base" hangingPunct="0">
              <a:spcBef>
                <a:spcPct val="0"/>
              </a:spcBef>
              <a:spcAft>
                <a:spcPct val="0"/>
              </a:spcAft>
              <a:defRPr sz="4158">
                <a:solidFill>
                  <a:schemeClr val="tx2"/>
                </a:solidFill>
                <a:latin typeface="Maiandra GD" pitchFamily="34" charset="0"/>
              </a:defRPr>
            </a:lvl2pPr>
            <a:lvl3pPr algn="ctr" rtl="0" eaLnBrk="0" fontAlgn="base" hangingPunct="0">
              <a:spcBef>
                <a:spcPct val="0"/>
              </a:spcBef>
              <a:spcAft>
                <a:spcPct val="0"/>
              </a:spcAft>
              <a:defRPr sz="4158">
                <a:solidFill>
                  <a:schemeClr val="tx2"/>
                </a:solidFill>
                <a:latin typeface="Maiandra GD" pitchFamily="34" charset="0"/>
              </a:defRPr>
            </a:lvl3pPr>
            <a:lvl4pPr algn="ctr" rtl="0" eaLnBrk="0" fontAlgn="base" hangingPunct="0">
              <a:spcBef>
                <a:spcPct val="0"/>
              </a:spcBef>
              <a:spcAft>
                <a:spcPct val="0"/>
              </a:spcAft>
              <a:defRPr sz="4158">
                <a:solidFill>
                  <a:schemeClr val="tx2"/>
                </a:solidFill>
                <a:latin typeface="Maiandra GD" pitchFamily="34" charset="0"/>
              </a:defRPr>
            </a:lvl4pPr>
            <a:lvl5pPr algn="ctr" rtl="0" eaLnBrk="0" fontAlgn="base" hangingPunct="0">
              <a:spcBef>
                <a:spcPct val="0"/>
              </a:spcBef>
              <a:spcAft>
                <a:spcPct val="0"/>
              </a:spcAft>
              <a:defRPr sz="4158">
                <a:solidFill>
                  <a:schemeClr val="tx2"/>
                </a:solidFill>
                <a:latin typeface="Maiandra GD" pitchFamily="34" charset="0"/>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defRPr/>
            </a:pPr>
            <a:endParaRPr lang="zh-CN" altLang="en-US" sz="4233" dirty="0">
              <a:solidFill>
                <a:schemeClr val="tx1"/>
              </a:solidFill>
            </a:endParaRPr>
          </a:p>
        </p:txBody>
      </p:sp>
    </p:spTree>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3" name="内容占位符 2"/>
          <p:cNvSpPr>
            <a:spLocks noGrp="1"/>
          </p:cNvSpPr>
          <p:nvPr>
            <p:ph idx="1"/>
          </p:nvPr>
        </p:nvSpPr>
        <p:spPr>
          <a:xfrm>
            <a:off x="385763" y="1446213"/>
            <a:ext cx="11191875" cy="4351337"/>
          </a:xfrm>
        </p:spPr>
        <p:txBody>
          <a:bodyPr/>
          <a:lstStyle/>
          <a:p>
            <a:pPr marL="0" indent="0" algn="ctr">
              <a:buFont typeface="Wingdings" panose="05000000000000000000" pitchFamily="2" charset="2"/>
              <a:buNone/>
            </a:pPr>
            <a:r>
              <a:rPr lang="zh-CN" altLang="en-US" sz="4400" b="1" smtClean="0">
                <a:solidFill>
                  <a:srgbClr val="1273A3"/>
                </a:solidFill>
                <a:latin typeface="微软雅黑"/>
                <a:ea typeface="微软雅黑"/>
              </a:rPr>
              <a:t>应试教育</a:t>
            </a:r>
            <a:endParaRPr lang="en-US" altLang="zh-CN" sz="4400" b="1" smtClean="0">
              <a:solidFill>
                <a:srgbClr val="1273A3"/>
              </a:solidFill>
              <a:latin typeface="微软雅黑"/>
              <a:ea typeface="微软雅黑"/>
            </a:endParaRPr>
          </a:p>
          <a:p>
            <a:pPr marL="0" indent="0">
              <a:lnSpc>
                <a:spcPct val="150000"/>
              </a:lnSpc>
              <a:buFont typeface="Wingdings" panose="05000000000000000000" pitchFamily="2" charset="2"/>
              <a:buNone/>
            </a:pPr>
            <a:r>
              <a:rPr lang="zh-CN" altLang="en-US" sz="2400" smtClean="0">
                <a:latin typeface="微软雅黑"/>
                <a:ea typeface="微软雅黑"/>
              </a:rPr>
              <a:t>我们认真研究过高考题吗？</a:t>
            </a:r>
            <a:endParaRPr lang="en-US" altLang="zh-CN" sz="2400" smtClean="0">
              <a:latin typeface="微软雅黑"/>
              <a:ea typeface="微软雅黑"/>
            </a:endParaRPr>
          </a:p>
          <a:p>
            <a:pPr marL="0" indent="0">
              <a:lnSpc>
                <a:spcPct val="150000"/>
              </a:lnSpc>
              <a:buFont typeface="Wingdings" panose="05000000000000000000" pitchFamily="2" charset="2"/>
              <a:buNone/>
            </a:pPr>
            <a:r>
              <a:rPr lang="zh-CN" altLang="en-US" sz="2400" smtClean="0">
                <a:latin typeface="微软雅黑"/>
                <a:ea typeface="微软雅黑"/>
              </a:rPr>
              <a:t>知识</a:t>
            </a:r>
            <a:r>
              <a:rPr lang="en-US" altLang="zh-CN" sz="2400" smtClean="0">
                <a:latin typeface="微软雅黑"/>
                <a:ea typeface="微软雅黑"/>
              </a:rPr>
              <a:t>——</a:t>
            </a:r>
            <a:r>
              <a:rPr lang="zh-CN" altLang="en-US" sz="2400" smtClean="0">
                <a:latin typeface="微软雅黑"/>
                <a:ea typeface="微软雅黑"/>
              </a:rPr>
              <a:t>素养与拓展</a:t>
            </a:r>
            <a:endParaRPr lang="en-US" altLang="zh-CN" sz="2400" smtClean="0">
              <a:latin typeface="微软雅黑"/>
              <a:ea typeface="微软雅黑"/>
            </a:endParaRPr>
          </a:p>
          <a:p>
            <a:pPr marL="0" indent="0">
              <a:lnSpc>
                <a:spcPct val="150000"/>
              </a:lnSpc>
              <a:buFont typeface="Wingdings" panose="05000000000000000000" pitchFamily="2" charset="2"/>
              <a:buNone/>
            </a:pPr>
            <a:r>
              <a:rPr lang="zh-CN" altLang="en-US" sz="2400" smtClean="0">
                <a:latin typeface="微软雅黑"/>
                <a:ea typeface="微软雅黑"/>
              </a:rPr>
              <a:t>思想</a:t>
            </a:r>
            <a:r>
              <a:rPr lang="en-US" altLang="zh-CN" sz="2400" smtClean="0">
                <a:latin typeface="微软雅黑"/>
                <a:ea typeface="微软雅黑"/>
              </a:rPr>
              <a:t>——</a:t>
            </a:r>
            <a:r>
              <a:rPr lang="zh-CN" altLang="en-US" sz="2400" smtClean="0">
                <a:latin typeface="微软雅黑"/>
                <a:ea typeface="微软雅黑"/>
              </a:rPr>
              <a:t>科学的发展观</a:t>
            </a:r>
            <a:endParaRPr lang="en-US" altLang="zh-CN" sz="2400" smtClean="0">
              <a:latin typeface="微软雅黑"/>
              <a:ea typeface="微软雅黑"/>
            </a:endParaRPr>
          </a:p>
          <a:p>
            <a:pPr marL="0" indent="0">
              <a:lnSpc>
                <a:spcPct val="150000"/>
              </a:lnSpc>
              <a:buFont typeface="Wingdings" panose="05000000000000000000" pitchFamily="2" charset="2"/>
              <a:buNone/>
            </a:pPr>
            <a:r>
              <a:rPr lang="zh-CN" altLang="en-US" sz="2400" smtClean="0">
                <a:latin typeface="微软雅黑"/>
                <a:ea typeface="微软雅黑"/>
              </a:rPr>
              <a:t>能力</a:t>
            </a:r>
            <a:r>
              <a:rPr lang="en-US" altLang="zh-CN" sz="2400" smtClean="0">
                <a:latin typeface="微软雅黑"/>
                <a:ea typeface="微软雅黑"/>
              </a:rPr>
              <a:t>——</a:t>
            </a:r>
            <a:r>
              <a:rPr lang="zh-CN" altLang="en-US" sz="2400" smtClean="0">
                <a:latin typeface="微软雅黑"/>
                <a:ea typeface="微软雅黑"/>
              </a:rPr>
              <a:t>基本历史分析法</a:t>
            </a:r>
            <a:endParaRPr lang="en-US" altLang="zh-CN" sz="2400" smtClean="0">
              <a:latin typeface="微软雅黑"/>
              <a:ea typeface="微软雅黑"/>
            </a:endParaRPr>
          </a:p>
          <a:p>
            <a:pPr marL="0" indent="0" algn="ctr">
              <a:buFont typeface="Wingdings" panose="05000000000000000000" pitchFamily="2" charset="2"/>
              <a:buNone/>
            </a:pPr>
            <a:endParaRPr lang="en-US" altLang="zh-CN" sz="2400" smtClean="0">
              <a:latin typeface="微软雅黑"/>
              <a:ea typeface="微软雅黑"/>
            </a:endParaRPr>
          </a:p>
          <a:p>
            <a:pPr marL="0" indent="0" algn="r">
              <a:buFont typeface="Wingdings" panose="05000000000000000000" pitchFamily="2" charset="2"/>
              <a:buNone/>
            </a:pPr>
            <a:r>
              <a:rPr lang="en-US" altLang="zh-CN" sz="2400" smtClean="0">
                <a:latin typeface="微软雅黑"/>
                <a:ea typeface="微软雅黑"/>
              </a:rPr>
              <a:t>——</a:t>
            </a:r>
            <a:r>
              <a:rPr lang="zh-CN" altLang="en-US" sz="2400" smtClean="0">
                <a:latin typeface="微软雅黑"/>
                <a:ea typeface="微软雅黑"/>
              </a:rPr>
              <a:t>真正理解历史科目的高考试题，就是在</a:t>
            </a:r>
            <a:r>
              <a:rPr lang="zh-CN" altLang="en-US" sz="2400" u="sng" smtClean="0">
                <a:latin typeface="微软雅黑"/>
                <a:ea typeface="微软雅黑"/>
              </a:rPr>
              <a:t>与素质教育交朋友</a:t>
            </a:r>
            <a:r>
              <a:rPr lang="zh-CN" altLang="en-US" sz="2400" smtClean="0">
                <a:latin typeface="微软雅黑"/>
                <a:ea typeface="微软雅黑"/>
              </a:rPr>
              <a:t>。</a:t>
            </a:r>
          </a:p>
          <a:p>
            <a:pPr marL="0" indent="0" algn="ctr">
              <a:buFont typeface="Wingdings" panose="05000000000000000000" pitchFamily="2" charset="2"/>
              <a:buNone/>
            </a:pPr>
            <a:endParaRPr lang="en-US" altLang="zh-CN" sz="2400" smtClean="0">
              <a:latin typeface="微软雅黑"/>
              <a:ea typeface="微软雅黑"/>
            </a:endParaRPr>
          </a:p>
        </p:txBody>
      </p:sp>
      <p:sp>
        <p:nvSpPr>
          <p:cNvPr id="111618" name="内容占位符 1"/>
          <p:cNvSpPr>
            <a:spLocks noGrp="1"/>
          </p:cNvSpPr>
          <p:nvPr>
            <p:ph sz="quarter" idx="13"/>
          </p:nvPr>
        </p:nvSpPr>
        <p:spPr>
          <a:xfrm>
            <a:off x="1116013" y="439738"/>
            <a:ext cx="6383337" cy="581025"/>
          </a:xfrm>
        </p:spPr>
        <p:txBody>
          <a:bodyPr/>
          <a:lstStyle/>
          <a:p>
            <a:r>
              <a:rPr lang="zh-CN" altLang="en-US" smtClean="0">
                <a:latin typeface="微软雅黑"/>
                <a:ea typeface="微软雅黑"/>
              </a:rPr>
              <a:t>问题：效率在哪里？</a:t>
            </a:r>
          </a:p>
          <a:p>
            <a:endParaRPr lang="zh-CN" altLang="en-US" smtClean="0">
              <a:latin typeface="微软雅黑"/>
              <a:ea typeface="微软雅黑"/>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slide(fromBottom)">
                                      <p:cBhvr>
                                        <p:cTn id="7" dur="500"/>
                                        <p:tgtEl>
                                          <p:spTgt spid="102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Effect transition="in" filter="slide(fromBottom)">
                                      <p:cBhvr>
                                        <p:cTn id="12" dur="500"/>
                                        <p:tgtEl>
                                          <p:spTgt spid="102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Effect transition="in" filter="slide(fromBottom)">
                                      <p:cBhvr>
                                        <p:cTn id="17" dur="500"/>
                                        <p:tgtEl>
                                          <p:spTgt spid="1024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0243">
                                            <p:txEl>
                                              <p:pRg st="3" end="3"/>
                                            </p:txEl>
                                          </p:spTgt>
                                        </p:tgtEl>
                                        <p:attrNameLst>
                                          <p:attrName>style.visibility</p:attrName>
                                        </p:attrNameLst>
                                      </p:cBhvr>
                                      <p:to>
                                        <p:strVal val="visible"/>
                                      </p:to>
                                    </p:set>
                                    <p:animEffect transition="in" filter="slide(fromBottom)">
                                      <p:cBhvr>
                                        <p:cTn id="22" dur="500"/>
                                        <p:tgtEl>
                                          <p:spTgt spid="1024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0243">
                                            <p:txEl>
                                              <p:pRg st="4" end="4"/>
                                            </p:txEl>
                                          </p:spTgt>
                                        </p:tgtEl>
                                        <p:attrNameLst>
                                          <p:attrName>style.visibility</p:attrName>
                                        </p:attrNameLst>
                                      </p:cBhvr>
                                      <p:to>
                                        <p:strVal val="visible"/>
                                      </p:to>
                                    </p:set>
                                    <p:animEffect transition="in" filter="slide(fromBottom)">
                                      <p:cBhvr>
                                        <p:cTn id="27" dur="500"/>
                                        <p:tgtEl>
                                          <p:spTgt spid="1024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10243">
                                            <p:txEl>
                                              <p:pRg st="6" end="6"/>
                                            </p:txEl>
                                          </p:spTgt>
                                        </p:tgtEl>
                                        <p:attrNameLst>
                                          <p:attrName>style.visibility</p:attrName>
                                        </p:attrNameLst>
                                      </p:cBhvr>
                                      <p:to>
                                        <p:strVal val="visible"/>
                                      </p:to>
                                    </p:set>
                                    <p:animEffect transition="in" filter="slide(fromBottom)">
                                      <p:cBhvr>
                                        <p:cTn id="32" dur="500"/>
                                        <p:tgtEl>
                                          <p:spTgt spid="102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41" name="内容占位符 2"/>
          <p:cNvSpPr>
            <a:spLocks noGrp="1"/>
          </p:cNvSpPr>
          <p:nvPr>
            <p:ph idx="1"/>
          </p:nvPr>
        </p:nvSpPr>
        <p:spPr>
          <a:xfrm>
            <a:off x="481013" y="1338263"/>
            <a:ext cx="10515600" cy="706437"/>
          </a:xfrm>
        </p:spPr>
        <p:txBody>
          <a:bodyPr lIns="86627" tIns="43314" rIns="86627" bIns="43314"/>
          <a:lstStyle/>
          <a:p>
            <a:pPr marL="0" indent="0">
              <a:buFont typeface="Wingdings" panose="05000000000000000000" pitchFamily="2" charset="2"/>
              <a:buNone/>
            </a:pPr>
            <a:r>
              <a:rPr lang="zh-CN" altLang="en-US" sz="2800" b="1" smtClean="0">
                <a:solidFill>
                  <a:srgbClr val="1273A3"/>
                </a:solidFill>
                <a:latin typeface="微软雅黑"/>
                <a:ea typeface="微软雅黑"/>
              </a:rPr>
              <a:t>考什么、怎么考、怎么办？</a:t>
            </a:r>
          </a:p>
        </p:txBody>
      </p:sp>
      <p:sp>
        <p:nvSpPr>
          <p:cNvPr id="112642" name="内容占位符 2"/>
          <p:cNvSpPr>
            <a:spLocks noGrp="1"/>
          </p:cNvSpPr>
          <p:nvPr>
            <p:ph sz="quarter" idx="13"/>
          </p:nvPr>
        </p:nvSpPr>
        <p:spPr>
          <a:xfrm>
            <a:off x="1116013" y="439738"/>
            <a:ext cx="6383337" cy="581025"/>
          </a:xfrm>
        </p:spPr>
        <p:txBody>
          <a:bodyPr/>
          <a:lstStyle/>
          <a:p>
            <a:r>
              <a:rPr lang="zh-CN" altLang="en-US" sz="2400" smtClean="0">
                <a:latin typeface="微软雅黑"/>
                <a:ea typeface="微软雅黑"/>
              </a:rPr>
              <a:t>三、分析试题走向，规划复习路线</a:t>
            </a:r>
          </a:p>
        </p:txBody>
      </p:sp>
      <p:grpSp>
        <p:nvGrpSpPr>
          <p:cNvPr id="112643" name="组合 16"/>
          <p:cNvGrpSpPr>
            <a:grpSpLocks/>
          </p:cNvGrpSpPr>
          <p:nvPr/>
        </p:nvGrpSpPr>
        <p:grpSpPr bwMode="auto">
          <a:xfrm>
            <a:off x="1382713" y="2273300"/>
            <a:ext cx="8482012" cy="3487738"/>
            <a:chOff x="-124250" y="2057400"/>
            <a:chExt cx="12011451" cy="4648200"/>
          </a:xfrm>
        </p:grpSpPr>
        <p:sp>
          <p:nvSpPr>
            <p:cNvPr id="5" name="Oval 2"/>
            <p:cNvSpPr>
              <a:spLocks noChangeArrowheads="1"/>
            </p:cNvSpPr>
            <p:nvPr/>
          </p:nvSpPr>
          <p:spPr bwMode="auto">
            <a:xfrm>
              <a:off x="2337389" y="2438227"/>
              <a:ext cx="9549812" cy="3962712"/>
            </a:xfrm>
            <a:prstGeom prst="ellipse">
              <a:avLst/>
            </a:prstGeom>
            <a:noFill/>
            <a:ln w="57150">
              <a:solidFill>
                <a:srgbClr val="21A3D0"/>
              </a:solidFill>
              <a:round/>
            </a:ln>
            <a:extLst>
              <a:ext uri="{909E8E84-426E-40DD-AFC4-6F175D3DCCD1}"/>
            </a:extLst>
          </p:spPr>
          <p:txBody>
            <a:bodyPr wrap="none" lIns="64821" tIns="32409" rIns="64821" bIns="32409" anchor="ctr"/>
            <a:lstStyle/>
            <a:p>
              <a:pPr fontAlgn="auto">
                <a:spcBef>
                  <a:spcPts val="0"/>
                </a:spcBef>
                <a:spcAft>
                  <a:spcPts val="0"/>
                </a:spcAft>
                <a:defRPr/>
              </a:pPr>
              <a:endParaRPr lang="zh-CN" altLang="en-US" sz="1954">
                <a:latin typeface="微软雅黑" panose="020B0503020204020204" charset="-122"/>
                <a:ea typeface="微软雅黑" panose="020B0503020204020204" charset="-122"/>
              </a:endParaRPr>
            </a:p>
          </p:txBody>
        </p:sp>
        <p:sp>
          <p:nvSpPr>
            <p:cNvPr id="6" name="Oval 3"/>
            <p:cNvSpPr>
              <a:spLocks noChangeArrowheads="1"/>
            </p:cNvSpPr>
            <p:nvPr/>
          </p:nvSpPr>
          <p:spPr bwMode="auto">
            <a:xfrm>
              <a:off x="3760419" y="3081400"/>
              <a:ext cx="8025619" cy="2481720"/>
            </a:xfrm>
            <a:prstGeom prst="ellipse">
              <a:avLst/>
            </a:prstGeom>
            <a:solidFill>
              <a:srgbClr val="2B2E30"/>
            </a:solidFill>
            <a:ln w="9525">
              <a:solidFill>
                <a:schemeClr val="tx1"/>
              </a:solidFill>
              <a:round/>
            </a:ln>
          </p:spPr>
          <p:txBody>
            <a:bodyPr wrap="none" lIns="64821" tIns="32409" rIns="64821" bIns="32409" anchor="ctr"/>
            <a:lstStyle/>
            <a:p>
              <a:pPr fontAlgn="auto">
                <a:spcBef>
                  <a:spcPts val="0"/>
                </a:spcBef>
                <a:spcAft>
                  <a:spcPts val="0"/>
                </a:spcAft>
                <a:defRPr/>
              </a:pPr>
              <a:endParaRPr lang="zh-CN" altLang="en-US" sz="1954">
                <a:latin typeface="微软雅黑" panose="020B0503020204020204" charset="-122"/>
                <a:ea typeface="微软雅黑" panose="020B0503020204020204" charset="-122"/>
              </a:endParaRPr>
            </a:p>
          </p:txBody>
        </p:sp>
        <p:sp>
          <p:nvSpPr>
            <p:cNvPr id="77832" name="Oval 4"/>
            <p:cNvSpPr>
              <a:spLocks noChangeArrowheads="1"/>
            </p:cNvSpPr>
            <p:nvPr/>
          </p:nvSpPr>
          <p:spPr bwMode="auto">
            <a:xfrm>
              <a:off x="5444225" y="3417798"/>
              <a:ext cx="6341813" cy="1751802"/>
            </a:xfrm>
            <a:prstGeom prst="ellipse">
              <a:avLst/>
            </a:prstGeom>
            <a:solidFill>
              <a:srgbClr val="1273A3"/>
            </a:solidFill>
            <a:ln w="9525">
              <a:solidFill>
                <a:schemeClr val="tx1"/>
              </a:solidFill>
              <a:round/>
              <a:headEnd/>
              <a:tailEnd/>
            </a:ln>
          </p:spPr>
          <p:txBody>
            <a:bodyPr wrap="none" lIns="99031" tIns="49520" rIns="99031" bIns="49520" anchor="ctr"/>
            <a:lstStyle>
              <a:lvl1pPr defTabSz="782638">
                <a:defRPr sz="7200" b="1">
                  <a:solidFill>
                    <a:schemeClr val="tx2"/>
                  </a:solidFill>
                  <a:latin typeface="Palatino Linotype" panose="02040502050505030304" pitchFamily="18" charset="0"/>
                  <a:ea typeface="隶书" panose="02010509060101010101" pitchFamily="49" charset="-122"/>
                </a:defRPr>
              </a:lvl1pPr>
              <a:lvl2pPr marL="742950" indent="-285750" defTabSz="782638">
                <a:defRPr sz="7200" b="1">
                  <a:solidFill>
                    <a:schemeClr val="tx2"/>
                  </a:solidFill>
                  <a:latin typeface="Palatino Linotype" panose="02040502050505030304" pitchFamily="18" charset="0"/>
                  <a:ea typeface="隶书" panose="02010509060101010101" pitchFamily="49" charset="-122"/>
                </a:defRPr>
              </a:lvl2pPr>
              <a:lvl3pPr marL="1143000" indent="-228600" defTabSz="782638">
                <a:defRPr sz="7200" b="1">
                  <a:solidFill>
                    <a:schemeClr val="tx2"/>
                  </a:solidFill>
                  <a:latin typeface="Palatino Linotype" panose="02040502050505030304" pitchFamily="18" charset="0"/>
                  <a:ea typeface="隶书" panose="02010509060101010101" pitchFamily="49" charset="-122"/>
                </a:defRPr>
              </a:lvl3pPr>
              <a:lvl4pPr marL="1600200" indent="-228600" defTabSz="782638">
                <a:defRPr sz="7200" b="1">
                  <a:solidFill>
                    <a:schemeClr val="tx2"/>
                  </a:solidFill>
                  <a:latin typeface="Palatino Linotype" panose="02040502050505030304" pitchFamily="18" charset="0"/>
                  <a:ea typeface="隶书" panose="02010509060101010101" pitchFamily="49" charset="-122"/>
                </a:defRPr>
              </a:lvl4pPr>
              <a:lvl5pPr marL="2057400" indent="-228600" defTabSz="782638">
                <a:defRPr sz="7200" b="1">
                  <a:solidFill>
                    <a:schemeClr val="tx2"/>
                  </a:solidFill>
                  <a:latin typeface="Palatino Linotype" panose="02040502050505030304" pitchFamily="18" charset="0"/>
                  <a:ea typeface="隶书" panose="02010509060101010101" pitchFamily="49" charset="-122"/>
                </a:defRPr>
              </a:lvl5pPr>
              <a:lvl6pPr marL="2514600" indent="-228600" defTabSz="782638"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defTabSz="782638"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defTabSz="782638"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defTabSz="782638"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algn="ctr" fontAlgn="auto">
                <a:spcBef>
                  <a:spcPct val="50000"/>
                </a:spcBef>
                <a:spcAft>
                  <a:spcPts val="0"/>
                </a:spcAft>
                <a:defRPr/>
              </a:pPr>
              <a:endParaRPr lang="zh-CN" altLang="en-US" sz="5211">
                <a:solidFill>
                  <a:srgbClr val="FFFF00"/>
                </a:solidFill>
                <a:latin typeface="微软雅黑" panose="020B0503020204020204" pitchFamily="34" charset="-122"/>
                <a:ea typeface="微软雅黑" panose="020B0503020204020204" pitchFamily="34" charset="-122"/>
              </a:endParaRPr>
            </a:p>
          </p:txBody>
        </p:sp>
        <p:sp>
          <p:nvSpPr>
            <p:cNvPr id="8" name="Text Box 5"/>
            <p:cNvSpPr txBox="1">
              <a:spLocks noChangeArrowheads="1"/>
            </p:cNvSpPr>
            <p:nvPr/>
          </p:nvSpPr>
          <p:spPr bwMode="auto">
            <a:xfrm>
              <a:off x="1597774" y="3667451"/>
              <a:ext cx="1022872" cy="1335008"/>
            </a:xfrm>
            <a:prstGeom prst="rect">
              <a:avLst/>
            </a:prstGeom>
            <a:noFill/>
            <a:ln w="9525">
              <a:noFill/>
              <a:miter lim="800000"/>
            </a:ln>
          </p:spPr>
          <p:txBody>
            <a:bodyPr lIns="99031" tIns="49520" rIns="99031" bIns="49520">
              <a:spAutoFit/>
            </a:bodyPr>
            <a:lstStyle/>
            <a:p>
              <a:pPr defTabSz="742949" fontAlgn="auto">
                <a:spcBef>
                  <a:spcPct val="50000"/>
                </a:spcBef>
                <a:spcAft>
                  <a:spcPts val="0"/>
                </a:spcAft>
                <a:defRPr/>
              </a:pPr>
              <a:r>
                <a:rPr lang="zh-CN" altLang="en-US" sz="2931" dirty="0">
                  <a:latin typeface="微软雅黑" panose="020B0503020204020204" charset="-122"/>
                  <a:ea typeface="微软雅黑" panose="020B0503020204020204" charset="-122"/>
                </a:rPr>
                <a:t>课标</a:t>
              </a:r>
            </a:p>
          </p:txBody>
        </p:sp>
        <p:sp>
          <p:nvSpPr>
            <p:cNvPr id="10" name="Oval 4"/>
            <p:cNvSpPr>
              <a:spLocks noChangeArrowheads="1"/>
            </p:cNvSpPr>
            <p:nvPr/>
          </p:nvSpPr>
          <p:spPr bwMode="auto">
            <a:xfrm>
              <a:off x="7797958" y="3762657"/>
              <a:ext cx="3758777" cy="1144596"/>
            </a:xfrm>
            <a:prstGeom prst="ellipse">
              <a:avLst/>
            </a:prstGeom>
            <a:solidFill>
              <a:srgbClr val="21A3D0"/>
            </a:solidFill>
            <a:ln w="9525">
              <a:solidFill>
                <a:schemeClr val="tx1"/>
              </a:solidFill>
              <a:round/>
            </a:ln>
          </p:spPr>
          <p:txBody>
            <a:bodyPr wrap="none" lIns="99031" tIns="49520" rIns="99031" bIns="49520" anchor="ctr"/>
            <a:lstStyle/>
            <a:p>
              <a:pPr algn="ctr" defTabSz="742949" fontAlgn="auto">
                <a:spcBef>
                  <a:spcPct val="50000"/>
                </a:spcBef>
                <a:spcAft>
                  <a:spcPts val="0"/>
                </a:spcAft>
                <a:defRPr/>
              </a:pPr>
              <a:r>
                <a:rPr lang="zh-CN" altLang="en-US" sz="2931" dirty="0">
                  <a:solidFill>
                    <a:schemeClr val="bg1"/>
                  </a:solidFill>
                  <a:latin typeface="微软雅黑" panose="020B0503020204020204" charset="-122"/>
                  <a:ea typeface="微软雅黑" panose="020B0503020204020204" charset="-122"/>
                </a:rPr>
                <a:t>高考试题</a:t>
              </a:r>
            </a:p>
          </p:txBody>
        </p:sp>
        <p:sp>
          <p:nvSpPr>
            <p:cNvPr id="11" name="Text Box 6"/>
            <p:cNvSpPr txBox="1">
              <a:spLocks noChangeArrowheads="1"/>
            </p:cNvSpPr>
            <p:nvPr/>
          </p:nvSpPr>
          <p:spPr bwMode="auto">
            <a:xfrm>
              <a:off x="4045924" y="3919219"/>
              <a:ext cx="1591635" cy="801852"/>
            </a:xfrm>
            <a:prstGeom prst="rect">
              <a:avLst/>
            </a:prstGeom>
            <a:noFill/>
            <a:ln w="9525">
              <a:noFill/>
              <a:miter lim="800000"/>
            </a:ln>
          </p:spPr>
          <p:txBody>
            <a:bodyPr lIns="99031" tIns="49520" rIns="99031" bIns="49520">
              <a:spAutoFit/>
            </a:bodyPr>
            <a:lstStyle/>
            <a:p>
              <a:pPr defTabSz="742949" fontAlgn="auto">
                <a:spcBef>
                  <a:spcPct val="50000"/>
                </a:spcBef>
                <a:spcAft>
                  <a:spcPts val="0"/>
                </a:spcAft>
                <a:defRPr/>
              </a:pPr>
              <a:r>
                <a:rPr lang="zh-CN" altLang="en-US" sz="3257" dirty="0">
                  <a:solidFill>
                    <a:schemeClr val="bg1"/>
                  </a:solidFill>
                  <a:latin typeface="微软雅黑" panose="020B0503020204020204" charset="-122"/>
                  <a:ea typeface="微软雅黑" panose="020B0503020204020204" charset="-122"/>
                </a:rPr>
                <a:t>说明</a:t>
              </a:r>
            </a:p>
          </p:txBody>
        </p:sp>
        <p:sp>
          <p:nvSpPr>
            <p:cNvPr id="12" name="椭圆 11"/>
            <p:cNvSpPr/>
            <p:nvPr/>
          </p:nvSpPr>
          <p:spPr>
            <a:xfrm>
              <a:off x="1321260" y="2209731"/>
              <a:ext cx="10565941" cy="4343539"/>
            </a:xfrm>
            <a:prstGeom prst="ellipse">
              <a:avLst/>
            </a:prstGeom>
            <a:noFill/>
            <a:ln w="57150">
              <a:solidFill>
                <a:srgbClr val="1273A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954">
                <a:latin typeface="微软雅黑" panose="020B0503020204020204" charset="-122"/>
                <a:ea typeface="微软雅黑" panose="020B0503020204020204" charset="-122"/>
              </a:endParaRPr>
            </a:p>
          </p:txBody>
        </p:sp>
        <p:sp>
          <p:nvSpPr>
            <p:cNvPr id="13" name="Text Box 5"/>
            <p:cNvSpPr txBox="1">
              <a:spLocks noChangeArrowheads="1"/>
            </p:cNvSpPr>
            <p:nvPr/>
          </p:nvSpPr>
          <p:spPr bwMode="auto">
            <a:xfrm>
              <a:off x="6255780" y="3936144"/>
              <a:ext cx="2358227" cy="799736"/>
            </a:xfrm>
            <a:prstGeom prst="rect">
              <a:avLst/>
            </a:prstGeom>
            <a:noFill/>
            <a:ln w="9525">
              <a:noFill/>
              <a:miter lim="800000"/>
            </a:ln>
          </p:spPr>
          <p:txBody>
            <a:bodyPr lIns="99031" tIns="49520" rIns="99031" bIns="49520">
              <a:spAutoFit/>
            </a:bodyPr>
            <a:lstStyle/>
            <a:p>
              <a:pPr defTabSz="742949" fontAlgn="auto">
                <a:spcBef>
                  <a:spcPct val="50000"/>
                </a:spcBef>
                <a:spcAft>
                  <a:spcPts val="0"/>
                </a:spcAft>
                <a:defRPr/>
              </a:pPr>
              <a:r>
                <a:rPr lang="zh-CN" altLang="en-US" sz="3257" dirty="0">
                  <a:solidFill>
                    <a:schemeClr val="bg1"/>
                  </a:solidFill>
                  <a:latin typeface="微软雅黑" panose="020B0503020204020204" charset="-122"/>
                  <a:ea typeface="微软雅黑" panose="020B0503020204020204" charset="-122"/>
                </a:rPr>
                <a:t>教材</a:t>
              </a:r>
            </a:p>
          </p:txBody>
        </p:sp>
        <p:sp>
          <p:nvSpPr>
            <p:cNvPr id="14" name="椭圆 24"/>
            <p:cNvSpPr>
              <a:spLocks noChangeArrowheads="1"/>
            </p:cNvSpPr>
            <p:nvPr/>
          </p:nvSpPr>
          <p:spPr bwMode="auto">
            <a:xfrm>
              <a:off x="-124250" y="2057400"/>
              <a:ext cx="12011451" cy="4648200"/>
            </a:xfrm>
            <a:prstGeom prst="ellipse">
              <a:avLst/>
            </a:prstGeom>
            <a:noFill/>
            <a:ln w="76200" algn="ctr">
              <a:solidFill>
                <a:srgbClr val="2B2E30"/>
              </a:solidFill>
              <a:round/>
            </a:ln>
            <a:extLst>
              <a:ext uri="{909E8E84-426E-40DD-AFC4-6F175D3DCCD1}"/>
            </a:extLst>
          </p:spPr>
          <p:txBody>
            <a:bodyPr anchor="ctr"/>
            <a:lstStyle/>
            <a:p>
              <a:pPr algn="ctr" fontAlgn="auto">
                <a:spcBef>
                  <a:spcPts val="0"/>
                </a:spcBef>
                <a:spcAft>
                  <a:spcPts val="0"/>
                </a:spcAft>
                <a:defRPr/>
              </a:pPr>
              <a:endParaRPr lang="zh-CN" altLang="en-US" sz="1954">
                <a:solidFill>
                  <a:srgbClr val="FFFFFF"/>
                </a:solidFill>
                <a:latin typeface="微软雅黑" panose="020B0503020204020204" charset="-122"/>
                <a:ea typeface="微软雅黑" panose="020B0503020204020204" charset="-122"/>
              </a:endParaRPr>
            </a:p>
          </p:txBody>
        </p:sp>
        <p:sp>
          <p:nvSpPr>
            <p:cNvPr id="112654" name="Text Box 5"/>
            <p:cNvSpPr txBox="1">
              <a:spLocks noChangeArrowheads="1"/>
            </p:cNvSpPr>
            <p:nvPr/>
          </p:nvSpPr>
          <p:spPr bwMode="auto">
            <a:xfrm>
              <a:off x="95077" y="3699568"/>
              <a:ext cx="1197555" cy="1363861"/>
            </a:xfrm>
            <a:prstGeom prst="rect">
              <a:avLst/>
            </a:prstGeom>
            <a:noFill/>
            <a:ln w="9525">
              <a:noFill/>
              <a:miter lim="800000"/>
              <a:headEnd/>
              <a:tailEnd/>
            </a:ln>
          </p:spPr>
          <p:txBody>
            <a:bodyPr lIns="99031" tIns="49520" rIns="99031" bIns="49520">
              <a:spAutoFit/>
            </a:bodyPr>
            <a:lstStyle/>
            <a:p>
              <a:pPr defTabSz="741363">
                <a:spcBef>
                  <a:spcPct val="50000"/>
                </a:spcBef>
              </a:pPr>
              <a:r>
                <a:rPr lang="zh-CN" altLang="en-US" sz="2400">
                  <a:latin typeface="微软雅黑"/>
                  <a:ea typeface="微软雅黑"/>
                  <a:cs typeface="微软雅黑"/>
                </a:rPr>
                <a:t>政策</a:t>
              </a:r>
              <a:endParaRPr lang="en-US" altLang="zh-CN" sz="2400">
                <a:latin typeface="微软雅黑"/>
                <a:ea typeface="微软雅黑"/>
                <a:cs typeface="微软雅黑"/>
              </a:endParaRPr>
            </a:p>
            <a:p>
              <a:pPr defTabSz="741363">
                <a:spcBef>
                  <a:spcPct val="50000"/>
                </a:spcBef>
              </a:pPr>
              <a:r>
                <a:rPr lang="zh-CN" altLang="en-US" sz="2400">
                  <a:latin typeface="微软雅黑"/>
                  <a:ea typeface="微软雅黑"/>
                  <a:cs typeface="微软雅黑"/>
                </a:rPr>
                <a:t>学术</a:t>
              </a:r>
            </a:p>
          </p:txBody>
        </p:sp>
        <p:sp>
          <p:nvSpPr>
            <p:cNvPr id="18" name="Text Box 5"/>
            <p:cNvSpPr txBox="1">
              <a:spLocks noChangeArrowheads="1"/>
            </p:cNvSpPr>
            <p:nvPr/>
          </p:nvSpPr>
          <p:spPr bwMode="auto">
            <a:xfrm>
              <a:off x="2748787" y="3667451"/>
              <a:ext cx="1025121" cy="1335008"/>
            </a:xfrm>
            <a:prstGeom prst="rect">
              <a:avLst/>
            </a:prstGeom>
            <a:noFill/>
            <a:ln w="9525">
              <a:noFill/>
              <a:miter lim="800000"/>
            </a:ln>
          </p:spPr>
          <p:txBody>
            <a:bodyPr lIns="99031" tIns="49520" rIns="99031" bIns="49520">
              <a:spAutoFit/>
            </a:bodyPr>
            <a:lstStyle/>
            <a:p>
              <a:pPr defTabSz="742949" fontAlgn="auto">
                <a:spcBef>
                  <a:spcPct val="50000"/>
                </a:spcBef>
                <a:spcAft>
                  <a:spcPts val="0"/>
                </a:spcAft>
                <a:defRPr/>
              </a:pPr>
              <a:r>
                <a:rPr lang="zh-CN" altLang="en-US" sz="2931" dirty="0">
                  <a:latin typeface="微软雅黑" panose="020B0503020204020204" charset="-122"/>
                  <a:ea typeface="微软雅黑" panose="020B0503020204020204" charset="-122"/>
                </a:rPr>
                <a:t>考纲</a:t>
              </a:r>
            </a:p>
          </p:txBody>
        </p:sp>
      </p:grpSp>
      <p:sp>
        <p:nvSpPr>
          <p:cNvPr id="16" name="文本框 15"/>
          <p:cNvSpPr txBox="1"/>
          <p:nvPr/>
        </p:nvSpPr>
        <p:spPr>
          <a:xfrm>
            <a:off x="5314950" y="1338263"/>
            <a:ext cx="5143500" cy="442912"/>
          </a:xfrm>
          <a:prstGeom prst="rect">
            <a:avLst/>
          </a:prstGeom>
          <a:noFill/>
        </p:spPr>
        <p:txBody>
          <a:bodyPr wrap="none">
            <a:spAutoFit/>
          </a:bodyPr>
          <a:lstStyle/>
          <a:p>
            <a:pPr fontAlgn="auto">
              <a:spcBef>
                <a:spcPts val="0"/>
              </a:spcBef>
              <a:spcAft>
                <a:spcPts val="0"/>
              </a:spcAft>
              <a:defRPr/>
            </a:pPr>
            <a:r>
              <a:rPr lang="zh-CN" altLang="en-US" sz="2279" dirty="0">
                <a:latin typeface="微软雅黑" panose="020B0503020204020204" charset="-122"/>
                <a:ea typeface="微软雅黑" panose="020B0503020204020204" charset="-122"/>
                <a:sym typeface="+mn-ea"/>
              </a:rPr>
              <a:t>研究考纲、说明、课标，寻找教学本源</a:t>
            </a:r>
          </a:p>
        </p:txBody>
      </p:sp>
    </p:spTree>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5" name="内容占位符 2"/>
          <p:cNvSpPr>
            <a:spLocks noGrp="1"/>
          </p:cNvSpPr>
          <p:nvPr>
            <p:ph idx="1"/>
          </p:nvPr>
        </p:nvSpPr>
        <p:spPr>
          <a:xfrm>
            <a:off x="411163" y="1195388"/>
            <a:ext cx="11207750" cy="4713287"/>
          </a:xfrm>
        </p:spPr>
        <p:txBody>
          <a:bodyPr/>
          <a:lstStyle/>
          <a:p>
            <a:pPr marL="0" indent="0">
              <a:buFont typeface="Wingdings" panose="05000000000000000000" pitchFamily="2" charset="2"/>
              <a:buNone/>
            </a:pPr>
            <a:r>
              <a:rPr lang="en-US" altLang="zh-CN" sz="3200" b="1" smtClean="0">
                <a:solidFill>
                  <a:srgbClr val="1273A3"/>
                </a:solidFill>
                <a:latin typeface="微软雅黑"/>
                <a:ea typeface="微软雅黑"/>
              </a:rPr>
              <a:t>3.  2019</a:t>
            </a:r>
            <a:r>
              <a:rPr lang="zh-CN" altLang="en-US" sz="3200" b="1" smtClean="0">
                <a:solidFill>
                  <a:srgbClr val="1273A3"/>
                </a:solidFill>
                <a:latin typeface="微软雅黑"/>
                <a:ea typeface="微软雅黑"/>
              </a:rPr>
              <a:t>年考纲变化：</a:t>
            </a:r>
          </a:p>
        </p:txBody>
      </p:sp>
      <p:sp>
        <p:nvSpPr>
          <p:cNvPr id="113666" name="内容占位符 4"/>
          <p:cNvSpPr>
            <a:spLocks noGrp="1"/>
          </p:cNvSpPr>
          <p:nvPr>
            <p:ph sz="quarter" idx="13"/>
          </p:nvPr>
        </p:nvSpPr>
        <p:spPr>
          <a:xfrm>
            <a:off x="1116013" y="439738"/>
            <a:ext cx="8016875" cy="581025"/>
          </a:xfrm>
        </p:spPr>
        <p:txBody>
          <a:bodyPr/>
          <a:lstStyle/>
          <a:p>
            <a:r>
              <a:rPr lang="zh-CN" altLang="en-US" smtClean="0">
                <a:latin typeface="微软雅黑"/>
                <a:ea typeface="微软雅黑"/>
                <a:sym typeface="+mn-ea"/>
              </a:rPr>
              <a:t>一、关注顶层设计，明确备考方向</a:t>
            </a:r>
            <a:endParaRPr lang="zh-CN" altLang="en-US" smtClean="0">
              <a:latin typeface="微软雅黑"/>
              <a:ea typeface="微软雅黑"/>
            </a:endParaRPr>
          </a:p>
        </p:txBody>
      </p:sp>
      <p:sp>
        <p:nvSpPr>
          <p:cNvPr id="113667" name="文本框 3"/>
          <p:cNvSpPr txBox="1">
            <a:spLocks noChangeArrowheads="1"/>
          </p:cNvSpPr>
          <p:nvPr/>
        </p:nvSpPr>
        <p:spPr bwMode="auto">
          <a:xfrm>
            <a:off x="411163" y="1847850"/>
            <a:ext cx="11029950" cy="5046663"/>
          </a:xfrm>
          <a:prstGeom prst="rect">
            <a:avLst/>
          </a:prstGeom>
          <a:noFill/>
          <a:ln w="9525">
            <a:noFill/>
            <a:miter lim="800000"/>
            <a:headEnd/>
            <a:tailEnd/>
          </a:ln>
        </p:spPr>
        <p:txBody>
          <a:bodyPr>
            <a:spAutoFit/>
          </a:bodyPr>
          <a:lstStyle/>
          <a:p>
            <a:pPr>
              <a:lnSpc>
                <a:spcPct val="150000"/>
              </a:lnSpc>
            </a:pPr>
            <a:r>
              <a:rPr lang="en-US" altLang="zh-CN" sz="2400" b="1">
                <a:solidFill>
                  <a:srgbClr val="0070C0"/>
                </a:solidFill>
                <a:latin typeface="Calibri" pitchFamily="34" charset="0"/>
                <a:ea typeface="微软雅黑"/>
                <a:cs typeface="微软雅黑"/>
              </a:rPr>
              <a:t>       </a:t>
            </a:r>
            <a:r>
              <a:rPr lang="zh-CN" altLang="en-US" sz="2000">
                <a:latin typeface="微软雅黑"/>
                <a:ea typeface="微软雅黑"/>
                <a:cs typeface="微软雅黑"/>
              </a:rPr>
              <a:t>根据普通高等学校对新生思想道德素质和科学文化素质的要求，在中学历史课程的基础上依据中华人民共和国教育部2003年颁布的《普通高中课程方案（实验）》和《普通高中历史课程标准（实验）》的必修课程、选修课程系列的内容，确定历史学科考试内容。</a:t>
            </a:r>
          </a:p>
          <a:p>
            <a:pPr>
              <a:lnSpc>
                <a:spcPct val="150000"/>
              </a:lnSpc>
            </a:pPr>
            <a:r>
              <a:rPr lang="zh-CN" altLang="en-US" sz="2000">
                <a:latin typeface="微软雅黑"/>
                <a:ea typeface="微软雅黑"/>
                <a:cs typeface="微软雅黑"/>
              </a:rPr>
              <a:t>       </a:t>
            </a:r>
            <a:r>
              <a:rPr lang="zh-CN" altLang="en-US" sz="2000" b="1">
                <a:solidFill>
                  <a:srgbClr val="1273A3"/>
                </a:solidFill>
                <a:latin typeface="微软雅黑"/>
                <a:ea typeface="微软雅黑"/>
                <a:cs typeface="微软雅黑"/>
              </a:rPr>
              <a:t>历史学科考查对基本历史知识的掌握程度；考查学科素养和学习潜力；注重考查在科学历史观（唯物史观）指导下运用学科思维和学科方法发现问题、分析问题、解决问题的能力。</a:t>
            </a:r>
            <a:endParaRPr lang="en-US" altLang="zh-CN" sz="2000" b="1">
              <a:solidFill>
                <a:srgbClr val="1273A3"/>
              </a:solidFill>
              <a:latin typeface="微软雅黑"/>
              <a:ea typeface="微软雅黑"/>
              <a:cs typeface="微软雅黑"/>
            </a:endParaRPr>
          </a:p>
          <a:p>
            <a:pPr>
              <a:lnSpc>
                <a:spcPct val="150000"/>
              </a:lnSpc>
            </a:pPr>
            <a:r>
              <a:rPr lang="zh-CN" altLang="en-US" sz="2000">
                <a:latin typeface="微软雅黑"/>
                <a:ea typeface="微软雅黑"/>
                <a:cs typeface="微软雅黑"/>
                <a:sym typeface="+mn-ea"/>
              </a:rPr>
              <a:t>        </a:t>
            </a:r>
            <a:r>
              <a:rPr lang="zh-CN" altLang="en-US" sz="2000" b="1">
                <a:solidFill>
                  <a:srgbClr val="1273A3"/>
                </a:solidFill>
                <a:latin typeface="微软雅黑"/>
                <a:ea typeface="微软雅黑"/>
                <a:cs typeface="微软雅黑"/>
                <a:sym typeface="+mn-ea"/>
              </a:rPr>
              <a:t>命题不拘泥于教科书；运用新材料，创设新情境；古今贯通，中外关联，把握历史发展的基本脉络。</a:t>
            </a:r>
            <a:endParaRPr lang="zh-CN" altLang="en-US" sz="2000" b="1">
              <a:solidFill>
                <a:srgbClr val="1273A3"/>
              </a:solidFill>
              <a:latin typeface="微软雅黑"/>
              <a:ea typeface="微软雅黑"/>
              <a:cs typeface="微软雅黑"/>
            </a:endParaRPr>
          </a:p>
          <a:p>
            <a:pPr>
              <a:lnSpc>
                <a:spcPct val="150000"/>
              </a:lnSpc>
            </a:pPr>
            <a:r>
              <a:rPr lang="zh-CN" altLang="en-US" sz="2000">
                <a:latin typeface="微软雅黑"/>
                <a:ea typeface="微软雅黑"/>
                <a:cs typeface="微软雅黑"/>
                <a:sym typeface="+mn-ea"/>
              </a:rPr>
              <a:t>       考查考生的</a:t>
            </a:r>
            <a:r>
              <a:rPr lang="zh-CN" altLang="en-US" sz="2400" b="1">
                <a:solidFill>
                  <a:srgbClr val="1273A3"/>
                </a:solidFill>
                <a:latin typeface="微软雅黑"/>
                <a:ea typeface="微软雅黑"/>
                <a:cs typeface="微软雅黑"/>
                <a:sym typeface="+mn-ea"/>
              </a:rPr>
              <a:t>人文精神与素养，引导其实现德智体美劳全面发展</a:t>
            </a:r>
            <a:r>
              <a:rPr lang="zh-CN" altLang="en-US" sz="2000">
                <a:latin typeface="微软雅黑"/>
                <a:ea typeface="微软雅黑"/>
                <a:cs typeface="微软雅黑"/>
                <a:sym typeface="+mn-ea"/>
              </a:rPr>
              <a:t>。（新增）</a:t>
            </a:r>
            <a:endParaRPr lang="zh-CN" altLang="en-US" sz="2000">
              <a:latin typeface="微软雅黑"/>
              <a:ea typeface="微软雅黑"/>
              <a:cs typeface="微软雅黑"/>
            </a:endParaRPr>
          </a:p>
          <a:p>
            <a:pPr>
              <a:lnSpc>
                <a:spcPct val="150000"/>
              </a:lnSpc>
            </a:pPr>
            <a:endParaRPr lang="zh-CN" altLang="en-US" sz="2800" b="1">
              <a:solidFill>
                <a:srgbClr val="0070C0"/>
              </a:solidFill>
              <a:latin typeface="Calibri" pitchFamily="34" charset="0"/>
              <a:ea typeface="微软雅黑"/>
              <a:cs typeface="微软雅黑"/>
            </a:endParaRPr>
          </a:p>
          <a:p>
            <a:endParaRPr lang="zh-CN" altLang="en-US" sz="2800" b="1">
              <a:solidFill>
                <a:srgbClr val="1D41D5"/>
              </a:solidFill>
              <a:latin typeface="Calibri" pitchFamily="34" charset="0"/>
              <a:ea typeface="微软雅黑"/>
              <a:cs typeface="微软雅黑"/>
            </a:endParaRPr>
          </a:p>
        </p:txBody>
      </p:sp>
    </p:spTree>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689" name="内容占位符 2"/>
          <p:cNvSpPr>
            <a:spLocks noGrp="1"/>
          </p:cNvSpPr>
          <p:nvPr>
            <p:ph idx="1"/>
          </p:nvPr>
        </p:nvSpPr>
        <p:spPr>
          <a:xfrm>
            <a:off x="725488" y="1550988"/>
            <a:ext cx="10515600" cy="4678362"/>
          </a:xfrm>
        </p:spPr>
        <p:txBody>
          <a:bodyPr/>
          <a:lstStyle/>
          <a:p>
            <a:pPr marL="0" indent="0">
              <a:lnSpc>
                <a:spcPct val="200000"/>
              </a:lnSpc>
              <a:buFont typeface="Wingdings" panose="05000000000000000000" pitchFamily="2" charset="2"/>
              <a:buNone/>
            </a:pPr>
            <a:r>
              <a:rPr lang="en-US" altLang="zh-CN" smtClean="0">
                <a:latin typeface="微软雅黑"/>
                <a:ea typeface="微软雅黑"/>
              </a:rPr>
              <a:t>       2018</a:t>
            </a:r>
            <a:r>
              <a:rPr lang="zh-CN" altLang="en-US" smtClean="0">
                <a:latin typeface="微软雅黑"/>
                <a:ea typeface="微软雅黑"/>
              </a:rPr>
              <a:t>年教育部考试中心共命制</a:t>
            </a:r>
            <a:r>
              <a:rPr lang="en-US" altLang="zh-CN" smtClean="0">
                <a:latin typeface="微软雅黑"/>
                <a:ea typeface="微软雅黑"/>
              </a:rPr>
              <a:t>4</a:t>
            </a:r>
            <a:r>
              <a:rPr lang="zh-CN" altLang="en-US" smtClean="0">
                <a:latin typeface="微软雅黑"/>
                <a:ea typeface="微软雅黑"/>
              </a:rPr>
              <a:t>套高考历史全国卷，即</a:t>
            </a:r>
            <a:r>
              <a:rPr lang="zh-CN" altLang="en-US" b="1" smtClean="0">
                <a:solidFill>
                  <a:srgbClr val="1273A3"/>
                </a:solidFill>
                <a:latin typeface="微软雅黑"/>
                <a:ea typeface="微软雅黑"/>
              </a:rPr>
              <a:t>文科综合测试</a:t>
            </a:r>
            <a:r>
              <a:rPr lang="en-US" altLang="zh-CN" b="1" smtClean="0">
                <a:solidFill>
                  <a:srgbClr val="1273A3"/>
                </a:solidFill>
                <a:latin typeface="微软雅黑"/>
                <a:ea typeface="微软雅黑"/>
              </a:rPr>
              <a:t>I</a:t>
            </a:r>
            <a:r>
              <a:rPr lang="zh-CN" altLang="en-US" b="1" smtClean="0">
                <a:solidFill>
                  <a:srgbClr val="1273A3"/>
                </a:solidFill>
                <a:latin typeface="微软雅黑"/>
                <a:ea typeface="微软雅黑"/>
              </a:rPr>
              <a:t>、</a:t>
            </a:r>
            <a:r>
              <a:rPr lang="en-US" altLang="zh-CN" b="1" smtClean="0">
                <a:solidFill>
                  <a:srgbClr val="1273A3"/>
                </a:solidFill>
                <a:latin typeface="微软雅黑"/>
                <a:ea typeface="微软雅黑"/>
              </a:rPr>
              <a:t>II</a:t>
            </a:r>
            <a:r>
              <a:rPr lang="zh-CN" altLang="en-US" b="1" smtClean="0">
                <a:solidFill>
                  <a:srgbClr val="1273A3"/>
                </a:solidFill>
                <a:latin typeface="微软雅黑"/>
                <a:ea typeface="微软雅黑"/>
              </a:rPr>
              <a:t>、</a:t>
            </a:r>
            <a:r>
              <a:rPr lang="en-US" altLang="zh-CN" b="1" smtClean="0">
                <a:solidFill>
                  <a:srgbClr val="1273A3"/>
                </a:solidFill>
                <a:latin typeface="微软雅黑"/>
                <a:ea typeface="微软雅黑"/>
              </a:rPr>
              <a:t>III</a:t>
            </a:r>
            <a:r>
              <a:rPr lang="zh-CN" altLang="en-US" b="1" smtClean="0">
                <a:solidFill>
                  <a:srgbClr val="1273A3"/>
                </a:solidFill>
                <a:latin typeface="微软雅黑"/>
                <a:ea typeface="微软雅黑"/>
              </a:rPr>
              <a:t>和历史单科卷</a:t>
            </a:r>
            <a:r>
              <a:rPr lang="en-US" altLang="zh-CN" b="1" smtClean="0">
                <a:solidFill>
                  <a:srgbClr val="1273A3"/>
                </a:solidFill>
                <a:latin typeface="微软雅黑"/>
                <a:ea typeface="微软雅黑"/>
              </a:rPr>
              <a:t>IV</a:t>
            </a:r>
            <a:r>
              <a:rPr lang="zh-CN" altLang="en-US" b="1" smtClean="0">
                <a:solidFill>
                  <a:srgbClr val="1273A3"/>
                </a:solidFill>
                <a:latin typeface="微软雅黑"/>
                <a:ea typeface="微软雅黑"/>
              </a:rPr>
              <a:t>（海南卷）。</a:t>
            </a:r>
            <a:r>
              <a:rPr lang="zh-CN" altLang="en-US" smtClean="0">
                <a:latin typeface="微软雅黑"/>
                <a:ea typeface="微软雅黑"/>
              </a:rPr>
              <a:t>试题贯彻落实深化高考考试内容改革和发展素质教育的考查要求，以高考评价体系为依托，充分发挥历史学科在高考中“立德树人、服务选拔、引导教学”的核心功能，重点考查</a:t>
            </a:r>
            <a:r>
              <a:rPr lang="zh-CN" altLang="en-US" b="1" smtClean="0">
                <a:solidFill>
                  <a:srgbClr val="1273A3"/>
                </a:solidFill>
                <a:latin typeface="微软雅黑"/>
                <a:ea typeface="微软雅黑"/>
              </a:rPr>
              <a:t>核心价值观、必备知识、关键能力和学科素养</a:t>
            </a:r>
            <a:r>
              <a:rPr lang="zh-CN" altLang="en-US" smtClean="0">
                <a:latin typeface="微软雅黑"/>
                <a:ea typeface="微软雅黑"/>
              </a:rPr>
              <a:t>。体现高考内容改革对</a:t>
            </a:r>
            <a:r>
              <a:rPr lang="zh-CN" altLang="en-US" sz="2400" b="1" smtClean="0">
                <a:solidFill>
                  <a:srgbClr val="1273A3"/>
                </a:solidFill>
                <a:latin typeface="微软雅黑"/>
                <a:ea typeface="微软雅黑"/>
              </a:rPr>
              <a:t>“助推改变应试教育，提升学生综合素质”</a:t>
            </a:r>
            <a:r>
              <a:rPr lang="zh-CN" altLang="en-US" smtClean="0">
                <a:latin typeface="微软雅黑"/>
                <a:ea typeface="微软雅黑"/>
              </a:rPr>
              <a:t>的积极作用，实现高考选拔德才兼备人才、促进学生全面发展的素质教育要求。</a:t>
            </a:r>
          </a:p>
        </p:txBody>
      </p:sp>
      <p:sp>
        <p:nvSpPr>
          <p:cNvPr id="114690" name="内容占位符 3"/>
          <p:cNvSpPr>
            <a:spLocks noGrp="1"/>
          </p:cNvSpPr>
          <p:nvPr>
            <p:ph sz="quarter" idx="13"/>
          </p:nvPr>
        </p:nvSpPr>
        <p:spPr>
          <a:xfrm>
            <a:off x="1116013" y="439738"/>
            <a:ext cx="6383337" cy="581025"/>
          </a:xfrm>
        </p:spPr>
        <p:txBody>
          <a:bodyPr/>
          <a:lstStyle/>
          <a:p>
            <a:r>
              <a:rPr lang="en-US" altLang="zh-CN" smtClean="0">
                <a:latin typeface="微软雅黑"/>
                <a:ea typeface="微软雅黑"/>
              </a:rPr>
              <a:t>2019</a:t>
            </a:r>
            <a:r>
              <a:rPr lang="zh-CN" altLang="en-US" smtClean="0">
                <a:latin typeface="微软雅黑"/>
                <a:ea typeface="微软雅黑"/>
              </a:rPr>
              <a:t>年版高考试题分析</a:t>
            </a:r>
          </a:p>
        </p:txBody>
      </p:sp>
    </p:spTree>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50900" y="1652588"/>
            <a:ext cx="10064750" cy="4351337"/>
          </a:xfrm>
        </p:spPr>
        <p:txBody>
          <a:bodyPr rtlCol="0"/>
          <a:lstStyle/>
          <a:p>
            <a:pPr marL="0" indent="0" fontAlgn="auto">
              <a:lnSpc>
                <a:spcPct val="200000"/>
              </a:lnSpc>
              <a:spcAft>
                <a:spcPts val="0"/>
              </a:spcAft>
              <a:buFont typeface="Wingdings" panose="05000000000000000000" pitchFamily="2" charset="2"/>
              <a:buNone/>
              <a:defRPr/>
            </a:pPr>
            <a:r>
              <a:rPr lang="en-US" altLang="zh-CN" sz="2400" dirty="0" smtClean="0">
                <a:latin typeface="微软雅黑" panose="020B0503020204020204" pitchFamily="34" charset="-122"/>
                <a:ea typeface="微软雅黑" panose="020B0503020204020204" pitchFamily="34" charset="-122"/>
                <a:cs typeface="+mn-cs"/>
              </a:rPr>
              <a:t>       2018</a:t>
            </a:r>
            <a:r>
              <a:rPr lang="zh-CN" altLang="en-US" sz="2400" dirty="0">
                <a:latin typeface="微软雅黑" panose="020B0503020204020204" pitchFamily="34" charset="-122"/>
                <a:ea typeface="微软雅黑" panose="020B0503020204020204" pitchFamily="34" charset="-122"/>
                <a:cs typeface="+mn-cs"/>
              </a:rPr>
              <a:t>年的高考试题通过精心选取素材和创新情境设计，引导学生树立</a:t>
            </a:r>
            <a:r>
              <a:rPr lang="zh-CN" altLang="en-US" sz="2800" b="1" dirty="0">
                <a:solidFill>
                  <a:srgbClr val="1273A3"/>
                </a:solidFill>
                <a:latin typeface="微软雅黑" panose="020B0503020204020204" pitchFamily="34" charset="-122"/>
                <a:ea typeface="微软雅黑" panose="020B0503020204020204" pitchFamily="34" charset="-122"/>
                <a:cs typeface="+mn-cs"/>
              </a:rPr>
              <a:t>正确的国家观、民族观、文化观、历史观；</a:t>
            </a:r>
            <a:r>
              <a:rPr lang="zh-CN" altLang="en-US" sz="2400" dirty="0">
                <a:latin typeface="微软雅黑" panose="020B0503020204020204" pitchFamily="34" charset="-122"/>
                <a:ea typeface="微软雅黑" panose="020B0503020204020204" pitchFamily="34" charset="-122"/>
                <a:cs typeface="+mn-cs"/>
              </a:rPr>
              <a:t>通过融入人类优秀文明成果，引导考生塑造健全人格，形成正确</a:t>
            </a:r>
            <a:r>
              <a:rPr lang="zh-CN" altLang="en-US" sz="2800" b="1" dirty="0">
                <a:solidFill>
                  <a:srgbClr val="1273A3"/>
                </a:solidFill>
                <a:latin typeface="微软雅黑" panose="020B0503020204020204" pitchFamily="34" charset="-122"/>
                <a:ea typeface="微软雅黑" panose="020B0503020204020204" pitchFamily="34" charset="-122"/>
                <a:cs typeface="+mn-cs"/>
              </a:rPr>
              <a:t>世界观、人生观、价值观；</a:t>
            </a:r>
            <a:r>
              <a:rPr lang="zh-CN" altLang="en-US" sz="2400" dirty="0">
                <a:latin typeface="微软雅黑" panose="020B0503020204020204" pitchFamily="34" charset="-122"/>
                <a:ea typeface="微软雅黑" panose="020B0503020204020204" pitchFamily="34" charset="-122"/>
                <a:cs typeface="+mn-cs"/>
              </a:rPr>
              <a:t>以期为高校选拔具有家国情怀和社会主义核心价值观的学生。</a:t>
            </a:r>
          </a:p>
          <a:p>
            <a:pPr fontAlgn="auto">
              <a:lnSpc>
                <a:spcPct val="200000"/>
              </a:lnSpc>
              <a:spcAft>
                <a:spcPts val="0"/>
              </a:spcAft>
              <a:defRPr/>
            </a:pPr>
            <a:endParaRPr lang="zh-CN" altLang="en-US" sz="1800" dirty="0">
              <a:cs typeface="+mn-cs"/>
            </a:endParaRPr>
          </a:p>
        </p:txBody>
      </p:sp>
      <p:sp>
        <p:nvSpPr>
          <p:cNvPr id="115714" name="内容占位符 3"/>
          <p:cNvSpPr>
            <a:spLocks noGrp="1"/>
          </p:cNvSpPr>
          <p:nvPr>
            <p:ph sz="quarter" idx="13"/>
          </p:nvPr>
        </p:nvSpPr>
        <p:spPr>
          <a:xfrm>
            <a:off x="1195388" y="520700"/>
            <a:ext cx="10263187" cy="581025"/>
          </a:xfrm>
        </p:spPr>
        <p:txBody>
          <a:bodyPr/>
          <a:lstStyle/>
          <a:p>
            <a:r>
              <a:rPr lang="en-US" altLang="zh-CN" sz="2400" smtClean="0">
                <a:latin typeface="微软雅黑"/>
                <a:ea typeface="微软雅黑"/>
              </a:rPr>
              <a:t>1. </a:t>
            </a:r>
            <a:r>
              <a:rPr lang="zh-CN" altLang="en-US" sz="2400" smtClean="0">
                <a:latin typeface="微软雅黑"/>
                <a:ea typeface="微软雅黑"/>
              </a:rPr>
              <a:t>聚焦立德树人，发挥历史学科积极育人的导向作用。</a:t>
            </a:r>
            <a:br>
              <a:rPr lang="zh-CN" altLang="en-US" sz="2400" smtClean="0">
                <a:latin typeface="微软雅黑"/>
                <a:ea typeface="微软雅黑"/>
              </a:rPr>
            </a:br>
            <a:endParaRPr lang="zh-CN" altLang="en-US" sz="2400" smtClean="0">
              <a:latin typeface="微软雅黑"/>
              <a:ea typeface="微软雅黑"/>
            </a:endParaRPr>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09" name="文本占位符 9218"/>
          <p:cNvSpPr>
            <a:spLocks noGrp="1" noChangeArrowheads="1"/>
          </p:cNvSpPr>
          <p:nvPr>
            <p:ph idx="1"/>
          </p:nvPr>
        </p:nvSpPr>
        <p:spPr>
          <a:xfrm>
            <a:off x="361950" y="1298575"/>
            <a:ext cx="11204575" cy="2736850"/>
          </a:xfrm>
        </p:spPr>
        <p:txBody>
          <a:bodyPr lIns="86627" tIns="43314" rIns="86627" bIns="43314"/>
          <a:lstStyle/>
          <a:p>
            <a:pPr marL="0" indent="0">
              <a:lnSpc>
                <a:spcPct val="150000"/>
              </a:lnSpc>
              <a:buFont typeface="Wingdings" panose="05000000000000000000" pitchFamily="2" charset="2"/>
              <a:buNone/>
            </a:pPr>
            <a:r>
              <a:rPr lang="en-US" altLang="zh-CN" sz="3200" b="1" smtClean="0">
                <a:solidFill>
                  <a:srgbClr val="1273A3"/>
                </a:solidFill>
                <a:latin typeface="微软雅黑"/>
                <a:ea typeface="微软雅黑"/>
              </a:rPr>
              <a:t>1</a:t>
            </a:r>
            <a:r>
              <a:rPr lang="zh-CN" altLang="en-US" sz="3200" b="1" smtClean="0">
                <a:solidFill>
                  <a:srgbClr val="1273A3"/>
                </a:solidFill>
                <a:latin typeface="微软雅黑"/>
                <a:ea typeface="微软雅黑"/>
              </a:rPr>
              <a:t>、学校</a:t>
            </a:r>
            <a:r>
              <a:rPr lang="zh-CN" altLang="en-US" sz="3200" smtClean="0">
                <a:latin typeface="微软雅黑"/>
                <a:ea typeface="微软雅黑"/>
              </a:rPr>
              <a:t>：历史学科严重拖了高考成绩的后腿</a:t>
            </a:r>
            <a:r>
              <a:rPr lang="en-US" altLang="zh-CN" sz="3200" smtClean="0">
                <a:latin typeface="微软雅黑"/>
                <a:ea typeface="微软雅黑"/>
              </a:rPr>
              <a:t>!</a:t>
            </a:r>
            <a:endParaRPr lang="zh-CN" altLang="en-US" sz="3200" smtClean="0">
              <a:latin typeface="微软雅黑"/>
              <a:ea typeface="微软雅黑"/>
            </a:endParaRPr>
          </a:p>
          <a:p>
            <a:pPr marL="0" indent="0">
              <a:lnSpc>
                <a:spcPct val="150000"/>
              </a:lnSpc>
              <a:buFont typeface="Wingdings" panose="05000000000000000000" pitchFamily="2" charset="2"/>
              <a:buNone/>
            </a:pPr>
            <a:r>
              <a:rPr lang="en-US" altLang="zh-CN" sz="3200" b="1" smtClean="0">
                <a:solidFill>
                  <a:srgbClr val="1273A3"/>
                </a:solidFill>
                <a:latin typeface="微软雅黑"/>
                <a:ea typeface="微软雅黑"/>
              </a:rPr>
              <a:t>2</a:t>
            </a:r>
            <a:r>
              <a:rPr lang="zh-CN" altLang="en-US" sz="3200" b="1" smtClean="0">
                <a:solidFill>
                  <a:srgbClr val="1273A3"/>
                </a:solidFill>
                <a:latin typeface="微软雅黑"/>
                <a:ea typeface="微软雅黑"/>
              </a:rPr>
              <a:t>、家长</a:t>
            </a:r>
            <a:r>
              <a:rPr lang="zh-CN" altLang="en-US" sz="3200" smtClean="0">
                <a:latin typeface="微软雅黑"/>
                <a:ea typeface="微软雅黑"/>
              </a:rPr>
              <a:t>：历史，不就是死记硬背的吗</a:t>
            </a:r>
            <a:r>
              <a:rPr lang="en-US" altLang="zh-CN" sz="3200" smtClean="0">
                <a:latin typeface="微软雅黑"/>
                <a:ea typeface="微软雅黑"/>
              </a:rPr>
              <a:t>?</a:t>
            </a:r>
            <a:endParaRPr lang="zh-CN" altLang="en-US" sz="3200" smtClean="0">
              <a:latin typeface="微软雅黑"/>
              <a:ea typeface="微软雅黑"/>
            </a:endParaRPr>
          </a:p>
          <a:p>
            <a:pPr marL="0" indent="0">
              <a:lnSpc>
                <a:spcPct val="150000"/>
              </a:lnSpc>
              <a:buFont typeface="Wingdings" panose="05000000000000000000" pitchFamily="2" charset="2"/>
              <a:buNone/>
            </a:pPr>
            <a:r>
              <a:rPr lang="en-US" altLang="zh-CN" sz="3200" b="1" smtClean="0">
                <a:solidFill>
                  <a:srgbClr val="1273A3"/>
                </a:solidFill>
                <a:latin typeface="微软雅黑"/>
                <a:ea typeface="微软雅黑"/>
              </a:rPr>
              <a:t>3</a:t>
            </a:r>
            <a:r>
              <a:rPr lang="zh-CN" altLang="en-US" sz="3200" b="1" smtClean="0">
                <a:solidFill>
                  <a:srgbClr val="1273A3"/>
                </a:solidFill>
                <a:latin typeface="微软雅黑"/>
                <a:ea typeface="微软雅黑"/>
              </a:rPr>
              <a:t>、学生</a:t>
            </a:r>
            <a:r>
              <a:rPr lang="zh-CN" altLang="en-US" sz="3200" smtClean="0">
                <a:latin typeface="微软雅黑"/>
                <a:ea typeface="微软雅黑"/>
              </a:rPr>
              <a:t>：喜欢历史，不喜欢历史课。历史虐我千百遍，</a:t>
            </a:r>
            <a:endParaRPr lang="en-US" altLang="zh-CN" sz="3200" smtClean="0">
              <a:solidFill>
                <a:srgbClr val="CC0099"/>
              </a:solidFill>
              <a:latin typeface="微软雅黑"/>
              <a:ea typeface="微软雅黑"/>
              <a:sym typeface="Calibri" pitchFamily="34" charset="0"/>
            </a:endParaRPr>
          </a:p>
        </p:txBody>
      </p:sp>
      <p:sp>
        <p:nvSpPr>
          <p:cNvPr id="43010" name="内容占位符 1"/>
          <p:cNvSpPr>
            <a:spLocks noGrp="1"/>
          </p:cNvSpPr>
          <p:nvPr>
            <p:ph sz="quarter" idx="13"/>
          </p:nvPr>
        </p:nvSpPr>
        <p:spPr>
          <a:xfrm>
            <a:off x="1116013" y="439738"/>
            <a:ext cx="6383337" cy="581025"/>
          </a:xfrm>
        </p:spPr>
        <p:txBody>
          <a:bodyPr/>
          <a:lstStyle/>
          <a:p>
            <a:r>
              <a:rPr lang="zh-CN" altLang="en-US" smtClean="0">
                <a:latin typeface="微软雅黑"/>
                <a:ea typeface="微软雅黑"/>
              </a:rPr>
              <a:t>社会各界对历史的看法</a:t>
            </a:r>
          </a:p>
        </p:txBody>
      </p:sp>
      <p:sp>
        <p:nvSpPr>
          <p:cNvPr id="43011" name="矩形 2"/>
          <p:cNvSpPr>
            <a:spLocks noChangeArrowheads="1"/>
          </p:cNvSpPr>
          <p:nvPr/>
        </p:nvSpPr>
        <p:spPr bwMode="auto">
          <a:xfrm>
            <a:off x="361950" y="4443413"/>
            <a:ext cx="10668000" cy="1570037"/>
          </a:xfrm>
          <a:prstGeom prst="rect">
            <a:avLst/>
          </a:prstGeom>
          <a:noFill/>
          <a:ln w="9525">
            <a:noFill/>
            <a:miter lim="800000"/>
            <a:headEnd/>
            <a:tailEnd/>
          </a:ln>
        </p:spPr>
        <p:txBody>
          <a:bodyPr>
            <a:spAutoFit/>
          </a:bodyPr>
          <a:lstStyle/>
          <a:p>
            <a:pPr>
              <a:lnSpc>
                <a:spcPct val="150000"/>
              </a:lnSpc>
            </a:pPr>
            <a:r>
              <a:rPr lang="en-US" altLang="zh-CN" sz="3200" b="1">
                <a:solidFill>
                  <a:srgbClr val="1273A3"/>
                </a:solidFill>
                <a:latin typeface="微软雅黑"/>
                <a:ea typeface="微软雅黑"/>
                <a:cs typeface="微软雅黑"/>
              </a:rPr>
              <a:t>4</a:t>
            </a:r>
            <a:r>
              <a:rPr lang="zh-CN" altLang="en-US" sz="3200" b="1">
                <a:solidFill>
                  <a:srgbClr val="1273A3"/>
                </a:solidFill>
                <a:latin typeface="微软雅黑"/>
                <a:ea typeface="微软雅黑"/>
                <a:cs typeface="微软雅黑"/>
              </a:rPr>
              <a:t>、老师</a:t>
            </a:r>
            <a:r>
              <a:rPr lang="zh-CN" altLang="en-US">
                <a:latin typeface="微软雅黑"/>
                <a:ea typeface="微软雅黑"/>
                <a:cs typeface="微软雅黑"/>
              </a:rPr>
              <a:t>：</a:t>
            </a:r>
            <a:r>
              <a:rPr lang="zh-CN" altLang="en-US" sz="3200">
                <a:latin typeface="微软雅黑"/>
                <a:ea typeface="微软雅黑"/>
                <a:cs typeface="微软雅黑"/>
              </a:rPr>
              <a:t>心内疚，眼茫然，一声叹息</a:t>
            </a:r>
            <a:r>
              <a:rPr lang="en-US" altLang="zh-CN" sz="3200">
                <a:latin typeface="微软雅黑"/>
                <a:ea typeface="微软雅黑"/>
                <a:cs typeface="微软雅黑"/>
              </a:rPr>
              <a:t>!</a:t>
            </a:r>
            <a:endParaRPr lang="zh-CN" altLang="en-US" sz="3200">
              <a:latin typeface="微软雅黑"/>
              <a:ea typeface="微软雅黑"/>
              <a:cs typeface="微软雅黑"/>
            </a:endParaRPr>
          </a:p>
          <a:p>
            <a:pPr>
              <a:lnSpc>
                <a:spcPct val="150000"/>
              </a:lnSpc>
            </a:pPr>
            <a:r>
              <a:rPr lang="en-US" altLang="zh-CN" sz="3200" b="1">
                <a:solidFill>
                  <a:srgbClr val="1273A3"/>
                </a:solidFill>
                <a:latin typeface="微软雅黑"/>
                <a:ea typeface="微软雅黑"/>
                <a:cs typeface="微软雅黑"/>
              </a:rPr>
              <a:t>5</a:t>
            </a:r>
            <a:r>
              <a:rPr lang="zh-CN" altLang="en-US" sz="3200" b="1">
                <a:solidFill>
                  <a:srgbClr val="1273A3"/>
                </a:solidFill>
                <a:latin typeface="微软雅黑"/>
                <a:ea typeface="微软雅黑"/>
                <a:cs typeface="微软雅黑"/>
              </a:rPr>
              <a:t>、专家</a:t>
            </a:r>
            <a:r>
              <a:rPr lang="zh-CN" altLang="en-US">
                <a:latin typeface="微软雅黑"/>
                <a:ea typeface="微软雅黑"/>
                <a:cs typeface="微软雅黑"/>
              </a:rPr>
              <a:t>：</a:t>
            </a:r>
            <a:r>
              <a:rPr lang="zh-CN" altLang="en-US" sz="3200">
                <a:latin typeface="微软雅黑"/>
                <a:ea typeface="微软雅黑"/>
                <a:cs typeface="微软雅黑"/>
                <a:sym typeface="Calibri" pitchFamily="34" charset="0"/>
              </a:rPr>
              <a:t>高中教学严重滞后于高考命题改革</a:t>
            </a:r>
            <a:r>
              <a:rPr lang="en-US" altLang="zh-CN" sz="3200">
                <a:latin typeface="微软雅黑"/>
                <a:ea typeface="微软雅黑"/>
                <a:cs typeface="微软雅黑"/>
                <a:sym typeface="Calibri" pitchFamily="34" charset="0"/>
              </a:rPr>
              <a:t>!</a:t>
            </a:r>
          </a:p>
        </p:txBody>
      </p:sp>
      <p:sp>
        <p:nvSpPr>
          <p:cNvPr id="43012" name="文本框 3"/>
          <p:cNvSpPr txBox="1">
            <a:spLocks noChangeArrowheads="1"/>
          </p:cNvSpPr>
          <p:nvPr/>
        </p:nvSpPr>
        <p:spPr bwMode="auto">
          <a:xfrm>
            <a:off x="2193925" y="3881438"/>
            <a:ext cx="4298950" cy="862012"/>
          </a:xfrm>
          <a:prstGeom prst="rect">
            <a:avLst/>
          </a:prstGeom>
          <a:noFill/>
          <a:ln w="9525">
            <a:noFill/>
            <a:miter lim="800000"/>
            <a:headEnd/>
            <a:tailEnd/>
          </a:ln>
        </p:spPr>
        <p:txBody>
          <a:bodyPr>
            <a:spAutoFit/>
          </a:bodyPr>
          <a:lstStyle/>
          <a:p>
            <a:r>
              <a:rPr lang="zh-CN" altLang="en-US" sz="3200">
                <a:latin typeface="微软雅黑"/>
                <a:ea typeface="微软雅黑"/>
                <a:cs typeface="微软雅黑"/>
              </a:rPr>
              <a:t>我待历史如初恋。</a:t>
            </a:r>
          </a:p>
          <a:p>
            <a:endParaRPr lang="zh-CN" altLang="en-US">
              <a:latin typeface="Calibri" pitchFamily="34" charset="0"/>
              <a:ea typeface="微软雅黑"/>
              <a:cs typeface="微软雅黑"/>
            </a:endParaRPr>
          </a:p>
        </p:txBody>
      </p:sp>
    </p:spTree>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04775" y="1116013"/>
            <a:ext cx="11417300" cy="4351337"/>
          </a:xfrm>
        </p:spPr>
        <p:txBody>
          <a:bodyPr rtlCol="0"/>
          <a:lstStyle/>
          <a:p>
            <a:pPr marL="0" indent="0" fontAlgn="auto">
              <a:spcAft>
                <a:spcPts val="0"/>
              </a:spcAft>
              <a:buFont typeface="Wingdings" panose="05000000000000000000" pitchFamily="2" charset="2"/>
              <a:buNone/>
              <a:defRPr/>
            </a:pPr>
            <a:r>
              <a:rPr lang="en-US" altLang="zh-CN" dirty="0">
                <a:latin typeface="微软雅黑" panose="020B0503020204020204" pitchFamily="34" charset="-122"/>
                <a:ea typeface="微软雅黑" panose="020B0503020204020204" pitchFamily="34" charset="-122"/>
                <a:cs typeface="+mn-cs"/>
              </a:rPr>
              <a:t> </a:t>
            </a:r>
            <a:r>
              <a:rPr lang="en-US" altLang="zh-CN" dirty="0" smtClean="0">
                <a:latin typeface="微软雅黑" panose="020B0503020204020204" pitchFamily="34" charset="-122"/>
                <a:ea typeface="微软雅黑" panose="020B0503020204020204" pitchFamily="34" charset="-122"/>
                <a:cs typeface="+mn-cs"/>
              </a:rPr>
              <a:t>      </a:t>
            </a:r>
            <a:r>
              <a:rPr lang="en-US" altLang="zh-CN" sz="1900" dirty="0" smtClean="0">
                <a:latin typeface="微软雅黑" panose="020B0503020204020204" pitchFamily="34" charset="-122"/>
                <a:ea typeface="微软雅黑" panose="020B0503020204020204" pitchFamily="34" charset="-122"/>
                <a:cs typeface="+mn-cs"/>
              </a:rPr>
              <a:t>1889</a:t>
            </a:r>
            <a:r>
              <a:rPr lang="zh-CN" altLang="en-US" sz="1900" dirty="0">
                <a:latin typeface="微软雅黑" panose="020B0503020204020204" pitchFamily="34" charset="-122"/>
                <a:ea typeface="微软雅黑" panose="020B0503020204020204" pitchFamily="34" charset="-122"/>
                <a:cs typeface="+mn-cs"/>
              </a:rPr>
              <a:t>年，两广总督张之洞从英国预购炼铁机炉，有人提醒先要确定煤、铁质地才能配置合适的机炉，张之洞认为不必“先觅煤、铁而后购机炉”。张之洞调任湖广总督，购得天冶铁矿，开始筹建汉阳铁厂，由于找不到合适的煤，耗费六年时间和巨资，仍未能炼出合格的</a:t>
            </a:r>
            <a:r>
              <a:rPr lang="zh-CN" altLang="en-US" sz="1900" dirty="0" smtClean="0">
                <a:latin typeface="微软雅黑" panose="020B0503020204020204" pitchFamily="34" charset="-122"/>
                <a:ea typeface="微软雅黑" panose="020B0503020204020204" pitchFamily="34" charset="-122"/>
                <a:cs typeface="+mn-cs"/>
              </a:rPr>
              <a:t>钢铁。盛</a:t>
            </a:r>
            <a:r>
              <a:rPr lang="zh-CN" altLang="en-US" sz="1900" dirty="0">
                <a:latin typeface="微软雅黑" panose="020B0503020204020204" pitchFamily="34" charset="-122"/>
                <a:ea typeface="微软雅黑" panose="020B0503020204020204" pitchFamily="34" charset="-122"/>
                <a:cs typeface="+mn-cs"/>
              </a:rPr>
              <a:t>宣怀接收后，招商股银</a:t>
            </a:r>
            <a:r>
              <a:rPr lang="en-US" altLang="zh-CN" sz="1900" dirty="0">
                <a:latin typeface="微软雅黑" panose="020B0503020204020204" pitchFamily="34" charset="-122"/>
                <a:ea typeface="微软雅黑" panose="020B0503020204020204" pitchFamily="34" charset="-122"/>
                <a:cs typeface="+mn-cs"/>
              </a:rPr>
              <a:t>200</a:t>
            </a:r>
            <a:r>
              <a:rPr lang="zh-CN" altLang="en-US" sz="1900" dirty="0">
                <a:latin typeface="微软雅黑" panose="020B0503020204020204" pitchFamily="34" charset="-122"/>
                <a:ea typeface="微软雅黑" panose="020B0503020204020204" pitchFamily="34" charset="-122"/>
                <a:cs typeface="+mn-cs"/>
              </a:rPr>
              <a:t>万两，并开办萍乡煤矿，但由于原来定购的机炉不适用，依然未能炼出好钢，只得贷款改装设备，才获得成功。通过克服种种困难，汉阳铁厂成为中国第一家大型的近代化钢铁企业，</a:t>
            </a:r>
            <a:r>
              <a:rPr lang="en-US" altLang="zh-CN" sz="1900" dirty="0">
                <a:latin typeface="微软雅黑" panose="020B0503020204020204" pitchFamily="34" charset="-122"/>
                <a:ea typeface="微软雅黑" panose="020B0503020204020204" pitchFamily="34" charset="-122"/>
                <a:cs typeface="+mn-cs"/>
              </a:rPr>
              <a:t>1949</a:t>
            </a:r>
            <a:r>
              <a:rPr lang="zh-CN" altLang="en-US" sz="1900" dirty="0">
                <a:latin typeface="微软雅黑" panose="020B0503020204020204" pitchFamily="34" charset="-122"/>
                <a:ea typeface="微软雅黑" panose="020B0503020204020204" pitchFamily="34" charset="-122"/>
                <a:cs typeface="+mn-cs"/>
              </a:rPr>
              <a:t>年后收归国有</a:t>
            </a:r>
            <a:r>
              <a:rPr lang="zh-CN" altLang="en-US" sz="1700" dirty="0" smtClean="0">
                <a:latin typeface="微软雅黑" panose="020B0503020204020204" pitchFamily="34" charset="-122"/>
                <a:ea typeface="微软雅黑" panose="020B0503020204020204" pitchFamily="34" charset="-122"/>
                <a:cs typeface="+mn-cs"/>
              </a:rPr>
              <a:t>。  </a:t>
            </a:r>
            <a:r>
              <a:rPr lang="en-US" altLang="zh-CN" sz="1700" dirty="0" smtClean="0">
                <a:latin typeface="微软雅黑" panose="020B0503020204020204" pitchFamily="34" charset="-122"/>
                <a:ea typeface="微软雅黑" panose="020B0503020204020204" pitchFamily="34" charset="-122"/>
                <a:cs typeface="+mn-cs"/>
              </a:rPr>
              <a:t>---</a:t>
            </a:r>
            <a:r>
              <a:rPr lang="zh-CN" altLang="en-US" sz="1700" dirty="0">
                <a:latin typeface="微软雅黑" panose="020B0503020204020204" pitchFamily="34" charset="-122"/>
                <a:ea typeface="微软雅黑" panose="020B0503020204020204" pitchFamily="34" charset="-122"/>
                <a:cs typeface="+mn-cs"/>
              </a:rPr>
              <a:t>摘编自陈真等编</a:t>
            </a:r>
            <a:r>
              <a:rPr lang="en-US" altLang="zh-CN" sz="1700" dirty="0">
                <a:latin typeface="微软雅黑" panose="020B0503020204020204" pitchFamily="34" charset="-122"/>
                <a:ea typeface="微软雅黑" panose="020B0503020204020204" pitchFamily="34" charset="-122"/>
                <a:cs typeface="+mn-cs"/>
              </a:rPr>
              <a:t>《</a:t>
            </a:r>
            <a:r>
              <a:rPr lang="zh-CN" altLang="en-US" sz="1700" dirty="0">
                <a:latin typeface="微软雅黑" panose="020B0503020204020204" pitchFamily="34" charset="-122"/>
                <a:ea typeface="微软雅黑" panose="020B0503020204020204" pitchFamily="34" charset="-122"/>
                <a:cs typeface="+mn-cs"/>
              </a:rPr>
              <a:t>中国近代工业史资料</a:t>
            </a:r>
            <a:r>
              <a:rPr lang="en-US" altLang="zh-CN" sz="1700" dirty="0">
                <a:latin typeface="微软雅黑" panose="020B0503020204020204" pitchFamily="34" charset="-122"/>
                <a:ea typeface="微软雅黑" panose="020B0503020204020204" pitchFamily="34" charset="-122"/>
                <a:cs typeface="+mn-cs"/>
              </a:rPr>
              <a:t>》</a:t>
            </a:r>
            <a:r>
              <a:rPr lang="zh-CN" altLang="en-US" sz="1700" dirty="0" smtClean="0">
                <a:latin typeface="微软雅黑" panose="020B0503020204020204" pitchFamily="34" charset="-122"/>
                <a:ea typeface="微软雅黑" panose="020B0503020204020204" pitchFamily="34" charset="-122"/>
                <a:cs typeface="+mn-cs"/>
              </a:rPr>
              <a:t>等</a:t>
            </a:r>
            <a:endParaRPr lang="en-US" altLang="zh-CN" sz="1700" dirty="0" smtClean="0">
              <a:latin typeface="微软雅黑" panose="020B0503020204020204" pitchFamily="34" charset="-122"/>
              <a:ea typeface="微软雅黑" panose="020B0503020204020204" pitchFamily="34" charset="-122"/>
              <a:cs typeface="+mn-cs"/>
            </a:endParaRPr>
          </a:p>
          <a:p>
            <a:pPr marL="0" indent="0" fontAlgn="auto">
              <a:lnSpc>
                <a:spcPct val="150000"/>
              </a:lnSpc>
              <a:spcAft>
                <a:spcPts val="0"/>
              </a:spcAft>
              <a:buFont typeface="Wingdings" panose="05000000000000000000" pitchFamily="2" charset="2"/>
              <a:buNone/>
              <a:defRPr/>
            </a:pPr>
            <a:r>
              <a:rPr lang="en-US" altLang="zh-CN" sz="1800" dirty="0">
                <a:latin typeface="微软雅黑" panose="020B0503020204020204" pitchFamily="34" charset="-122"/>
                <a:ea typeface="微软雅黑" panose="020B0503020204020204" pitchFamily="34" charset="-122"/>
                <a:cs typeface="+mn-cs"/>
              </a:rPr>
              <a:t> </a:t>
            </a:r>
            <a:r>
              <a:rPr lang="en-US" altLang="zh-CN" sz="1800" dirty="0" smtClean="0">
                <a:latin typeface="微软雅黑" panose="020B0503020204020204" pitchFamily="34" charset="-122"/>
                <a:ea typeface="微软雅黑" panose="020B0503020204020204" pitchFamily="34" charset="-122"/>
                <a:cs typeface="+mn-cs"/>
              </a:rPr>
              <a:t>       </a:t>
            </a:r>
            <a:r>
              <a:rPr lang="zh-CN" altLang="en-US" dirty="0" smtClean="0">
                <a:latin typeface="微软雅黑" panose="020B0503020204020204" pitchFamily="34" charset="-122"/>
                <a:ea typeface="微软雅黑" panose="020B0503020204020204" pitchFamily="34" charset="-122"/>
                <a:cs typeface="+mn-cs"/>
              </a:rPr>
              <a:t>材料</a:t>
            </a:r>
            <a:r>
              <a:rPr lang="zh-CN" altLang="en-US" dirty="0">
                <a:latin typeface="微软雅黑" panose="020B0503020204020204" pitchFamily="34" charset="-122"/>
                <a:ea typeface="微软雅黑" panose="020B0503020204020204" pitchFamily="34" charset="-122"/>
                <a:cs typeface="+mn-cs"/>
              </a:rPr>
              <a:t>提供了一个中国近代企业发展的案例，蕴含了现代化的诸多启示，从材料中提炼一个启示，并结合所学的中国近现代史知识予以说明。（要求：观点明确，史论结合，言之有理）</a:t>
            </a:r>
          </a:p>
          <a:p>
            <a:pPr marL="0" indent="0" fontAlgn="auto">
              <a:lnSpc>
                <a:spcPct val="150000"/>
              </a:lnSpc>
              <a:spcAft>
                <a:spcPts val="0"/>
              </a:spcAft>
              <a:buFont typeface="Wingdings" panose="05000000000000000000" pitchFamily="2" charset="2"/>
              <a:buNone/>
              <a:defRPr/>
            </a:pPr>
            <a:r>
              <a:rPr lang="en-US" altLang="zh-CN" dirty="0" smtClean="0">
                <a:solidFill>
                  <a:srgbClr val="FF0000"/>
                </a:solidFill>
                <a:latin typeface="微软雅黑" panose="020B0503020204020204" pitchFamily="34" charset="-122"/>
                <a:ea typeface="微软雅黑" panose="020B0503020204020204" pitchFamily="34" charset="-122"/>
                <a:cs typeface="+mn-cs"/>
              </a:rPr>
              <a:t>        </a:t>
            </a:r>
            <a:r>
              <a:rPr lang="zh-CN" altLang="en-US" b="1" dirty="0" smtClean="0">
                <a:solidFill>
                  <a:srgbClr val="1273A3"/>
                </a:solidFill>
                <a:latin typeface="微软雅黑" panose="020B0503020204020204" pitchFamily="34" charset="-122"/>
                <a:ea typeface="微软雅黑" panose="020B0503020204020204" pitchFamily="34" charset="-122"/>
                <a:cs typeface="+mn-cs"/>
              </a:rPr>
              <a:t>内忧外患</a:t>
            </a:r>
            <a:r>
              <a:rPr lang="zh-CN" altLang="en-US" b="1" dirty="0">
                <a:solidFill>
                  <a:srgbClr val="1273A3"/>
                </a:solidFill>
                <a:latin typeface="微软雅黑" panose="020B0503020204020204" pitchFamily="34" charset="-122"/>
                <a:ea typeface="微软雅黑" panose="020B0503020204020204" pitchFamily="34" charset="-122"/>
                <a:cs typeface="+mn-cs"/>
              </a:rPr>
              <a:t>的现代化进程中，中华民族所遭遇的艰难曲折和中国人民为求富强所表现出来</a:t>
            </a:r>
            <a:r>
              <a:rPr lang="zh-CN" altLang="en-US" b="1" dirty="0" smtClean="0">
                <a:solidFill>
                  <a:srgbClr val="1273A3"/>
                </a:solidFill>
                <a:latin typeface="微软雅黑" panose="020B0503020204020204" pitchFamily="34" charset="-122"/>
                <a:ea typeface="微软雅黑" panose="020B0503020204020204" pitchFamily="34" charset="-122"/>
                <a:cs typeface="+mn-cs"/>
              </a:rPr>
              <a:t>的  </a:t>
            </a:r>
            <a:endParaRPr lang="en-US" altLang="zh-CN" b="1" dirty="0" smtClean="0">
              <a:solidFill>
                <a:srgbClr val="1273A3"/>
              </a:solidFill>
              <a:latin typeface="微软雅黑" panose="020B0503020204020204" pitchFamily="34" charset="-122"/>
              <a:ea typeface="微软雅黑" panose="020B0503020204020204" pitchFamily="34" charset="-122"/>
              <a:cs typeface="+mn-cs"/>
            </a:endParaRPr>
          </a:p>
          <a:p>
            <a:pPr marL="0" indent="0" fontAlgn="auto">
              <a:lnSpc>
                <a:spcPct val="150000"/>
              </a:lnSpc>
              <a:spcAft>
                <a:spcPts val="0"/>
              </a:spcAft>
              <a:buFont typeface="Wingdings" panose="05000000000000000000" pitchFamily="2" charset="2"/>
              <a:buNone/>
              <a:defRPr/>
            </a:pPr>
            <a:r>
              <a:rPr lang="en-US" altLang="zh-CN" b="1" dirty="0">
                <a:solidFill>
                  <a:srgbClr val="1273A3"/>
                </a:solidFill>
                <a:latin typeface="微软雅黑" panose="020B0503020204020204" pitchFamily="34" charset="-122"/>
                <a:ea typeface="微软雅黑" panose="020B0503020204020204" pitchFamily="34" charset="-122"/>
                <a:cs typeface="+mn-cs"/>
              </a:rPr>
              <a:t> </a:t>
            </a:r>
            <a:r>
              <a:rPr lang="zh-CN" altLang="en-US" b="1" dirty="0" smtClean="0">
                <a:solidFill>
                  <a:srgbClr val="1273A3"/>
                </a:solidFill>
                <a:latin typeface="微软雅黑" panose="020B0503020204020204" pitchFamily="34" charset="-122"/>
                <a:ea typeface="微软雅黑" panose="020B0503020204020204" pitchFamily="34" charset="-122"/>
                <a:cs typeface="+mn-cs"/>
              </a:rPr>
              <a:t>强大</a:t>
            </a:r>
            <a:r>
              <a:rPr lang="zh-CN" altLang="en-US" b="1" dirty="0">
                <a:solidFill>
                  <a:srgbClr val="1273A3"/>
                </a:solidFill>
                <a:latin typeface="微软雅黑" panose="020B0503020204020204" pitchFamily="34" charset="-122"/>
                <a:ea typeface="微软雅黑" panose="020B0503020204020204" pitchFamily="34" charset="-122"/>
                <a:cs typeface="+mn-cs"/>
              </a:rPr>
              <a:t>毅力</a:t>
            </a:r>
            <a:r>
              <a:rPr lang="zh-CN" altLang="en-US" b="1" dirty="0" smtClean="0">
                <a:solidFill>
                  <a:srgbClr val="1273A3"/>
                </a:solidFill>
                <a:latin typeface="微软雅黑" panose="020B0503020204020204" pitchFamily="34" charset="-122"/>
                <a:ea typeface="微软雅黑" panose="020B0503020204020204" pitchFamily="34" charset="-122"/>
                <a:cs typeface="+mn-cs"/>
              </a:rPr>
              <a:t>，激励考生</a:t>
            </a:r>
            <a:r>
              <a:rPr lang="zh-CN" altLang="en-US" b="1" dirty="0">
                <a:solidFill>
                  <a:srgbClr val="1273A3"/>
                </a:solidFill>
                <a:latin typeface="微软雅黑" panose="020B0503020204020204" pitchFamily="34" charset="-122"/>
                <a:ea typeface="微软雅黑" panose="020B0503020204020204" pitchFamily="34" charset="-122"/>
                <a:cs typeface="+mn-cs"/>
              </a:rPr>
              <a:t>为实现民族复兴不断开拓进取。</a:t>
            </a:r>
          </a:p>
          <a:p>
            <a:pPr fontAlgn="auto">
              <a:lnSpc>
                <a:spcPct val="150000"/>
              </a:lnSpc>
              <a:spcAft>
                <a:spcPts val="0"/>
              </a:spcAft>
              <a:defRPr/>
            </a:pPr>
            <a:endParaRPr lang="zh-CN" altLang="en-US" dirty="0">
              <a:latin typeface="微软雅黑" panose="020B0503020204020204" pitchFamily="34" charset="-122"/>
              <a:ea typeface="微软雅黑" panose="020B0503020204020204" pitchFamily="34" charset="-122"/>
              <a:cs typeface="+mn-cs"/>
            </a:endParaRPr>
          </a:p>
        </p:txBody>
      </p:sp>
      <p:sp>
        <p:nvSpPr>
          <p:cNvPr id="116738" name="TextBox 3"/>
          <p:cNvSpPr txBox="1">
            <a:spLocks noChangeArrowheads="1"/>
          </p:cNvSpPr>
          <p:nvPr/>
        </p:nvSpPr>
        <p:spPr bwMode="auto">
          <a:xfrm>
            <a:off x="104775" y="4946650"/>
            <a:ext cx="11417300" cy="1338263"/>
          </a:xfrm>
          <a:prstGeom prst="rect">
            <a:avLst/>
          </a:prstGeom>
          <a:noFill/>
          <a:ln w="9525">
            <a:noFill/>
            <a:miter lim="800000"/>
            <a:headEnd/>
            <a:tailEnd/>
          </a:ln>
        </p:spPr>
        <p:txBody>
          <a:bodyPr>
            <a:spAutoFit/>
          </a:bodyPr>
          <a:lstStyle/>
          <a:p>
            <a:pPr>
              <a:lnSpc>
                <a:spcPct val="150000"/>
              </a:lnSpc>
            </a:pPr>
            <a:r>
              <a:rPr lang="en-US" altLang="zh-CN">
                <a:latin typeface="微软雅黑"/>
                <a:ea typeface="微软雅黑"/>
                <a:cs typeface="微软雅黑"/>
              </a:rPr>
              <a:t>       </a:t>
            </a:r>
            <a:r>
              <a:rPr lang="zh-CN" altLang="en-US" b="1">
                <a:latin typeface="微软雅黑"/>
                <a:ea typeface="微软雅黑"/>
                <a:cs typeface="微软雅黑"/>
              </a:rPr>
              <a:t>海南卷的试题评述中</a:t>
            </a:r>
            <a:r>
              <a:rPr lang="zh-CN" altLang="en-US" b="1">
                <a:solidFill>
                  <a:srgbClr val="1273A3"/>
                </a:solidFill>
                <a:latin typeface="微软雅黑"/>
                <a:ea typeface="微软雅黑"/>
                <a:cs typeface="微软雅黑"/>
              </a:rPr>
              <a:t>“把马克思主义作为试卷的鲜亮底色”，“让马克思主义成为师生理解历史和现实的强大思维工具，并成为师生信仰的指引”，</a:t>
            </a:r>
            <a:r>
              <a:rPr lang="zh-CN" altLang="en-US" b="1">
                <a:latin typeface="微软雅黑"/>
                <a:ea typeface="微软雅黑"/>
                <a:cs typeface="微软雅黑"/>
              </a:rPr>
              <a:t>“坚持正确的政治方向、挖掘历史、把握当代，把引导方向聚焦到党和国家对立德树人根本任务的新要求新任务上来”）</a:t>
            </a:r>
          </a:p>
        </p:txBody>
      </p:sp>
    </p:spTree>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1" name="内容占位符 2"/>
          <p:cNvSpPr>
            <a:spLocks noGrp="1"/>
          </p:cNvSpPr>
          <p:nvPr>
            <p:ph idx="1"/>
          </p:nvPr>
        </p:nvSpPr>
        <p:spPr>
          <a:xfrm>
            <a:off x="279400" y="1493838"/>
            <a:ext cx="10979150" cy="4351337"/>
          </a:xfrm>
        </p:spPr>
        <p:txBody>
          <a:bodyPr/>
          <a:lstStyle/>
          <a:p>
            <a:pPr marL="0" indent="0">
              <a:lnSpc>
                <a:spcPct val="150000"/>
              </a:lnSpc>
              <a:buFont typeface="Wingdings" panose="05000000000000000000" pitchFamily="2" charset="2"/>
              <a:buNone/>
            </a:pPr>
            <a:r>
              <a:rPr lang="zh-CN" altLang="en-US" smtClean="0">
                <a:latin typeface="微软雅黑"/>
                <a:ea typeface="微软雅黑"/>
              </a:rPr>
              <a:t>       以考试大纲为依据，以高中历史必备知识为依托，对考试内容和要求进行优化和整合，强调考查综合而言，历史试卷所考</a:t>
            </a:r>
            <a:r>
              <a:rPr lang="zh-CN" altLang="en-US" sz="2800" b="1" smtClean="0">
                <a:solidFill>
                  <a:srgbClr val="1273A3"/>
                </a:solidFill>
                <a:latin typeface="微软雅黑"/>
                <a:ea typeface="微软雅黑"/>
              </a:rPr>
              <a:t>历史学科的主干知识。</a:t>
            </a:r>
            <a:endParaRPr lang="en-US" altLang="zh-CN" sz="2800" b="1" smtClean="0">
              <a:solidFill>
                <a:srgbClr val="1273A3"/>
              </a:solidFill>
              <a:latin typeface="微软雅黑"/>
              <a:ea typeface="微软雅黑"/>
            </a:endParaRPr>
          </a:p>
          <a:p>
            <a:pPr marL="0" indent="0">
              <a:lnSpc>
                <a:spcPct val="150000"/>
              </a:lnSpc>
              <a:buFont typeface="Wingdings" panose="05000000000000000000" pitchFamily="2" charset="2"/>
              <a:buNone/>
            </a:pPr>
            <a:r>
              <a:rPr lang="zh-CN" altLang="en-US" smtClean="0">
                <a:latin typeface="微软雅黑"/>
                <a:ea typeface="微软雅黑"/>
              </a:rPr>
              <a:t>查的知识涵盖了中外文明、现代化历程和影响人类历史发展的重大事件、重大制度、重大现象，包括古代中国政治制度、经济发展、主流文化，近代中国的民主革命、经济结构变迁、维新思想、马克思主义传播、现代中国的政治建设、对外关系、改革开放、科技成就，古代世界的古希腊民主政治、罗马法、人文主义，近代世界的文艺复兴、资产阶级代议制、罗斯福新政、战后资本主义的发展、两极格局、全球化等。</a:t>
            </a:r>
          </a:p>
          <a:p>
            <a:pPr marL="0" indent="0">
              <a:buFont typeface="Wingdings" panose="05000000000000000000" pitchFamily="2" charset="2"/>
              <a:buNone/>
            </a:pPr>
            <a:endParaRPr lang="en-US" altLang="zh-CN" smtClean="0">
              <a:latin typeface="微软雅黑"/>
              <a:ea typeface="微软雅黑"/>
            </a:endParaRPr>
          </a:p>
          <a:p>
            <a:pPr marL="0" indent="0">
              <a:buFont typeface="Wingdings" panose="05000000000000000000" pitchFamily="2" charset="2"/>
              <a:buNone/>
            </a:pPr>
            <a:endParaRPr lang="zh-CN" altLang="en-US" smtClean="0">
              <a:latin typeface="微软雅黑"/>
              <a:ea typeface="微软雅黑"/>
            </a:endParaRPr>
          </a:p>
        </p:txBody>
      </p:sp>
      <p:sp>
        <p:nvSpPr>
          <p:cNvPr id="117762" name="内容占位符 3"/>
          <p:cNvSpPr>
            <a:spLocks noGrp="1"/>
          </p:cNvSpPr>
          <p:nvPr>
            <p:ph sz="quarter" idx="13"/>
          </p:nvPr>
        </p:nvSpPr>
        <p:spPr>
          <a:xfrm>
            <a:off x="1116013" y="485775"/>
            <a:ext cx="10474325" cy="581025"/>
          </a:xfrm>
        </p:spPr>
        <p:txBody>
          <a:bodyPr/>
          <a:lstStyle/>
          <a:p>
            <a:r>
              <a:rPr lang="en-US" altLang="zh-CN" sz="2400" smtClean="0">
                <a:latin typeface="微软雅黑"/>
                <a:ea typeface="微软雅黑"/>
              </a:rPr>
              <a:t>2. </a:t>
            </a:r>
            <a:r>
              <a:rPr lang="zh-CN" altLang="en-US" sz="2400" smtClean="0">
                <a:latin typeface="微软雅黑"/>
                <a:ea typeface="微软雅黑"/>
              </a:rPr>
              <a:t>强调必备知识，避免偏、难、怪、深（不局限于教材）</a:t>
            </a:r>
          </a:p>
        </p:txBody>
      </p:sp>
    </p:spTree>
  </p:cSld>
  <p:clrMapOvr>
    <a:masterClrMapping/>
  </p:clrMapOvr>
  <p:transition spd="slow"/>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5" name="内容占位符 2"/>
          <p:cNvSpPr>
            <a:spLocks noGrp="1"/>
          </p:cNvSpPr>
          <p:nvPr>
            <p:ph idx="1"/>
          </p:nvPr>
        </p:nvSpPr>
        <p:spPr>
          <a:xfrm>
            <a:off x="942975" y="1458913"/>
            <a:ext cx="10515600" cy="4351337"/>
          </a:xfrm>
        </p:spPr>
        <p:txBody>
          <a:bodyPr/>
          <a:lstStyle/>
          <a:p>
            <a:pPr marL="0" indent="0">
              <a:lnSpc>
                <a:spcPct val="200000"/>
              </a:lnSpc>
              <a:buFont typeface="Wingdings" panose="05000000000000000000" pitchFamily="2" charset="2"/>
              <a:buNone/>
            </a:pPr>
            <a:r>
              <a:rPr lang="zh-CN" altLang="en-US" smtClean="0">
                <a:latin typeface="微软雅黑"/>
                <a:ea typeface="微软雅黑"/>
              </a:rPr>
              <a:t>       关键能力是指“学生在掌握基础知识和基本技能的过程中，培养起来的支撑学生终身发展、适应时代要求的能力”。历史学科的关键能力按照认知水平由浅及深得顺序，囊括了历史思维的诸多方面，不仅包括</a:t>
            </a:r>
            <a:r>
              <a:rPr lang="zh-CN" altLang="en-US" sz="2400" b="1" smtClean="0">
                <a:solidFill>
                  <a:srgbClr val="1273A3"/>
                </a:solidFill>
                <a:latin typeface="微软雅黑"/>
                <a:ea typeface="微软雅黑"/>
              </a:rPr>
              <a:t>信息加工、语言表达、逻辑推理、独立思考</a:t>
            </a:r>
            <a:r>
              <a:rPr lang="zh-CN" altLang="en-US" smtClean="0">
                <a:latin typeface="微软雅黑"/>
                <a:ea typeface="微软雅黑"/>
              </a:rPr>
              <a:t>等学习生活中必须具备的重要能力，也包括素质教育所提倡的培养</a:t>
            </a:r>
            <a:r>
              <a:rPr lang="zh-CN" altLang="en-US" sz="2400" b="1" smtClean="0">
                <a:solidFill>
                  <a:srgbClr val="1273A3"/>
                </a:solidFill>
                <a:latin typeface="微软雅黑"/>
                <a:ea typeface="微软雅黑"/>
              </a:rPr>
              <a:t>批判性思维、学会发现问题、提出问题、分析问题、解决问题、大胆创新、学会创造</a:t>
            </a:r>
            <a:r>
              <a:rPr lang="zh-CN" altLang="en-US" smtClean="0">
                <a:latin typeface="微软雅黑"/>
                <a:ea typeface="微软雅黑"/>
              </a:rPr>
              <a:t>等。</a:t>
            </a:r>
          </a:p>
        </p:txBody>
      </p:sp>
      <p:sp>
        <p:nvSpPr>
          <p:cNvPr id="118786" name="内容占位符 3"/>
          <p:cNvSpPr>
            <a:spLocks noGrp="1"/>
          </p:cNvSpPr>
          <p:nvPr>
            <p:ph sz="quarter" idx="13"/>
          </p:nvPr>
        </p:nvSpPr>
        <p:spPr>
          <a:xfrm>
            <a:off x="1116013" y="439738"/>
            <a:ext cx="6383337" cy="581025"/>
          </a:xfrm>
        </p:spPr>
        <p:txBody>
          <a:bodyPr/>
          <a:lstStyle/>
          <a:p>
            <a:r>
              <a:rPr lang="en-US" altLang="zh-CN" sz="2400" smtClean="0">
                <a:latin typeface="微软雅黑"/>
                <a:ea typeface="微软雅黑"/>
              </a:rPr>
              <a:t>3. </a:t>
            </a:r>
            <a:r>
              <a:rPr lang="zh-CN" altLang="en-US" sz="2400" smtClean="0">
                <a:latin typeface="微软雅黑"/>
                <a:ea typeface="微软雅黑"/>
              </a:rPr>
              <a:t>找准关键能力，支撑学生终身发展</a:t>
            </a:r>
          </a:p>
        </p:txBody>
      </p:sp>
    </p:spTree>
  </p:cSld>
  <p:clrMapOvr>
    <a:masterClrMapping/>
  </p:clrMapOvr>
  <p:transition spd="slow"/>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09" name="内容占位符 3"/>
          <p:cNvSpPr>
            <a:spLocks noGrp="1"/>
          </p:cNvSpPr>
          <p:nvPr>
            <p:ph idx="1"/>
          </p:nvPr>
        </p:nvSpPr>
        <p:spPr>
          <a:xfrm>
            <a:off x="804863" y="1173163"/>
            <a:ext cx="10515600" cy="4351337"/>
          </a:xfrm>
        </p:spPr>
        <p:txBody>
          <a:bodyPr/>
          <a:lstStyle/>
          <a:p>
            <a:pPr marL="0" indent="0">
              <a:buFont typeface="Wingdings" panose="05000000000000000000" pitchFamily="2" charset="2"/>
              <a:buNone/>
            </a:pPr>
            <a:r>
              <a:rPr lang="en-US" altLang="zh-CN" sz="1600" smtClean="0">
                <a:latin typeface="微软雅黑"/>
                <a:ea typeface="微软雅黑"/>
              </a:rPr>
              <a:t>46</a:t>
            </a:r>
            <a:r>
              <a:rPr lang="zh-CN" altLang="en-US" sz="1600" smtClean="0">
                <a:latin typeface="微软雅黑"/>
                <a:ea typeface="微软雅黑"/>
              </a:rPr>
              <a:t>．</a:t>
            </a:r>
            <a:r>
              <a:rPr lang="en-US" altLang="zh-CN" sz="1600" smtClean="0">
                <a:latin typeface="微软雅黑"/>
                <a:ea typeface="微软雅黑"/>
              </a:rPr>
              <a:t>[</a:t>
            </a:r>
            <a:r>
              <a:rPr lang="zh-CN" altLang="en-US" sz="1600" smtClean="0">
                <a:latin typeface="微软雅黑"/>
                <a:ea typeface="微软雅黑"/>
              </a:rPr>
              <a:t>历史</a:t>
            </a:r>
            <a:r>
              <a:rPr lang="en-US" altLang="zh-CN" sz="1600" smtClean="0">
                <a:latin typeface="微软雅黑"/>
                <a:ea typeface="微软雅黑"/>
              </a:rPr>
              <a:t>——</a:t>
            </a:r>
            <a:r>
              <a:rPr lang="zh-CN" altLang="en-US" sz="1600" smtClean="0">
                <a:latin typeface="微软雅黑"/>
                <a:ea typeface="微软雅黑"/>
              </a:rPr>
              <a:t>选修</a:t>
            </a:r>
            <a:r>
              <a:rPr lang="en-US" altLang="zh-CN" sz="1600" smtClean="0">
                <a:latin typeface="微软雅黑"/>
                <a:ea typeface="微软雅黑"/>
              </a:rPr>
              <a:t>3</a:t>
            </a:r>
            <a:r>
              <a:rPr lang="zh-CN" altLang="en-US" sz="1600" smtClean="0">
                <a:latin typeface="微软雅黑"/>
                <a:ea typeface="微软雅黑"/>
              </a:rPr>
              <a:t>：</a:t>
            </a:r>
            <a:r>
              <a:rPr lang="en-US" altLang="zh-CN" sz="1600" smtClean="0">
                <a:latin typeface="微软雅黑"/>
                <a:ea typeface="微软雅黑"/>
              </a:rPr>
              <a:t>20</a:t>
            </a:r>
            <a:r>
              <a:rPr lang="zh-CN" altLang="en-US" sz="1600" smtClean="0">
                <a:latin typeface="微软雅黑"/>
                <a:ea typeface="微软雅黑"/>
              </a:rPr>
              <a:t>世纪的战争与和平</a:t>
            </a:r>
            <a:r>
              <a:rPr lang="en-US" altLang="zh-CN" sz="1600" smtClean="0">
                <a:latin typeface="微软雅黑"/>
                <a:ea typeface="微软雅黑"/>
              </a:rPr>
              <a:t>]</a:t>
            </a:r>
            <a:r>
              <a:rPr lang="zh-CN" altLang="en-US" sz="1600" smtClean="0">
                <a:latin typeface="微软雅黑"/>
                <a:ea typeface="微软雅黑"/>
              </a:rPr>
              <a:t>（</a:t>
            </a:r>
            <a:r>
              <a:rPr lang="en-US" altLang="zh-CN" sz="1600" smtClean="0">
                <a:latin typeface="微软雅黑"/>
                <a:ea typeface="微软雅黑"/>
              </a:rPr>
              <a:t>15</a:t>
            </a:r>
            <a:r>
              <a:rPr lang="zh-CN" altLang="en-US" sz="1600" smtClean="0">
                <a:latin typeface="微软雅黑"/>
                <a:ea typeface="微软雅黑"/>
              </a:rPr>
              <a:t>分）</a:t>
            </a:r>
          </a:p>
          <a:p>
            <a:pPr marL="0" indent="0">
              <a:buFont typeface="Wingdings" panose="05000000000000000000" pitchFamily="2" charset="2"/>
              <a:buNone/>
            </a:pPr>
            <a:r>
              <a:rPr lang="zh-CN" altLang="en-US" sz="1600" smtClean="0">
                <a:latin typeface="微软雅黑"/>
                <a:ea typeface="微软雅黑"/>
              </a:rPr>
              <a:t>材料一    在欧洲方面，德意帝国主义集团和英法帝国主义集团之间，为了争夺对殖民地人民统治权的帝国主义大战，是迫在眉睫了。在战争中，为了欺骗人民，为了动员舆论，战争的双方都将不顾羞耻地宣称自己是正义的，而称对方是非正义的。</a:t>
            </a:r>
            <a:r>
              <a:rPr lang="en-US" altLang="zh-CN" sz="1600" smtClean="0">
                <a:latin typeface="微软雅黑"/>
                <a:ea typeface="微软雅黑"/>
              </a:rPr>
              <a:t>——</a:t>
            </a:r>
            <a:r>
              <a:rPr lang="zh-CN" altLang="en-US" sz="1600" smtClean="0">
                <a:latin typeface="微软雅黑"/>
                <a:ea typeface="微软雅黑"/>
              </a:rPr>
              <a:t>毛泽东</a:t>
            </a:r>
            <a:r>
              <a:rPr lang="en-US" altLang="zh-CN" sz="1600" smtClean="0">
                <a:latin typeface="微软雅黑"/>
                <a:ea typeface="微软雅黑"/>
              </a:rPr>
              <a:t>《</a:t>
            </a:r>
            <a:r>
              <a:rPr lang="zh-CN" altLang="en-US" sz="1600" smtClean="0">
                <a:latin typeface="微软雅黑"/>
                <a:ea typeface="微软雅黑"/>
              </a:rPr>
              <a:t>关于国际新形势对新华日报记者的谈话</a:t>
            </a:r>
            <a:r>
              <a:rPr lang="en-US" altLang="zh-CN" sz="1600" smtClean="0">
                <a:latin typeface="微软雅黑"/>
                <a:ea typeface="微软雅黑"/>
              </a:rPr>
              <a:t>》</a:t>
            </a:r>
            <a:r>
              <a:rPr lang="zh-CN" altLang="en-US" sz="1600" smtClean="0">
                <a:latin typeface="微软雅黑"/>
                <a:ea typeface="微软雅黑"/>
              </a:rPr>
              <a:t>（</a:t>
            </a:r>
            <a:r>
              <a:rPr lang="en-US" altLang="zh-CN" sz="1600" smtClean="0">
                <a:latin typeface="微软雅黑"/>
                <a:ea typeface="微软雅黑"/>
              </a:rPr>
              <a:t>1939</a:t>
            </a:r>
            <a:r>
              <a:rPr lang="zh-CN" altLang="en-US" sz="1600" smtClean="0">
                <a:latin typeface="微软雅黑"/>
                <a:ea typeface="微软雅黑"/>
              </a:rPr>
              <a:t>年</a:t>
            </a:r>
            <a:r>
              <a:rPr lang="en-US" altLang="zh-CN" sz="1600" smtClean="0">
                <a:latin typeface="微软雅黑"/>
                <a:ea typeface="微软雅黑"/>
              </a:rPr>
              <a:t>9</a:t>
            </a:r>
            <a:r>
              <a:rPr lang="zh-CN" altLang="en-US" sz="1600" smtClean="0">
                <a:latin typeface="微软雅黑"/>
                <a:ea typeface="微软雅黑"/>
              </a:rPr>
              <a:t>月）</a:t>
            </a:r>
          </a:p>
          <a:p>
            <a:pPr marL="0" indent="0">
              <a:buFont typeface="Wingdings" panose="05000000000000000000" pitchFamily="2" charset="2"/>
              <a:buNone/>
            </a:pPr>
            <a:r>
              <a:rPr lang="zh-CN" altLang="en-US" sz="1600" smtClean="0">
                <a:latin typeface="微软雅黑"/>
                <a:ea typeface="微软雅黑"/>
              </a:rPr>
              <a:t>材料二   这一太平洋战争，是日本法西斯为了侵略美国英国及其他各国而发动的非正义的掠夺的战争，而在美国英国及其他各国起而抵抗的一方面，则是为了保卫独立自由与民主的正义的解放的战争</a:t>
            </a:r>
            <a:r>
              <a:rPr lang="en-US" altLang="zh-CN" sz="1600" smtClean="0">
                <a:latin typeface="微软雅黑"/>
                <a:ea typeface="微软雅黑"/>
              </a:rPr>
              <a:t>••••••</a:t>
            </a:r>
            <a:r>
              <a:rPr lang="zh-CN" altLang="en-US" sz="1600" smtClean="0">
                <a:latin typeface="微软雅黑"/>
                <a:ea typeface="微软雅黑"/>
              </a:rPr>
              <a:t>全世界一切国家一切民族划分为举行侵略战争的法西斯阵线与举行解放战争的反法西斯阵线，已经最后地明朗化了。</a:t>
            </a:r>
          </a:p>
          <a:p>
            <a:pPr marL="0" indent="0">
              <a:buFont typeface="Wingdings" panose="05000000000000000000" pitchFamily="2" charset="2"/>
              <a:buNone/>
            </a:pPr>
            <a:r>
              <a:rPr lang="en-US" altLang="zh-CN" sz="1600" smtClean="0">
                <a:latin typeface="微软雅黑"/>
                <a:ea typeface="微软雅黑"/>
              </a:rPr>
              <a:t>                                                  ——</a:t>
            </a:r>
            <a:r>
              <a:rPr lang="zh-CN" altLang="en-US" sz="1600" smtClean="0">
                <a:latin typeface="微软雅黑"/>
                <a:ea typeface="微软雅黑"/>
              </a:rPr>
              <a:t>摘自</a:t>
            </a:r>
            <a:r>
              <a:rPr lang="en-US" altLang="zh-CN" sz="1600" smtClean="0">
                <a:latin typeface="微软雅黑"/>
                <a:ea typeface="微软雅黑"/>
              </a:rPr>
              <a:t>《</a:t>
            </a:r>
            <a:r>
              <a:rPr lang="zh-CN" altLang="en-US" sz="1600" smtClean="0">
                <a:latin typeface="微软雅黑"/>
                <a:ea typeface="微软雅黑"/>
              </a:rPr>
              <a:t>中国共产党为太平洋战争的宣言</a:t>
            </a:r>
            <a:r>
              <a:rPr lang="en-US" altLang="zh-CN" sz="1600" smtClean="0">
                <a:latin typeface="微软雅黑"/>
                <a:ea typeface="微软雅黑"/>
              </a:rPr>
              <a:t>》</a:t>
            </a:r>
            <a:r>
              <a:rPr lang="zh-CN" altLang="en-US" sz="1600" smtClean="0">
                <a:latin typeface="微软雅黑"/>
                <a:ea typeface="微软雅黑"/>
              </a:rPr>
              <a:t>（</a:t>
            </a:r>
            <a:r>
              <a:rPr lang="en-US" altLang="zh-CN" sz="1600" smtClean="0">
                <a:latin typeface="微软雅黑"/>
                <a:ea typeface="微软雅黑"/>
              </a:rPr>
              <a:t>1941</a:t>
            </a:r>
            <a:r>
              <a:rPr lang="zh-CN" altLang="en-US" sz="1600" smtClean="0">
                <a:latin typeface="微软雅黑"/>
                <a:ea typeface="微软雅黑"/>
              </a:rPr>
              <a:t>年</a:t>
            </a:r>
            <a:r>
              <a:rPr lang="en-US" altLang="zh-CN" sz="1600" smtClean="0">
                <a:latin typeface="微软雅黑"/>
                <a:ea typeface="微软雅黑"/>
              </a:rPr>
              <a:t>12</a:t>
            </a:r>
            <a:r>
              <a:rPr lang="zh-CN" altLang="en-US" sz="1600" smtClean="0">
                <a:latin typeface="微软雅黑"/>
                <a:ea typeface="微软雅黑"/>
              </a:rPr>
              <a:t>月）</a:t>
            </a:r>
          </a:p>
          <a:p>
            <a:pPr marL="0" indent="0">
              <a:buFont typeface="Wingdings" panose="05000000000000000000" pitchFamily="2" charset="2"/>
              <a:buNone/>
            </a:pPr>
            <a:r>
              <a:rPr lang="zh-CN" altLang="en-US" sz="1600" smtClean="0">
                <a:latin typeface="微软雅黑"/>
                <a:ea typeface="微软雅黑"/>
              </a:rPr>
              <a:t>（</a:t>
            </a:r>
            <a:r>
              <a:rPr lang="en-US" altLang="zh-CN" sz="1600" smtClean="0">
                <a:latin typeface="微软雅黑"/>
                <a:ea typeface="微软雅黑"/>
              </a:rPr>
              <a:t>1</a:t>
            </a:r>
            <a:r>
              <a:rPr lang="zh-CN" altLang="en-US" sz="1600" smtClean="0">
                <a:latin typeface="微软雅黑"/>
                <a:ea typeface="微软雅黑"/>
              </a:rPr>
              <a:t>）根据材料一、二，说明中国共产党对第二次世界大战性质的不同认识。（</a:t>
            </a:r>
            <a:r>
              <a:rPr lang="en-US" altLang="zh-CN" sz="1600" smtClean="0">
                <a:latin typeface="微软雅黑"/>
                <a:ea typeface="微软雅黑"/>
              </a:rPr>
              <a:t>4</a:t>
            </a:r>
            <a:r>
              <a:rPr lang="zh-CN" altLang="en-US" sz="1600" smtClean="0">
                <a:latin typeface="微软雅黑"/>
                <a:ea typeface="微软雅黑"/>
              </a:rPr>
              <a:t>分）</a:t>
            </a:r>
          </a:p>
          <a:p>
            <a:pPr marL="0" indent="0">
              <a:buFont typeface="Wingdings" panose="05000000000000000000" pitchFamily="2" charset="2"/>
              <a:buNone/>
            </a:pPr>
            <a:r>
              <a:rPr lang="zh-CN" altLang="en-US" sz="1600" smtClean="0">
                <a:latin typeface="微软雅黑"/>
                <a:ea typeface="微软雅黑"/>
              </a:rPr>
              <a:t>（</a:t>
            </a:r>
            <a:r>
              <a:rPr lang="en-US" altLang="zh-CN" sz="1600" smtClean="0">
                <a:latin typeface="微软雅黑"/>
                <a:ea typeface="微软雅黑"/>
              </a:rPr>
              <a:t>2</a:t>
            </a:r>
            <a:r>
              <a:rPr lang="zh-CN" altLang="en-US" sz="1600" smtClean="0">
                <a:latin typeface="微软雅黑"/>
                <a:ea typeface="微软雅黑"/>
              </a:rPr>
              <a:t>）根据材料一、二并结合所学知识，分别说明中国共产党产生上述两种认识的国际背景。（</a:t>
            </a:r>
            <a:r>
              <a:rPr lang="en-US" altLang="zh-CN" sz="1600" smtClean="0">
                <a:latin typeface="微软雅黑"/>
                <a:ea typeface="微软雅黑"/>
              </a:rPr>
              <a:t>11</a:t>
            </a:r>
            <a:r>
              <a:rPr lang="zh-CN" altLang="en-US" sz="1600" smtClean="0">
                <a:latin typeface="微软雅黑"/>
                <a:ea typeface="微软雅黑"/>
              </a:rPr>
              <a:t>分）</a:t>
            </a:r>
          </a:p>
          <a:p>
            <a:pPr marL="0" indent="0">
              <a:buFont typeface="Wingdings" panose="05000000000000000000" pitchFamily="2" charset="2"/>
              <a:buNone/>
            </a:pPr>
            <a:endParaRPr lang="zh-CN" altLang="en-US" sz="1600" smtClean="0">
              <a:latin typeface="微软雅黑"/>
              <a:ea typeface="微软雅黑"/>
            </a:endParaRPr>
          </a:p>
        </p:txBody>
      </p:sp>
      <p:sp>
        <p:nvSpPr>
          <p:cNvPr id="119810" name="内容占位符 1"/>
          <p:cNvSpPr>
            <a:spLocks noGrp="1"/>
          </p:cNvSpPr>
          <p:nvPr>
            <p:ph sz="quarter" idx="13"/>
          </p:nvPr>
        </p:nvSpPr>
        <p:spPr>
          <a:xfrm>
            <a:off x="1116013" y="439738"/>
            <a:ext cx="6383337" cy="581025"/>
          </a:xfrm>
        </p:spPr>
        <p:txBody>
          <a:bodyPr/>
          <a:lstStyle/>
          <a:p>
            <a:endParaRPr lang="zh-CN" altLang="en-US" smtClean="0">
              <a:latin typeface="微软雅黑"/>
              <a:ea typeface="微软雅黑"/>
            </a:endParaRPr>
          </a:p>
        </p:txBody>
      </p:sp>
      <p:sp>
        <p:nvSpPr>
          <p:cNvPr id="119811" name="矩形 2"/>
          <p:cNvSpPr>
            <a:spLocks noChangeArrowheads="1"/>
          </p:cNvSpPr>
          <p:nvPr/>
        </p:nvSpPr>
        <p:spPr bwMode="auto">
          <a:xfrm>
            <a:off x="373063" y="4600575"/>
            <a:ext cx="10828337" cy="1339850"/>
          </a:xfrm>
          <a:prstGeom prst="rect">
            <a:avLst/>
          </a:prstGeom>
          <a:solidFill>
            <a:srgbClr val="1273A3"/>
          </a:solidFill>
          <a:ln w="9525">
            <a:noFill/>
            <a:miter lim="800000"/>
            <a:headEnd/>
            <a:tailEnd/>
          </a:ln>
        </p:spPr>
        <p:txBody>
          <a:bodyPr>
            <a:spAutoFit/>
          </a:bodyPr>
          <a:lstStyle/>
          <a:p>
            <a:pPr>
              <a:lnSpc>
                <a:spcPct val="150000"/>
              </a:lnSpc>
            </a:pPr>
            <a:r>
              <a:rPr lang="zh-CN" altLang="en-US" b="1">
                <a:solidFill>
                  <a:schemeClr val="bg1"/>
                </a:solidFill>
                <a:latin typeface="微软雅黑"/>
                <a:ea typeface="微软雅黑"/>
                <a:cs typeface="微软雅黑"/>
              </a:rPr>
              <a:t>考查考生：从试题材料中获取有效信息、调动和运用所学知识，客观叙述历史事实、运用历史唯物主义基本观点说明历史现象、准确掌握历史时序等能力，以及运用归纳、概括、比较等历史学思维方法分析问题和正确解释历史事物的能力。</a:t>
            </a:r>
          </a:p>
        </p:txBody>
      </p:sp>
    </p:spTree>
  </p:cSld>
  <p:clrMapOvr>
    <a:masterClrMapping/>
  </p:clrMapOvr>
  <p:transition spd="slow"/>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1" name="内容占位符 2"/>
          <p:cNvSpPr>
            <a:spLocks noGrp="1"/>
          </p:cNvSpPr>
          <p:nvPr>
            <p:ph idx="1"/>
          </p:nvPr>
        </p:nvSpPr>
        <p:spPr>
          <a:xfrm>
            <a:off x="285750" y="2601913"/>
            <a:ext cx="11201400" cy="3763962"/>
          </a:xfrm>
          <a:extLst>
            <a:ext uri="{909E8E84-426E-40DD-AFC4-6F175D3DCCD1}"/>
            <a:ext uri="{91240B29-F687-4F45-9708-019B960494DF}"/>
          </a:extLst>
        </p:spPr>
        <p:txBody>
          <a:bodyPr lIns="86627" tIns="43314" rIns="86627" bIns="43314" rtlCol="0"/>
          <a:lstStyle/>
          <a:p>
            <a:pPr marL="0" indent="0" fontAlgn="auto">
              <a:lnSpc>
                <a:spcPct val="150000"/>
              </a:lnSpc>
              <a:spcAft>
                <a:spcPts val="0"/>
              </a:spcAft>
              <a:buFont typeface="Wingdings" panose="05000000000000000000" pitchFamily="2" charset="2"/>
              <a:buNone/>
              <a:defRPr/>
            </a:pPr>
            <a:r>
              <a:rPr lang="zh-CN" altLang="en-US" sz="2800" b="1" dirty="0">
                <a:solidFill>
                  <a:srgbClr val="1273A3"/>
                </a:solidFill>
                <a:latin typeface="微软雅黑" panose="020B0503020204020204" pitchFamily="34" charset="-122"/>
                <a:ea typeface="微软雅黑" panose="020B0503020204020204" pitchFamily="34" charset="-122"/>
                <a:cs typeface="+mn-cs"/>
              </a:rPr>
              <a:t>考纲知识化；知识问题化；问题情境化；情境试题（探究）化。</a:t>
            </a:r>
            <a:endParaRPr lang="en-US" altLang="zh-CN" sz="2800" b="1" dirty="0">
              <a:solidFill>
                <a:srgbClr val="1273A3"/>
              </a:solidFill>
              <a:latin typeface="微软雅黑" panose="020B0503020204020204" pitchFamily="34" charset="-122"/>
              <a:ea typeface="微软雅黑" panose="020B0503020204020204" pitchFamily="34" charset="-122"/>
              <a:cs typeface="+mn-cs"/>
            </a:endParaRPr>
          </a:p>
          <a:p>
            <a:pPr marL="0" indent="0" fontAlgn="auto">
              <a:lnSpc>
                <a:spcPct val="150000"/>
              </a:lnSpc>
              <a:spcAft>
                <a:spcPts val="0"/>
              </a:spcAft>
              <a:buFont typeface="Wingdings" panose="05000000000000000000" pitchFamily="2" charset="2"/>
              <a:buNone/>
              <a:defRPr/>
            </a:pPr>
            <a:r>
              <a:rPr lang="en-US" altLang="zh-CN" dirty="0">
                <a:latin typeface="微软雅黑" panose="020B0503020204020204" pitchFamily="34" charset="-122"/>
                <a:ea typeface="微软雅黑" panose="020B0503020204020204" pitchFamily="34" charset="-122"/>
                <a:cs typeface="+mn-cs"/>
              </a:rPr>
              <a:t>1. </a:t>
            </a:r>
            <a:r>
              <a:rPr lang="zh-CN" altLang="zh-CN" dirty="0">
                <a:latin typeface="微软雅黑" panose="020B0503020204020204" pitchFamily="34" charset="-122"/>
                <a:ea typeface="微软雅黑" panose="020B0503020204020204" pitchFamily="34" charset="-122"/>
                <a:cs typeface="+mn-cs"/>
              </a:rPr>
              <a:t>在阅读使用《考试说明》时，不仅需要彻底搞清楚高考的考试内容和难度要求，还需要拿出课本，把考试说明要求掌握的知识点在书上一一找到，查漏补缺、落实到位。</a:t>
            </a:r>
          </a:p>
          <a:p>
            <a:pPr marL="0" indent="0" fontAlgn="auto">
              <a:lnSpc>
                <a:spcPct val="150000"/>
              </a:lnSpc>
              <a:spcAft>
                <a:spcPts val="0"/>
              </a:spcAft>
              <a:buFont typeface="Wingdings" panose="05000000000000000000" pitchFamily="2" charset="2"/>
              <a:buNone/>
              <a:defRPr/>
            </a:pPr>
            <a:r>
              <a:rPr lang="en-US" altLang="zh-CN" dirty="0">
                <a:latin typeface="微软雅黑" panose="020B0503020204020204" pitchFamily="34" charset="-122"/>
                <a:ea typeface="微软雅黑" panose="020B0503020204020204" pitchFamily="34" charset="-122"/>
                <a:cs typeface="+mn-cs"/>
              </a:rPr>
              <a:t>2. </a:t>
            </a:r>
            <a:r>
              <a:rPr lang="zh-CN" altLang="zh-CN" dirty="0">
                <a:latin typeface="微软雅黑" panose="020B0503020204020204" pitchFamily="34" charset="-122"/>
                <a:ea typeface="微软雅黑" panose="020B0503020204020204" pitchFamily="34" charset="-122"/>
                <a:cs typeface="+mn-cs"/>
              </a:rPr>
              <a:t>认真对待题型示例。这些题目大都标注了难易程度，可以使同学们从中得到一些启示。其最主要作用就是为了避免考生在不知情的情况下把时间都浪费在一些偏题、怪题和超出难度的题目上。</a:t>
            </a:r>
          </a:p>
          <a:p>
            <a:pPr fontAlgn="auto">
              <a:lnSpc>
                <a:spcPct val="150000"/>
              </a:lnSpc>
              <a:spcAft>
                <a:spcPts val="0"/>
              </a:spcAft>
              <a:defRPr/>
            </a:pPr>
            <a:endParaRPr lang="zh-CN" altLang="en-US" dirty="0" smtClean="0">
              <a:latin typeface="微软雅黑" panose="020B0503020204020204" pitchFamily="34" charset="-122"/>
              <a:ea typeface="微软雅黑" panose="020B0503020204020204" pitchFamily="34" charset="-122"/>
              <a:cs typeface="+mn-cs"/>
            </a:endParaRPr>
          </a:p>
        </p:txBody>
      </p:sp>
      <p:sp>
        <p:nvSpPr>
          <p:cNvPr id="120834" name="标题 1"/>
          <p:cNvSpPr>
            <a:spLocks noGrp="1"/>
          </p:cNvSpPr>
          <p:nvPr>
            <p:ph type="title" idx="4294967295"/>
          </p:nvPr>
        </p:nvSpPr>
        <p:spPr>
          <a:xfrm>
            <a:off x="285750" y="1360488"/>
            <a:ext cx="11201400" cy="798512"/>
          </a:xfrm>
        </p:spPr>
        <p:txBody>
          <a:bodyPr/>
          <a:lstStyle/>
          <a:p>
            <a:pPr>
              <a:lnSpc>
                <a:spcPct val="150000"/>
              </a:lnSpc>
            </a:pPr>
            <a:r>
              <a:rPr lang="zh-CN" altLang="en-US" sz="2400" smtClean="0">
                <a:latin typeface="微软雅黑"/>
                <a:ea typeface="微软雅黑"/>
              </a:rPr>
              <a:t>如何把</a:t>
            </a:r>
            <a:r>
              <a:rPr lang="en-US" altLang="zh-CN" sz="2400" smtClean="0">
                <a:latin typeface="微软雅黑"/>
                <a:ea typeface="微软雅黑"/>
              </a:rPr>
              <a:t>《</a:t>
            </a:r>
            <a:r>
              <a:rPr lang="zh-CN" altLang="en-US" sz="2400" smtClean="0">
                <a:latin typeface="微软雅黑"/>
                <a:ea typeface="微软雅黑"/>
              </a:rPr>
              <a:t>考试大纲</a:t>
            </a:r>
            <a:r>
              <a:rPr lang="en-US" altLang="zh-CN" sz="2400" smtClean="0">
                <a:latin typeface="微软雅黑"/>
                <a:ea typeface="微软雅黑"/>
              </a:rPr>
              <a:t>》</a:t>
            </a:r>
            <a:r>
              <a:rPr lang="zh-CN" altLang="en-US" sz="2400" smtClean="0">
                <a:latin typeface="微软雅黑"/>
                <a:ea typeface="微软雅黑"/>
              </a:rPr>
              <a:t>和</a:t>
            </a:r>
            <a:r>
              <a:rPr lang="en-US" altLang="zh-CN" sz="2400" smtClean="0">
                <a:latin typeface="微软雅黑"/>
                <a:ea typeface="微软雅黑"/>
              </a:rPr>
              <a:t>《</a:t>
            </a:r>
            <a:r>
              <a:rPr lang="zh-CN" altLang="en-US" sz="2400" smtClean="0">
                <a:latin typeface="微软雅黑"/>
                <a:ea typeface="微软雅黑"/>
              </a:rPr>
              <a:t>考试说明</a:t>
            </a:r>
            <a:r>
              <a:rPr lang="en-US" altLang="zh-CN" sz="2400" smtClean="0">
                <a:latin typeface="微软雅黑"/>
                <a:ea typeface="微软雅黑"/>
              </a:rPr>
              <a:t>》</a:t>
            </a:r>
            <a:r>
              <a:rPr lang="zh-CN" altLang="en-US" sz="2400" smtClean="0">
                <a:latin typeface="微软雅黑"/>
                <a:ea typeface="微软雅黑"/>
              </a:rPr>
              <a:t>中</a:t>
            </a:r>
            <a:r>
              <a:rPr lang="zh-CN" altLang="zh-CN" sz="2400" smtClean="0">
                <a:latin typeface="微软雅黑"/>
                <a:ea typeface="微软雅黑"/>
              </a:rPr>
              <a:t>抽象的内容转化成复习备考的洪荒之力？</a:t>
            </a:r>
            <a:r>
              <a:rPr lang="en-US" altLang="zh-CN" sz="2400" smtClean="0">
                <a:latin typeface="微软雅黑"/>
                <a:ea typeface="微软雅黑"/>
              </a:rPr>
              <a:t/>
            </a:r>
            <a:br>
              <a:rPr lang="en-US" altLang="zh-CN" sz="2400" smtClean="0">
                <a:latin typeface="微软雅黑"/>
                <a:ea typeface="微软雅黑"/>
              </a:rPr>
            </a:br>
            <a:r>
              <a:rPr lang="zh-CN" altLang="zh-CN" sz="2400" smtClean="0">
                <a:latin typeface="微软雅黑"/>
                <a:ea typeface="微软雅黑"/>
              </a:rPr>
              <a:t>具体需要做到</a:t>
            </a:r>
            <a:r>
              <a:rPr lang="zh-CN" altLang="en-US" sz="2400" smtClean="0">
                <a:latin typeface="微软雅黑"/>
                <a:ea typeface="微软雅黑"/>
              </a:rPr>
              <a:t>“四化”。</a:t>
            </a:r>
            <a:endParaRPr lang="zh-CN" altLang="zh-CN" sz="2400" smtClean="0">
              <a:latin typeface="微软雅黑"/>
              <a:ea typeface="微软雅黑"/>
            </a:endParaRPr>
          </a:p>
        </p:txBody>
      </p:sp>
    </p:spTree>
  </p:cSld>
  <p:clrMapOvr>
    <a:masterClrMapping/>
  </p:clrMapOvr>
  <p:transition spd="slow"/>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文本框 14"/>
          <p:cNvSpPr txBox="1">
            <a:spLocks noChangeArrowheads="1"/>
          </p:cNvSpPr>
          <p:nvPr/>
        </p:nvSpPr>
        <p:spPr bwMode="auto">
          <a:xfrm>
            <a:off x="4827588" y="5133975"/>
            <a:ext cx="1943100" cy="677863"/>
          </a:xfrm>
          <a:prstGeom prst="rect">
            <a:avLst/>
          </a:prstGeom>
          <a:noFill/>
          <a:ln w="9525">
            <a:noFill/>
            <a:miter lim="800000"/>
            <a:headEnd/>
            <a:tailEnd/>
          </a:ln>
        </p:spPr>
        <p:txBody>
          <a:bodyPr>
            <a:spAutoFit/>
          </a:bodyPr>
          <a:lstStyle/>
          <a:p>
            <a:pPr algn="ctr">
              <a:lnSpc>
                <a:spcPct val="130000"/>
              </a:lnSpc>
            </a:pPr>
            <a:r>
              <a:rPr lang="zh-CN" altLang="en-US" sz="3200" b="1" noProof="1">
                <a:latin typeface="Calibri" pitchFamily="34" charset="0"/>
                <a:ea typeface="微软雅黑"/>
                <a:cs typeface="微软雅黑"/>
              </a:rPr>
              <a:t>史料实证</a:t>
            </a:r>
          </a:p>
        </p:txBody>
      </p:sp>
      <p:sp>
        <p:nvSpPr>
          <p:cNvPr id="16" name="文本框 15"/>
          <p:cNvSpPr txBox="1">
            <a:spLocks noChangeArrowheads="1"/>
          </p:cNvSpPr>
          <p:nvPr/>
        </p:nvSpPr>
        <p:spPr bwMode="auto">
          <a:xfrm>
            <a:off x="1363663" y="3968750"/>
            <a:ext cx="1944687" cy="733425"/>
          </a:xfrm>
          <a:prstGeom prst="rect">
            <a:avLst/>
          </a:prstGeom>
          <a:noFill/>
          <a:ln w="9525">
            <a:noFill/>
            <a:miter lim="800000"/>
            <a:headEnd/>
            <a:tailEnd/>
          </a:ln>
        </p:spPr>
        <p:txBody>
          <a:bodyPr>
            <a:spAutoFit/>
          </a:bodyPr>
          <a:lstStyle/>
          <a:p>
            <a:pPr algn="ctr">
              <a:lnSpc>
                <a:spcPct val="130000"/>
              </a:lnSpc>
            </a:pPr>
            <a:r>
              <a:rPr lang="zh-CN" altLang="en-US" sz="3200" b="1" noProof="1">
                <a:latin typeface="Calibri" pitchFamily="34" charset="0"/>
                <a:ea typeface="微软雅黑"/>
                <a:cs typeface="微软雅黑"/>
              </a:rPr>
              <a:t>时空观念</a:t>
            </a:r>
          </a:p>
        </p:txBody>
      </p:sp>
      <p:sp>
        <p:nvSpPr>
          <p:cNvPr id="17" name="文本框 16"/>
          <p:cNvSpPr txBox="1">
            <a:spLocks noChangeArrowheads="1"/>
          </p:cNvSpPr>
          <p:nvPr/>
        </p:nvSpPr>
        <p:spPr bwMode="auto">
          <a:xfrm>
            <a:off x="7418388" y="1730375"/>
            <a:ext cx="2232025" cy="692150"/>
          </a:xfrm>
          <a:prstGeom prst="rect">
            <a:avLst/>
          </a:prstGeom>
          <a:noFill/>
          <a:ln w="9525">
            <a:noFill/>
            <a:miter lim="800000"/>
            <a:headEnd/>
            <a:tailEnd/>
          </a:ln>
        </p:spPr>
        <p:txBody>
          <a:bodyPr>
            <a:spAutoFit/>
          </a:bodyPr>
          <a:lstStyle/>
          <a:p>
            <a:pPr algn="ctr">
              <a:lnSpc>
                <a:spcPct val="130000"/>
              </a:lnSpc>
            </a:pPr>
            <a:r>
              <a:rPr lang="zh-CN" altLang="en-US" sz="3000" b="1" noProof="1">
                <a:latin typeface="Calibri" pitchFamily="34" charset="0"/>
                <a:ea typeface="微软雅黑"/>
                <a:cs typeface="微软雅黑"/>
              </a:rPr>
              <a:t>家国情怀</a:t>
            </a:r>
          </a:p>
        </p:txBody>
      </p:sp>
      <p:sp>
        <p:nvSpPr>
          <p:cNvPr id="18" name="文本框 17"/>
          <p:cNvSpPr txBox="1">
            <a:spLocks noChangeArrowheads="1"/>
          </p:cNvSpPr>
          <p:nvPr/>
        </p:nvSpPr>
        <p:spPr bwMode="auto">
          <a:xfrm>
            <a:off x="2471738" y="1728788"/>
            <a:ext cx="1944687" cy="731837"/>
          </a:xfrm>
          <a:prstGeom prst="rect">
            <a:avLst/>
          </a:prstGeom>
          <a:noFill/>
          <a:ln w="9525">
            <a:noFill/>
            <a:miter lim="800000"/>
            <a:headEnd/>
            <a:tailEnd/>
          </a:ln>
        </p:spPr>
        <p:txBody>
          <a:bodyPr>
            <a:spAutoFit/>
          </a:bodyPr>
          <a:lstStyle/>
          <a:p>
            <a:pPr algn="ctr">
              <a:lnSpc>
                <a:spcPct val="130000"/>
              </a:lnSpc>
            </a:pPr>
            <a:r>
              <a:rPr lang="zh-CN" altLang="en-US" sz="3200" b="1" noProof="1">
                <a:latin typeface="Calibri" pitchFamily="34" charset="0"/>
                <a:ea typeface="微软雅黑"/>
                <a:cs typeface="微软雅黑"/>
              </a:rPr>
              <a:t>唯物史观</a:t>
            </a:r>
          </a:p>
        </p:txBody>
      </p:sp>
      <p:sp>
        <p:nvSpPr>
          <p:cNvPr id="122885" name="文本框 4"/>
          <p:cNvSpPr>
            <a:spLocks noGrp="1"/>
          </p:cNvSpPr>
          <p:nvPr>
            <p:ph sz="quarter" idx="13"/>
          </p:nvPr>
        </p:nvSpPr>
        <p:spPr>
          <a:xfrm>
            <a:off x="1363663" y="395288"/>
            <a:ext cx="6383337" cy="525462"/>
          </a:xfrm>
        </p:spPr>
        <p:txBody>
          <a:bodyPr>
            <a:spAutoFit/>
          </a:bodyPr>
          <a:lstStyle/>
          <a:p>
            <a:pPr>
              <a:lnSpc>
                <a:spcPct val="130000"/>
              </a:lnSpc>
            </a:pPr>
            <a:r>
              <a:rPr lang="zh-CN" altLang="en-US" sz="2400" smtClean="0">
                <a:latin typeface="Arial" charset="0"/>
                <a:ea typeface="微软雅黑"/>
              </a:rPr>
              <a:t>最后成型的素养要求</a:t>
            </a:r>
          </a:p>
        </p:txBody>
      </p:sp>
      <p:sp>
        <p:nvSpPr>
          <p:cNvPr id="122886" name="文本框 20"/>
          <p:cNvSpPr txBox="1">
            <a:spLocks noChangeArrowheads="1"/>
          </p:cNvSpPr>
          <p:nvPr/>
        </p:nvSpPr>
        <p:spPr bwMode="auto">
          <a:xfrm>
            <a:off x="4178300" y="3216275"/>
            <a:ext cx="3240088" cy="750888"/>
          </a:xfrm>
          <a:prstGeom prst="rect">
            <a:avLst/>
          </a:prstGeom>
          <a:solidFill>
            <a:srgbClr val="1273A3"/>
          </a:solidFill>
          <a:ln w="9525">
            <a:noFill/>
            <a:miter lim="800000"/>
            <a:headEnd/>
            <a:tailEnd/>
          </a:ln>
        </p:spPr>
        <p:txBody>
          <a:bodyPr>
            <a:spAutoFit/>
          </a:bodyPr>
          <a:lstStyle/>
          <a:p>
            <a:pPr algn="ctr">
              <a:lnSpc>
                <a:spcPct val="130000"/>
              </a:lnSpc>
            </a:pPr>
            <a:r>
              <a:rPr lang="zh-CN" altLang="en-US" sz="3600" b="1" noProof="1">
                <a:solidFill>
                  <a:schemeClr val="bg1"/>
                </a:solidFill>
                <a:latin typeface="Calibri" pitchFamily="34" charset="0"/>
                <a:ea typeface="微软雅黑"/>
                <a:cs typeface="微软雅黑"/>
              </a:rPr>
              <a:t>历史核心素养</a:t>
            </a:r>
          </a:p>
        </p:txBody>
      </p:sp>
      <p:sp>
        <p:nvSpPr>
          <p:cNvPr id="22" name="文本框 21"/>
          <p:cNvSpPr txBox="1">
            <a:spLocks noChangeArrowheads="1"/>
          </p:cNvSpPr>
          <p:nvPr/>
        </p:nvSpPr>
        <p:spPr bwMode="auto">
          <a:xfrm>
            <a:off x="8156575" y="3965575"/>
            <a:ext cx="1944688" cy="679450"/>
          </a:xfrm>
          <a:prstGeom prst="rect">
            <a:avLst/>
          </a:prstGeom>
          <a:noFill/>
          <a:ln w="9525">
            <a:noFill/>
            <a:miter lim="800000"/>
            <a:headEnd/>
            <a:tailEnd/>
          </a:ln>
        </p:spPr>
        <p:txBody>
          <a:bodyPr>
            <a:spAutoFit/>
          </a:bodyPr>
          <a:lstStyle/>
          <a:p>
            <a:pPr algn="ctr">
              <a:lnSpc>
                <a:spcPct val="130000"/>
              </a:lnSpc>
            </a:pPr>
            <a:r>
              <a:rPr lang="zh-CN" altLang="en-US" sz="3200" b="1" noProof="1">
                <a:latin typeface="Calibri" pitchFamily="34" charset="0"/>
                <a:ea typeface="微软雅黑"/>
                <a:cs typeface="微软雅黑"/>
              </a:rPr>
              <a:t>历史解释</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Effect transition="in" filter="fade">
                                      <p:cBhvr>
                                        <p:cTn id="28" dur="500"/>
                                        <p:tgtEl>
                                          <p:spTgt spid="18"/>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2" grpId="0"/>
    </p:bld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25438" y="1322388"/>
            <a:ext cx="10515600" cy="4781550"/>
          </a:xfrm>
        </p:spPr>
        <p:txBody>
          <a:bodyPr rtlCol="0"/>
          <a:lstStyle/>
          <a:p>
            <a:pPr marL="0" indent="0" fontAlgn="auto">
              <a:lnSpc>
                <a:spcPct val="150000"/>
              </a:lnSpc>
              <a:spcAft>
                <a:spcPts val="0"/>
              </a:spcAft>
              <a:buFont typeface="Wingdings" panose="05000000000000000000" pitchFamily="2" charset="2"/>
              <a:buNone/>
              <a:defRPr/>
            </a:pPr>
            <a:r>
              <a:rPr lang="zh-CN" altLang="en-US" dirty="0">
                <a:latin typeface="微软雅黑" panose="020B0503020204020204" pitchFamily="34" charset="-122"/>
                <a:cs typeface="+mn-cs"/>
              </a:rPr>
              <a:t>知识内容做减法 </a:t>
            </a:r>
            <a:r>
              <a:rPr lang="en-US" altLang="zh-CN" dirty="0" smtClean="0">
                <a:latin typeface="微软雅黑" panose="020B0503020204020204" pitchFamily="34" charset="-122"/>
                <a:cs typeface="+mn-cs"/>
              </a:rPr>
              <a:t>——</a:t>
            </a:r>
            <a:r>
              <a:rPr lang="zh-CN" altLang="en-US" dirty="0">
                <a:latin typeface="微软雅黑" panose="020B0503020204020204" pitchFamily="34" charset="-122"/>
                <a:cs typeface="+mn-cs"/>
              </a:rPr>
              <a:t>紧扣高频考点</a:t>
            </a:r>
          </a:p>
          <a:p>
            <a:pPr marL="0" indent="0" fontAlgn="auto">
              <a:lnSpc>
                <a:spcPct val="150000"/>
              </a:lnSpc>
              <a:spcAft>
                <a:spcPts val="0"/>
              </a:spcAft>
              <a:buFont typeface="Wingdings" panose="05000000000000000000" pitchFamily="2" charset="2"/>
              <a:buNone/>
              <a:defRPr/>
            </a:pPr>
            <a:r>
              <a:rPr lang="zh-CN" altLang="en-US" dirty="0">
                <a:latin typeface="微软雅黑" panose="020B0503020204020204" pitchFamily="34" charset="-122"/>
                <a:cs typeface="+mn-cs"/>
              </a:rPr>
              <a:t>高频考点做加法 </a:t>
            </a:r>
            <a:r>
              <a:rPr lang="en-US" altLang="zh-CN" dirty="0" smtClean="0">
                <a:latin typeface="微软雅黑" panose="020B0503020204020204" pitchFamily="34" charset="-122"/>
                <a:cs typeface="+mn-cs"/>
              </a:rPr>
              <a:t>——</a:t>
            </a:r>
            <a:r>
              <a:rPr lang="zh-CN" altLang="en-US" dirty="0">
                <a:latin typeface="微软雅黑" panose="020B0503020204020204" pitchFamily="34" charset="-122"/>
                <a:cs typeface="+mn-cs"/>
              </a:rPr>
              <a:t>宽度、深度、高度、维度</a:t>
            </a:r>
          </a:p>
          <a:p>
            <a:pPr marL="0" indent="0" fontAlgn="auto">
              <a:lnSpc>
                <a:spcPct val="150000"/>
              </a:lnSpc>
              <a:spcAft>
                <a:spcPts val="0"/>
              </a:spcAft>
              <a:buFont typeface="Wingdings" panose="05000000000000000000" pitchFamily="2" charset="2"/>
              <a:buNone/>
              <a:defRPr/>
            </a:pPr>
            <a:r>
              <a:rPr lang="zh-CN" altLang="en-US" dirty="0">
                <a:latin typeface="微软雅黑" panose="020B0503020204020204" pitchFamily="34" charset="-122"/>
                <a:cs typeface="+mn-cs"/>
              </a:rPr>
              <a:t>能力训练做加法 </a:t>
            </a:r>
            <a:r>
              <a:rPr lang="en-US" altLang="zh-CN" dirty="0" smtClean="0">
                <a:latin typeface="微软雅黑" panose="020B0503020204020204" pitchFamily="34" charset="-122"/>
                <a:cs typeface="+mn-cs"/>
              </a:rPr>
              <a:t>——</a:t>
            </a:r>
            <a:r>
              <a:rPr lang="zh-CN" altLang="en-US" dirty="0">
                <a:latin typeface="微软雅黑" panose="020B0503020204020204" pitchFamily="34" charset="-122"/>
                <a:cs typeface="+mn-cs"/>
              </a:rPr>
              <a:t>考纲规定能力要求</a:t>
            </a:r>
          </a:p>
          <a:p>
            <a:pPr fontAlgn="auto">
              <a:lnSpc>
                <a:spcPct val="150000"/>
              </a:lnSpc>
              <a:spcAft>
                <a:spcPts val="0"/>
              </a:spcAft>
              <a:defRPr/>
            </a:pPr>
            <a:endParaRPr lang="zh-CN" altLang="en-US" dirty="0" smtClean="0">
              <a:latin typeface="微软雅黑" panose="020B0503020204020204" pitchFamily="34" charset="-122"/>
              <a:cs typeface="+mn-cs"/>
            </a:endParaRPr>
          </a:p>
          <a:p>
            <a:pPr marL="0" indent="0" fontAlgn="auto">
              <a:lnSpc>
                <a:spcPct val="150000"/>
              </a:lnSpc>
              <a:spcAft>
                <a:spcPts val="0"/>
              </a:spcAft>
              <a:buFont typeface="Wingdings" panose="05000000000000000000" pitchFamily="2" charset="2"/>
              <a:buNone/>
              <a:defRPr/>
            </a:pPr>
            <a:r>
              <a:rPr lang="zh-CN" altLang="en-US" dirty="0" smtClean="0">
                <a:latin typeface="微软雅黑" panose="020B0503020204020204" pitchFamily="34" charset="-122"/>
                <a:cs typeface="+mn-cs"/>
              </a:rPr>
              <a:t>加法</a:t>
            </a:r>
            <a:r>
              <a:rPr lang="zh-CN" altLang="en-US" dirty="0">
                <a:latin typeface="微软雅黑" panose="020B0503020204020204" pitchFamily="34" charset="-122"/>
                <a:cs typeface="+mn-cs"/>
              </a:rPr>
              <a:t>：</a:t>
            </a:r>
            <a:r>
              <a:rPr lang="zh-CN" altLang="en-US" sz="2800" b="1" dirty="0">
                <a:solidFill>
                  <a:srgbClr val="1273A3"/>
                </a:solidFill>
                <a:latin typeface="微软雅黑" panose="020B0503020204020204" pitchFamily="34" charset="-122"/>
                <a:cs typeface="+mn-cs"/>
              </a:rPr>
              <a:t>能力</a:t>
            </a:r>
            <a:r>
              <a:rPr lang="en-US" altLang="zh-CN" dirty="0">
                <a:latin typeface="微软雅黑" panose="020B0503020204020204" pitchFamily="34" charset="-122"/>
                <a:cs typeface="+mn-cs"/>
              </a:rPr>
              <a:t>——</a:t>
            </a:r>
            <a:r>
              <a:rPr lang="zh-CN" altLang="en-US" dirty="0">
                <a:latin typeface="微软雅黑" panose="020B0503020204020204" pitchFamily="34" charset="-122"/>
                <a:cs typeface="+mn-cs"/>
              </a:rPr>
              <a:t>读懂真题、提升四力（阅读、理解、分析、表述）</a:t>
            </a:r>
          </a:p>
          <a:p>
            <a:pPr marL="0" indent="0" fontAlgn="auto">
              <a:lnSpc>
                <a:spcPct val="150000"/>
              </a:lnSpc>
              <a:spcAft>
                <a:spcPts val="0"/>
              </a:spcAft>
              <a:buFont typeface="Wingdings" panose="05000000000000000000" pitchFamily="2" charset="2"/>
              <a:buNone/>
              <a:defRPr/>
            </a:pPr>
            <a:r>
              <a:rPr lang="zh-CN" altLang="en-US" dirty="0">
                <a:latin typeface="微软雅黑" panose="020B0503020204020204" pitchFamily="34" charset="-122"/>
                <a:cs typeface="+mn-cs"/>
              </a:rPr>
              <a:t>减法：</a:t>
            </a:r>
            <a:r>
              <a:rPr lang="zh-CN" altLang="en-US" sz="2800" b="1" dirty="0">
                <a:solidFill>
                  <a:srgbClr val="1273A3"/>
                </a:solidFill>
                <a:latin typeface="微软雅黑" panose="020B0503020204020204" pitchFamily="34" charset="-122"/>
                <a:cs typeface="+mn-cs"/>
              </a:rPr>
              <a:t>知识</a:t>
            </a:r>
            <a:r>
              <a:rPr lang="en-US" altLang="zh-CN" dirty="0">
                <a:latin typeface="微软雅黑" panose="020B0503020204020204" pitchFamily="34" charset="-122"/>
                <a:cs typeface="+mn-cs"/>
              </a:rPr>
              <a:t>——</a:t>
            </a:r>
            <a:r>
              <a:rPr lang="zh-CN" altLang="en-US" dirty="0">
                <a:latin typeface="微软雅黑" panose="020B0503020204020204" pitchFamily="34" charset="-122"/>
                <a:cs typeface="+mn-cs"/>
              </a:rPr>
              <a:t>必备内容、深入理解</a:t>
            </a:r>
          </a:p>
          <a:p>
            <a:pPr marL="0" indent="0" fontAlgn="auto">
              <a:lnSpc>
                <a:spcPct val="150000"/>
              </a:lnSpc>
              <a:spcAft>
                <a:spcPts val="0"/>
              </a:spcAft>
              <a:buFont typeface="Wingdings" panose="05000000000000000000" pitchFamily="2" charset="2"/>
              <a:buNone/>
              <a:defRPr/>
            </a:pPr>
            <a:r>
              <a:rPr lang="zh-CN" altLang="en-US" dirty="0" smtClean="0">
                <a:latin typeface="微软雅黑" panose="020B0503020204020204" pitchFamily="34" charset="-122"/>
                <a:cs typeface="+mn-cs"/>
              </a:rPr>
              <a:t>常</a:t>
            </a:r>
            <a:r>
              <a:rPr lang="zh-CN" altLang="en-US" dirty="0">
                <a:latin typeface="微软雅黑" panose="020B0503020204020204" pitchFamily="34" charset="-122"/>
                <a:cs typeface="+mn-cs"/>
              </a:rPr>
              <a:t>考的“题眼”有</a:t>
            </a:r>
            <a:r>
              <a:rPr lang="en-US" altLang="zh-CN" dirty="0">
                <a:latin typeface="微软雅黑" panose="020B0503020204020204" pitchFamily="34" charset="-122"/>
                <a:cs typeface="+mn-cs"/>
              </a:rPr>
              <a:t>30</a:t>
            </a:r>
            <a:r>
              <a:rPr lang="zh-CN" altLang="en-US" dirty="0">
                <a:latin typeface="微软雅黑" panose="020B0503020204020204" pitchFamily="34" charset="-122"/>
                <a:cs typeface="+mn-cs"/>
              </a:rPr>
              <a:t>个</a:t>
            </a:r>
            <a:r>
              <a:rPr lang="zh-CN" altLang="en-US" dirty="0" smtClean="0">
                <a:latin typeface="微软雅黑" panose="020B0503020204020204" pitchFamily="34" charset="-122"/>
                <a:cs typeface="+mn-cs"/>
              </a:rPr>
              <a:t>左右；涉及</a:t>
            </a:r>
            <a:r>
              <a:rPr lang="zh-CN" altLang="en-US" dirty="0">
                <a:latin typeface="微软雅黑" panose="020B0503020204020204" pitchFamily="34" charset="-122"/>
                <a:cs typeface="+mn-cs"/>
              </a:rPr>
              <a:t>考点知识</a:t>
            </a:r>
            <a:r>
              <a:rPr lang="en-US" altLang="zh-CN" dirty="0">
                <a:latin typeface="微软雅黑" panose="020B0503020204020204" pitchFamily="34" charset="-122"/>
                <a:cs typeface="+mn-cs"/>
              </a:rPr>
              <a:t>100</a:t>
            </a:r>
            <a:r>
              <a:rPr lang="zh-CN" altLang="en-US" dirty="0">
                <a:latin typeface="微软雅黑" panose="020B0503020204020204" pitchFamily="34" charset="-122"/>
                <a:cs typeface="+mn-cs"/>
              </a:rPr>
              <a:t>个</a:t>
            </a:r>
            <a:r>
              <a:rPr lang="zh-CN" altLang="en-US" dirty="0" smtClean="0">
                <a:latin typeface="微软雅黑" panose="020B0503020204020204" pitchFamily="34" charset="-122"/>
                <a:cs typeface="+mn-cs"/>
              </a:rPr>
              <a:t>左右；对</a:t>
            </a:r>
            <a:r>
              <a:rPr lang="zh-CN" altLang="en-US" dirty="0">
                <a:latin typeface="微软雅黑" panose="020B0503020204020204" pitchFamily="34" charset="-122"/>
                <a:cs typeface="+mn-cs"/>
              </a:rPr>
              <a:t>教材知识覆盖率约为</a:t>
            </a:r>
            <a:r>
              <a:rPr lang="en-US" altLang="zh-CN" dirty="0">
                <a:latin typeface="微软雅黑" panose="020B0503020204020204" pitchFamily="34" charset="-122"/>
                <a:cs typeface="+mn-cs"/>
              </a:rPr>
              <a:t>30%</a:t>
            </a:r>
          </a:p>
          <a:p>
            <a:pPr fontAlgn="auto">
              <a:lnSpc>
                <a:spcPct val="150000"/>
              </a:lnSpc>
              <a:spcAft>
                <a:spcPts val="0"/>
              </a:spcAft>
              <a:defRPr/>
            </a:pPr>
            <a:endParaRPr lang="zh-CN" altLang="en-US" sz="1400" dirty="0">
              <a:cs typeface="+mn-cs"/>
            </a:endParaRPr>
          </a:p>
        </p:txBody>
      </p:sp>
      <p:sp>
        <p:nvSpPr>
          <p:cNvPr id="123906" name="内容占位符 1"/>
          <p:cNvSpPr>
            <a:spLocks noGrp="1"/>
          </p:cNvSpPr>
          <p:nvPr>
            <p:ph sz="quarter" idx="13"/>
          </p:nvPr>
        </p:nvSpPr>
        <p:spPr>
          <a:xfrm>
            <a:off x="1116013" y="439738"/>
            <a:ext cx="6383337" cy="581025"/>
          </a:xfrm>
        </p:spPr>
        <p:txBody>
          <a:bodyPr/>
          <a:lstStyle/>
          <a:p>
            <a:endParaRPr lang="zh-CN" altLang="en-US" smtClean="0">
              <a:latin typeface="微软雅黑"/>
              <a:ea typeface="微软雅黑"/>
            </a:endParaRPr>
          </a:p>
        </p:txBody>
      </p:sp>
    </p:spTree>
  </p:cSld>
  <p:clrMapOvr>
    <a:masterClrMapping/>
  </p:clrMapOvr>
  <p:transition spd="slow"/>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49275" y="1152525"/>
            <a:ext cx="10185400" cy="4351338"/>
          </a:xfrm>
        </p:spPr>
        <p:txBody>
          <a:bodyPr rtlCol="0"/>
          <a:lstStyle/>
          <a:p>
            <a:pPr marL="0" indent="0" fontAlgn="auto">
              <a:lnSpc>
                <a:spcPct val="150000"/>
              </a:lnSpc>
              <a:spcAft>
                <a:spcPts val="0"/>
              </a:spcAft>
              <a:buFont typeface="Wingdings" panose="05000000000000000000" pitchFamily="2" charset="2"/>
              <a:buNone/>
              <a:defRPr/>
            </a:pPr>
            <a:r>
              <a:rPr lang="zh-CN" altLang="en-US" dirty="0" smtClean="0">
                <a:cs typeface="+mn-cs"/>
              </a:rPr>
              <a:t>       </a:t>
            </a:r>
            <a:r>
              <a:rPr lang="zh-CN" altLang="en-US" b="1" dirty="0" smtClean="0">
                <a:latin typeface="微软雅黑" panose="020B0503020204020204" pitchFamily="34" charset="-122"/>
                <a:ea typeface="微软雅黑" panose="020B0503020204020204" pitchFamily="34" charset="-122"/>
                <a:cs typeface="+mn-cs"/>
              </a:rPr>
              <a:t>学科</a:t>
            </a:r>
            <a:r>
              <a:rPr lang="zh-CN" altLang="en-US" b="1" dirty="0">
                <a:latin typeface="微软雅黑" panose="020B0503020204020204" pitchFamily="34" charset="-122"/>
                <a:ea typeface="微软雅黑" panose="020B0503020204020204" pitchFamily="34" charset="-122"/>
                <a:cs typeface="+mn-cs"/>
              </a:rPr>
              <a:t>素养是学科育人价值的集中体现，是学生通过学科学习而逐步形成的</a:t>
            </a:r>
            <a:r>
              <a:rPr lang="zh-CN" altLang="en-US" b="1" dirty="0">
                <a:solidFill>
                  <a:srgbClr val="1273A3"/>
                </a:solidFill>
                <a:latin typeface="微软雅黑" panose="020B0503020204020204" pitchFamily="34" charset="-122"/>
                <a:ea typeface="微软雅黑" panose="020B0503020204020204" pitchFamily="34" charset="-122"/>
                <a:cs typeface="+mn-cs"/>
              </a:rPr>
              <a:t>正确价值观、必备品格</a:t>
            </a:r>
            <a:r>
              <a:rPr lang="zh-CN" altLang="en-US" b="1" dirty="0">
                <a:latin typeface="微软雅黑" panose="020B0503020204020204" pitchFamily="34" charset="-122"/>
                <a:ea typeface="微软雅黑" panose="020B0503020204020204" pitchFamily="34" charset="-122"/>
                <a:cs typeface="+mn-cs"/>
              </a:rPr>
              <a:t>等。</a:t>
            </a:r>
          </a:p>
          <a:p>
            <a:pPr fontAlgn="auto">
              <a:lnSpc>
                <a:spcPct val="150000"/>
              </a:lnSpc>
              <a:spcAft>
                <a:spcPts val="0"/>
              </a:spcAft>
              <a:defRPr/>
            </a:pPr>
            <a:endParaRPr lang="zh-CN" altLang="en-US" dirty="0">
              <a:cs typeface="+mn-cs"/>
            </a:endParaRPr>
          </a:p>
        </p:txBody>
      </p:sp>
      <p:sp>
        <p:nvSpPr>
          <p:cNvPr id="124930" name="内容占位符 4"/>
          <p:cNvSpPr>
            <a:spLocks noGrp="1"/>
          </p:cNvSpPr>
          <p:nvPr>
            <p:ph sz="quarter" idx="13"/>
          </p:nvPr>
        </p:nvSpPr>
        <p:spPr>
          <a:xfrm>
            <a:off x="1116013" y="439738"/>
            <a:ext cx="9948862" cy="581025"/>
          </a:xfrm>
        </p:spPr>
        <p:txBody>
          <a:bodyPr/>
          <a:lstStyle/>
          <a:p>
            <a:r>
              <a:rPr lang="en-US" altLang="zh-CN" sz="2400" smtClean="0">
                <a:latin typeface="微软雅黑"/>
                <a:ea typeface="微软雅黑"/>
              </a:rPr>
              <a:t>4. </a:t>
            </a:r>
            <a:r>
              <a:rPr lang="zh-CN" altLang="en-US" sz="2400" smtClean="0">
                <a:latin typeface="微软雅黑"/>
                <a:ea typeface="微软雅黑"/>
              </a:rPr>
              <a:t>注重学科素养培养，引导学生适应时代发展要求。</a:t>
            </a:r>
          </a:p>
        </p:txBody>
      </p:sp>
      <p:sp>
        <p:nvSpPr>
          <p:cNvPr id="124931" name="TextBox 3"/>
          <p:cNvSpPr txBox="1">
            <a:spLocks noChangeArrowheads="1"/>
          </p:cNvSpPr>
          <p:nvPr/>
        </p:nvSpPr>
        <p:spPr bwMode="auto">
          <a:xfrm>
            <a:off x="549275" y="3328988"/>
            <a:ext cx="9540875" cy="2170112"/>
          </a:xfrm>
          <a:prstGeom prst="rect">
            <a:avLst/>
          </a:prstGeom>
          <a:noFill/>
          <a:ln w="9525">
            <a:noFill/>
            <a:miter lim="800000"/>
            <a:headEnd/>
            <a:tailEnd/>
          </a:ln>
        </p:spPr>
        <p:txBody>
          <a:bodyPr>
            <a:spAutoFit/>
          </a:bodyPr>
          <a:lstStyle/>
          <a:p>
            <a:pPr>
              <a:lnSpc>
                <a:spcPct val="150000"/>
              </a:lnSpc>
            </a:pPr>
            <a:r>
              <a:rPr lang="en-US" altLang="zh-CN">
                <a:latin typeface="Calibri" pitchFamily="34" charset="0"/>
                <a:ea typeface="微软雅黑"/>
                <a:cs typeface="微软雅黑"/>
              </a:rPr>
              <a:t>34</a:t>
            </a:r>
            <a:r>
              <a:rPr lang="zh-CN" altLang="en-US">
                <a:latin typeface="Calibri" pitchFamily="34" charset="0"/>
                <a:ea typeface="微软雅黑"/>
                <a:cs typeface="微软雅黑"/>
              </a:rPr>
              <a:t>．传统观点认为，英国成为工业革命发源地，是因为英国最早具备了技术、市场等经济条件；后来有研究者认为，其主要原因是英国建立了君主立宪制度；又有学者提出，煤铁资源丰富、易于开采等自然条件是其重要因素。据此可知，关于工业革命首先在英国发生的认识</a:t>
            </a:r>
          </a:p>
          <a:p>
            <a:pPr>
              <a:lnSpc>
                <a:spcPct val="150000"/>
              </a:lnSpc>
            </a:pPr>
            <a:r>
              <a:rPr lang="en-US" altLang="zh-CN">
                <a:latin typeface="Calibri" pitchFamily="34" charset="0"/>
                <a:ea typeface="微软雅黑"/>
                <a:cs typeface="微软雅黑"/>
              </a:rPr>
              <a:t>A.</a:t>
            </a:r>
            <a:r>
              <a:rPr lang="zh-CN" altLang="en-US">
                <a:latin typeface="Calibri" pitchFamily="34" charset="0"/>
                <a:ea typeface="微软雅黑"/>
                <a:cs typeface="微软雅黑"/>
              </a:rPr>
              <a:t>只能有一种正确合理的观点	 </a:t>
            </a:r>
            <a:r>
              <a:rPr lang="en-US" altLang="zh-CN">
                <a:latin typeface="Calibri" pitchFamily="34" charset="0"/>
                <a:ea typeface="微软雅黑"/>
                <a:cs typeface="微软雅黑"/>
              </a:rPr>
              <a:t>B.</a:t>
            </a:r>
            <a:r>
              <a:rPr lang="zh-CN" altLang="en-US">
                <a:latin typeface="Calibri" pitchFamily="34" charset="0"/>
                <a:ea typeface="微软雅黑"/>
                <a:cs typeface="微软雅黑"/>
              </a:rPr>
              <a:t>随着研究视角拓展而趋于全面</a:t>
            </a:r>
          </a:p>
          <a:p>
            <a:pPr>
              <a:lnSpc>
                <a:spcPct val="150000"/>
              </a:lnSpc>
            </a:pPr>
            <a:r>
              <a:rPr lang="en-US" altLang="zh-CN">
                <a:latin typeface="Calibri" pitchFamily="34" charset="0"/>
                <a:ea typeface="微软雅黑"/>
                <a:cs typeface="微软雅黑"/>
              </a:rPr>
              <a:t>C.</a:t>
            </a:r>
            <a:r>
              <a:rPr lang="zh-CN" altLang="en-US">
                <a:latin typeface="Calibri" pitchFamily="34" charset="0"/>
                <a:ea typeface="微软雅黑"/>
                <a:cs typeface="微软雅黑"/>
              </a:rPr>
              <a:t>缺少对欧洲其他国家的观察            </a:t>
            </a:r>
            <a:r>
              <a:rPr lang="en-US" altLang="zh-CN">
                <a:latin typeface="Calibri" pitchFamily="34" charset="0"/>
                <a:ea typeface="微软雅黑"/>
                <a:cs typeface="微软雅黑"/>
              </a:rPr>
              <a:t>D.</a:t>
            </a:r>
            <a:r>
              <a:rPr lang="zh-CN" altLang="en-US">
                <a:latin typeface="Calibri" pitchFamily="34" charset="0"/>
                <a:ea typeface="微软雅黑"/>
                <a:cs typeface="微软雅黑"/>
              </a:rPr>
              <a:t>后期学者研究比传统观点可信</a:t>
            </a:r>
          </a:p>
        </p:txBody>
      </p:sp>
      <p:sp>
        <p:nvSpPr>
          <p:cNvPr id="124932" name="TextBox 5"/>
          <p:cNvSpPr txBox="1">
            <a:spLocks noChangeArrowheads="1"/>
          </p:cNvSpPr>
          <p:nvPr/>
        </p:nvSpPr>
        <p:spPr bwMode="auto">
          <a:xfrm>
            <a:off x="549275" y="2062163"/>
            <a:ext cx="9540875" cy="1135062"/>
          </a:xfrm>
          <a:prstGeom prst="rect">
            <a:avLst/>
          </a:prstGeom>
          <a:noFill/>
          <a:ln w="9525">
            <a:noFill/>
            <a:miter lim="800000"/>
            <a:headEnd/>
            <a:tailEnd/>
          </a:ln>
        </p:spPr>
        <p:txBody>
          <a:bodyPr>
            <a:spAutoFit/>
          </a:bodyPr>
          <a:lstStyle/>
          <a:p>
            <a:pPr>
              <a:lnSpc>
                <a:spcPct val="150000"/>
              </a:lnSpc>
            </a:pPr>
            <a:r>
              <a:rPr lang="zh-CN" altLang="en-US" sz="2400" b="1">
                <a:solidFill>
                  <a:srgbClr val="1273A3"/>
                </a:solidFill>
                <a:latin typeface="微软雅黑"/>
                <a:ea typeface="微软雅黑"/>
                <a:cs typeface="微软雅黑"/>
              </a:rPr>
              <a:t>唯物史观（核心理论）时空观念（核心思维）   </a:t>
            </a:r>
            <a:endParaRPr lang="en-US" altLang="zh-CN" sz="2400" b="1">
              <a:solidFill>
                <a:srgbClr val="1273A3"/>
              </a:solidFill>
              <a:latin typeface="微软雅黑"/>
              <a:ea typeface="微软雅黑"/>
              <a:cs typeface="微软雅黑"/>
            </a:endParaRPr>
          </a:p>
          <a:p>
            <a:pPr>
              <a:lnSpc>
                <a:spcPct val="150000"/>
              </a:lnSpc>
            </a:pPr>
            <a:r>
              <a:rPr lang="zh-CN" altLang="en-US" sz="2400" b="1">
                <a:solidFill>
                  <a:srgbClr val="1273A3"/>
                </a:solidFill>
                <a:latin typeface="微软雅黑"/>
                <a:ea typeface="微软雅黑"/>
                <a:cs typeface="微软雅黑"/>
              </a:rPr>
              <a:t>史料实证（核心方法）历史解释（核心能力）家国情怀（核心价值观）</a:t>
            </a:r>
          </a:p>
        </p:txBody>
      </p:sp>
      <p:sp>
        <p:nvSpPr>
          <p:cNvPr id="124933" name="矩形 1"/>
          <p:cNvSpPr>
            <a:spLocks noChangeArrowheads="1"/>
          </p:cNvSpPr>
          <p:nvPr/>
        </p:nvSpPr>
        <p:spPr bwMode="auto">
          <a:xfrm>
            <a:off x="549275" y="5489575"/>
            <a:ext cx="8937625" cy="508000"/>
          </a:xfrm>
          <a:prstGeom prst="rect">
            <a:avLst/>
          </a:prstGeom>
          <a:solidFill>
            <a:srgbClr val="1273A3"/>
          </a:solidFill>
          <a:ln w="9525">
            <a:noFill/>
            <a:miter lim="800000"/>
            <a:headEnd/>
            <a:tailEnd/>
          </a:ln>
        </p:spPr>
        <p:txBody>
          <a:bodyPr>
            <a:spAutoFit/>
          </a:bodyPr>
          <a:lstStyle/>
          <a:p>
            <a:pPr>
              <a:lnSpc>
                <a:spcPct val="150000"/>
              </a:lnSpc>
            </a:pPr>
            <a:r>
              <a:rPr lang="zh-CN" altLang="en-US" b="1">
                <a:solidFill>
                  <a:schemeClr val="bg1"/>
                </a:solidFill>
                <a:latin typeface="Calibri" pitchFamily="34" charset="0"/>
                <a:ea typeface="微软雅黑"/>
                <a:cs typeface="微软雅黑"/>
              </a:rPr>
              <a:t>要求考生客观、全面地看待历史认识，进而真确理解历史解释和历史叙述的关系。</a:t>
            </a:r>
          </a:p>
        </p:txBody>
      </p:sp>
    </p:spTree>
  </p:cSld>
  <p:clrMapOvr>
    <a:masterClrMapping/>
  </p:clrMapOvr>
  <p:transition spd="slow"/>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22250" y="1162050"/>
            <a:ext cx="11287125" cy="4351338"/>
          </a:xfrm>
        </p:spPr>
        <p:txBody>
          <a:bodyPr rtlCol="0"/>
          <a:lstStyle/>
          <a:p>
            <a:pPr marL="0" indent="0" fontAlgn="auto">
              <a:spcAft>
                <a:spcPts val="0"/>
              </a:spcAft>
              <a:buFont typeface="Wingdings" panose="05000000000000000000" pitchFamily="2" charset="2"/>
              <a:buNone/>
              <a:defRPr/>
            </a:pPr>
            <a:r>
              <a:rPr lang="zh-CN" altLang="en-US" sz="1600" dirty="0">
                <a:cs typeface="+mn-cs"/>
              </a:rPr>
              <a:t>阅读材料，完成下列要求。（</a:t>
            </a:r>
            <a:r>
              <a:rPr lang="en-US" altLang="zh-CN" sz="1600" dirty="0">
                <a:cs typeface="+mn-cs"/>
              </a:rPr>
              <a:t>25</a:t>
            </a:r>
            <a:r>
              <a:rPr lang="zh-CN" altLang="en-US" sz="1600" dirty="0">
                <a:cs typeface="+mn-cs"/>
              </a:rPr>
              <a:t>分）</a:t>
            </a:r>
          </a:p>
          <a:p>
            <a:pPr marL="0" indent="0" fontAlgn="auto">
              <a:spcAft>
                <a:spcPts val="0"/>
              </a:spcAft>
              <a:buFont typeface="Wingdings" panose="05000000000000000000" pitchFamily="2" charset="2"/>
              <a:buNone/>
              <a:defRPr/>
            </a:pPr>
            <a:r>
              <a:rPr lang="zh-CN" altLang="en-US" sz="1600" dirty="0">
                <a:cs typeface="+mn-cs"/>
              </a:rPr>
              <a:t>材料一  </a:t>
            </a:r>
            <a:r>
              <a:rPr lang="en-US" altLang="zh-CN" sz="1600" dirty="0">
                <a:cs typeface="+mn-cs"/>
              </a:rPr>
              <a:t>19</a:t>
            </a:r>
            <a:r>
              <a:rPr lang="zh-CN" altLang="en-US" sz="1600" dirty="0">
                <a:cs typeface="+mn-cs"/>
              </a:rPr>
              <a:t>世纪</a:t>
            </a:r>
            <a:r>
              <a:rPr lang="en-US" altLang="zh-CN" sz="1600" dirty="0">
                <a:cs typeface="+mn-cs"/>
              </a:rPr>
              <a:t>40</a:t>
            </a:r>
            <a:r>
              <a:rPr lang="zh-CN" altLang="en-US" sz="1600" dirty="0">
                <a:cs typeface="+mn-cs"/>
              </a:rPr>
              <a:t>年代初，上海开始“依港兴市”，租界中“华洋杂居”；</a:t>
            </a:r>
            <a:r>
              <a:rPr lang="en-US" altLang="zh-CN" sz="1600" dirty="0">
                <a:cs typeface="+mn-cs"/>
              </a:rPr>
              <a:t>60</a:t>
            </a:r>
            <a:r>
              <a:rPr lang="zh-CN" altLang="en-US" sz="1600" dirty="0">
                <a:cs typeface="+mn-cs"/>
              </a:rPr>
              <a:t>年代后，上海由一个古老的县城逐渐发展成港口与商业中心；</a:t>
            </a:r>
            <a:r>
              <a:rPr lang="en-US" altLang="zh-CN" sz="1600" dirty="0">
                <a:cs typeface="+mn-cs"/>
              </a:rPr>
              <a:t>19</a:t>
            </a:r>
            <a:r>
              <a:rPr lang="zh-CN" altLang="en-US" sz="1600" dirty="0">
                <a:cs typeface="+mn-cs"/>
              </a:rPr>
              <a:t>世纪下半叶形成了沪东、沪西、沪南等工业区。甲午战争后，民族资本参与上海发展，形成新的商业区。</a:t>
            </a:r>
            <a:r>
              <a:rPr lang="en-US" altLang="zh-CN" sz="1600" dirty="0">
                <a:cs typeface="+mn-cs"/>
              </a:rPr>
              <a:t>1929</a:t>
            </a:r>
            <a:r>
              <a:rPr lang="zh-CN" altLang="en-US" sz="1600" dirty="0">
                <a:cs typeface="+mn-cs"/>
              </a:rPr>
              <a:t>年，由市政府主导，建成以江湾五角场为中心的“大上海市中心区”。</a:t>
            </a:r>
            <a:r>
              <a:rPr lang="en-US" altLang="zh-CN" sz="1600" dirty="0">
                <a:cs typeface="+mn-cs"/>
              </a:rPr>
              <a:t>1949</a:t>
            </a:r>
            <a:r>
              <a:rPr lang="zh-CN" altLang="en-US" sz="1600" dirty="0">
                <a:cs typeface="+mn-cs"/>
              </a:rPr>
              <a:t>年后，上海一直是国家重要的经济中心。十一届三中全会以后，上海作为国际化大都市，世界影响力日益增强</a:t>
            </a:r>
            <a:r>
              <a:rPr lang="zh-CN" altLang="en-US" sz="1600" dirty="0" smtClean="0">
                <a:cs typeface="+mn-cs"/>
              </a:rPr>
              <a:t>。</a:t>
            </a:r>
            <a:endParaRPr lang="en-US" altLang="zh-CN" sz="1600" dirty="0" smtClean="0">
              <a:cs typeface="+mn-cs"/>
            </a:endParaRPr>
          </a:p>
          <a:p>
            <a:pPr marL="0" indent="0" fontAlgn="auto">
              <a:spcAft>
                <a:spcPts val="0"/>
              </a:spcAft>
              <a:buFont typeface="Wingdings" panose="05000000000000000000" pitchFamily="2" charset="2"/>
              <a:buNone/>
              <a:defRPr/>
            </a:pPr>
            <a:r>
              <a:rPr lang="en-US" altLang="zh-CN" sz="1600" dirty="0">
                <a:cs typeface="+mn-cs"/>
              </a:rPr>
              <a:t> </a:t>
            </a:r>
            <a:r>
              <a:rPr lang="en-US" altLang="zh-CN" sz="1600" dirty="0" smtClean="0">
                <a:cs typeface="+mn-cs"/>
              </a:rPr>
              <a:t>                                               ——</a:t>
            </a:r>
            <a:r>
              <a:rPr lang="zh-CN" altLang="en-US" sz="1600" dirty="0">
                <a:cs typeface="+mn-cs"/>
              </a:rPr>
              <a:t>摘编自张仲礼编</a:t>
            </a:r>
            <a:r>
              <a:rPr lang="en-US" altLang="zh-CN" sz="1600" dirty="0">
                <a:cs typeface="+mn-cs"/>
              </a:rPr>
              <a:t>《</a:t>
            </a:r>
            <a:r>
              <a:rPr lang="zh-CN" altLang="en-US" sz="1600" dirty="0">
                <a:cs typeface="+mn-cs"/>
              </a:rPr>
              <a:t>近代上海城市研究</a:t>
            </a:r>
            <a:r>
              <a:rPr lang="en-US" altLang="zh-CN" sz="1600" dirty="0">
                <a:cs typeface="+mn-cs"/>
              </a:rPr>
              <a:t>》</a:t>
            </a:r>
            <a:r>
              <a:rPr lang="zh-CN" altLang="en-US" sz="1600" dirty="0">
                <a:cs typeface="+mn-cs"/>
              </a:rPr>
              <a:t>等</a:t>
            </a:r>
          </a:p>
          <a:p>
            <a:pPr marL="0" indent="0" fontAlgn="auto">
              <a:spcAft>
                <a:spcPts val="0"/>
              </a:spcAft>
              <a:buFont typeface="Wingdings" panose="05000000000000000000" pitchFamily="2" charset="2"/>
              <a:buNone/>
              <a:defRPr/>
            </a:pPr>
            <a:r>
              <a:rPr lang="zh-CN" altLang="en-US" sz="1600" dirty="0">
                <a:cs typeface="+mn-cs"/>
              </a:rPr>
              <a:t>材料二  </a:t>
            </a:r>
            <a:r>
              <a:rPr lang="en-US" altLang="zh-CN" sz="1600" dirty="0">
                <a:cs typeface="+mn-cs"/>
              </a:rPr>
              <a:t>16</a:t>
            </a:r>
            <a:r>
              <a:rPr lang="zh-CN" altLang="en-US" sz="1600" dirty="0">
                <a:cs typeface="+mn-cs"/>
              </a:rPr>
              <a:t>世纪开始，曼彻斯特从军事要塞逐渐发展成为工商业城市。</a:t>
            </a:r>
            <a:r>
              <a:rPr lang="en-US" altLang="zh-CN" sz="1600" dirty="0">
                <a:cs typeface="+mn-cs"/>
              </a:rPr>
              <a:t>1830</a:t>
            </a:r>
            <a:r>
              <a:rPr lang="zh-CN" altLang="en-US" sz="1600" dirty="0">
                <a:cs typeface="+mn-cs"/>
              </a:rPr>
              <a:t>年已有棉纺厂</a:t>
            </a:r>
            <a:r>
              <a:rPr lang="en-US" altLang="zh-CN" sz="1600" dirty="0">
                <a:cs typeface="+mn-cs"/>
              </a:rPr>
              <a:t>99</a:t>
            </a:r>
            <a:r>
              <a:rPr lang="zh-CN" altLang="en-US" sz="1600" dirty="0">
                <a:cs typeface="+mn-cs"/>
              </a:rPr>
              <a:t>家，并开通世界最早的现代化铁路。</a:t>
            </a:r>
            <a:r>
              <a:rPr lang="en-US" altLang="zh-CN" sz="1600" dirty="0">
                <a:cs typeface="+mn-cs"/>
              </a:rPr>
              <a:t>1838</a:t>
            </a:r>
            <a:r>
              <a:rPr lang="zh-CN" altLang="en-US" sz="1600" dirty="0">
                <a:cs typeface="+mn-cs"/>
              </a:rPr>
              <a:t>年，设立议会和市政府，摆脱了封建管理体制。</a:t>
            </a:r>
            <a:r>
              <a:rPr lang="en-US" altLang="zh-CN" sz="1600" dirty="0">
                <a:cs typeface="+mn-cs"/>
              </a:rPr>
              <a:t>19</a:t>
            </a:r>
            <a:r>
              <a:rPr lang="zh-CN" altLang="en-US" sz="1600" dirty="0">
                <a:cs typeface="+mn-cs"/>
              </a:rPr>
              <a:t>世纪下半期，从传统的棉纺业衍生出许多新门类，开通了通海运河，可通往世界各地。</a:t>
            </a:r>
            <a:r>
              <a:rPr lang="en-US" altLang="zh-CN" sz="1600" dirty="0">
                <a:cs typeface="+mn-cs"/>
              </a:rPr>
              <a:t>20</a:t>
            </a:r>
            <a:r>
              <a:rPr lang="zh-CN" altLang="en-US" sz="1600" dirty="0">
                <a:cs typeface="+mn-cs"/>
              </a:rPr>
              <a:t>世纪初，不断与周围工业社区及城镇连接，发展为大城市。</a:t>
            </a:r>
            <a:r>
              <a:rPr lang="en-US" altLang="zh-CN" sz="1600" dirty="0">
                <a:cs typeface="+mn-cs"/>
              </a:rPr>
              <a:t>1961</a:t>
            </a:r>
            <a:r>
              <a:rPr lang="zh-CN" altLang="en-US" sz="1600" dirty="0">
                <a:cs typeface="+mn-cs"/>
              </a:rPr>
              <a:t>～</a:t>
            </a:r>
            <a:r>
              <a:rPr lang="en-US" altLang="zh-CN" sz="1600" dirty="0">
                <a:cs typeface="+mn-cs"/>
              </a:rPr>
              <a:t>1981</a:t>
            </a:r>
            <a:r>
              <a:rPr lang="zh-CN" altLang="en-US" sz="1600" dirty="0">
                <a:cs typeface="+mn-cs"/>
              </a:rPr>
              <a:t>年，因过于拥挤，人口大量外迁，老龄化日益严重，纺织业日趋衰落。</a:t>
            </a:r>
            <a:r>
              <a:rPr lang="en-US" altLang="zh-CN" sz="1600" dirty="0">
                <a:cs typeface="+mn-cs"/>
              </a:rPr>
              <a:t>20</a:t>
            </a:r>
            <a:r>
              <a:rPr lang="zh-CN" altLang="en-US" sz="1600" dirty="0">
                <a:cs typeface="+mn-cs"/>
              </a:rPr>
              <a:t>世纪后期，城市中心被废弃的工业区包围，几个大面积的旧贫民区仍然存在</a:t>
            </a:r>
            <a:r>
              <a:rPr lang="zh-CN" altLang="en-US" sz="1600" dirty="0" smtClean="0">
                <a:cs typeface="+mn-cs"/>
              </a:rPr>
              <a:t>。                     </a:t>
            </a:r>
            <a:r>
              <a:rPr lang="en-US" altLang="zh-CN" sz="1600" dirty="0" smtClean="0">
                <a:cs typeface="+mn-cs"/>
              </a:rPr>
              <a:t>——</a:t>
            </a:r>
            <a:r>
              <a:rPr lang="zh-CN" altLang="en-US" sz="1600" dirty="0">
                <a:cs typeface="+mn-cs"/>
              </a:rPr>
              <a:t>摘编自（英）克拉潘</a:t>
            </a:r>
            <a:r>
              <a:rPr lang="en-US" altLang="zh-CN" sz="1600" dirty="0">
                <a:cs typeface="+mn-cs"/>
              </a:rPr>
              <a:t>《</a:t>
            </a:r>
            <a:r>
              <a:rPr lang="zh-CN" altLang="en-US" sz="1600" dirty="0">
                <a:cs typeface="+mn-cs"/>
              </a:rPr>
              <a:t>现代英国经济史</a:t>
            </a:r>
            <a:r>
              <a:rPr lang="en-US" altLang="zh-CN" sz="1600" dirty="0">
                <a:cs typeface="+mn-cs"/>
              </a:rPr>
              <a:t>》</a:t>
            </a:r>
            <a:r>
              <a:rPr lang="zh-CN" altLang="en-US" sz="1600" dirty="0">
                <a:cs typeface="+mn-cs"/>
              </a:rPr>
              <a:t>等</a:t>
            </a:r>
          </a:p>
          <a:p>
            <a:pPr marL="0" indent="0" fontAlgn="auto">
              <a:spcAft>
                <a:spcPts val="0"/>
              </a:spcAft>
              <a:buFont typeface="Wingdings" panose="05000000000000000000" pitchFamily="2" charset="2"/>
              <a:buNone/>
              <a:defRPr/>
            </a:pPr>
            <a:r>
              <a:rPr lang="zh-CN" altLang="en-US" sz="1600" dirty="0">
                <a:cs typeface="+mn-cs"/>
              </a:rPr>
              <a:t>（</a:t>
            </a:r>
            <a:r>
              <a:rPr lang="en-US" altLang="zh-CN" sz="1600" dirty="0">
                <a:cs typeface="+mn-cs"/>
              </a:rPr>
              <a:t>1</a:t>
            </a:r>
            <a:r>
              <a:rPr lang="zh-CN" altLang="en-US" sz="1600" dirty="0">
                <a:cs typeface="+mn-cs"/>
              </a:rPr>
              <a:t>）根据材料并结合所学知识，概述上海和曼彻斯特发展成为近代大都市的相同因素。（</a:t>
            </a:r>
            <a:r>
              <a:rPr lang="en-US" altLang="zh-CN" sz="1600" dirty="0">
                <a:cs typeface="+mn-cs"/>
              </a:rPr>
              <a:t>9</a:t>
            </a:r>
            <a:r>
              <a:rPr lang="zh-CN" altLang="en-US" sz="1600" dirty="0">
                <a:cs typeface="+mn-cs"/>
              </a:rPr>
              <a:t>分）</a:t>
            </a:r>
          </a:p>
          <a:p>
            <a:pPr marL="0" indent="0" fontAlgn="auto">
              <a:spcAft>
                <a:spcPts val="0"/>
              </a:spcAft>
              <a:buFont typeface="Wingdings" panose="05000000000000000000" pitchFamily="2" charset="2"/>
              <a:buNone/>
              <a:defRPr/>
            </a:pPr>
            <a:r>
              <a:rPr lang="zh-CN" altLang="en-US" sz="1600" dirty="0">
                <a:cs typeface="+mn-cs"/>
              </a:rPr>
              <a:t>（</a:t>
            </a:r>
            <a:r>
              <a:rPr lang="en-US" altLang="zh-CN" sz="1600" dirty="0">
                <a:cs typeface="+mn-cs"/>
              </a:rPr>
              <a:t>2</a:t>
            </a:r>
            <a:r>
              <a:rPr lang="zh-CN" altLang="en-US" sz="1600" dirty="0">
                <a:cs typeface="+mn-cs"/>
              </a:rPr>
              <a:t>）根据材料并结合所学知识，说明</a:t>
            </a:r>
            <a:r>
              <a:rPr lang="en-US" altLang="zh-CN" sz="1600" dirty="0">
                <a:cs typeface="+mn-cs"/>
              </a:rPr>
              <a:t>20</a:t>
            </a:r>
            <a:r>
              <a:rPr lang="zh-CN" altLang="en-US" sz="1600" dirty="0">
                <a:cs typeface="+mn-cs"/>
              </a:rPr>
              <a:t>世纪中期以后上海相对于曼彻斯特的有利发展条件。（</a:t>
            </a:r>
            <a:r>
              <a:rPr lang="en-US" altLang="zh-CN" sz="1600" dirty="0">
                <a:cs typeface="+mn-cs"/>
              </a:rPr>
              <a:t>10</a:t>
            </a:r>
            <a:r>
              <a:rPr lang="zh-CN" altLang="en-US" sz="1600" dirty="0">
                <a:cs typeface="+mn-cs"/>
              </a:rPr>
              <a:t>分）</a:t>
            </a:r>
          </a:p>
          <a:p>
            <a:pPr marL="0" indent="0" fontAlgn="auto">
              <a:spcAft>
                <a:spcPts val="0"/>
              </a:spcAft>
              <a:buFont typeface="Wingdings" panose="05000000000000000000" pitchFamily="2" charset="2"/>
              <a:buNone/>
              <a:defRPr/>
            </a:pPr>
            <a:r>
              <a:rPr lang="zh-CN" altLang="en-US" sz="1600" dirty="0">
                <a:cs typeface="+mn-cs"/>
              </a:rPr>
              <a:t>（</a:t>
            </a:r>
            <a:r>
              <a:rPr lang="en-US" altLang="zh-CN" sz="1600" dirty="0">
                <a:cs typeface="+mn-cs"/>
              </a:rPr>
              <a:t>3</a:t>
            </a:r>
            <a:r>
              <a:rPr lang="zh-CN" altLang="en-US" sz="1600" dirty="0">
                <a:cs typeface="+mn-cs"/>
              </a:rPr>
              <a:t>）根据材料并结合所学知识，以曼彻斯特为例，简析现代城市发展中应当注意的问题。（</a:t>
            </a:r>
            <a:r>
              <a:rPr lang="en-US" altLang="zh-CN" sz="1600" dirty="0">
                <a:cs typeface="+mn-cs"/>
              </a:rPr>
              <a:t>6</a:t>
            </a:r>
            <a:r>
              <a:rPr lang="zh-CN" altLang="en-US" sz="1600" dirty="0">
                <a:cs typeface="+mn-cs"/>
              </a:rPr>
              <a:t>分）</a:t>
            </a:r>
          </a:p>
          <a:p>
            <a:pPr fontAlgn="auto">
              <a:spcAft>
                <a:spcPts val="0"/>
              </a:spcAft>
              <a:defRPr/>
            </a:pPr>
            <a:endParaRPr lang="zh-CN" altLang="en-US" sz="3200" b="1" dirty="0">
              <a:latin typeface="微软雅黑" panose="020B0503020204020204" pitchFamily="34" charset="-122"/>
              <a:cs typeface="+mn-cs"/>
            </a:endParaRPr>
          </a:p>
        </p:txBody>
      </p:sp>
      <p:sp>
        <p:nvSpPr>
          <p:cNvPr id="125954" name="内容占位符 1"/>
          <p:cNvSpPr>
            <a:spLocks noGrp="1"/>
          </p:cNvSpPr>
          <p:nvPr>
            <p:ph sz="quarter" idx="13"/>
          </p:nvPr>
        </p:nvSpPr>
        <p:spPr>
          <a:xfrm>
            <a:off x="1116013" y="439738"/>
            <a:ext cx="6383337" cy="581025"/>
          </a:xfrm>
        </p:spPr>
        <p:txBody>
          <a:bodyPr/>
          <a:lstStyle/>
          <a:p>
            <a:endParaRPr lang="zh-CN" altLang="en-US" smtClean="0">
              <a:latin typeface="微软雅黑"/>
              <a:ea typeface="微软雅黑"/>
            </a:endParaRPr>
          </a:p>
        </p:txBody>
      </p:sp>
      <p:sp>
        <p:nvSpPr>
          <p:cNvPr id="125955" name="矩形 3"/>
          <p:cNvSpPr>
            <a:spLocks noChangeArrowheads="1"/>
          </p:cNvSpPr>
          <p:nvPr/>
        </p:nvSpPr>
        <p:spPr bwMode="auto">
          <a:xfrm>
            <a:off x="222250" y="5216525"/>
            <a:ext cx="11390313" cy="874713"/>
          </a:xfrm>
          <a:prstGeom prst="rect">
            <a:avLst/>
          </a:prstGeom>
          <a:solidFill>
            <a:srgbClr val="1273A3"/>
          </a:solidFill>
          <a:ln w="9525">
            <a:noFill/>
            <a:miter lim="800000"/>
            <a:headEnd/>
            <a:tailEnd/>
          </a:ln>
        </p:spPr>
        <p:txBody>
          <a:bodyPr>
            <a:spAutoFit/>
          </a:bodyPr>
          <a:lstStyle/>
          <a:p>
            <a:pPr>
              <a:lnSpc>
                <a:spcPct val="150000"/>
              </a:lnSpc>
            </a:pPr>
            <a:r>
              <a:rPr lang="zh-CN" altLang="en-US" b="1">
                <a:solidFill>
                  <a:schemeClr val="bg1"/>
                </a:solidFill>
                <a:latin typeface="微软雅黑"/>
                <a:ea typeface="微软雅黑"/>
                <a:cs typeface="微软雅黑"/>
              </a:rPr>
              <a:t>要求考生运用辩证唯物主义和历史唯物主义的基本观点说明历史现象，运用归纳、概括、比较等历史思维方法分析问题，涉及的学科素养涵盖了时空观念、历史理解、历史解释、史料实证等。</a:t>
            </a:r>
          </a:p>
        </p:txBody>
      </p:sp>
    </p:spTree>
  </p:cSld>
  <p:clrMapOvr>
    <a:masterClrMapping/>
  </p:clrMapOvr>
  <p:transition spd="slow"/>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77" name="内容占位符 2"/>
          <p:cNvSpPr>
            <a:spLocks noGrp="1"/>
          </p:cNvSpPr>
          <p:nvPr>
            <p:ph idx="1"/>
          </p:nvPr>
        </p:nvSpPr>
        <p:spPr>
          <a:xfrm>
            <a:off x="604838" y="1614488"/>
            <a:ext cx="6240462" cy="4351337"/>
          </a:xfrm>
        </p:spPr>
        <p:txBody>
          <a:bodyPr/>
          <a:lstStyle/>
          <a:p>
            <a:pPr marL="0" indent="0">
              <a:lnSpc>
                <a:spcPct val="200000"/>
              </a:lnSpc>
              <a:buFont typeface="Wingdings" panose="05000000000000000000" pitchFamily="2" charset="2"/>
              <a:buNone/>
            </a:pPr>
            <a:r>
              <a:rPr lang="zh-CN" altLang="en-US" smtClean="0">
                <a:latin typeface="微软雅黑"/>
                <a:ea typeface="微软雅黑"/>
              </a:rPr>
              <a:t>       素质教育要求学生具有整合和迁移知识从而分析和解决问题的能力，能够利用已有知识融会贯通、举一反三、触类旁通；进而引导学生改变在学习过程中国与重视对知识的孤立、机械性记忆和理解。培养他们注重知识点间的联系和融合，从而提高解决问题的灵活性和有效性。</a:t>
            </a:r>
          </a:p>
        </p:txBody>
      </p:sp>
      <p:sp>
        <p:nvSpPr>
          <p:cNvPr id="126978" name="内容占位符 3"/>
          <p:cNvSpPr>
            <a:spLocks noGrp="1"/>
          </p:cNvSpPr>
          <p:nvPr>
            <p:ph sz="quarter" idx="13"/>
          </p:nvPr>
        </p:nvSpPr>
        <p:spPr>
          <a:xfrm>
            <a:off x="1116013" y="439738"/>
            <a:ext cx="10342562" cy="581025"/>
          </a:xfrm>
        </p:spPr>
        <p:txBody>
          <a:bodyPr/>
          <a:lstStyle/>
          <a:p>
            <a:r>
              <a:rPr lang="en-US" altLang="zh-CN" sz="2400" smtClean="0">
                <a:latin typeface="微软雅黑"/>
                <a:ea typeface="微软雅黑"/>
              </a:rPr>
              <a:t>5. </a:t>
            </a:r>
            <a:r>
              <a:rPr lang="zh-CN" altLang="en-US" sz="2400" smtClean="0">
                <a:latin typeface="微软雅黑"/>
                <a:ea typeface="微软雅黑"/>
              </a:rPr>
              <a:t>古今贯通，中外结合，考查学生对知识的整合、迁移能力</a:t>
            </a:r>
          </a:p>
        </p:txBody>
      </p:sp>
      <p:pic>
        <p:nvPicPr>
          <p:cNvPr id="126979" name="图片 4"/>
          <p:cNvPicPr>
            <a:picLocks noChangeAspect="1"/>
          </p:cNvPicPr>
          <p:nvPr/>
        </p:nvPicPr>
        <p:blipFill>
          <a:blip r:embed="rId2"/>
          <a:srcRect/>
          <a:stretch>
            <a:fillRect/>
          </a:stretch>
        </p:blipFill>
        <p:spPr bwMode="auto">
          <a:xfrm>
            <a:off x="7358063" y="1779588"/>
            <a:ext cx="3525837" cy="3525837"/>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内容占位符 3"/>
          <p:cNvSpPr>
            <a:spLocks noGrp="1"/>
          </p:cNvSpPr>
          <p:nvPr>
            <p:ph sz="quarter" idx="13"/>
          </p:nvPr>
        </p:nvSpPr>
        <p:spPr>
          <a:xfrm>
            <a:off x="1516063" y="450850"/>
            <a:ext cx="6383337" cy="581025"/>
          </a:xfrm>
        </p:spPr>
        <p:txBody>
          <a:bodyPr rtlCol="0">
            <a:normAutofit fontScale="85000" lnSpcReduction="10000"/>
          </a:bodyPr>
          <a:lstStyle/>
          <a:p>
            <a:pPr fontAlgn="auto">
              <a:spcAft>
                <a:spcPts val="0"/>
              </a:spcAft>
              <a:buFont typeface="Arial" panose="020B0604020202020204" pitchFamily="34" charset="0"/>
              <a:buNone/>
              <a:defRPr/>
            </a:pPr>
            <a:r>
              <a:rPr lang="zh-CN" altLang="en-US" dirty="0" smtClean="0">
                <a:cs typeface="+mn-cs"/>
              </a:rPr>
              <a:t>你</a:t>
            </a:r>
            <a:r>
              <a:rPr lang="zh-CN" altLang="en-US" dirty="0">
                <a:cs typeface="+mn-cs"/>
              </a:rPr>
              <a:t>的付出还那么多吗？你的所得</a:t>
            </a:r>
            <a:r>
              <a:rPr lang="zh-CN" altLang="en-US" dirty="0" smtClean="0">
                <a:cs typeface="+mn-cs"/>
              </a:rPr>
              <a:t>还那么少</a:t>
            </a:r>
            <a:r>
              <a:rPr lang="zh-CN" altLang="en-US" dirty="0">
                <a:cs typeface="+mn-cs"/>
              </a:rPr>
              <a:t>吗？</a:t>
            </a:r>
          </a:p>
        </p:txBody>
      </p:sp>
      <p:sp>
        <p:nvSpPr>
          <p:cNvPr id="44034" name="标题 1"/>
          <p:cNvSpPr txBox="1">
            <a:spLocks noChangeArrowheads="1"/>
          </p:cNvSpPr>
          <p:nvPr/>
        </p:nvSpPr>
        <p:spPr bwMode="auto">
          <a:xfrm>
            <a:off x="1976438" y="1344613"/>
            <a:ext cx="9632950" cy="1536700"/>
          </a:xfrm>
          <a:prstGeom prst="rect">
            <a:avLst/>
          </a:prstGeom>
          <a:noFill/>
          <a:ln w="9525">
            <a:noFill/>
            <a:miter lim="800000"/>
            <a:headEnd/>
            <a:tailEnd/>
          </a:ln>
        </p:spPr>
        <p:txBody>
          <a:bodyPr/>
          <a:lstStyle/>
          <a:p>
            <a:pPr>
              <a:lnSpc>
                <a:spcPct val="150000"/>
              </a:lnSpc>
            </a:pPr>
            <a:r>
              <a:rPr lang="zh-CN" altLang="en-US" sz="3600" b="1">
                <a:solidFill>
                  <a:srgbClr val="1273A3"/>
                </a:solidFill>
                <a:latin typeface="微软雅黑"/>
                <a:ea typeface="微软雅黑"/>
                <a:cs typeface="微软雅黑"/>
              </a:rPr>
              <a:t>周围的世界每天在改变，而我还困在原地。</a:t>
            </a:r>
            <a:endParaRPr lang="zh-CN" altLang="en-US" sz="3600">
              <a:latin typeface="微软雅黑"/>
              <a:ea typeface="微软雅黑"/>
              <a:cs typeface="微软雅黑"/>
            </a:endParaRPr>
          </a:p>
        </p:txBody>
      </p:sp>
      <p:pic>
        <p:nvPicPr>
          <p:cNvPr id="44035" name="内容占位符 5"/>
          <p:cNvPicPr>
            <a:picLocks noGrp="1" noChangeAspect="1"/>
          </p:cNvPicPr>
          <p:nvPr>
            <p:ph idx="1"/>
          </p:nvPr>
        </p:nvPicPr>
        <p:blipFill>
          <a:blip r:embed="rId2"/>
          <a:srcRect/>
          <a:stretch>
            <a:fillRect/>
          </a:stretch>
        </p:blipFill>
        <p:spPr>
          <a:xfrm>
            <a:off x="0" y="1703388"/>
            <a:ext cx="5661025" cy="4340225"/>
          </a:xfrm>
        </p:spPr>
      </p:pic>
      <p:sp>
        <p:nvSpPr>
          <p:cNvPr id="44036" name="文本框 13"/>
          <p:cNvSpPr txBox="1">
            <a:spLocks noChangeArrowheads="1"/>
          </p:cNvSpPr>
          <p:nvPr/>
        </p:nvSpPr>
        <p:spPr bwMode="auto">
          <a:xfrm>
            <a:off x="5049838" y="4198938"/>
            <a:ext cx="5949950" cy="523875"/>
          </a:xfrm>
          <a:prstGeom prst="rect">
            <a:avLst/>
          </a:prstGeom>
          <a:noFill/>
          <a:ln w="9525">
            <a:noFill/>
            <a:miter lim="800000"/>
            <a:headEnd/>
            <a:tailEnd/>
          </a:ln>
        </p:spPr>
        <p:txBody>
          <a:bodyPr>
            <a:spAutoFit/>
          </a:bodyPr>
          <a:lstStyle/>
          <a:p>
            <a:r>
              <a:rPr lang="en-US" altLang="zh-CN" sz="2800" b="1">
                <a:solidFill>
                  <a:srgbClr val="1273A3"/>
                </a:solidFill>
                <a:latin typeface="微软雅黑"/>
                <a:ea typeface="微软雅黑"/>
                <a:cs typeface="微软雅黑"/>
                <a:sym typeface="+mn-ea"/>
              </a:rPr>
              <a:t>梦</a:t>
            </a:r>
            <a:r>
              <a:rPr lang="zh-CN" altLang="en-US" sz="2800" b="1">
                <a:solidFill>
                  <a:srgbClr val="1273A3"/>
                </a:solidFill>
                <a:latin typeface="微软雅黑"/>
                <a:ea typeface="微软雅黑"/>
                <a:cs typeface="微软雅黑"/>
                <a:sym typeface="+mn-ea"/>
              </a:rPr>
              <a:t>里走了很多路，醒来依然走原路。</a:t>
            </a:r>
            <a:endParaRPr lang="zh-CN" altLang="en-US" sz="2800" b="1">
              <a:solidFill>
                <a:srgbClr val="1273A3"/>
              </a:solidFill>
              <a:latin typeface="微软雅黑"/>
              <a:ea typeface="微软雅黑"/>
              <a:cs typeface="微软雅黑"/>
            </a:endParaRPr>
          </a:p>
        </p:txBody>
      </p:sp>
      <p:sp>
        <p:nvSpPr>
          <p:cNvPr id="44037" name="矩形 1"/>
          <p:cNvSpPr>
            <a:spLocks noChangeArrowheads="1"/>
          </p:cNvSpPr>
          <p:nvPr/>
        </p:nvSpPr>
        <p:spPr bwMode="auto">
          <a:xfrm>
            <a:off x="5334000" y="2881313"/>
            <a:ext cx="6096000" cy="1135062"/>
          </a:xfrm>
          <a:prstGeom prst="rect">
            <a:avLst/>
          </a:prstGeom>
          <a:noFill/>
          <a:ln w="9525">
            <a:noFill/>
            <a:miter lim="800000"/>
            <a:headEnd/>
            <a:tailEnd/>
          </a:ln>
        </p:spPr>
        <p:txBody>
          <a:bodyPr>
            <a:spAutoFit/>
          </a:bodyPr>
          <a:lstStyle/>
          <a:p>
            <a:pPr>
              <a:lnSpc>
                <a:spcPct val="150000"/>
              </a:lnSpc>
            </a:pPr>
            <a:r>
              <a:rPr lang="zh-CN" altLang="en-US" sz="2400">
                <a:latin typeface="微软雅黑"/>
                <a:ea typeface="微软雅黑"/>
                <a:cs typeface="微软雅黑"/>
              </a:rPr>
              <a:t>原地打转画圈圈，转来转去总是圆。</a:t>
            </a:r>
            <a:r>
              <a:rPr lang="en-US" altLang="zh-CN" sz="2400">
                <a:latin typeface="微软雅黑"/>
                <a:ea typeface="微软雅黑"/>
                <a:cs typeface="微软雅黑"/>
              </a:rPr>
              <a:t/>
            </a:r>
            <a:br>
              <a:rPr lang="en-US" altLang="zh-CN" sz="2400">
                <a:latin typeface="微软雅黑"/>
                <a:ea typeface="微软雅黑"/>
                <a:cs typeface="微软雅黑"/>
              </a:rPr>
            </a:br>
            <a:r>
              <a:rPr lang="zh-CN" altLang="en-US" sz="2400">
                <a:latin typeface="微软雅黑"/>
                <a:ea typeface="微软雅黑"/>
                <a:cs typeface="微软雅黑"/>
              </a:rPr>
              <a:t>只见原地足迹满，不见大道通向前。</a:t>
            </a:r>
          </a:p>
        </p:txBody>
      </p:sp>
    </p:spTree>
  </p:cSld>
  <p:clrMapOvr>
    <a:masterClrMapping/>
  </p:clrMapOvr>
  <p:transition spd="slow"/>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17513" y="1366838"/>
            <a:ext cx="10515600" cy="4351337"/>
          </a:xfrm>
        </p:spPr>
        <p:txBody>
          <a:bodyPr rtlCol="0"/>
          <a:lstStyle/>
          <a:p>
            <a:pPr fontAlgn="auto">
              <a:spcAft>
                <a:spcPts val="0"/>
              </a:spcAft>
              <a:defRPr/>
            </a:pPr>
            <a:r>
              <a:rPr lang="en-US" altLang="zh-CN" sz="1800" dirty="0" smtClean="0">
                <a:cs typeface="+mn-cs"/>
              </a:rPr>
              <a:t>28</a:t>
            </a:r>
            <a:r>
              <a:rPr lang="zh-CN" altLang="en-US" sz="1800" dirty="0">
                <a:cs typeface="+mn-cs"/>
              </a:rPr>
              <a:t>．英国科学家赫胥黎的</a:t>
            </a:r>
            <a:r>
              <a:rPr lang="en-US" altLang="zh-CN" sz="1800" dirty="0">
                <a:cs typeface="+mn-cs"/>
              </a:rPr>
              <a:t>《</a:t>
            </a:r>
            <a:r>
              <a:rPr lang="zh-CN" altLang="en-US" sz="1800" dirty="0">
                <a:cs typeface="+mn-cs"/>
              </a:rPr>
              <a:t>进化论与伦理学及其他</a:t>
            </a:r>
            <a:r>
              <a:rPr lang="en-US" altLang="zh-CN" sz="1800" dirty="0">
                <a:cs typeface="+mn-cs"/>
              </a:rPr>
              <a:t>》</a:t>
            </a:r>
            <a:r>
              <a:rPr lang="zh-CN" altLang="en-US" sz="1800" dirty="0">
                <a:cs typeface="+mn-cs"/>
              </a:rPr>
              <a:t>认为不能将自然的进化论与人类社会的伦理学混为一谈。但严复将该书翻译成</a:t>
            </a:r>
            <a:r>
              <a:rPr lang="en-US" altLang="zh-CN" sz="1800" dirty="0">
                <a:cs typeface="+mn-cs"/>
              </a:rPr>
              <a:t>《</a:t>
            </a:r>
            <a:r>
              <a:rPr lang="zh-CN" altLang="en-US" sz="1800" dirty="0">
                <a:cs typeface="+mn-cs"/>
              </a:rPr>
              <a:t>天演论</a:t>
            </a:r>
            <a:r>
              <a:rPr lang="en-US" altLang="zh-CN" sz="1800" dirty="0">
                <a:cs typeface="+mn-cs"/>
              </a:rPr>
              <a:t>》</a:t>
            </a:r>
            <a:r>
              <a:rPr lang="zh-CN" altLang="en-US" sz="1800" dirty="0">
                <a:cs typeface="+mn-cs"/>
              </a:rPr>
              <a:t>时，“煞费苦心”地将二者联系起来，提出自然界进化规律同样适用于人类社会。严复意在</a:t>
            </a:r>
          </a:p>
          <a:p>
            <a:pPr marL="0" indent="0" fontAlgn="auto">
              <a:spcAft>
                <a:spcPts val="0"/>
              </a:spcAft>
              <a:buFont typeface="Wingdings" panose="05000000000000000000" pitchFamily="2" charset="2"/>
              <a:buNone/>
              <a:defRPr/>
            </a:pPr>
            <a:r>
              <a:rPr lang="en-US" altLang="zh-CN" sz="1800" dirty="0" smtClean="0">
                <a:cs typeface="+mn-cs"/>
              </a:rPr>
              <a:t>      A</a:t>
            </a:r>
            <a:r>
              <a:rPr lang="zh-CN" altLang="en-US" sz="1800" dirty="0">
                <a:cs typeface="+mn-cs"/>
              </a:rPr>
              <a:t>．纠正生物进化论的错误       </a:t>
            </a:r>
            <a:r>
              <a:rPr lang="en-US" altLang="zh-CN" sz="1800" dirty="0">
                <a:cs typeface="+mn-cs"/>
              </a:rPr>
              <a:t>B</a:t>
            </a:r>
            <a:r>
              <a:rPr lang="zh-CN" altLang="en-US" sz="1800" dirty="0">
                <a:cs typeface="+mn-cs"/>
              </a:rPr>
              <a:t>．为反清革命提供理论依据</a:t>
            </a:r>
          </a:p>
          <a:p>
            <a:pPr marL="0" indent="0" fontAlgn="auto">
              <a:spcAft>
                <a:spcPts val="0"/>
              </a:spcAft>
              <a:buFont typeface="Wingdings" panose="05000000000000000000" pitchFamily="2" charset="2"/>
              <a:buNone/>
              <a:defRPr/>
            </a:pPr>
            <a:r>
              <a:rPr lang="en-US" altLang="zh-CN" sz="1800" dirty="0" smtClean="0">
                <a:cs typeface="+mn-cs"/>
              </a:rPr>
              <a:t>     C</a:t>
            </a:r>
            <a:r>
              <a:rPr lang="zh-CN" altLang="en-US" sz="1800" dirty="0">
                <a:cs typeface="+mn-cs"/>
              </a:rPr>
              <a:t>．传播“中体西用”思想       </a:t>
            </a:r>
            <a:r>
              <a:rPr lang="en-US" altLang="zh-CN" sz="1800" dirty="0">
                <a:cs typeface="+mn-cs"/>
              </a:rPr>
              <a:t>D</a:t>
            </a:r>
            <a:r>
              <a:rPr lang="zh-CN" altLang="en-US" sz="1800" dirty="0">
                <a:cs typeface="+mn-cs"/>
              </a:rPr>
              <a:t>．促进国人救亡意识的觉醒</a:t>
            </a:r>
          </a:p>
          <a:p>
            <a:pPr marL="0" indent="0" fontAlgn="auto">
              <a:spcAft>
                <a:spcPts val="0"/>
              </a:spcAft>
              <a:buFont typeface="Wingdings" panose="05000000000000000000" pitchFamily="2" charset="2"/>
              <a:buNone/>
              <a:defRPr/>
            </a:pPr>
            <a:endParaRPr lang="en-US" altLang="zh-CN" sz="1800" dirty="0" smtClean="0">
              <a:cs typeface="+mn-cs"/>
            </a:endParaRPr>
          </a:p>
          <a:p>
            <a:pPr marL="0" indent="0" fontAlgn="auto">
              <a:spcAft>
                <a:spcPts val="0"/>
              </a:spcAft>
              <a:buFont typeface="Wingdings" panose="05000000000000000000" pitchFamily="2" charset="2"/>
              <a:buNone/>
              <a:defRPr/>
            </a:pPr>
            <a:endParaRPr lang="zh-CN" altLang="en-US" sz="1800" dirty="0">
              <a:cs typeface="+mn-cs"/>
            </a:endParaRPr>
          </a:p>
          <a:p>
            <a:pPr fontAlgn="auto">
              <a:spcAft>
                <a:spcPts val="0"/>
              </a:spcAft>
              <a:defRPr/>
            </a:pPr>
            <a:r>
              <a:rPr lang="en-US" altLang="zh-CN" sz="1800" dirty="0" smtClean="0">
                <a:cs typeface="+mn-cs"/>
              </a:rPr>
              <a:t>29</a:t>
            </a:r>
            <a:r>
              <a:rPr lang="zh-CN" altLang="en-US" sz="1800" dirty="0">
                <a:cs typeface="+mn-cs"/>
              </a:rPr>
              <a:t>．</a:t>
            </a:r>
            <a:r>
              <a:rPr lang="en-US" altLang="zh-CN" sz="1800" dirty="0">
                <a:cs typeface="+mn-cs"/>
              </a:rPr>
              <a:t>1923</a:t>
            </a:r>
            <a:r>
              <a:rPr lang="zh-CN" altLang="en-US" sz="1800" dirty="0">
                <a:cs typeface="+mn-cs"/>
              </a:rPr>
              <a:t>年底，孙中山认为，“俄革命六年成功，而我则十二年尚未成功，何以故？则由于我党组织之方法不善，前此因无可仿效。法国革命八十年成功，美国革命血战八年而始得独立，因均无一定成功之方法，惟今俄国有之，殊可为我党师法。”其意在</a:t>
            </a:r>
          </a:p>
          <a:p>
            <a:pPr marL="0" indent="0" fontAlgn="auto">
              <a:spcAft>
                <a:spcPts val="0"/>
              </a:spcAft>
              <a:buFont typeface="Wingdings" panose="05000000000000000000" pitchFamily="2" charset="2"/>
              <a:buNone/>
              <a:defRPr/>
            </a:pPr>
            <a:r>
              <a:rPr lang="en-US" altLang="zh-CN" sz="1800" dirty="0" smtClean="0">
                <a:cs typeface="+mn-cs"/>
              </a:rPr>
              <a:t>      A</a:t>
            </a:r>
            <a:r>
              <a:rPr lang="zh-CN" altLang="en-US" sz="1800" dirty="0">
                <a:cs typeface="+mn-cs"/>
              </a:rPr>
              <a:t>．走苏俄革命的道路			</a:t>
            </a:r>
            <a:r>
              <a:rPr lang="en-US" altLang="zh-CN" sz="1800" dirty="0">
                <a:cs typeface="+mn-cs"/>
              </a:rPr>
              <a:t>B</a:t>
            </a:r>
            <a:r>
              <a:rPr lang="zh-CN" altLang="en-US" sz="1800" dirty="0">
                <a:cs typeface="+mn-cs"/>
              </a:rPr>
              <a:t>．放弃资产阶级代议制</a:t>
            </a:r>
          </a:p>
          <a:p>
            <a:pPr marL="0" indent="0" fontAlgn="auto">
              <a:spcAft>
                <a:spcPts val="0"/>
              </a:spcAft>
              <a:buFont typeface="Wingdings" panose="05000000000000000000" pitchFamily="2" charset="2"/>
              <a:buNone/>
              <a:defRPr/>
            </a:pPr>
            <a:r>
              <a:rPr lang="en-US" altLang="zh-CN" sz="1800" dirty="0" smtClean="0">
                <a:cs typeface="+mn-cs"/>
              </a:rPr>
              <a:t>      C</a:t>
            </a:r>
            <a:r>
              <a:rPr lang="zh-CN" altLang="en-US" sz="1800" dirty="0">
                <a:cs typeface="+mn-cs"/>
              </a:rPr>
              <a:t>．加强革命的领导核心		</a:t>
            </a:r>
            <a:r>
              <a:rPr lang="en-US" altLang="zh-CN" sz="1800" dirty="0">
                <a:cs typeface="+mn-cs"/>
              </a:rPr>
              <a:t>D</a:t>
            </a:r>
            <a:r>
              <a:rPr lang="zh-CN" altLang="en-US" sz="1800" dirty="0">
                <a:cs typeface="+mn-cs"/>
              </a:rPr>
              <a:t>．改变反封建的斗争目标</a:t>
            </a:r>
          </a:p>
          <a:p>
            <a:pPr fontAlgn="auto">
              <a:spcAft>
                <a:spcPts val="0"/>
              </a:spcAft>
              <a:defRPr/>
            </a:pPr>
            <a:endParaRPr lang="zh-CN" altLang="en-US" sz="1800" dirty="0">
              <a:cs typeface="+mn-cs"/>
            </a:endParaRPr>
          </a:p>
        </p:txBody>
      </p:sp>
      <p:sp>
        <p:nvSpPr>
          <p:cNvPr id="128002" name="内容占位符 1"/>
          <p:cNvSpPr>
            <a:spLocks noGrp="1"/>
          </p:cNvSpPr>
          <p:nvPr>
            <p:ph sz="quarter" idx="13"/>
          </p:nvPr>
        </p:nvSpPr>
        <p:spPr>
          <a:xfrm>
            <a:off x="1116013" y="439738"/>
            <a:ext cx="6383337" cy="581025"/>
          </a:xfrm>
        </p:spPr>
        <p:txBody>
          <a:bodyPr/>
          <a:lstStyle/>
          <a:p>
            <a:endParaRPr lang="zh-CN" altLang="en-US" smtClean="0">
              <a:latin typeface="微软雅黑"/>
              <a:ea typeface="微软雅黑"/>
            </a:endParaRPr>
          </a:p>
        </p:txBody>
      </p:sp>
      <p:sp>
        <p:nvSpPr>
          <p:cNvPr id="128003" name="矩形 3"/>
          <p:cNvSpPr>
            <a:spLocks noChangeArrowheads="1"/>
          </p:cNvSpPr>
          <p:nvPr/>
        </p:nvSpPr>
        <p:spPr bwMode="auto">
          <a:xfrm>
            <a:off x="417513" y="2922588"/>
            <a:ext cx="10852150" cy="369887"/>
          </a:xfrm>
          <a:prstGeom prst="rect">
            <a:avLst/>
          </a:prstGeom>
          <a:solidFill>
            <a:srgbClr val="1273A3"/>
          </a:solidFill>
          <a:ln w="9525">
            <a:noFill/>
            <a:miter lim="800000"/>
            <a:headEnd/>
            <a:tailEnd/>
          </a:ln>
        </p:spPr>
        <p:txBody>
          <a:bodyPr>
            <a:spAutoFit/>
          </a:bodyPr>
          <a:lstStyle/>
          <a:p>
            <a:r>
              <a:rPr lang="zh-CN" altLang="en-US">
                <a:solidFill>
                  <a:schemeClr val="bg1"/>
                </a:solidFill>
                <a:latin typeface="微软雅黑"/>
                <a:ea typeface="微软雅黑"/>
                <a:cs typeface="微软雅黑"/>
              </a:rPr>
              <a:t>考生需联系所学近代中国民族危机、维新思想和辛亥革命的相关知识进行适当整合和迁移方能作答。</a:t>
            </a:r>
          </a:p>
        </p:txBody>
      </p:sp>
      <p:sp>
        <p:nvSpPr>
          <p:cNvPr id="128004" name="矩形 4"/>
          <p:cNvSpPr>
            <a:spLocks noChangeArrowheads="1"/>
          </p:cNvSpPr>
          <p:nvPr/>
        </p:nvSpPr>
        <p:spPr bwMode="auto">
          <a:xfrm>
            <a:off x="417513" y="5391150"/>
            <a:ext cx="10852150" cy="646113"/>
          </a:xfrm>
          <a:prstGeom prst="rect">
            <a:avLst/>
          </a:prstGeom>
          <a:solidFill>
            <a:srgbClr val="1273A3"/>
          </a:solidFill>
          <a:ln w="9525">
            <a:noFill/>
            <a:miter lim="800000"/>
            <a:headEnd/>
            <a:tailEnd/>
          </a:ln>
        </p:spPr>
        <p:txBody>
          <a:bodyPr>
            <a:spAutoFit/>
          </a:bodyPr>
          <a:lstStyle/>
          <a:p>
            <a:r>
              <a:rPr lang="zh-CN" altLang="en-US">
                <a:solidFill>
                  <a:schemeClr val="bg1"/>
                </a:solidFill>
                <a:latin typeface="微软雅黑"/>
                <a:ea typeface="微软雅黑"/>
                <a:cs typeface="微软雅黑"/>
              </a:rPr>
              <a:t>题干材料涉及俄国革命、法国革命、美国革命成功的历史经验教训，需要考生综合中外历史知识全面考量，才能深刻理解孙中山讲话的内在含义。</a:t>
            </a:r>
          </a:p>
        </p:txBody>
      </p:sp>
    </p:spTree>
  </p:cSld>
  <p:clrMapOvr>
    <a:masterClrMapping/>
  </p:clrMapOvr>
  <p:transition spd="slow"/>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61963" y="1547813"/>
            <a:ext cx="7297737" cy="4351337"/>
          </a:xfrm>
        </p:spPr>
        <p:txBody>
          <a:bodyPr rtlCol="0"/>
          <a:lstStyle/>
          <a:p>
            <a:pPr marL="0" indent="0" fontAlgn="auto">
              <a:lnSpc>
                <a:spcPct val="200000"/>
              </a:lnSpc>
              <a:spcAft>
                <a:spcPts val="0"/>
              </a:spcAft>
              <a:buFont typeface="Wingdings" panose="05000000000000000000" pitchFamily="2" charset="2"/>
              <a:buNone/>
              <a:defRPr/>
            </a:pPr>
            <a:r>
              <a:rPr lang="zh-CN" altLang="en-US" dirty="0" smtClean="0">
                <a:cs typeface="+mn-cs"/>
              </a:rPr>
              <a:t>       </a:t>
            </a:r>
            <a:r>
              <a:rPr lang="zh-CN" altLang="en-US" dirty="0" smtClean="0">
                <a:latin typeface="微软雅黑" panose="020B0503020204020204" pitchFamily="34" charset="-122"/>
                <a:ea typeface="微软雅黑" panose="020B0503020204020204" pitchFamily="34" charset="-122"/>
                <a:cs typeface="+mn-cs"/>
              </a:rPr>
              <a:t>司马迁</a:t>
            </a:r>
            <a:r>
              <a:rPr lang="zh-CN" altLang="en-US" dirty="0">
                <a:latin typeface="微软雅黑" panose="020B0503020204020204" pitchFamily="34" charset="-122"/>
                <a:ea typeface="微软雅黑" panose="020B0503020204020204" pitchFamily="34" charset="-122"/>
                <a:cs typeface="+mn-cs"/>
              </a:rPr>
              <a:t>曾言“究天人之际，通古今之变”，司马光著史学名作</a:t>
            </a:r>
            <a:r>
              <a:rPr lang="en-US" altLang="zh-CN" dirty="0">
                <a:latin typeface="微软雅黑" panose="020B0503020204020204" pitchFamily="34" charset="-122"/>
                <a:ea typeface="微软雅黑" panose="020B0503020204020204" pitchFamily="34" charset="-122"/>
                <a:cs typeface="+mn-cs"/>
              </a:rPr>
              <a:t>《</a:t>
            </a:r>
            <a:r>
              <a:rPr lang="zh-CN" altLang="en-US" dirty="0">
                <a:latin typeface="微软雅黑" panose="020B0503020204020204" pitchFamily="34" charset="-122"/>
                <a:ea typeface="微软雅黑" panose="020B0503020204020204" pitchFamily="34" charset="-122"/>
                <a:cs typeface="+mn-cs"/>
              </a:rPr>
              <a:t>资治通鉴</a:t>
            </a:r>
            <a:r>
              <a:rPr lang="en-US" altLang="zh-CN" dirty="0">
                <a:latin typeface="微软雅黑" panose="020B0503020204020204" pitchFamily="34" charset="-122"/>
                <a:ea typeface="微软雅黑" panose="020B0503020204020204" pitchFamily="34" charset="-122"/>
                <a:cs typeface="+mn-cs"/>
              </a:rPr>
              <a:t>》</a:t>
            </a:r>
            <a:r>
              <a:rPr lang="zh-CN" altLang="en-US" dirty="0">
                <a:latin typeface="微软雅黑" panose="020B0503020204020204" pitchFamily="34" charset="-122"/>
                <a:ea typeface="微软雅黑" panose="020B0503020204020204" pitchFamily="34" charset="-122"/>
                <a:cs typeface="+mn-cs"/>
              </a:rPr>
              <a:t>，都彰显了历史学资鉴当世的重要功能。历史学科以试题为载体，强调历史最为实际的应用功能。</a:t>
            </a:r>
          </a:p>
          <a:p>
            <a:pPr marL="0" indent="0" fontAlgn="auto">
              <a:lnSpc>
                <a:spcPct val="200000"/>
              </a:lnSpc>
              <a:spcAft>
                <a:spcPts val="0"/>
              </a:spcAft>
              <a:buFont typeface="Wingdings" panose="05000000000000000000" pitchFamily="2" charset="2"/>
              <a:buNone/>
              <a:defRPr/>
            </a:pPr>
            <a:r>
              <a:rPr lang="zh-CN" altLang="en-US" dirty="0" smtClean="0">
                <a:latin typeface="微软雅黑" panose="020B0503020204020204" pitchFamily="34" charset="-122"/>
                <a:ea typeface="微软雅黑" panose="020B0503020204020204" pitchFamily="34" charset="-122"/>
                <a:cs typeface="+mn-cs"/>
              </a:rPr>
              <a:t>   </a:t>
            </a:r>
            <a:r>
              <a:rPr lang="zh-CN" altLang="en-US" dirty="0" smtClean="0">
                <a:solidFill>
                  <a:srgbClr val="1273A3"/>
                </a:solidFill>
                <a:latin typeface="微软雅黑" panose="020B0503020204020204" pitchFamily="34" charset="-122"/>
                <a:ea typeface="微软雅黑" panose="020B0503020204020204" pitchFamily="34" charset="-122"/>
                <a:cs typeface="+mn-cs"/>
              </a:rPr>
              <a:t>（</a:t>
            </a:r>
            <a:r>
              <a:rPr lang="zh-CN" altLang="en-US" dirty="0">
                <a:solidFill>
                  <a:srgbClr val="1273A3"/>
                </a:solidFill>
                <a:latin typeface="微软雅黑" panose="020B0503020204020204" pitchFamily="34" charset="-122"/>
                <a:ea typeface="微软雅黑" panose="020B0503020204020204" pitchFamily="34" charset="-122"/>
                <a:cs typeface="+mn-cs"/>
              </a:rPr>
              <a:t>习近平：今天遇到的很多事情，都可以在历史上找到影子，历史上发生过的很多事情，也可以作为今天的镜鉴。因此立足现在，面向未来，是历史学科教育与研究的重要任务）。</a:t>
            </a:r>
          </a:p>
          <a:p>
            <a:pPr fontAlgn="auto">
              <a:lnSpc>
                <a:spcPct val="200000"/>
              </a:lnSpc>
              <a:spcAft>
                <a:spcPts val="0"/>
              </a:spcAft>
              <a:defRPr/>
            </a:pPr>
            <a:endParaRPr lang="zh-CN" altLang="en-US" dirty="0">
              <a:cs typeface="+mn-cs"/>
            </a:endParaRPr>
          </a:p>
        </p:txBody>
      </p:sp>
      <p:sp>
        <p:nvSpPr>
          <p:cNvPr id="129026" name="内容占位符 3"/>
          <p:cNvSpPr>
            <a:spLocks noGrp="1"/>
          </p:cNvSpPr>
          <p:nvPr>
            <p:ph sz="quarter" idx="13"/>
          </p:nvPr>
        </p:nvSpPr>
        <p:spPr>
          <a:xfrm>
            <a:off x="1081088" y="509588"/>
            <a:ext cx="6383337" cy="581025"/>
          </a:xfrm>
        </p:spPr>
        <p:txBody>
          <a:bodyPr/>
          <a:lstStyle/>
          <a:p>
            <a:r>
              <a:rPr lang="en-US" altLang="zh-CN" sz="2400" smtClean="0">
                <a:latin typeface="微软雅黑"/>
                <a:ea typeface="微软雅黑"/>
              </a:rPr>
              <a:t>6. </a:t>
            </a:r>
            <a:r>
              <a:rPr lang="zh-CN" altLang="en-US" sz="2400" smtClean="0">
                <a:latin typeface="微软雅黑"/>
                <a:ea typeface="微软雅黑"/>
              </a:rPr>
              <a:t>注重历史对现实的关照，以史为鉴</a:t>
            </a:r>
          </a:p>
        </p:txBody>
      </p:sp>
      <p:pic>
        <p:nvPicPr>
          <p:cNvPr id="129027" name="图片 1"/>
          <p:cNvPicPr>
            <a:picLocks noChangeAspect="1"/>
          </p:cNvPicPr>
          <p:nvPr/>
        </p:nvPicPr>
        <p:blipFill>
          <a:blip r:embed="rId2"/>
          <a:srcRect/>
          <a:stretch>
            <a:fillRect/>
          </a:stretch>
        </p:blipFill>
        <p:spPr bwMode="auto">
          <a:xfrm>
            <a:off x="7759700" y="2046288"/>
            <a:ext cx="3632200" cy="36322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49" name="内容占位符 2"/>
          <p:cNvSpPr>
            <a:spLocks noGrp="1"/>
          </p:cNvSpPr>
          <p:nvPr>
            <p:ph idx="1"/>
          </p:nvPr>
        </p:nvSpPr>
        <p:spPr>
          <a:xfrm>
            <a:off x="485775" y="1333500"/>
            <a:ext cx="10515600" cy="4351338"/>
          </a:xfrm>
        </p:spPr>
        <p:txBody>
          <a:bodyPr/>
          <a:lstStyle/>
          <a:p>
            <a:pPr marL="0" indent="0">
              <a:lnSpc>
                <a:spcPct val="150000"/>
              </a:lnSpc>
              <a:buFont typeface="Wingdings" panose="05000000000000000000" pitchFamily="2" charset="2"/>
              <a:buNone/>
            </a:pPr>
            <a:r>
              <a:rPr lang="en-US" altLang="zh-CN" smtClean="0">
                <a:latin typeface="微软雅黑"/>
                <a:ea typeface="微软雅黑"/>
              </a:rPr>
              <a:t>28</a:t>
            </a:r>
            <a:r>
              <a:rPr lang="zh-CN" altLang="en-US" smtClean="0">
                <a:latin typeface="微软雅黑"/>
                <a:ea typeface="微软雅黑"/>
              </a:rPr>
              <a:t>．甲午战争时期，日本制定舆论宣传策略，把中国和日本分别 “包装”成野蛮和文明的代表，并运用公关手段让许多欧美舆论倒向日方。一些西方媒体甚至宣称，清政府战败“将意味着数百外人从愚蒙、专制和独裁中得到解放”。对此，清政府却无所作为。这反映了</a:t>
            </a:r>
          </a:p>
          <a:p>
            <a:pPr marL="0" indent="0">
              <a:lnSpc>
                <a:spcPct val="150000"/>
              </a:lnSpc>
              <a:buFont typeface="Wingdings" panose="05000000000000000000" pitchFamily="2" charset="2"/>
              <a:buNone/>
            </a:pPr>
            <a:r>
              <a:rPr lang="en-US" altLang="zh-CN" smtClean="0">
                <a:latin typeface="微软雅黑"/>
                <a:ea typeface="微软雅黑"/>
              </a:rPr>
              <a:t>A</a:t>
            </a:r>
            <a:r>
              <a:rPr lang="zh-CN" altLang="en-US" smtClean="0">
                <a:latin typeface="微软雅黑"/>
                <a:ea typeface="微软雅黑"/>
              </a:rPr>
              <a:t>．欧美舆论宣传左右了战争进程</a:t>
            </a:r>
          </a:p>
          <a:p>
            <a:pPr marL="0" indent="0">
              <a:lnSpc>
                <a:spcPct val="150000"/>
              </a:lnSpc>
              <a:buFont typeface="Wingdings" panose="05000000000000000000" pitchFamily="2" charset="2"/>
              <a:buNone/>
            </a:pPr>
            <a:r>
              <a:rPr lang="en-US" altLang="zh-CN" smtClean="0">
                <a:latin typeface="微软雅黑"/>
                <a:ea typeface="微软雅黑"/>
              </a:rPr>
              <a:t>B</a:t>
            </a:r>
            <a:r>
              <a:rPr lang="zh-CN" altLang="en-US" smtClean="0">
                <a:latin typeface="微软雅黑"/>
                <a:ea typeface="微软雅黑"/>
              </a:rPr>
              <a:t>．日本力图变更中国的君主政体</a:t>
            </a:r>
          </a:p>
          <a:p>
            <a:pPr marL="0" indent="0">
              <a:lnSpc>
                <a:spcPct val="150000"/>
              </a:lnSpc>
              <a:buFont typeface="Wingdings" panose="05000000000000000000" pitchFamily="2" charset="2"/>
              <a:buNone/>
            </a:pPr>
            <a:r>
              <a:rPr lang="en-US" altLang="zh-CN" smtClean="0">
                <a:latin typeface="微软雅黑"/>
                <a:ea typeface="微软雅黑"/>
              </a:rPr>
              <a:t>C</a:t>
            </a:r>
            <a:r>
              <a:rPr lang="zh-CN" altLang="en-US" smtClean="0">
                <a:latin typeface="微软雅黑"/>
                <a:ea typeface="微软雅黑"/>
              </a:rPr>
              <a:t>．清政府昏庸不谙熟近代外交</a:t>
            </a:r>
          </a:p>
          <a:p>
            <a:pPr marL="0" indent="0">
              <a:lnSpc>
                <a:spcPct val="150000"/>
              </a:lnSpc>
              <a:buFont typeface="Wingdings" panose="05000000000000000000" pitchFamily="2" charset="2"/>
              <a:buNone/>
            </a:pPr>
            <a:r>
              <a:rPr lang="en-US" altLang="zh-CN" smtClean="0">
                <a:latin typeface="微软雅黑"/>
                <a:ea typeface="微软雅黑"/>
              </a:rPr>
              <a:t>D</a:t>
            </a:r>
            <a:r>
              <a:rPr lang="zh-CN" altLang="en-US" smtClean="0">
                <a:latin typeface="微软雅黑"/>
                <a:ea typeface="微软雅黑"/>
              </a:rPr>
              <a:t>．西方媒体鼓动中国的民主革命</a:t>
            </a:r>
          </a:p>
        </p:txBody>
      </p:sp>
      <p:sp>
        <p:nvSpPr>
          <p:cNvPr id="130050" name="内容占位符 1"/>
          <p:cNvSpPr>
            <a:spLocks noGrp="1"/>
          </p:cNvSpPr>
          <p:nvPr>
            <p:ph sz="quarter" idx="13"/>
          </p:nvPr>
        </p:nvSpPr>
        <p:spPr>
          <a:xfrm>
            <a:off x="1116013" y="439738"/>
            <a:ext cx="6383337" cy="581025"/>
          </a:xfrm>
        </p:spPr>
        <p:txBody>
          <a:bodyPr/>
          <a:lstStyle/>
          <a:p>
            <a:endParaRPr lang="zh-CN" altLang="en-US" smtClean="0">
              <a:latin typeface="微软雅黑"/>
              <a:ea typeface="微软雅黑"/>
            </a:endParaRPr>
          </a:p>
        </p:txBody>
      </p:sp>
      <p:sp>
        <p:nvSpPr>
          <p:cNvPr id="130051" name="矩形 3"/>
          <p:cNvSpPr>
            <a:spLocks noChangeArrowheads="1"/>
          </p:cNvSpPr>
          <p:nvPr/>
        </p:nvSpPr>
        <p:spPr bwMode="auto">
          <a:xfrm>
            <a:off x="485775" y="5605463"/>
            <a:ext cx="10922000" cy="400050"/>
          </a:xfrm>
          <a:prstGeom prst="rect">
            <a:avLst/>
          </a:prstGeom>
          <a:solidFill>
            <a:srgbClr val="1273A3"/>
          </a:solidFill>
          <a:ln w="9525">
            <a:noFill/>
            <a:miter lim="800000"/>
            <a:headEnd/>
            <a:tailEnd/>
          </a:ln>
        </p:spPr>
        <p:txBody>
          <a:bodyPr>
            <a:spAutoFit/>
          </a:bodyPr>
          <a:lstStyle/>
          <a:p>
            <a:r>
              <a:rPr lang="zh-CN" altLang="en-US" sz="2000">
                <a:solidFill>
                  <a:schemeClr val="bg1"/>
                </a:solidFill>
                <a:latin typeface="微软雅黑"/>
                <a:ea typeface="微软雅黑"/>
                <a:cs typeface="微软雅黑"/>
              </a:rPr>
              <a:t> 引导考生正确认识近代外交宣传在引导国际舆论、争取国际社会理解和支持等方面的重要性。</a:t>
            </a:r>
          </a:p>
        </p:txBody>
      </p:sp>
    </p:spTree>
  </p:cSld>
  <p:clrMapOvr>
    <a:masterClrMapping/>
  </p:clrMapOvr>
  <p:transition spd="slow"/>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3" name="内容占位符 2"/>
          <p:cNvSpPr>
            <a:spLocks noGrp="1"/>
          </p:cNvSpPr>
          <p:nvPr>
            <p:ph idx="1"/>
          </p:nvPr>
        </p:nvSpPr>
        <p:spPr>
          <a:xfrm>
            <a:off x="268288" y="1165225"/>
            <a:ext cx="11058525" cy="4351338"/>
          </a:xfrm>
        </p:spPr>
        <p:txBody>
          <a:bodyPr/>
          <a:lstStyle/>
          <a:p>
            <a:pPr marL="0" indent="0">
              <a:buFont typeface="Wingdings" panose="05000000000000000000" pitchFamily="2" charset="2"/>
              <a:buNone/>
            </a:pPr>
            <a:r>
              <a:rPr lang="en-US" altLang="zh-CN" sz="1600" smtClean="0">
                <a:latin typeface="微软雅黑"/>
                <a:ea typeface="微软雅黑"/>
              </a:rPr>
              <a:t>46</a:t>
            </a:r>
            <a:r>
              <a:rPr lang="zh-CN" altLang="en-US" sz="1600" smtClean="0">
                <a:latin typeface="微软雅黑"/>
                <a:ea typeface="微软雅黑"/>
              </a:rPr>
              <a:t>．</a:t>
            </a:r>
            <a:r>
              <a:rPr lang="en-US" altLang="zh-CN" sz="1600" smtClean="0">
                <a:latin typeface="微软雅黑"/>
                <a:ea typeface="微软雅黑"/>
              </a:rPr>
              <a:t>[</a:t>
            </a:r>
            <a:r>
              <a:rPr lang="zh-CN" altLang="en-US" sz="1600" smtClean="0">
                <a:latin typeface="微软雅黑"/>
                <a:ea typeface="微软雅黑"/>
              </a:rPr>
              <a:t>历史</a:t>
            </a:r>
            <a:r>
              <a:rPr lang="en-US" altLang="zh-CN" sz="1600" smtClean="0">
                <a:latin typeface="微软雅黑"/>
                <a:ea typeface="微软雅黑"/>
              </a:rPr>
              <a:t>——</a:t>
            </a:r>
            <a:r>
              <a:rPr lang="zh-CN" altLang="en-US" sz="1600" smtClean="0">
                <a:latin typeface="微软雅黑"/>
                <a:ea typeface="微软雅黑"/>
              </a:rPr>
              <a:t>选修</a:t>
            </a:r>
            <a:r>
              <a:rPr lang="en-US" altLang="zh-CN" sz="1600" smtClean="0">
                <a:latin typeface="微软雅黑"/>
                <a:ea typeface="微软雅黑"/>
              </a:rPr>
              <a:t>3</a:t>
            </a:r>
            <a:r>
              <a:rPr lang="zh-CN" altLang="en-US" sz="1600" smtClean="0">
                <a:latin typeface="微软雅黑"/>
                <a:ea typeface="微软雅黑"/>
              </a:rPr>
              <a:t>：</a:t>
            </a:r>
            <a:r>
              <a:rPr lang="en-US" altLang="zh-CN" sz="1600" smtClean="0">
                <a:latin typeface="微软雅黑"/>
                <a:ea typeface="微软雅黑"/>
              </a:rPr>
              <a:t>20</a:t>
            </a:r>
            <a:r>
              <a:rPr lang="zh-CN" altLang="en-US" sz="1600" smtClean="0">
                <a:latin typeface="微软雅黑"/>
                <a:ea typeface="微软雅黑"/>
              </a:rPr>
              <a:t>世纪的战争与和平</a:t>
            </a:r>
            <a:r>
              <a:rPr lang="en-US" altLang="zh-CN" sz="1600" smtClean="0">
                <a:latin typeface="微软雅黑"/>
                <a:ea typeface="微软雅黑"/>
              </a:rPr>
              <a:t>]</a:t>
            </a:r>
            <a:r>
              <a:rPr lang="zh-CN" altLang="en-US" sz="1600" smtClean="0">
                <a:latin typeface="微软雅黑"/>
                <a:ea typeface="微软雅黑"/>
              </a:rPr>
              <a:t>（</a:t>
            </a:r>
            <a:r>
              <a:rPr lang="en-US" altLang="zh-CN" sz="1600" smtClean="0">
                <a:latin typeface="微软雅黑"/>
                <a:ea typeface="微软雅黑"/>
              </a:rPr>
              <a:t>15</a:t>
            </a:r>
            <a:r>
              <a:rPr lang="zh-CN" altLang="en-US" sz="1600" smtClean="0">
                <a:latin typeface="微软雅黑"/>
                <a:ea typeface="微软雅黑"/>
              </a:rPr>
              <a:t>分）</a:t>
            </a:r>
          </a:p>
          <a:p>
            <a:pPr marL="0" indent="0">
              <a:buFont typeface="Wingdings" panose="05000000000000000000" pitchFamily="2" charset="2"/>
              <a:buNone/>
            </a:pPr>
            <a:r>
              <a:rPr lang="zh-CN" altLang="en-US" sz="1600" smtClean="0">
                <a:latin typeface="微软雅黑"/>
                <a:ea typeface="微软雅黑"/>
              </a:rPr>
              <a:t>材料一</a:t>
            </a:r>
          </a:p>
          <a:p>
            <a:pPr marL="0" indent="0">
              <a:buFont typeface="Wingdings" panose="05000000000000000000" pitchFamily="2" charset="2"/>
              <a:buNone/>
            </a:pPr>
            <a:r>
              <a:rPr lang="zh-CN" altLang="en-US" sz="1600" smtClean="0">
                <a:latin typeface="微软雅黑"/>
                <a:ea typeface="微软雅黑"/>
              </a:rPr>
              <a:t>在欧洲方面，德意帝国主义集团和英法帝国主义集团之间，为了争夺对殖民地人民统治权的帝国主义大战，是迫在眉睫了。在战争中，为了欺骗人民，为了动员舆论，战争的双方都将不顾羞耻地宣称自己是正义的，而称对方是非正义的。</a:t>
            </a:r>
          </a:p>
          <a:p>
            <a:pPr marL="0" indent="0">
              <a:buFont typeface="Wingdings" panose="05000000000000000000" pitchFamily="2" charset="2"/>
              <a:buNone/>
            </a:pPr>
            <a:r>
              <a:rPr lang="en-US" altLang="zh-CN" sz="1600" smtClean="0">
                <a:latin typeface="微软雅黑"/>
                <a:ea typeface="微软雅黑"/>
              </a:rPr>
              <a:t>                          ——</a:t>
            </a:r>
            <a:r>
              <a:rPr lang="zh-CN" altLang="en-US" sz="1600" smtClean="0">
                <a:latin typeface="微软雅黑"/>
                <a:ea typeface="微软雅黑"/>
              </a:rPr>
              <a:t>毛泽东</a:t>
            </a:r>
            <a:r>
              <a:rPr lang="en-US" altLang="zh-CN" sz="1600" smtClean="0">
                <a:latin typeface="微软雅黑"/>
                <a:ea typeface="微软雅黑"/>
              </a:rPr>
              <a:t>《</a:t>
            </a:r>
            <a:r>
              <a:rPr lang="zh-CN" altLang="en-US" sz="1600" smtClean="0">
                <a:latin typeface="微软雅黑"/>
                <a:ea typeface="微软雅黑"/>
              </a:rPr>
              <a:t>关于国际新形势对新华日报记者的谈话</a:t>
            </a:r>
            <a:r>
              <a:rPr lang="en-US" altLang="zh-CN" sz="1600" smtClean="0">
                <a:latin typeface="微软雅黑"/>
                <a:ea typeface="微软雅黑"/>
              </a:rPr>
              <a:t>》</a:t>
            </a:r>
            <a:r>
              <a:rPr lang="zh-CN" altLang="en-US" sz="1600" smtClean="0">
                <a:latin typeface="微软雅黑"/>
                <a:ea typeface="微软雅黑"/>
              </a:rPr>
              <a:t>（</a:t>
            </a:r>
            <a:r>
              <a:rPr lang="en-US" altLang="zh-CN" sz="1600" smtClean="0">
                <a:latin typeface="微软雅黑"/>
                <a:ea typeface="微软雅黑"/>
              </a:rPr>
              <a:t>1939</a:t>
            </a:r>
            <a:r>
              <a:rPr lang="zh-CN" altLang="en-US" sz="1600" smtClean="0">
                <a:latin typeface="微软雅黑"/>
                <a:ea typeface="微软雅黑"/>
              </a:rPr>
              <a:t>年</a:t>
            </a:r>
            <a:r>
              <a:rPr lang="en-US" altLang="zh-CN" sz="1600" smtClean="0">
                <a:latin typeface="微软雅黑"/>
                <a:ea typeface="微软雅黑"/>
              </a:rPr>
              <a:t>9</a:t>
            </a:r>
            <a:r>
              <a:rPr lang="zh-CN" altLang="en-US" sz="1600" smtClean="0">
                <a:latin typeface="微软雅黑"/>
                <a:ea typeface="微软雅黑"/>
              </a:rPr>
              <a:t>月）</a:t>
            </a:r>
          </a:p>
          <a:p>
            <a:pPr marL="0" indent="0">
              <a:buFont typeface="Wingdings" panose="05000000000000000000" pitchFamily="2" charset="2"/>
              <a:buNone/>
            </a:pPr>
            <a:r>
              <a:rPr lang="zh-CN" altLang="en-US" sz="1600" smtClean="0">
                <a:latin typeface="微软雅黑"/>
                <a:ea typeface="微软雅黑"/>
              </a:rPr>
              <a:t>材料二</a:t>
            </a:r>
          </a:p>
          <a:p>
            <a:pPr marL="0" indent="0">
              <a:buFont typeface="Wingdings" panose="05000000000000000000" pitchFamily="2" charset="2"/>
              <a:buNone/>
            </a:pPr>
            <a:r>
              <a:rPr lang="zh-CN" altLang="en-US" sz="1600" smtClean="0">
                <a:latin typeface="微软雅黑"/>
                <a:ea typeface="微软雅黑"/>
              </a:rPr>
              <a:t>这一太平洋战争，是日本法西斯为了侵略美国英国及其他各国而发动的非正义的掠夺的战争，而在美国英国及其他各国起而抵抗的一方面，则是为了保卫独立自由与民主的正义的解放的战争</a:t>
            </a:r>
            <a:r>
              <a:rPr lang="en-US" altLang="zh-CN" sz="1600" smtClean="0">
                <a:latin typeface="微软雅黑"/>
                <a:ea typeface="微软雅黑"/>
              </a:rPr>
              <a:t>••••••</a:t>
            </a:r>
            <a:r>
              <a:rPr lang="zh-CN" altLang="en-US" sz="1600" smtClean="0">
                <a:latin typeface="微软雅黑"/>
                <a:ea typeface="微软雅黑"/>
              </a:rPr>
              <a:t>全世界一切国家一切民族划分为举行侵略战争的法西斯阵线与举行解放战争的反法西斯阵线，已经最后地明朗化了。</a:t>
            </a:r>
            <a:endParaRPr lang="en-US" altLang="zh-CN" sz="1600" smtClean="0">
              <a:latin typeface="微软雅黑"/>
              <a:ea typeface="微软雅黑"/>
            </a:endParaRPr>
          </a:p>
          <a:p>
            <a:pPr marL="0" indent="0">
              <a:buFont typeface="Wingdings" panose="05000000000000000000" pitchFamily="2" charset="2"/>
              <a:buNone/>
            </a:pPr>
            <a:r>
              <a:rPr lang="en-US" altLang="zh-CN" sz="1600" smtClean="0">
                <a:latin typeface="微软雅黑"/>
                <a:ea typeface="微软雅黑"/>
              </a:rPr>
              <a:t>                                         ——</a:t>
            </a:r>
            <a:r>
              <a:rPr lang="zh-CN" altLang="en-US" sz="1600" smtClean="0">
                <a:latin typeface="微软雅黑"/>
                <a:ea typeface="微软雅黑"/>
              </a:rPr>
              <a:t>摘自</a:t>
            </a:r>
            <a:r>
              <a:rPr lang="en-US" altLang="zh-CN" sz="1600" smtClean="0">
                <a:latin typeface="微软雅黑"/>
                <a:ea typeface="微软雅黑"/>
              </a:rPr>
              <a:t>《</a:t>
            </a:r>
            <a:r>
              <a:rPr lang="zh-CN" altLang="en-US" sz="1600" smtClean="0">
                <a:latin typeface="微软雅黑"/>
                <a:ea typeface="微软雅黑"/>
              </a:rPr>
              <a:t>中国共产党为太平洋战争的宣言</a:t>
            </a:r>
            <a:r>
              <a:rPr lang="en-US" altLang="zh-CN" sz="1600" smtClean="0">
                <a:latin typeface="微软雅黑"/>
                <a:ea typeface="微软雅黑"/>
              </a:rPr>
              <a:t>》</a:t>
            </a:r>
            <a:r>
              <a:rPr lang="zh-CN" altLang="en-US" sz="1600" smtClean="0">
                <a:latin typeface="微软雅黑"/>
                <a:ea typeface="微软雅黑"/>
              </a:rPr>
              <a:t>（</a:t>
            </a:r>
            <a:r>
              <a:rPr lang="en-US" altLang="zh-CN" sz="1600" smtClean="0">
                <a:latin typeface="微软雅黑"/>
                <a:ea typeface="微软雅黑"/>
              </a:rPr>
              <a:t>1941</a:t>
            </a:r>
            <a:r>
              <a:rPr lang="zh-CN" altLang="en-US" sz="1600" smtClean="0">
                <a:latin typeface="微软雅黑"/>
                <a:ea typeface="微软雅黑"/>
              </a:rPr>
              <a:t>年</a:t>
            </a:r>
            <a:r>
              <a:rPr lang="en-US" altLang="zh-CN" sz="1600" smtClean="0">
                <a:latin typeface="微软雅黑"/>
                <a:ea typeface="微软雅黑"/>
              </a:rPr>
              <a:t>12</a:t>
            </a:r>
            <a:r>
              <a:rPr lang="zh-CN" altLang="en-US" sz="1600" smtClean="0">
                <a:latin typeface="微软雅黑"/>
                <a:ea typeface="微软雅黑"/>
              </a:rPr>
              <a:t>月）</a:t>
            </a:r>
          </a:p>
          <a:p>
            <a:pPr marL="0" indent="0">
              <a:buFont typeface="Wingdings" panose="05000000000000000000" pitchFamily="2" charset="2"/>
              <a:buNone/>
            </a:pPr>
            <a:r>
              <a:rPr lang="zh-CN" altLang="en-US" sz="1600" smtClean="0">
                <a:latin typeface="微软雅黑"/>
                <a:ea typeface="微软雅黑"/>
              </a:rPr>
              <a:t>（</a:t>
            </a:r>
            <a:r>
              <a:rPr lang="en-US" altLang="zh-CN" sz="1600" smtClean="0">
                <a:latin typeface="微软雅黑"/>
                <a:ea typeface="微软雅黑"/>
              </a:rPr>
              <a:t>1</a:t>
            </a:r>
            <a:r>
              <a:rPr lang="zh-CN" altLang="en-US" sz="1600" smtClean="0">
                <a:latin typeface="微软雅黑"/>
                <a:ea typeface="微软雅黑"/>
              </a:rPr>
              <a:t>）根据材料一、二，说明中国共产党对第二次世界大战性质的不同认识。（</a:t>
            </a:r>
            <a:r>
              <a:rPr lang="en-US" altLang="zh-CN" sz="1600" smtClean="0">
                <a:latin typeface="微软雅黑"/>
                <a:ea typeface="微软雅黑"/>
              </a:rPr>
              <a:t>4</a:t>
            </a:r>
            <a:r>
              <a:rPr lang="zh-CN" altLang="en-US" sz="1600" smtClean="0">
                <a:latin typeface="微软雅黑"/>
                <a:ea typeface="微软雅黑"/>
              </a:rPr>
              <a:t>分）</a:t>
            </a:r>
          </a:p>
          <a:p>
            <a:pPr marL="0" indent="0">
              <a:buFont typeface="Wingdings" panose="05000000000000000000" pitchFamily="2" charset="2"/>
              <a:buNone/>
            </a:pPr>
            <a:r>
              <a:rPr lang="zh-CN" altLang="en-US" sz="1600" smtClean="0">
                <a:latin typeface="微软雅黑"/>
                <a:ea typeface="微软雅黑"/>
              </a:rPr>
              <a:t>（</a:t>
            </a:r>
            <a:r>
              <a:rPr lang="en-US" altLang="zh-CN" sz="1600" smtClean="0">
                <a:latin typeface="微软雅黑"/>
                <a:ea typeface="微软雅黑"/>
              </a:rPr>
              <a:t>2</a:t>
            </a:r>
            <a:r>
              <a:rPr lang="zh-CN" altLang="en-US" sz="1600" smtClean="0">
                <a:latin typeface="微软雅黑"/>
                <a:ea typeface="微软雅黑"/>
              </a:rPr>
              <a:t>）根据材料一、二并结合所学知识，分别说明中国共产党产生上述两种认识的国际背景。（</a:t>
            </a:r>
            <a:r>
              <a:rPr lang="en-US" altLang="zh-CN" sz="1600" smtClean="0">
                <a:latin typeface="微软雅黑"/>
                <a:ea typeface="微软雅黑"/>
              </a:rPr>
              <a:t>11</a:t>
            </a:r>
            <a:r>
              <a:rPr lang="zh-CN" altLang="en-US" sz="1600" smtClean="0">
                <a:latin typeface="微软雅黑"/>
                <a:ea typeface="微软雅黑"/>
              </a:rPr>
              <a:t>分）</a:t>
            </a:r>
          </a:p>
          <a:p>
            <a:pPr marL="0" indent="0">
              <a:buFont typeface="Wingdings" panose="05000000000000000000" pitchFamily="2" charset="2"/>
              <a:buNone/>
            </a:pPr>
            <a:endParaRPr lang="zh-CN" altLang="en-US" sz="1600" smtClean="0">
              <a:latin typeface="微软雅黑"/>
              <a:ea typeface="微软雅黑"/>
            </a:endParaRPr>
          </a:p>
          <a:p>
            <a:pPr marL="0" indent="0">
              <a:buFont typeface="Wingdings" panose="05000000000000000000" pitchFamily="2" charset="2"/>
              <a:buNone/>
            </a:pPr>
            <a:endParaRPr lang="zh-CN" altLang="en-US" sz="1600" b="1" smtClean="0">
              <a:solidFill>
                <a:srgbClr val="0000FF"/>
              </a:solidFill>
              <a:latin typeface="微软雅黑"/>
              <a:ea typeface="微软雅黑"/>
            </a:endParaRPr>
          </a:p>
          <a:p>
            <a:pPr marL="0" indent="0">
              <a:buFont typeface="Wingdings" panose="05000000000000000000" pitchFamily="2" charset="2"/>
              <a:buNone/>
            </a:pPr>
            <a:endParaRPr lang="zh-CN" altLang="en-US" sz="1600" smtClean="0">
              <a:latin typeface="微软雅黑"/>
              <a:ea typeface="微软雅黑"/>
            </a:endParaRPr>
          </a:p>
        </p:txBody>
      </p:sp>
      <p:sp>
        <p:nvSpPr>
          <p:cNvPr id="131074" name="内容占位符 1"/>
          <p:cNvSpPr>
            <a:spLocks noGrp="1"/>
          </p:cNvSpPr>
          <p:nvPr>
            <p:ph sz="quarter" idx="13"/>
          </p:nvPr>
        </p:nvSpPr>
        <p:spPr>
          <a:xfrm>
            <a:off x="1116013" y="439738"/>
            <a:ext cx="6383337" cy="581025"/>
          </a:xfrm>
        </p:spPr>
        <p:txBody>
          <a:bodyPr/>
          <a:lstStyle/>
          <a:p>
            <a:endParaRPr lang="zh-CN" altLang="en-US" smtClean="0">
              <a:latin typeface="微软雅黑"/>
              <a:ea typeface="微软雅黑"/>
            </a:endParaRPr>
          </a:p>
        </p:txBody>
      </p:sp>
      <p:sp>
        <p:nvSpPr>
          <p:cNvPr id="131075" name="矩形 3"/>
          <p:cNvSpPr>
            <a:spLocks noChangeArrowheads="1"/>
          </p:cNvSpPr>
          <p:nvPr/>
        </p:nvSpPr>
        <p:spPr bwMode="auto">
          <a:xfrm>
            <a:off x="268288" y="5307013"/>
            <a:ext cx="11539537" cy="708025"/>
          </a:xfrm>
          <a:prstGeom prst="rect">
            <a:avLst/>
          </a:prstGeom>
          <a:solidFill>
            <a:srgbClr val="1273A3"/>
          </a:solidFill>
          <a:ln w="9525">
            <a:noFill/>
            <a:miter lim="800000"/>
            <a:headEnd/>
            <a:tailEnd/>
          </a:ln>
        </p:spPr>
        <p:txBody>
          <a:bodyPr>
            <a:spAutoFit/>
          </a:bodyPr>
          <a:lstStyle/>
          <a:p>
            <a:r>
              <a:rPr lang="zh-CN" altLang="en-US" sz="2000" b="1">
                <a:solidFill>
                  <a:schemeClr val="bg1"/>
                </a:solidFill>
                <a:latin typeface="微软雅黑"/>
                <a:ea typeface="微软雅黑"/>
                <a:cs typeface="微软雅黑"/>
              </a:rPr>
              <a:t>引导考生珍爱和平、以史为鉴，继往开来，形成人类命运共同体意识，培养正确的世界观、价值观和人生观。</a:t>
            </a:r>
            <a:endParaRPr lang="zh-CN" altLang="en-US" sz="2000">
              <a:solidFill>
                <a:schemeClr val="bg1"/>
              </a:solidFill>
              <a:latin typeface="微软雅黑"/>
              <a:ea typeface="微软雅黑"/>
              <a:cs typeface="微软雅黑"/>
            </a:endParaRPr>
          </a:p>
        </p:txBody>
      </p:sp>
    </p:spTree>
  </p:cSld>
  <p:clrMapOvr>
    <a:masterClrMapping/>
  </p:clrMapOvr>
  <p:transition spd="slow"/>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2097" name="内容占位符 2"/>
          <p:cNvSpPr>
            <a:spLocks noGrp="1"/>
          </p:cNvSpPr>
          <p:nvPr>
            <p:ph idx="1"/>
          </p:nvPr>
        </p:nvSpPr>
        <p:spPr>
          <a:xfrm>
            <a:off x="388938" y="2327275"/>
            <a:ext cx="11344275" cy="4351338"/>
          </a:xfrm>
        </p:spPr>
        <p:txBody>
          <a:bodyPr/>
          <a:lstStyle/>
          <a:p>
            <a:pPr marL="0" indent="0">
              <a:lnSpc>
                <a:spcPct val="150000"/>
              </a:lnSpc>
              <a:buFont typeface="Wingdings" panose="05000000000000000000" pitchFamily="2" charset="2"/>
              <a:buNone/>
            </a:pPr>
            <a:r>
              <a:rPr lang="zh-CN" altLang="en-US" smtClean="0">
                <a:latin typeface="微软雅黑"/>
                <a:ea typeface="微软雅黑"/>
              </a:rPr>
              <a:t>教育是有用的，但教育不是万能的，教育是有效的，但教育不是立竿见影的！</a:t>
            </a:r>
            <a:endParaRPr lang="en-US" altLang="zh-CN" smtClean="0">
              <a:latin typeface="微软雅黑"/>
              <a:ea typeface="微软雅黑"/>
            </a:endParaRPr>
          </a:p>
          <a:p>
            <a:pPr marL="0" indent="0">
              <a:lnSpc>
                <a:spcPct val="150000"/>
              </a:lnSpc>
              <a:buFont typeface="Wingdings" panose="05000000000000000000" pitchFamily="2" charset="2"/>
              <a:buNone/>
            </a:pPr>
            <a:r>
              <a:rPr lang="zh-CN" altLang="en-US" smtClean="0">
                <a:latin typeface="微软雅黑"/>
                <a:ea typeface="微软雅黑"/>
              </a:rPr>
              <a:t>好老师是精神自觉者：</a:t>
            </a:r>
            <a:endParaRPr lang="en-US" altLang="zh-CN" smtClean="0">
              <a:latin typeface="微软雅黑"/>
              <a:ea typeface="微软雅黑"/>
            </a:endParaRPr>
          </a:p>
          <a:p>
            <a:pPr marL="0" indent="0">
              <a:lnSpc>
                <a:spcPct val="150000"/>
              </a:lnSpc>
              <a:buFont typeface="Wingdings" panose="05000000000000000000" pitchFamily="2" charset="2"/>
              <a:buNone/>
            </a:pPr>
            <a:r>
              <a:rPr lang="zh-CN" altLang="en-US" smtClean="0">
                <a:latin typeface="微软雅黑"/>
                <a:ea typeface="微软雅黑"/>
              </a:rPr>
              <a:t>从具体的事做起，什么时候都不晚</a:t>
            </a:r>
            <a:endParaRPr lang="en-US" altLang="zh-CN" smtClean="0">
              <a:latin typeface="微软雅黑"/>
              <a:ea typeface="微软雅黑"/>
            </a:endParaRPr>
          </a:p>
          <a:p>
            <a:pPr marL="0" indent="0">
              <a:lnSpc>
                <a:spcPct val="150000"/>
              </a:lnSpc>
              <a:buFont typeface="Wingdings" panose="05000000000000000000" pitchFamily="2" charset="2"/>
              <a:buNone/>
            </a:pPr>
            <a:r>
              <a:rPr lang="zh-CN" altLang="en-US" smtClean="0">
                <a:latin typeface="微软雅黑"/>
                <a:ea typeface="微软雅黑"/>
              </a:rPr>
              <a:t>每个教师所站立的地方就是中国教育之所在，每个教师如何，中国的教育就如何，每一个教师是什么素质，中国的教育便是什么质量，每一个孩子心向光明，中国的教育便不会黑暗！</a:t>
            </a:r>
            <a:endParaRPr lang="en-US" altLang="zh-CN" smtClean="0">
              <a:latin typeface="微软雅黑"/>
              <a:ea typeface="微软雅黑"/>
            </a:endParaRPr>
          </a:p>
          <a:p>
            <a:pPr marL="0" indent="0">
              <a:buFont typeface="Wingdings" panose="05000000000000000000" pitchFamily="2" charset="2"/>
              <a:buNone/>
            </a:pPr>
            <a:endParaRPr lang="zh-CN" altLang="en-US" smtClean="0">
              <a:latin typeface="微软雅黑"/>
              <a:ea typeface="微软雅黑"/>
            </a:endParaRPr>
          </a:p>
        </p:txBody>
      </p:sp>
      <p:sp>
        <p:nvSpPr>
          <p:cNvPr id="132098" name="内容占位符 3"/>
          <p:cNvSpPr>
            <a:spLocks noGrp="1"/>
          </p:cNvSpPr>
          <p:nvPr>
            <p:ph sz="quarter" idx="13"/>
          </p:nvPr>
        </p:nvSpPr>
        <p:spPr>
          <a:xfrm>
            <a:off x="1116013" y="439738"/>
            <a:ext cx="6383337" cy="581025"/>
          </a:xfrm>
        </p:spPr>
        <p:txBody>
          <a:bodyPr/>
          <a:lstStyle/>
          <a:p>
            <a:endParaRPr lang="zh-CN" altLang="en-US" smtClean="0">
              <a:latin typeface="微软雅黑"/>
              <a:ea typeface="微软雅黑"/>
            </a:endParaRPr>
          </a:p>
        </p:txBody>
      </p:sp>
      <p:sp>
        <p:nvSpPr>
          <p:cNvPr id="132099" name="标题 1"/>
          <p:cNvSpPr>
            <a:spLocks noGrp="1"/>
          </p:cNvSpPr>
          <p:nvPr>
            <p:ph type="title" idx="4294967295"/>
          </p:nvPr>
        </p:nvSpPr>
        <p:spPr>
          <a:xfrm>
            <a:off x="388938" y="1243013"/>
            <a:ext cx="11383962" cy="863600"/>
          </a:xfrm>
        </p:spPr>
        <p:txBody>
          <a:bodyPr/>
          <a:lstStyle/>
          <a:p>
            <a:r>
              <a:rPr lang="zh-CN" altLang="en-US" sz="2800" b="1" smtClean="0">
                <a:solidFill>
                  <a:srgbClr val="1273A3"/>
                </a:solidFill>
                <a:latin typeface="微软雅黑"/>
                <a:ea typeface="微软雅黑"/>
              </a:rPr>
              <a:t>闲暇产生思想，实践产生智慧</a:t>
            </a:r>
            <a:r>
              <a:rPr lang="en-US" altLang="zh-CN" sz="2800" b="1" smtClean="0">
                <a:solidFill>
                  <a:srgbClr val="1273A3"/>
                </a:solidFill>
                <a:latin typeface="微软雅黑"/>
                <a:ea typeface="微软雅黑"/>
              </a:rPr>
              <a:t>——</a:t>
            </a:r>
            <a:r>
              <a:rPr lang="zh-CN" altLang="en-US" sz="2800" b="1" smtClean="0">
                <a:solidFill>
                  <a:srgbClr val="1273A3"/>
                </a:solidFill>
                <a:latin typeface="微软雅黑"/>
                <a:ea typeface="微软雅黑"/>
              </a:rPr>
              <a:t>给学生点时间、给自己点空闲。</a:t>
            </a:r>
          </a:p>
        </p:txBody>
      </p:sp>
    </p:spTree>
  </p:cSld>
  <p:clrMapOvr>
    <a:masterClrMapping/>
  </p:clrMapOvr>
  <p:transition spd="slow"/>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62" name="流程图: 终止 296961"/>
          <p:cNvSpPr/>
          <p:nvPr/>
        </p:nvSpPr>
        <p:spPr>
          <a:xfrm>
            <a:off x="2497138" y="638175"/>
            <a:ext cx="2730500" cy="619125"/>
          </a:xfrm>
          <a:prstGeom prst="flowChartTerminator">
            <a:avLst/>
          </a:prstGeom>
          <a:noFill/>
          <a:ln w="9525">
            <a:noFill/>
          </a:ln>
        </p:spPr>
        <p:txBody>
          <a:bodyPr/>
          <a:lstStyle/>
          <a:p>
            <a:pPr fontAlgn="auto">
              <a:spcBef>
                <a:spcPts val="0"/>
              </a:spcBef>
              <a:spcAft>
                <a:spcPts val="0"/>
              </a:spcAft>
              <a:defRPr/>
            </a:pPr>
            <a:endParaRPr lang="zh-CN" altLang="en-US" sz="5863" dirty="0">
              <a:solidFill>
                <a:prstClr val="black"/>
              </a:solidFill>
              <a:latin typeface="+mn-lt"/>
              <a:ea typeface="微软雅黑" panose="020B0503020204020204" pitchFamily="34" charset="-122"/>
            </a:endParaRPr>
          </a:p>
        </p:txBody>
      </p:sp>
      <p:sp>
        <p:nvSpPr>
          <p:cNvPr id="133122" name="内容占位符 2"/>
          <p:cNvSpPr>
            <a:spLocks noGrp="1"/>
          </p:cNvSpPr>
          <p:nvPr>
            <p:ph sz="quarter" idx="13"/>
          </p:nvPr>
        </p:nvSpPr>
        <p:spPr>
          <a:xfrm>
            <a:off x="1263650" y="436563"/>
            <a:ext cx="5197475" cy="579437"/>
          </a:xfrm>
        </p:spPr>
        <p:txBody>
          <a:bodyPr lIns="86627" tIns="43314" rIns="86627" bIns="43314"/>
          <a:lstStyle/>
          <a:p>
            <a:r>
              <a:rPr lang="zh-CN" altLang="en-US" smtClean="0">
                <a:latin typeface="微软雅黑"/>
                <a:ea typeface="微软雅黑"/>
              </a:rPr>
              <a:t>要有训练意识</a:t>
            </a:r>
          </a:p>
        </p:txBody>
      </p:sp>
      <p:sp>
        <p:nvSpPr>
          <p:cNvPr id="296964" name="标题 296963"/>
          <p:cNvSpPr>
            <a:spLocks noGrp="1"/>
          </p:cNvSpPr>
          <p:nvPr>
            <p:ph type="title" idx="4294967295"/>
          </p:nvPr>
        </p:nvSpPr>
        <p:spPr>
          <a:xfrm>
            <a:off x="4186238" y="2028825"/>
            <a:ext cx="3692525" cy="469900"/>
          </a:xfrm>
          <a:effectLst>
            <a:outerShdw dist="17961" dir="2699999" algn="ctr" rotWithShape="0">
              <a:schemeClr val="bg2"/>
            </a:outerShdw>
          </a:effectLst>
        </p:spPr>
        <p:txBody>
          <a:bodyPr rtlCol="0">
            <a:normAutofit/>
          </a:bodyPr>
          <a:lstStyle/>
          <a:p>
            <a:pPr fontAlgn="auto">
              <a:spcAft>
                <a:spcPts val="0"/>
              </a:spcAft>
              <a:defRPr/>
            </a:pPr>
            <a:r>
              <a:rPr lang="zh-CN" altLang="en-US" sz="2279" dirty="0">
                <a:solidFill>
                  <a:srgbClr val="1273A3"/>
                </a:solidFill>
                <a:latin typeface="微软雅黑" panose="020B0503020204020204" charset="-122"/>
                <a:ea typeface="微软雅黑" panose="020B0503020204020204" charset="-122"/>
                <a:cs typeface="+mj-cs"/>
              </a:rPr>
              <a:t> “好试卷”的十项标准</a:t>
            </a:r>
          </a:p>
        </p:txBody>
      </p:sp>
      <p:sp>
        <p:nvSpPr>
          <p:cNvPr id="133124" name="文本框 6"/>
          <p:cNvSpPr txBox="1">
            <a:spLocks noChangeArrowheads="1"/>
          </p:cNvSpPr>
          <p:nvPr/>
        </p:nvSpPr>
        <p:spPr bwMode="auto">
          <a:xfrm>
            <a:off x="6138863" y="2498725"/>
            <a:ext cx="6213475" cy="3170238"/>
          </a:xfrm>
          <a:prstGeom prst="rect">
            <a:avLst/>
          </a:prstGeom>
          <a:noFill/>
          <a:ln w="25400">
            <a:noFill/>
            <a:miter lim="800000"/>
            <a:headEnd/>
            <a:tailEnd/>
          </a:ln>
        </p:spPr>
        <p:txBody>
          <a:bodyPr>
            <a:spAutoFit/>
          </a:bodyPr>
          <a:lstStyle/>
          <a:p>
            <a:pPr marL="371475" indent="-371475">
              <a:lnSpc>
                <a:spcPct val="200000"/>
              </a:lnSpc>
              <a:buClr>
                <a:srgbClr val="1273A3"/>
              </a:buClr>
              <a:buFont typeface="Wingdings" pitchFamily="2" charset="2"/>
              <a:buChar char="u"/>
            </a:pPr>
            <a:r>
              <a:rPr lang="zh-CN" altLang="en-US" sz="2000">
                <a:latin typeface="微软雅黑"/>
                <a:ea typeface="微软雅黑"/>
                <a:cs typeface="微软雅黑"/>
              </a:rPr>
              <a:t>学科知识准确无误；</a:t>
            </a:r>
          </a:p>
          <a:p>
            <a:pPr marL="371475" indent="-371475">
              <a:lnSpc>
                <a:spcPct val="200000"/>
              </a:lnSpc>
              <a:buClr>
                <a:srgbClr val="1273A3"/>
              </a:buClr>
              <a:buFont typeface="Wingdings" pitchFamily="2" charset="2"/>
              <a:buChar char="u"/>
            </a:pPr>
            <a:r>
              <a:rPr lang="zh-CN" altLang="en-US" sz="2000">
                <a:latin typeface="微软雅黑"/>
                <a:ea typeface="微软雅黑"/>
                <a:cs typeface="微软雅黑"/>
              </a:rPr>
              <a:t>有明确的考核目标；</a:t>
            </a:r>
            <a:endParaRPr lang="en-US" altLang="zh-CN" sz="2000">
              <a:latin typeface="微软雅黑"/>
              <a:ea typeface="微软雅黑"/>
              <a:cs typeface="微软雅黑"/>
            </a:endParaRPr>
          </a:p>
          <a:p>
            <a:pPr marL="371475" indent="-371475">
              <a:lnSpc>
                <a:spcPct val="200000"/>
              </a:lnSpc>
              <a:buClr>
                <a:srgbClr val="1273A3"/>
              </a:buClr>
              <a:buFont typeface="Wingdings" pitchFamily="2" charset="2"/>
              <a:buChar char="u"/>
            </a:pPr>
            <a:r>
              <a:rPr lang="zh-CN" altLang="en-US" sz="2000">
                <a:latin typeface="微软雅黑"/>
                <a:ea typeface="微软雅黑"/>
                <a:cs typeface="微软雅黑"/>
              </a:rPr>
              <a:t>呈现形式丰富多彩；</a:t>
            </a:r>
          </a:p>
          <a:p>
            <a:pPr marL="371475" indent="-371475">
              <a:lnSpc>
                <a:spcPct val="200000"/>
              </a:lnSpc>
              <a:buClr>
                <a:srgbClr val="1273A3"/>
              </a:buClr>
              <a:buFont typeface="Wingdings" pitchFamily="2" charset="2"/>
              <a:buChar char="u"/>
            </a:pPr>
            <a:r>
              <a:rPr lang="zh-CN" altLang="en-US" sz="2000">
                <a:latin typeface="微软雅黑"/>
                <a:ea typeface="微软雅黑"/>
                <a:cs typeface="微软雅黑"/>
              </a:rPr>
              <a:t>有较好的效度、信度和区分度；</a:t>
            </a:r>
          </a:p>
          <a:p>
            <a:pPr marL="371475" indent="-371475">
              <a:lnSpc>
                <a:spcPct val="200000"/>
              </a:lnSpc>
              <a:buClr>
                <a:srgbClr val="1273A3"/>
              </a:buClr>
              <a:buFont typeface="Wingdings" pitchFamily="2" charset="2"/>
              <a:buChar char="u"/>
            </a:pPr>
            <a:r>
              <a:rPr lang="zh-CN" altLang="en-US" sz="2000">
                <a:latin typeface="微软雅黑"/>
                <a:ea typeface="微软雅黑"/>
                <a:cs typeface="微软雅黑"/>
              </a:rPr>
              <a:t>编辑规范、编排合理、印刷清晰 。</a:t>
            </a:r>
          </a:p>
        </p:txBody>
      </p:sp>
      <p:sp>
        <p:nvSpPr>
          <p:cNvPr id="8" name="文本框 7"/>
          <p:cNvSpPr txBox="1"/>
          <p:nvPr/>
        </p:nvSpPr>
        <p:spPr>
          <a:xfrm>
            <a:off x="1508125" y="2498725"/>
            <a:ext cx="6213475" cy="3784600"/>
          </a:xfrm>
          <a:prstGeom prst="rect">
            <a:avLst/>
          </a:prstGeom>
          <a:noFill/>
          <a:ln w="25400" cap="flat" cmpd="sng">
            <a:noFill/>
            <a:prstDash val="solid"/>
            <a:miter/>
            <a:headEnd type="none" w="med" len="med"/>
            <a:tailEnd type="none" w="med" len="med"/>
          </a:ln>
        </p:spPr>
        <p:txBody>
          <a:bodyPr>
            <a:spAutoFit/>
          </a:bodyPr>
          <a:lstStyle/>
          <a:p>
            <a:pPr marL="372251" indent="-372251" fontAlgn="auto">
              <a:lnSpc>
                <a:spcPct val="200000"/>
              </a:lnSpc>
              <a:spcBef>
                <a:spcPts val="0"/>
              </a:spcBef>
              <a:spcAft>
                <a:spcPts val="0"/>
              </a:spcAft>
              <a:buClr>
                <a:srgbClr val="1273A3"/>
              </a:buClr>
              <a:buFont typeface="Wingdings" panose="05000000000000000000" pitchFamily="2" charset="2"/>
              <a:buChar char="u"/>
              <a:defRPr/>
            </a:pPr>
            <a:r>
              <a:rPr lang="zh-CN" altLang="en-US" sz="2000" dirty="0">
                <a:latin typeface="微软雅黑" panose="020B0503020204020204" charset="-122"/>
                <a:ea typeface="微软雅黑" panose="020B0503020204020204" charset="-122"/>
              </a:rPr>
              <a:t>基于课程标准、考试大纲；          </a:t>
            </a:r>
          </a:p>
          <a:p>
            <a:pPr marL="372251" indent="-372251" fontAlgn="auto">
              <a:lnSpc>
                <a:spcPct val="200000"/>
              </a:lnSpc>
              <a:spcBef>
                <a:spcPts val="0"/>
              </a:spcBef>
              <a:spcAft>
                <a:spcPts val="0"/>
              </a:spcAft>
              <a:buClr>
                <a:srgbClr val="1273A3"/>
              </a:buClr>
              <a:buFont typeface="Wingdings" panose="05000000000000000000" pitchFamily="2" charset="2"/>
              <a:buChar char="u"/>
              <a:defRPr/>
            </a:pPr>
            <a:r>
              <a:rPr lang="zh-CN" altLang="en-US" sz="2000" dirty="0">
                <a:latin typeface="微软雅黑" panose="020B0503020204020204" charset="-122"/>
                <a:ea typeface="微软雅黑" panose="020B0503020204020204" charset="-122"/>
              </a:rPr>
              <a:t>有正确的价值取向；     </a:t>
            </a:r>
          </a:p>
          <a:p>
            <a:pPr marL="372251" indent="-372251" fontAlgn="auto">
              <a:lnSpc>
                <a:spcPct val="200000"/>
              </a:lnSpc>
              <a:spcBef>
                <a:spcPts val="0"/>
              </a:spcBef>
              <a:spcAft>
                <a:spcPts val="0"/>
              </a:spcAft>
              <a:buClr>
                <a:srgbClr val="1273A3"/>
              </a:buClr>
              <a:buFont typeface="Wingdings" panose="05000000000000000000" pitchFamily="2" charset="2"/>
              <a:buChar char="u"/>
              <a:defRPr/>
            </a:pPr>
            <a:r>
              <a:rPr lang="zh-CN" altLang="en-US" sz="2000" dirty="0">
                <a:latin typeface="微软雅黑" panose="020B0503020204020204" charset="-122"/>
                <a:ea typeface="微软雅黑" panose="020B0503020204020204" charset="-122"/>
              </a:rPr>
              <a:t>命题素材来源广泛；     </a:t>
            </a:r>
          </a:p>
          <a:p>
            <a:pPr marL="372251" indent="-372251" fontAlgn="auto">
              <a:lnSpc>
                <a:spcPct val="200000"/>
              </a:lnSpc>
              <a:spcBef>
                <a:spcPts val="0"/>
              </a:spcBef>
              <a:spcAft>
                <a:spcPts val="0"/>
              </a:spcAft>
              <a:buClr>
                <a:srgbClr val="1273A3"/>
              </a:buClr>
              <a:buFont typeface="Wingdings" panose="05000000000000000000" pitchFamily="2" charset="2"/>
              <a:buChar char="u"/>
              <a:defRPr/>
            </a:pPr>
            <a:r>
              <a:rPr lang="zh-CN" altLang="en-US" sz="2000" dirty="0">
                <a:latin typeface="微软雅黑" panose="020B0503020204020204" charset="-122"/>
                <a:ea typeface="微软雅黑" panose="020B0503020204020204" charset="-122"/>
              </a:rPr>
              <a:t>命题思路灵活多样；   </a:t>
            </a:r>
          </a:p>
          <a:p>
            <a:pPr marL="372251" indent="-372251" fontAlgn="auto">
              <a:lnSpc>
                <a:spcPct val="200000"/>
              </a:lnSpc>
              <a:spcBef>
                <a:spcPts val="0"/>
              </a:spcBef>
              <a:spcAft>
                <a:spcPts val="0"/>
              </a:spcAft>
              <a:buClr>
                <a:srgbClr val="1273A3"/>
              </a:buClr>
              <a:buFont typeface="Wingdings" panose="05000000000000000000" pitchFamily="2" charset="2"/>
              <a:buChar char="u"/>
              <a:defRPr/>
            </a:pPr>
            <a:r>
              <a:rPr lang="zh-CN" altLang="en-US" sz="2000" dirty="0">
                <a:latin typeface="微软雅黑" panose="020B0503020204020204" charset="-122"/>
                <a:ea typeface="微软雅黑" panose="020B0503020204020204" charset="-122"/>
              </a:rPr>
              <a:t>评分标准鼓励创新，便于操作；</a:t>
            </a:r>
          </a:p>
          <a:p>
            <a:pPr fontAlgn="auto">
              <a:lnSpc>
                <a:spcPct val="200000"/>
              </a:lnSpc>
              <a:spcBef>
                <a:spcPts val="0"/>
              </a:spcBef>
              <a:spcAft>
                <a:spcPts val="0"/>
              </a:spcAft>
              <a:buClr>
                <a:srgbClr val="1273A3"/>
              </a:buClr>
              <a:defRPr/>
            </a:pPr>
            <a:r>
              <a:rPr lang="zh-CN" altLang="en-US" sz="2000" dirty="0">
                <a:latin typeface="微软雅黑" panose="020B0503020204020204" charset="-122"/>
                <a:ea typeface="微软雅黑" panose="020B0503020204020204" charset="-122"/>
              </a:rPr>
              <a:t>          </a:t>
            </a:r>
          </a:p>
        </p:txBody>
      </p:sp>
      <p:sp>
        <p:nvSpPr>
          <p:cNvPr id="161799" name="矩形 3"/>
          <p:cNvSpPr>
            <a:spLocks noChangeArrowheads="1"/>
          </p:cNvSpPr>
          <p:nvPr/>
        </p:nvSpPr>
        <p:spPr bwMode="auto">
          <a:xfrm>
            <a:off x="2220913" y="1217613"/>
            <a:ext cx="7624762" cy="617537"/>
          </a:xfrm>
          <a:prstGeom prst="rect">
            <a:avLst/>
          </a:prstGeom>
          <a:noFill/>
          <a:ln>
            <a:noFill/>
          </a:ln>
          <a:extLst>
            <a:ext uri="{909E8E84-426E-40DD-AFC4-6F175D3DCCD1}"/>
            <a:ext uri="{91240B29-F687-4F45-9708-019B960494DF}"/>
          </a:extLst>
        </p:spPr>
        <p:txBody>
          <a:bodyPr wrap="none">
            <a:spAutoFit/>
          </a:bodyPr>
          <a:lstStyle>
            <a:lvl1pPr marL="293688" indent="-293688">
              <a:defRPr sz="7200" b="1">
                <a:solidFill>
                  <a:schemeClr val="tx2"/>
                </a:solidFill>
                <a:latin typeface="Palatino Linotype" panose="02040502050505030304" pitchFamily="18" charset="0"/>
                <a:ea typeface="隶书" panose="02010509060101010101" pitchFamily="49" charset="-122"/>
              </a:defRPr>
            </a:lvl1pPr>
            <a:lvl2pPr marL="742950" indent="-285750">
              <a:defRPr sz="7200" b="1">
                <a:solidFill>
                  <a:schemeClr val="tx2"/>
                </a:solidFill>
                <a:latin typeface="Palatino Linotype" panose="02040502050505030304" pitchFamily="18" charset="0"/>
                <a:ea typeface="隶书" panose="02010509060101010101" pitchFamily="49" charset="-122"/>
              </a:defRPr>
            </a:lvl2pPr>
            <a:lvl3pPr marL="1143000" indent="-228600">
              <a:defRPr sz="7200" b="1">
                <a:solidFill>
                  <a:schemeClr val="tx2"/>
                </a:solidFill>
                <a:latin typeface="Palatino Linotype" panose="02040502050505030304" pitchFamily="18" charset="0"/>
                <a:ea typeface="隶书" panose="02010509060101010101" pitchFamily="49" charset="-122"/>
              </a:defRPr>
            </a:lvl3pPr>
            <a:lvl4pPr marL="1600200" indent="-228600">
              <a:defRPr sz="7200" b="1">
                <a:solidFill>
                  <a:schemeClr val="tx2"/>
                </a:solidFill>
                <a:latin typeface="Palatino Linotype" panose="02040502050505030304" pitchFamily="18" charset="0"/>
                <a:ea typeface="隶书" panose="02010509060101010101" pitchFamily="49" charset="-122"/>
              </a:defRPr>
            </a:lvl4pPr>
            <a:lvl5pPr marL="2057400" indent="-228600">
              <a:defRPr sz="7200" b="1">
                <a:solidFill>
                  <a:schemeClr val="tx2"/>
                </a:solidFill>
                <a:latin typeface="Palatino Linotype" panose="02040502050505030304" pitchFamily="18" charset="0"/>
                <a:ea typeface="隶书" panose="02010509060101010101" pitchFamily="49" charset="-122"/>
              </a:defRPr>
            </a:lvl5pPr>
            <a:lvl6pPr marL="25146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6pPr>
            <a:lvl7pPr marL="29718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7pPr>
            <a:lvl8pPr marL="34290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8pPr>
            <a:lvl9pPr marL="3886200" indent="-228600" eaLnBrk="0" fontAlgn="base" hangingPunct="0">
              <a:spcBef>
                <a:spcPct val="0"/>
              </a:spcBef>
              <a:spcAft>
                <a:spcPct val="0"/>
              </a:spcAft>
              <a:defRPr sz="7200" b="1">
                <a:solidFill>
                  <a:schemeClr val="tx2"/>
                </a:solidFill>
                <a:latin typeface="Palatino Linotype" panose="02040502050505030304" pitchFamily="18" charset="0"/>
                <a:ea typeface="隶书" panose="02010509060101010101" pitchFamily="49" charset="-122"/>
              </a:defRPr>
            </a:lvl9pPr>
          </a:lstStyle>
          <a:p>
            <a:pPr fontAlgn="auto">
              <a:spcBef>
                <a:spcPts val="0"/>
              </a:spcBef>
              <a:spcAft>
                <a:spcPts val="0"/>
              </a:spcAft>
              <a:defRPr/>
            </a:pPr>
            <a:r>
              <a:rPr lang="zh-CN" altLang="en-US" sz="3411" dirty="0">
                <a:solidFill>
                  <a:schemeClr val="tx1"/>
                </a:solidFill>
                <a:latin typeface="微软雅黑" panose="020B0503020204020204" pitchFamily="34" charset="-122"/>
                <a:ea typeface="微软雅黑" panose="020B0503020204020204" pitchFamily="34" charset="-122"/>
              </a:rPr>
              <a:t>黄牧航</a:t>
            </a:r>
            <a:r>
              <a:rPr lang="en-US" altLang="zh-CN" sz="3411" dirty="0">
                <a:solidFill>
                  <a:schemeClr val="tx1"/>
                </a:solidFill>
                <a:latin typeface="微软雅黑" panose="020B0503020204020204" pitchFamily="34" charset="-122"/>
                <a:ea typeface="微软雅黑" panose="020B0503020204020204" pitchFamily="34" charset="-122"/>
              </a:rPr>
              <a:t>《</a:t>
            </a:r>
            <a:r>
              <a:rPr lang="zh-CN" altLang="en-US" sz="3411" dirty="0">
                <a:solidFill>
                  <a:schemeClr val="tx1"/>
                </a:solidFill>
                <a:latin typeface="微软雅黑" panose="020B0503020204020204" pitchFamily="34" charset="-122"/>
                <a:ea typeface="微软雅黑" panose="020B0503020204020204" pitchFamily="34" charset="-122"/>
              </a:rPr>
              <a:t>一份好试卷应有怎样的标准</a:t>
            </a:r>
            <a:r>
              <a:rPr lang="en-US" altLang="zh-CN" sz="3411" dirty="0">
                <a:solidFill>
                  <a:schemeClr val="tx1"/>
                </a:solidFill>
                <a:latin typeface="微软雅黑" panose="020B0503020204020204" pitchFamily="34" charset="-122"/>
                <a:ea typeface="微软雅黑" panose="020B0503020204020204" pitchFamily="34" charset="-122"/>
              </a:rPr>
              <a:t>》</a:t>
            </a:r>
            <a:endParaRPr lang="zh-CN" altLang="en-US" sz="3411"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spd="slow"/>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4145" name="内容占位符 2"/>
          <p:cNvSpPr>
            <a:spLocks noGrp="1"/>
          </p:cNvSpPr>
          <p:nvPr>
            <p:ph idx="1"/>
          </p:nvPr>
        </p:nvSpPr>
        <p:spPr>
          <a:xfrm>
            <a:off x="519113" y="1323975"/>
            <a:ext cx="10515600" cy="4351338"/>
          </a:xfrm>
        </p:spPr>
        <p:txBody>
          <a:bodyPr/>
          <a:lstStyle/>
          <a:p>
            <a:pPr marL="0" indent="0">
              <a:lnSpc>
                <a:spcPct val="150000"/>
              </a:lnSpc>
              <a:buFont typeface="Wingdings" panose="05000000000000000000" pitchFamily="2" charset="2"/>
              <a:buNone/>
            </a:pPr>
            <a:r>
              <a:rPr lang="en-US" altLang="zh-CN" smtClean="0">
                <a:latin typeface="微软雅黑"/>
                <a:ea typeface="微软雅黑"/>
              </a:rPr>
              <a:t>1.</a:t>
            </a:r>
            <a:r>
              <a:rPr lang="zh-CN" altLang="en-US" smtClean="0">
                <a:latin typeface="微软雅黑"/>
                <a:ea typeface="微软雅黑"/>
              </a:rPr>
              <a:t>聚焦立德树人，发挥历史学科积极育人的导向作用。</a:t>
            </a:r>
          </a:p>
          <a:p>
            <a:pPr marL="0" indent="0">
              <a:lnSpc>
                <a:spcPct val="150000"/>
              </a:lnSpc>
              <a:buFont typeface="Wingdings" panose="05000000000000000000" pitchFamily="2" charset="2"/>
              <a:buNone/>
            </a:pPr>
            <a:r>
              <a:rPr lang="en-US" altLang="zh-CN" smtClean="0">
                <a:latin typeface="微软雅黑"/>
                <a:ea typeface="微软雅黑"/>
              </a:rPr>
              <a:t>2.</a:t>
            </a:r>
            <a:r>
              <a:rPr lang="zh-CN" altLang="en-US" smtClean="0">
                <a:latin typeface="微软雅黑"/>
                <a:ea typeface="微软雅黑"/>
              </a:rPr>
              <a:t>强调必备知识，避免偏、难、怪、深</a:t>
            </a:r>
          </a:p>
          <a:p>
            <a:pPr marL="0" indent="0">
              <a:lnSpc>
                <a:spcPct val="150000"/>
              </a:lnSpc>
              <a:buFont typeface="Wingdings" panose="05000000000000000000" pitchFamily="2" charset="2"/>
              <a:buNone/>
            </a:pPr>
            <a:r>
              <a:rPr lang="en-US" altLang="zh-CN" smtClean="0">
                <a:latin typeface="微软雅黑"/>
                <a:ea typeface="微软雅黑"/>
              </a:rPr>
              <a:t>3.</a:t>
            </a:r>
            <a:r>
              <a:rPr lang="zh-CN" altLang="en-US" smtClean="0">
                <a:latin typeface="微软雅黑"/>
                <a:ea typeface="微软雅黑"/>
              </a:rPr>
              <a:t>找准关键能力，支撑学生终身发展</a:t>
            </a:r>
          </a:p>
          <a:p>
            <a:pPr marL="0" indent="0">
              <a:lnSpc>
                <a:spcPct val="150000"/>
              </a:lnSpc>
              <a:buFont typeface="Wingdings" panose="05000000000000000000" pitchFamily="2" charset="2"/>
              <a:buNone/>
            </a:pPr>
            <a:r>
              <a:rPr lang="en-US" altLang="zh-CN" smtClean="0">
                <a:latin typeface="微软雅黑"/>
                <a:ea typeface="微软雅黑"/>
              </a:rPr>
              <a:t>4.</a:t>
            </a:r>
            <a:r>
              <a:rPr lang="zh-CN" altLang="en-US" smtClean="0">
                <a:latin typeface="微软雅黑"/>
                <a:ea typeface="微软雅黑"/>
              </a:rPr>
              <a:t>注重学科素养培养，引导学生适应时代发展要求。</a:t>
            </a:r>
          </a:p>
          <a:p>
            <a:pPr marL="0" indent="0">
              <a:lnSpc>
                <a:spcPct val="150000"/>
              </a:lnSpc>
              <a:buFont typeface="Wingdings" panose="05000000000000000000" pitchFamily="2" charset="2"/>
              <a:buNone/>
            </a:pPr>
            <a:r>
              <a:rPr lang="en-US" altLang="zh-CN" smtClean="0">
                <a:latin typeface="微软雅黑"/>
                <a:ea typeface="微软雅黑"/>
              </a:rPr>
              <a:t>5.</a:t>
            </a:r>
            <a:r>
              <a:rPr lang="zh-CN" altLang="en-US" smtClean="0">
                <a:latin typeface="微软雅黑"/>
                <a:ea typeface="微软雅黑"/>
              </a:rPr>
              <a:t>古今贯通，中外结合，考查学生对知识的整合、迁移能力</a:t>
            </a:r>
          </a:p>
          <a:p>
            <a:pPr marL="0" indent="0">
              <a:lnSpc>
                <a:spcPct val="150000"/>
              </a:lnSpc>
              <a:buFont typeface="Wingdings" panose="05000000000000000000" pitchFamily="2" charset="2"/>
              <a:buNone/>
            </a:pPr>
            <a:r>
              <a:rPr lang="en-US" altLang="zh-CN" smtClean="0">
                <a:latin typeface="微软雅黑"/>
                <a:ea typeface="微软雅黑"/>
              </a:rPr>
              <a:t>6.</a:t>
            </a:r>
            <a:r>
              <a:rPr lang="zh-CN" altLang="en-US" smtClean="0">
                <a:latin typeface="微软雅黑"/>
                <a:ea typeface="微软雅黑"/>
              </a:rPr>
              <a:t>注重历史对现实的关照，以史为鉴</a:t>
            </a:r>
          </a:p>
        </p:txBody>
      </p:sp>
      <p:sp>
        <p:nvSpPr>
          <p:cNvPr id="134146" name="内容占位符 4"/>
          <p:cNvSpPr>
            <a:spLocks noGrp="1"/>
          </p:cNvSpPr>
          <p:nvPr>
            <p:ph sz="quarter" idx="13"/>
          </p:nvPr>
        </p:nvSpPr>
        <p:spPr>
          <a:xfrm>
            <a:off x="1162050" y="474663"/>
            <a:ext cx="6383338" cy="581025"/>
          </a:xfrm>
        </p:spPr>
        <p:txBody>
          <a:bodyPr/>
          <a:lstStyle/>
          <a:p>
            <a:r>
              <a:rPr lang="zh-CN" altLang="en-US" sz="2400" smtClean="0">
                <a:latin typeface="微软雅黑"/>
                <a:ea typeface="微软雅黑"/>
              </a:rPr>
              <a:t>题向：</a:t>
            </a:r>
          </a:p>
        </p:txBody>
      </p:sp>
      <p:sp>
        <p:nvSpPr>
          <p:cNvPr id="134147" name="TextBox 3"/>
          <p:cNvSpPr txBox="1">
            <a:spLocks noChangeArrowheads="1"/>
          </p:cNvSpPr>
          <p:nvPr/>
        </p:nvSpPr>
        <p:spPr bwMode="auto">
          <a:xfrm>
            <a:off x="688975" y="4910138"/>
            <a:ext cx="10177463" cy="1135062"/>
          </a:xfrm>
          <a:prstGeom prst="rect">
            <a:avLst/>
          </a:prstGeom>
          <a:noFill/>
          <a:ln w="9525">
            <a:noFill/>
            <a:miter lim="800000"/>
            <a:headEnd/>
            <a:tailEnd/>
          </a:ln>
        </p:spPr>
        <p:txBody>
          <a:bodyPr>
            <a:spAutoFit/>
          </a:bodyPr>
          <a:lstStyle/>
          <a:p>
            <a:pPr algn="ctr">
              <a:lnSpc>
                <a:spcPct val="150000"/>
              </a:lnSpc>
            </a:pPr>
            <a:r>
              <a:rPr lang="zh-CN" altLang="en-US" sz="2400" b="1">
                <a:solidFill>
                  <a:srgbClr val="1273A3"/>
                </a:solidFill>
                <a:latin typeface="微软雅黑"/>
                <a:ea typeface="微软雅黑"/>
                <a:cs typeface="微软雅黑"/>
              </a:rPr>
              <a:t>围绕“主干知识”、贯通“古今中外”、考查“关键能力”</a:t>
            </a:r>
            <a:endParaRPr lang="en-US" altLang="zh-CN" sz="2400" b="1">
              <a:solidFill>
                <a:srgbClr val="1273A3"/>
              </a:solidFill>
              <a:latin typeface="微软雅黑"/>
              <a:ea typeface="微软雅黑"/>
              <a:cs typeface="微软雅黑"/>
            </a:endParaRPr>
          </a:p>
          <a:p>
            <a:pPr algn="ctr">
              <a:lnSpc>
                <a:spcPct val="150000"/>
              </a:lnSpc>
            </a:pPr>
            <a:r>
              <a:rPr lang="zh-CN" altLang="en-US" sz="2400" b="1">
                <a:solidFill>
                  <a:srgbClr val="1273A3"/>
                </a:solidFill>
                <a:latin typeface="微软雅黑"/>
                <a:ea typeface="微软雅黑"/>
                <a:cs typeface="微软雅黑"/>
              </a:rPr>
              <a:t>彰显“学科素养”、有益“资鉴当世”、培育“时代新人”</a:t>
            </a:r>
          </a:p>
        </p:txBody>
      </p:sp>
    </p:spTree>
  </p:cSld>
  <p:clrMapOvr>
    <a:masterClrMapping/>
  </p:clrMapOvr>
  <p:transition spd="slow"/>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04863" y="1401763"/>
            <a:ext cx="10515600" cy="4351337"/>
          </a:xfrm>
        </p:spPr>
        <p:txBody>
          <a:bodyPr rtlCol="0"/>
          <a:lstStyle/>
          <a:p>
            <a:pPr fontAlgn="auto">
              <a:lnSpc>
                <a:spcPct val="150000"/>
              </a:lnSpc>
              <a:spcAft>
                <a:spcPts val="0"/>
              </a:spcAft>
              <a:defRPr/>
            </a:pPr>
            <a:r>
              <a:rPr lang="zh-CN" altLang="en-US" sz="2800" dirty="0" smtClean="0">
                <a:latin typeface="微软雅黑" panose="020B0503020204020204" pitchFamily="34" charset="-122"/>
                <a:ea typeface="微软雅黑" panose="020B0503020204020204" pitchFamily="34" charset="-122"/>
                <a:cs typeface="+mn-cs"/>
              </a:rPr>
              <a:t>做</a:t>
            </a:r>
            <a:r>
              <a:rPr lang="zh-CN" altLang="en-US" sz="2800" dirty="0">
                <a:latin typeface="微软雅黑" panose="020B0503020204020204" pitchFamily="34" charset="-122"/>
                <a:ea typeface="微软雅黑" panose="020B0503020204020204" pitchFamily="34" charset="-122"/>
                <a:cs typeface="+mn-cs"/>
              </a:rPr>
              <a:t>题要选：</a:t>
            </a:r>
            <a:r>
              <a:rPr lang="zh-CN" altLang="en-US" sz="4000" b="1" dirty="0" smtClean="0">
                <a:solidFill>
                  <a:srgbClr val="1273A3"/>
                </a:solidFill>
                <a:latin typeface="微软雅黑" panose="020B0503020204020204" pitchFamily="34" charset="-122"/>
                <a:ea typeface="微软雅黑" panose="020B0503020204020204" pitchFamily="34" charset="-122"/>
                <a:cs typeface="+mn-cs"/>
              </a:rPr>
              <a:t>选有所依</a:t>
            </a:r>
            <a:endParaRPr lang="en-US" altLang="zh-CN" sz="3200" b="1" dirty="0" smtClean="0">
              <a:solidFill>
                <a:srgbClr val="1273A3"/>
              </a:solidFill>
              <a:latin typeface="微软雅黑" panose="020B0503020204020204" pitchFamily="34" charset="-122"/>
              <a:ea typeface="微软雅黑" panose="020B0503020204020204" pitchFamily="34" charset="-122"/>
              <a:cs typeface="+mn-cs"/>
            </a:endParaRPr>
          </a:p>
          <a:p>
            <a:pPr marL="0" indent="0" fontAlgn="auto">
              <a:lnSpc>
                <a:spcPct val="150000"/>
              </a:lnSpc>
              <a:spcAft>
                <a:spcPts val="0"/>
              </a:spcAft>
              <a:buFont typeface="Wingdings" panose="05000000000000000000" pitchFamily="2" charset="2"/>
              <a:buNone/>
              <a:defRPr/>
            </a:pPr>
            <a:r>
              <a:rPr lang="en-US" altLang="zh-CN" sz="2800" dirty="0" smtClean="0">
                <a:latin typeface="微软雅黑" panose="020B0503020204020204" pitchFamily="34" charset="-122"/>
                <a:ea typeface="微软雅黑" panose="020B0503020204020204" pitchFamily="34" charset="-122"/>
                <a:cs typeface="+mn-cs"/>
              </a:rPr>
              <a:t>(</a:t>
            </a:r>
            <a:r>
              <a:rPr lang="zh-CN" altLang="en-US" sz="2800" dirty="0" smtClean="0">
                <a:latin typeface="微软雅黑" panose="020B0503020204020204" pitchFamily="34" charset="-122"/>
                <a:ea typeface="微软雅黑" panose="020B0503020204020204" pitchFamily="34" charset="-122"/>
                <a:cs typeface="+mn-cs"/>
              </a:rPr>
              <a:t>“真的”要通透、“仿真”有指向）    </a:t>
            </a:r>
            <a:endParaRPr lang="en-US" altLang="zh-CN" sz="2800" dirty="0" smtClean="0">
              <a:latin typeface="微软雅黑" panose="020B0503020204020204" pitchFamily="34" charset="-122"/>
              <a:ea typeface="微软雅黑" panose="020B0503020204020204" pitchFamily="34" charset="-122"/>
              <a:cs typeface="+mn-cs"/>
            </a:endParaRPr>
          </a:p>
          <a:p>
            <a:pPr fontAlgn="auto">
              <a:lnSpc>
                <a:spcPct val="150000"/>
              </a:lnSpc>
              <a:spcAft>
                <a:spcPts val="0"/>
              </a:spcAft>
              <a:defRPr/>
            </a:pPr>
            <a:r>
              <a:rPr lang="zh-CN" altLang="en-US" sz="2800" dirty="0">
                <a:latin typeface="微软雅黑" panose="020B0503020204020204" pitchFamily="34" charset="-122"/>
                <a:ea typeface="微软雅黑" panose="020B0503020204020204" pitchFamily="34" charset="-122"/>
                <a:cs typeface="+mn-cs"/>
              </a:rPr>
              <a:t>做了要讲：</a:t>
            </a:r>
            <a:r>
              <a:rPr lang="zh-CN" altLang="en-US" sz="4000" b="1" dirty="0">
                <a:solidFill>
                  <a:srgbClr val="1273A3"/>
                </a:solidFill>
                <a:latin typeface="微软雅黑" panose="020B0503020204020204" pitchFamily="34" charset="-122"/>
                <a:ea typeface="微软雅黑" panose="020B0503020204020204" pitchFamily="34" charset="-122"/>
                <a:cs typeface="+mn-cs"/>
              </a:rPr>
              <a:t>讲有所侧</a:t>
            </a:r>
            <a:endParaRPr lang="en-US" altLang="zh-CN" sz="4000" b="1" dirty="0">
              <a:solidFill>
                <a:srgbClr val="1273A3"/>
              </a:solidFill>
              <a:latin typeface="微软雅黑" panose="020B0503020204020204" pitchFamily="34" charset="-122"/>
              <a:ea typeface="微软雅黑" panose="020B0503020204020204" pitchFamily="34" charset="-122"/>
              <a:cs typeface="+mn-cs"/>
            </a:endParaRPr>
          </a:p>
          <a:p>
            <a:pPr marL="0" indent="0" fontAlgn="auto">
              <a:lnSpc>
                <a:spcPct val="150000"/>
              </a:lnSpc>
              <a:spcAft>
                <a:spcPts val="0"/>
              </a:spcAft>
              <a:buFont typeface="Wingdings" panose="05000000000000000000" pitchFamily="2" charset="2"/>
              <a:buNone/>
              <a:defRPr/>
            </a:pPr>
            <a:r>
              <a:rPr lang="zh-CN" altLang="en-US" sz="2800" dirty="0">
                <a:latin typeface="微软雅黑" panose="020B0503020204020204" pitchFamily="34" charset="-122"/>
                <a:ea typeface="微软雅黑" panose="020B0503020204020204" pitchFamily="34" charset="-122"/>
                <a:cs typeface="+mn-cs"/>
              </a:rPr>
              <a:t>（学生讲、老师讲，知识、方法、能力、素养</a:t>
            </a:r>
            <a:r>
              <a:rPr lang="en-US" altLang="zh-CN" sz="2800" dirty="0">
                <a:latin typeface="微软雅黑" panose="020B0503020204020204" pitchFamily="34" charset="-122"/>
                <a:ea typeface="微软雅黑" panose="020B0503020204020204" pitchFamily="34" charset="-122"/>
                <a:cs typeface="+mn-cs"/>
              </a:rPr>
              <a:t>……</a:t>
            </a:r>
            <a:r>
              <a:rPr lang="zh-CN" altLang="en-US" sz="2800" dirty="0">
                <a:latin typeface="微软雅黑" panose="020B0503020204020204" pitchFamily="34" charset="-122"/>
                <a:ea typeface="微软雅黑" panose="020B0503020204020204" pitchFamily="34" charset="-122"/>
                <a:cs typeface="+mn-cs"/>
              </a:rPr>
              <a:t>）</a:t>
            </a:r>
            <a:endParaRPr lang="en-US" altLang="zh-CN" sz="2800" dirty="0">
              <a:latin typeface="微软雅黑" panose="020B0503020204020204" pitchFamily="34" charset="-122"/>
              <a:ea typeface="微软雅黑" panose="020B0503020204020204" pitchFamily="34" charset="-122"/>
              <a:cs typeface="+mn-cs"/>
            </a:endParaRPr>
          </a:p>
          <a:p>
            <a:pPr marL="0" indent="0" fontAlgn="auto">
              <a:lnSpc>
                <a:spcPct val="150000"/>
              </a:lnSpc>
              <a:spcAft>
                <a:spcPts val="0"/>
              </a:spcAft>
              <a:buFont typeface="Wingdings" panose="05000000000000000000" pitchFamily="2" charset="2"/>
              <a:buNone/>
              <a:defRPr/>
            </a:pPr>
            <a:endParaRPr lang="en-US" altLang="zh-CN" sz="3200" b="1" dirty="0">
              <a:solidFill>
                <a:srgbClr val="FF0000"/>
              </a:solidFill>
              <a:latin typeface="微软雅黑" panose="020B0503020204020204" pitchFamily="34" charset="-122"/>
              <a:ea typeface="微软雅黑" panose="020B0503020204020204" pitchFamily="34" charset="-122"/>
              <a:cs typeface="+mn-cs"/>
            </a:endParaRPr>
          </a:p>
          <a:p>
            <a:pPr marL="0" indent="0" fontAlgn="auto">
              <a:lnSpc>
                <a:spcPct val="150000"/>
              </a:lnSpc>
              <a:spcAft>
                <a:spcPts val="0"/>
              </a:spcAft>
              <a:buFont typeface="Wingdings" panose="05000000000000000000" pitchFamily="2" charset="2"/>
              <a:buNone/>
              <a:defRPr/>
            </a:pPr>
            <a:endParaRPr lang="zh-CN" altLang="en-US" sz="3200" b="1" dirty="0">
              <a:solidFill>
                <a:srgbClr val="FF0000"/>
              </a:solidFill>
              <a:latin typeface="微软雅黑" panose="020B0503020204020204" pitchFamily="34" charset="-122"/>
              <a:ea typeface="微软雅黑" panose="020B0503020204020204" pitchFamily="34" charset="-122"/>
              <a:cs typeface="+mn-cs"/>
            </a:endParaRPr>
          </a:p>
        </p:txBody>
      </p:sp>
      <p:sp>
        <p:nvSpPr>
          <p:cNvPr id="135170" name="内容占位符 3"/>
          <p:cNvSpPr>
            <a:spLocks noGrp="1"/>
          </p:cNvSpPr>
          <p:nvPr>
            <p:ph sz="quarter" idx="13"/>
          </p:nvPr>
        </p:nvSpPr>
        <p:spPr>
          <a:xfrm>
            <a:off x="1195388" y="417513"/>
            <a:ext cx="6383337" cy="581025"/>
          </a:xfrm>
        </p:spPr>
        <p:txBody>
          <a:bodyPr/>
          <a:lstStyle/>
          <a:p>
            <a:r>
              <a:rPr lang="zh-CN" altLang="en-US" smtClean="0">
                <a:latin typeface="微软雅黑"/>
                <a:ea typeface="微软雅黑"/>
              </a:rPr>
              <a:t>我的“题观”</a:t>
            </a:r>
          </a:p>
        </p:txBody>
      </p:sp>
    </p:spTree>
  </p:cSld>
  <p:clrMapOvr>
    <a:masterClrMapping/>
  </p:clrMapOvr>
  <p:transition spd="slow"/>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96888" y="1447800"/>
            <a:ext cx="10515600" cy="4351338"/>
          </a:xfrm>
        </p:spPr>
        <p:txBody>
          <a:bodyPr rtlCol="0">
            <a:normAutofit lnSpcReduction="10000"/>
          </a:bodyPr>
          <a:lstStyle/>
          <a:p>
            <a:pPr marL="0" indent="0" fontAlgn="auto">
              <a:lnSpc>
                <a:spcPct val="150000"/>
              </a:lnSpc>
              <a:spcAft>
                <a:spcPts val="0"/>
              </a:spcAft>
              <a:buFont typeface="Wingdings" panose="05000000000000000000" pitchFamily="2" charset="2"/>
              <a:buNone/>
              <a:defRPr/>
            </a:pPr>
            <a:r>
              <a:rPr lang="en-US" altLang="zh-CN" sz="2800" dirty="0" smtClean="0">
                <a:solidFill>
                  <a:srgbClr val="1273A3"/>
                </a:solidFill>
                <a:latin typeface="微软雅黑" panose="020B0503020204020204" pitchFamily="34" charset="-122"/>
                <a:ea typeface="微软雅黑" panose="020B0503020204020204" pitchFamily="34" charset="-122"/>
                <a:cs typeface="+mn-cs"/>
              </a:rPr>
              <a:t>1.</a:t>
            </a:r>
            <a:r>
              <a:rPr lang="zh-CN" altLang="en-US" sz="2800" dirty="0" smtClean="0">
                <a:solidFill>
                  <a:srgbClr val="1273A3"/>
                </a:solidFill>
                <a:latin typeface="微软雅黑" panose="020B0503020204020204" pitchFamily="34" charset="-122"/>
                <a:ea typeface="微软雅黑" panose="020B0503020204020204" pitchFamily="34" charset="-122"/>
                <a:cs typeface="+mn-cs"/>
              </a:rPr>
              <a:t>“设问”</a:t>
            </a:r>
            <a:r>
              <a:rPr lang="zh-CN" altLang="en-US" sz="2800" dirty="0">
                <a:solidFill>
                  <a:srgbClr val="1273A3"/>
                </a:solidFill>
                <a:latin typeface="微软雅黑" panose="020B0503020204020204" pitchFamily="34" charset="-122"/>
                <a:ea typeface="微软雅黑" panose="020B0503020204020204" pitchFamily="34" charset="-122"/>
                <a:cs typeface="+mn-cs"/>
              </a:rPr>
              <a:t>选择：</a:t>
            </a:r>
            <a:r>
              <a:rPr lang="zh-CN" altLang="en-US" sz="2800" dirty="0">
                <a:latin typeface="微软雅黑" panose="020B0503020204020204" pitchFamily="34" charset="-122"/>
                <a:ea typeface="微软雅黑" panose="020B0503020204020204" pitchFamily="34" charset="-122"/>
                <a:cs typeface="+mn-cs"/>
              </a:rPr>
              <a:t>高</a:t>
            </a:r>
            <a:r>
              <a:rPr lang="zh-CN" altLang="en-US" sz="2800" dirty="0" smtClean="0">
                <a:latin typeface="微软雅黑" panose="020B0503020204020204" pitchFamily="34" charset="-122"/>
                <a:ea typeface="微软雅黑" panose="020B0503020204020204" pitchFamily="34" charset="-122"/>
                <a:cs typeface="+mn-cs"/>
              </a:rPr>
              <a:t>考试题常考的题型和新</a:t>
            </a:r>
            <a:r>
              <a:rPr lang="zh-CN" altLang="en-US" sz="2800" dirty="0">
                <a:latin typeface="微软雅黑" panose="020B0503020204020204" pitchFamily="34" charset="-122"/>
                <a:ea typeface="微软雅黑" panose="020B0503020204020204" pitchFamily="34" charset="-122"/>
                <a:cs typeface="+mn-cs"/>
              </a:rPr>
              <a:t>的设问题</a:t>
            </a:r>
            <a:r>
              <a:rPr lang="zh-CN" altLang="en-US" sz="2800" dirty="0" smtClean="0">
                <a:latin typeface="微软雅黑" panose="020B0503020204020204" pitchFamily="34" charset="-122"/>
                <a:ea typeface="微软雅黑" panose="020B0503020204020204" pitchFamily="34" charset="-122"/>
                <a:cs typeface="+mn-cs"/>
              </a:rPr>
              <a:t>型</a:t>
            </a:r>
            <a:endParaRPr lang="zh-CN" altLang="en-US" sz="2800" dirty="0">
              <a:latin typeface="微软雅黑" panose="020B0503020204020204" pitchFamily="34" charset="-122"/>
              <a:ea typeface="微软雅黑" panose="020B0503020204020204" pitchFamily="34" charset="-122"/>
              <a:cs typeface="+mn-cs"/>
            </a:endParaRPr>
          </a:p>
          <a:p>
            <a:pPr marL="0" indent="0" fontAlgn="auto">
              <a:lnSpc>
                <a:spcPct val="150000"/>
              </a:lnSpc>
              <a:spcAft>
                <a:spcPts val="0"/>
              </a:spcAft>
              <a:buFont typeface="Wingdings" panose="05000000000000000000" pitchFamily="2" charset="2"/>
              <a:buNone/>
              <a:defRPr/>
            </a:pPr>
            <a:r>
              <a:rPr lang="zh-CN" altLang="en-US" sz="2800" dirty="0">
                <a:latin typeface="微软雅黑" panose="020B0503020204020204" pitchFamily="34" charset="-122"/>
                <a:ea typeface="微软雅黑" panose="020B0503020204020204" pitchFamily="34" charset="-122"/>
                <a:cs typeface="+mn-cs"/>
              </a:rPr>
              <a:t>    </a:t>
            </a:r>
            <a:r>
              <a:rPr lang="zh-CN" altLang="en-US" sz="2800" dirty="0" smtClean="0">
                <a:latin typeface="微软雅黑" panose="020B0503020204020204" pitchFamily="34" charset="-122"/>
                <a:ea typeface="微软雅黑" panose="020B0503020204020204" pitchFamily="34" charset="-122"/>
                <a:cs typeface="+mn-cs"/>
              </a:rPr>
              <a:t>思维</a:t>
            </a:r>
            <a:r>
              <a:rPr lang="zh-CN" altLang="en-US" sz="2800" dirty="0">
                <a:latin typeface="微软雅黑" panose="020B0503020204020204" pitchFamily="34" charset="-122"/>
                <a:ea typeface="微软雅黑" panose="020B0503020204020204" pitchFamily="34" charset="-122"/>
                <a:cs typeface="+mn-cs"/>
              </a:rPr>
              <a:t>工具：说明、概括、分析、阐述等</a:t>
            </a:r>
          </a:p>
          <a:p>
            <a:pPr marL="0" indent="0" fontAlgn="auto">
              <a:lnSpc>
                <a:spcPct val="150000"/>
              </a:lnSpc>
              <a:spcAft>
                <a:spcPts val="0"/>
              </a:spcAft>
              <a:buFont typeface="Wingdings" panose="05000000000000000000" pitchFamily="2" charset="2"/>
              <a:buNone/>
              <a:defRPr/>
            </a:pPr>
            <a:r>
              <a:rPr lang="zh-CN" altLang="en-US" sz="2800" dirty="0" smtClean="0">
                <a:latin typeface="微软雅黑" panose="020B0503020204020204" pitchFamily="34" charset="-122"/>
                <a:ea typeface="微软雅黑" panose="020B0503020204020204" pitchFamily="34" charset="-122"/>
                <a:cs typeface="+mn-cs"/>
              </a:rPr>
              <a:t>    历史</a:t>
            </a:r>
            <a:r>
              <a:rPr lang="zh-CN" altLang="en-US" sz="2800" dirty="0">
                <a:latin typeface="微软雅黑" panose="020B0503020204020204" pitchFamily="34" charset="-122"/>
                <a:ea typeface="微软雅黑" panose="020B0503020204020204" pitchFamily="34" charset="-122"/>
                <a:cs typeface="+mn-cs"/>
              </a:rPr>
              <a:t>要素：背景、</a:t>
            </a:r>
            <a:r>
              <a:rPr lang="zh-CN" altLang="en-US" sz="2800" dirty="0" smtClean="0">
                <a:latin typeface="微软雅黑" panose="020B0503020204020204" pitchFamily="34" charset="-122"/>
                <a:ea typeface="微软雅黑" panose="020B0503020204020204" pitchFamily="34" charset="-122"/>
                <a:cs typeface="+mn-cs"/>
              </a:rPr>
              <a:t>原因、内容</a:t>
            </a:r>
            <a:r>
              <a:rPr lang="zh-CN" altLang="en-US" sz="2800" dirty="0">
                <a:latin typeface="微软雅黑" panose="020B0503020204020204" pitchFamily="34" charset="-122"/>
                <a:ea typeface="微软雅黑" panose="020B0503020204020204" pitchFamily="34" charset="-122"/>
                <a:cs typeface="+mn-cs"/>
              </a:rPr>
              <a:t>、</a:t>
            </a:r>
            <a:r>
              <a:rPr lang="zh-CN" altLang="en-US" sz="2800" dirty="0" smtClean="0">
                <a:latin typeface="微软雅黑" panose="020B0503020204020204" pitchFamily="34" charset="-122"/>
                <a:ea typeface="微软雅黑" panose="020B0503020204020204" pitchFamily="34" charset="-122"/>
                <a:cs typeface="+mn-cs"/>
              </a:rPr>
              <a:t>作用</a:t>
            </a:r>
            <a:r>
              <a:rPr lang="zh-CN" altLang="en-US" sz="2800" dirty="0">
                <a:latin typeface="微软雅黑" panose="020B0503020204020204" pitchFamily="34" charset="-122"/>
                <a:ea typeface="微软雅黑" panose="020B0503020204020204" pitchFamily="34" charset="-122"/>
                <a:cs typeface="+mn-cs"/>
              </a:rPr>
              <a:t>、影响等</a:t>
            </a:r>
          </a:p>
          <a:p>
            <a:pPr marL="0" indent="0" fontAlgn="auto">
              <a:lnSpc>
                <a:spcPct val="150000"/>
              </a:lnSpc>
              <a:spcAft>
                <a:spcPts val="0"/>
              </a:spcAft>
              <a:buFont typeface="Wingdings" panose="05000000000000000000" pitchFamily="2" charset="2"/>
              <a:buNone/>
              <a:defRPr/>
            </a:pPr>
            <a:r>
              <a:rPr lang="en-US" altLang="zh-CN" sz="2800" dirty="0">
                <a:solidFill>
                  <a:srgbClr val="1273A3"/>
                </a:solidFill>
                <a:latin typeface="微软雅黑" panose="020B0503020204020204" pitchFamily="34" charset="-122"/>
                <a:ea typeface="微软雅黑" panose="020B0503020204020204" pitchFamily="34" charset="-122"/>
                <a:cs typeface="+mn-cs"/>
              </a:rPr>
              <a:t>2.</a:t>
            </a:r>
            <a:r>
              <a:rPr lang="zh-CN" altLang="en-US" sz="2800" dirty="0">
                <a:solidFill>
                  <a:srgbClr val="1273A3"/>
                </a:solidFill>
                <a:latin typeface="微软雅黑" panose="020B0503020204020204" pitchFamily="34" charset="-122"/>
                <a:ea typeface="微软雅黑" panose="020B0503020204020204" pitchFamily="34" charset="-122"/>
                <a:cs typeface="+mn-cs"/>
              </a:rPr>
              <a:t>“材料”选择：</a:t>
            </a:r>
            <a:endParaRPr lang="en-US" altLang="zh-CN" sz="2800" dirty="0">
              <a:solidFill>
                <a:srgbClr val="1273A3"/>
              </a:solidFill>
              <a:latin typeface="微软雅黑" panose="020B0503020204020204" pitchFamily="34" charset="-122"/>
              <a:ea typeface="微软雅黑" panose="020B0503020204020204" pitchFamily="34" charset="-122"/>
              <a:cs typeface="+mn-cs"/>
            </a:endParaRPr>
          </a:p>
          <a:p>
            <a:pPr marL="0" indent="0" fontAlgn="auto">
              <a:lnSpc>
                <a:spcPct val="150000"/>
              </a:lnSpc>
              <a:spcAft>
                <a:spcPts val="0"/>
              </a:spcAft>
              <a:buFont typeface="Wingdings" panose="05000000000000000000" pitchFamily="2" charset="2"/>
              <a:buNone/>
              <a:defRPr/>
            </a:pPr>
            <a:r>
              <a:rPr lang="en-US" altLang="zh-CN" sz="2800" dirty="0">
                <a:latin typeface="微软雅黑" panose="020B0503020204020204" pitchFamily="34" charset="-122"/>
                <a:ea typeface="微软雅黑" panose="020B0503020204020204" pitchFamily="34" charset="-122"/>
                <a:cs typeface="+mn-cs"/>
              </a:rPr>
              <a:t> </a:t>
            </a:r>
            <a:r>
              <a:rPr lang="en-US" altLang="zh-CN" sz="2800" dirty="0" smtClean="0">
                <a:latin typeface="微软雅黑" panose="020B0503020204020204" pitchFamily="34" charset="-122"/>
                <a:ea typeface="微软雅黑" panose="020B0503020204020204" pitchFamily="34" charset="-122"/>
                <a:cs typeface="+mn-cs"/>
              </a:rPr>
              <a:t>   </a:t>
            </a:r>
            <a:r>
              <a:rPr lang="zh-CN" altLang="en-US" sz="2800" dirty="0" smtClean="0">
                <a:latin typeface="微软雅黑" panose="020B0503020204020204" pitchFamily="34" charset="-122"/>
                <a:ea typeface="微软雅黑" panose="020B0503020204020204" pitchFamily="34" charset="-122"/>
                <a:cs typeface="+mn-cs"/>
              </a:rPr>
              <a:t>样式新（图表、漫画、长材料等）</a:t>
            </a:r>
            <a:endParaRPr lang="en-US" altLang="zh-CN" sz="2800" dirty="0" smtClean="0">
              <a:latin typeface="微软雅黑" panose="020B0503020204020204" pitchFamily="34" charset="-122"/>
              <a:ea typeface="微软雅黑" panose="020B0503020204020204" pitchFamily="34" charset="-122"/>
              <a:cs typeface="+mn-cs"/>
            </a:endParaRPr>
          </a:p>
          <a:p>
            <a:pPr marL="0" indent="0" fontAlgn="auto">
              <a:lnSpc>
                <a:spcPct val="150000"/>
              </a:lnSpc>
              <a:spcAft>
                <a:spcPts val="0"/>
              </a:spcAft>
              <a:buFont typeface="Wingdings" panose="05000000000000000000" pitchFamily="2" charset="2"/>
              <a:buNone/>
              <a:defRPr/>
            </a:pPr>
            <a:r>
              <a:rPr lang="en-US" altLang="zh-CN" sz="2800" dirty="0">
                <a:latin typeface="微软雅黑" panose="020B0503020204020204" pitchFamily="34" charset="-122"/>
                <a:ea typeface="微软雅黑" panose="020B0503020204020204" pitchFamily="34" charset="-122"/>
                <a:cs typeface="+mn-cs"/>
              </a:rPr>
              <a:t> </a:t>
            </a:r>
            <a:r>
              <a:rPr lang="en-US" altLang="zh-CN" sz="2800" dirty="0" smtClean="0">
                <a:latin typeface="微软雅黑" panose="020B0503020204020204" pitchFamily="34" charset="-122"/>
                <a:ea typeface="微软雅黑" panose="020B0503020204020204" pitchFamily="34" charset="-122"/>
                <a:cs typeface="+mn-cs"/>
              </a:rPr>
              <a:t>   </a:t>
            </a:r>
            <a:r>
              <a:rPr lang="zh-CN" altLang="en-US" sz="2800" dirty="0" smtClean="0">
                <a:latin typeface="微软雅黑" panose="020B0503020204020204" pitchFamily="34" charset="-122"/>
                <a:ea typeface="微软雅黑" panose="020B0503020204020204" pitchFamily="34" charset="-122"/>
                <a:cs typeface="+mn-cs"/>
              </a:rPr>
              <a:t>角度新（旧的新说：认知冲突，认知补充、认知比较）</a:t>
            </a:r>
            <a:endParaRPr lang="zh-CN" altLang="en-US" sz="2800" dirty="0">
              <a:latin typeface="微软雅黑" panose="020B0503020204020204" pitchFamily="34" charset="-122"/>
              <a:ea typeface="微软雅黑" panose="020B0503020204020204" pitchFamily="34" charset="-122"/>
              <a:cs typeface="+mn-cs"/>
            </a:endParaRPr>
          </a:p>
          <a:p>
            <a:pPr fontAlgn="auto">
              <a:spcAft>
                <a:spcPts val="0"/>
              </a:spcAft>
              <a:defRPr/>
            </a:pPr>
            <a:endParaRPr lang="zh-CN" altLang="en-US" sz="2800" dirty="0">
              <a:latin typeface="微软雅黑" panose="020B0503020204020204" pitchFamily="34" charset="-122"/>
              <a:ea typeface="微软雅黑" panose="020B0503020204020204" pitchFamily="34" charset="-122"/>
              <a:cs typeface="+mn-cs"/>
            </a:endParaRPr>
          </a:p>
        </p:txBody>
      </p:sp>
      <p:sp>
        <p:nvSpPr>
          <p:cNvPr id="136194" name="内容占位符 3"/>
          <p:cNvSpPr>
            <a:spLocks noGrp="1"/>
          </p:cNvSpPr>
          <p:nvPr>
            <p:ph sz="quarter" idx="13"/>
          </p:nvPr>
        </p:nvSpPr>
        <p:spPr>
          <a:xfrm>
            <a:off x="1116013" y="439738"/>
            <a:ext cx="6383337" cy="581025"/>
          </a:xfrm>
        </p:spPr>
        <p:txBody>
          <a:bodyPr/>
          <a:lstStyle/>
          <a:p>
            <a:r>
              <a:rPr lang="zh-CN" altLang="en-US" smtClean="0">
                <a:latin typeface="微软雅黑"/>
                <a:ea typeface="微软雅黑"/>
              </a:rPr>
              <a:t>“真的”要通透 “仿真”有指向</a:t>
            </a:r>
          </a:p>
        </p:txBody>
      </p:sp>
    </p:spTree>
  </p:cSld>
  <p:clrMapOvr>
    <a:masterClrMapping/>
  </p:clrMapOvr>
  <p:transition spd="slow"/>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7217" name="内容占位符 2"/>
          <p:cNvSpPr>
            <a:spLocks noGrp="1"/>
          </p:cNvSpPr>
          <p:nvPr>
            <p:ph idx="1"/>
          </p:nvPr>
        </p:nvSpPr>
        <p:spPr>
          <a:xfrm>
            <a:off x="531813" y="1309688"/>
            <a:ext cx="10515600" cy="4351337"/>
          </a:xfrm>
        </p:spPr>
        <p:txBody>
          <a:bodyPr/>
          <a:lstStyle/>
          <a:p>
            <a:pPr marL="0" indent="0">
              <a:lnSpc>
                <a:spcPct val="150000"/>
              </a:lnSpc>
              <a:buFont typeface="Wingdings" panose="05000000000000000000" pitchFamily="2" charset="2"/>
              <a:buNone/>
            </a:pPr>
            <a:r>
              <a:rPr lang="zh-CN" altLang="en-US" sz="2800" b="1" smtClean="0">
                <a:solidFill>
                  <a:srgbClr val="1273A3"/>
                </a:solidFill>
                <a:latin typeface="微软雅黑"/>
                <a:ea typeface="微软雅黑"/>
              </a:rPr>
              <a:t>阅读概括能力</a:t>
            </a:r>
            <a:r>
              <a:rPr lang="zh-CN" altLang="en-US" sz="2800" smtClean="0">
                <a:latin typeface="微软雅黑"/>
                <a:ea typeface="微软雅黑"/>
              </a:rPr>
              <a:t>：阅读能力（技巧</a:t>
            </a:r>
            <a:r>
              <a:rPr lang="en-US" altLang="zh-CN" sz="2800" smtClean="0">
                <a:latin typeface="微软雅黑"/>
                <a:ea typeface="微软雅黑"/>
              </a:rPr>
              <a:t>——</a:t>
            </a:r>
            <a:r>
              <a:rPr lang="zh-CN" altLang="en-US" sz="2800" smtClean="0">
                <a:latin typeface="微软雅黑"/>
                <a:ea typeface="微软雅黑"/>
              </a:rPr>
              <a:t>材料出处（题引）、特殊标点、特殊字词、开头结尾</a:t>
            </a:r>
            <a:r>
              <a:rPr lang="en-US" altLang="zh-CN" sz="2800" smtClean="0">
                <a:latin typeface="微软雅黑"/>
                <a:ea typeface="微软雅黑"/>
              </a:rPr>
              <a:t>……</a:t>
            </a:r>
            <a:r>
              <a:rPr lang="zh-CN" altLang="en-US" sz="2800" smtClean="0">
                <a:latin typeface="微软雅黑"/>
                <a:ea typeface="微软雅黑"/>
              </a:rPr>
              <a:t>）</a:t>
            </a:r>
          </a:p>
          <a:p>
            <a:pPr marL="0" indent="0">
              <a:lnSpc>
                <a:spcPct val="150000"/>
              </a:lnSpc>
              <a:buFont typeface="Wingdings" panose="05000000000000000000" pitchFamily="2" charset="2"/>
              <a:buNone/>
            </a:pPr>
            <a:r>
              <a:rPr lang="zh-CN" altLang="en-US" sz="2800" b="1" smtClean="0">
                <a:solidFill>
                  <a:srgbClr val="1273A3"/>
                </a:solidFill>
                <a:latin typeface="微软雅黑"/>
                <a:ea typeface="微软雅黑"/>
              </a:rPr>
              <a:t>概括表达能力</a:t>
            </a:r>
            <a:r>
              <a:rPr lang="zh-CN" altLang="en-US" sz="2800" smtClean="0">
                <a:latin typeface="微软雅黑"/>
                <a:ea typeface="微软雅黑"/>
              </a:rPr>
              <a:t>（简洁有逻辑；概念性、结论性、概括性</a:t>
            </a:r>
            <a:r>
              <a:rPr lang="en-US" altLang="zh-CN" sz="2800" smtClean="0">
                <a:latin typeface="微软雅黑"/>
                <a:ea typeface="微软雅黑"/>
              </a:rPr>
              <a:t>……</a:t>
            </a:r>
            <a:r>
              <a:rPr lang="zh-CN" altLang="en-US" sz="2800" smtClean="0">
                <a:latin typeface="微软雅黑"/>
                <a:ea typeface="微软雅黑"/>
              </a:rPr>
              <a:t>）</a:t>
            </a:r>
          </a:p>
          <a:p>
            <a:pPr marL="0" indent="0">
              <a:lnSpc>
                <a:spcPct val="150000"/>
              </a:lnSpc>
              <a:buFont typeface="Wingdings" panose="05000000000000000000" pitchFamily="2" charset="2"/>
              <a:buNone/>
            </a:pPr>
            <a:r>
              <a:rPr lang="zh-CN" altLang="en-US" sz="2800" b="1" smtClean="0">
                <a:solidFill>
                  <a:srgbClr val="1273A3"/>
                </a:solidFill>
                <a:latin typeface="微软雅黑"/>
                <a:ea typeface="微软雅黑"/>
              </a:rPr>
              <a:t>问题转化能力</a:t>
            </a:r>
            <a:r>
              <a:rPr lang="zh-CN" altLang="en-US" sz="2800" smtClean="0">
                <a:latin typeface="微软雅黑"/>
                <a:ea typeface="微软雅黑"/>
              </a:rPr>
              <a:t>（为蝌蚪找青蛙；为小找大</a:t>
            </a:r>
            <a:r>
              <a:rPr lang="en-US" altLang="zh-CN" sz="2800" smtClean="0">
                <a:latin typeface="微软雅黑"/>
                <a:ea typeface="微软雅黑"/>
              </a:rPr>
              <a:t>——</a:t>
            </a:r>
            <a:r>
              <a:rPr lang="zh-CN" altLang="en-US" sz="2800" smtClean="0">
                <a:latin typeface="微软雅黑"/>
                <a:ea typeface="微软雅黑"/>
              </a:rPr>
              <a:t>为现象找结论、为具体找一般；上下、前后、对错互找）</a:t>
            </a:r>
          </a:p>
          <a:p>
            <a:pPr marL="0" indent="0">
              <a:lnSpc>
                <a:spcPct val="150000"/>
              </a:lnSpc>
              <a:buFont typeface="Wingdings" panose="05000000000000000000" pitchFamily="2" charset="2"/>
              <a:buNone/>
            </a:pPr>
            <a:r>
              <a:rPr lang="zh-CN" altLang="en-US" sz="2800" b="1" smtClean="0">
                <a:solidFill>
                  <a:srgbClr val="1273A3"/>
                </a:solidFill>
                <a:latin typeface="微软雅黑"/>
                <a:ea typeface="微软雅黑"/>
              </a:rPr>
              <a:t>问题发现能力</a:t>
            </a:r>
            <a:r>
              <a:rPr lang="zh-CN" altLang="en-US" sz="2800" smtClean="0">
                <a:latin typeface="微软雅黑"/>
                <a:ea typeface="微软雅黑"/>
              </a:rPr>
              <a:t>（开放性试题）</a:t>
            </a:r>
          </a:p>
          <a:p>
            <a:pPr marL="0" indent="0">
              <a:buFont typeface="Wingdings" panose="05000000000000000000" pitchFamily="2" charset="2"/>
              <a:buNone/>
            </a:pPr>
            <a:endParaRPr lang="zh-CN" altLang="en-US" sz="2800" smtClean="0">
              <a:latin typeface="微软雅黑"/>
              <a:ea typeface="微软雅黑"/>
            </a:endParaRPr>
          </a:p>
        </p:txBody>
      </p:sp>
      <p:sp>
        <p:nvSpPr>
          <p:cNvPr id="137218" name="内容占位符 1"/>
          <p:cNvSpPr>
            <a:spLocks noGrp="1"/>
          </p:cNvSpPr>
          <p:nvPr>
            <p:ph sz="quarter" idx="13"/>
          </p:nvPr>
        </p:nvSpPr>
        <p:spPr>
          <a:xfrm>
            <a:off x="1116013" y="439738"/>
            <a:ext cx="6383337" cy="581025"/>
          </a:xfrm>
        </p:spPr>
        <p:txBody>
          <a:bodyPr/>
          <a:lstStyle/>
          <a:p>
            <a:r>
              <a:rPr lang="en-US" altLang="zh-CN" sz="2400" smtClean="0">
                <a:latin typeface="微软雅黑"/>
                <a:ea typeface="微软雅黑"/>
              </a:rPr>
              <a:t>3.</a:t>
            </a:r>
            <a:r>
              <a:rPr lang="zh-CN" altLang="en-US" sz="2400" smtClean="0">
                <a:latin typeface="微软雅黑"/>
                <a:ea typeface="微软雅黑"/>
              </a:rPr>
              <a:t>“能力”选择（四项</a:t>
            </a:r>
            <a:r>
              <a:rPr lang="en-US" altLang="zh-CN" sz="2400" smtClean="0">
                <a:latin typeface="微软雅黑"/>
                <a:ea typeface="微软雅黑"/>
              </a:rPr>
              <a:t>12</a:t>
            </a:r>
            <a:r>
              <a:rPr lang="zh-CN" altLang="en-US" sz="2400" smtClean="0">
                <a:latin typeface="微软雅黑"/>
                <a:ea typeface="微软雅黑"/>
              </a:rPr>
              <a:t>点）：</a:t>
            </a:r>
            <a:endParaRPr lang="en-US" altLang="zh-CN" sz="2400" smtClean="0">
              <a:latin typeface="微软雅黑"/>
              <a:ea typeface="微软雅黑"/>
            </a:endParaRPr>
          </a:p>
          <a:p>
            <a:endParaRPr lang="zh-CN" altLang="en-US" sz="2400" smtClean="0">
              <a:latin typeface="微软雅黑"/>
              <a:ea typeface="微软雅黑"/>
            </a:endParaRPr>
          </a:p>
        </p:txBody>
      </p:sp>
    </p:spTree>
  </p:cSld>
  <p:clrMapOvr>
    <a:masterClrMapping/>
  </p:clrMapOvr>
  <p:transition spd="slow"/>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a:spAutoFit/>
      </a:bodyPr>
      <a:lstStyle>
        <a:defPPr>
          <a:lnSpc>
            <a:spcPct val="150000"/>
          </a:lnSpc>
          <a:defRPr sz="2000" dirty="0">
            <a:latin typeface="微软雅黑" panose="020B0503020204020204" pitchFamily="34" charset="-122"/>
            <a:ea typeface="微软雅黑" panose="020B0503020204020204" pitchFamily="34" charset="-122"/>
          </a:defRPr>
        </a:defPPr>
      </a:lst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海阔天空">
  <a:themeElements>
    <a:clrScheme name="">
      <a:dk1>
        <a:srgbClr val="000000"/>
      </a:dk1>
      <a:lt1>
        <a:srgbClr val="FFFFFF"/>
      </a:lt1>
      <a:dk2>
        <a:srgbClr val="000000"/>
      </a:dk2>
      <a:lt2>
        <a:srgbClr val="C0C0C0"/>
      </a:lt2>
      <a:accent1>
        <a:srgbClr val="B2B2B2"/>
      </a:accent1>
      <a:accent2>
        <a:srgbClr val="5F5F5F"/>
      </a:accent2>
      <a:accent3>
        <a:srgbClr val="FFFFFF"/>
      </a:accent3>
      <a:accent4>
        <a:srgbClr val="000000"/>
      </a:accent4>
      <a:accent5>
        <a:srgbClr val="D5D5D5"/>
      </a:accent5>
      <a:accent6>
        <a:srgbClr val="555555"/>
      </a:accent6>
      <a:hlink>
        <a:srgbClr val="1C1C1C"/>
      </a:hlink>
      <a:folHlink>
        <a:srgbClr val="DDDDDD"/>
      </a:folHlink>
    </a:clrScheme>
    <a:fontScheme name="">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C0C0C0"/>
        </a:lt2>
        <a:accent1>
          <a:srgbClr val="B2B2B2"/>
        </a:accent1>
        <a:accent2>
          <a:srgbClr val="5F5F5F"/>
        </a:accent2>
        <a:accent3>
          <a:srgbClr val="FFFFFF"/>
        </a:accent3>
        <a:accent4>
          <a:srgbClr val="000000"/>
        </a:accent4>
        <a:accent5>
          <a:srgbClr val="D5D5D5"/>
        </a:accent5>
        <a:accent6>
          <a:srgbClr val="555555"/>
        </a:accent6>
        <a:hlink>
          <a:srgbClr val="1C1C1C"/>
        </a:hlink>
        <a:folHlink>
          <a:srgbClr val="DDDDD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945</TotalTime>
  <Words>27659</Words>
  <Application>Microsoft Office PowerPoint</Application>
  <PresentationFormat>自定义</PresentationFormat>
  <Paragraphs>1560</Paragraphs>
  <Slides>210</Slides>
  <Notes>3</Notes>
  <HiddenSlides>0</HiddenSlides>
  <MMClips>0</MMClips>
  <ScaleCrop>false</ScaleCrop>
  <HeadingPairs>
    <vt:vector size="8" baseType="variant">
      <vt:variant>
        <vt:lpstr>已用的字体</vt:lpstr>
      </vt:variant>
      <vt:variant>
        <vt:i4>23</vt:i4>
      </vt:variant>
      <vt:variant>
        <vt:lpstr>演示文稿设计模板</vt:lpstr>
      </vt:variant>
      <vt:variant>
        <vt:i4>10</vt:i4>
      </vt:variant>
      <vt:variant>
        <vt:lpstr>嵌入 OLE 服务器</vt:lpstr>
      </vt:variant>
      <vt:variant>
        <vt:i4>1</vt:i4>
      </vt:variant>
      <vt:variant>
        <vt:lpstr>幻灯片标题</vt:lpstr>
      </vt:variant>
      <vt:variant>
        <vt:i4>210</vt:i4>
      </vt:variant>
    </vt:vector>
  </HeadingPairs>
  <TitlesOfParts>
    <vt:vector size="244" baseType="lpstr">
      <vt:lpstr>Calibri</vt:lpstr>
      <vt:lpstr>宋体</vt:lpstr>
      <vt:lpstr>Arial</vt:lpstr>
      <vt:lpstr>Calibri Light</vt:lpstr>
      <vt:lpstr>微软雅黑</vt:lpstr>
      <vt:lpstr>Wingdings</vt:lpstr>
      <vt:lpstr>华文细黑</vt:lpstr>
      <vt:lpstr>MS UI Gothic</vt:lpstr>
      <vt:lpstr>华文琥珀</vt:lpstr>
      <vt:lpstr>Segoe UI</vt:lpstr>
      <vt:lpstr>Agency FB</vt:lpstr>
      <vt:lpstr>Impact</vt:lpstr>
      <vt:lpstr>+mn-ea</vt:lpstr>
      <vt:lpstr>Verdana</vt:lpstr>
      <vt:lpstr>楷体</vt:lpstr>
      <vt:lpstr>Times New Roman</vt:lpstr>
      <vt:lpstr>黑体</vt:lpstr>
      <vt:lpstr>仿宋_GB2312</vt:lpstr>
      <vt:lpstr>Palatino Linotype</vt:lpstr>
      <vt:lpstr>华文中宋</vt:lpstr>
      <vt:lpstr>楷体_GB2312</vt:lpstr>
      <vt:lpstr>Roboto Light</vt:lpstr>
      <vt:lpstr>Corbel</vt:lpstr>
      <vt:lpstr>自定义设计方案</vt:lpstr>
      <vt:lpstr>1_自定义设计方案</vt:lpstr>
      <vt:lpstr>海阔天空</vt:lpstr>
      <vt:lpstr>自定义设计方案</vt:lpstr>
      <vt:lpstr>自定义设计方案</vt:lpstr>
      <vt:lpstr>自定义设计方案</vt:lpstr>
      <vt:lpstr>自定义设计方案</vt:lpstr>
      <vt:lpstr>自定义设计方案</vt:lpstr>
      <vt:lpstr>自定义设计方案</vt:lpstr>
      <vt:lpstr>海阔天空</vt:lpstr>
      <vt:lpstr>图片</vt:lpstr>
      <vt:lpstr>跟着考纲走，紧紧抓住高考的手</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lpstr>幻灯片 65</vt:lpstr>
      <vt:lpstr>幻灯片 66</vt:lpstr>
      <vt:lpstr>幻灯片 67</vt:lpstr>
      <vt:lpstr>幻灯片 68</vt:lpstr>
      <vt:lpstr>幻灯片 69</vt:lpstr>
      <vt:lpstr>幻灯片 70</vt:lpstr>
      <vt:lpstr>幻灯片 71</vt:lpstr>
      <vt:lpstr>幻灯片 72</vt:lpstr>
      <vt:lpstr>幻灯片 73</vt:lpstr>
      <vt:lpstr>幻灯片 74</vt:lpstr>
      <vt:lpstr>幻灯片 75</vt:lpstr>
      <vt:lpstr>幻灯片 76</vt:lpstr>
      <vt:lpstr>幻灯片 77</vt:lpstr>
      <vt:lpstr>幻灯片 78</vt:lpstr>
      <vt:lpstr>幻灯片 79</vt:lpstr>
      <vt:lpstr>幻灯片 80</vt:lpstr>
      <vt:lpstr>幻灯片 81</vt:lpstr>
      <vt:lpstr>幻灯片 82</vt:lpstr>
      <vt:lpstr>幻灯片 83</vt:lpstr>
      <vt:lpstr>如何把《考试大纲》和《考试说明》中抽象的内容转化成复习备考的洪荒之力？ 具体需要做到“四化”。</vt:lpstr>
      <vt:lpstr>幻灯片 85</vt:lpstr>
      <vt:lpstr>幻灯片 86</vt:lpstr>
      <vt:lpstr>幻灯片 87</vt:lpstr>
      <vt:lpstr>幻灯片 88</vt:lpstr>
      <vt:lpstr>幻灯片 89</vt:lpstr>
      <vt:lpstr>幻灯片 90</vt:lpstr>
      <vt:lpstr>幻灯片 91</vt:lpstr>
      <vt:lpstr>幻灯片 92</vt:lpstr>
      <vt:lpstr>幻灯片 93</vt:lpstr>
      <vt:lpstr>闲暇产生思想，实践产生智慧——给学生点时间、给自己点空闲。</vt:lpstr>
      <vt:lpstr> “好试卷”的十项标准</vt:lpstr>
      <vt:lpstr>幻灯片 96</vt:lpstr>
      <vt:lpstr>幻灯片 97</vt:lpstr>
      <vt:lpstr>幻灯片 98</vt:lpstr>
      <vt:lpstr>幻灯片 99</vt:lpstr>
      <vt:lpstr>幻灯片 100</vt:lpstr>
      <vt:lpstr>幻灯片 101</vt:lpstr>
      <vt:lpstr>幻灯片 102</vt:lpstr>
      <vt:lpstr>幻灯片 103</vt:lpstr>
      <vt:lpstr>幻灯片 104</vt:lpstr>
      <vt:lpstr>幻灯片 105</vt:lpstr>
      <vt:lpstr>幻灯片 106</vt:lpstr>
      <vt:lpstr>幻灯片 107</vt:lpstr>
      <vt:lpstr>幻灯片 108</vt:lpstr>
      <vt:lpstr>幻灯片 109</vt:lpstr>
      <vt:lpstr>幻灯片 110</vt:lpstr>
      <vt:lpstr>幻灯片 111</vt:lpstr>
      <vt:lpstr>幻灯片 112</vt:lpstr>
      <vt:lpstr>幻灯片 113</vt:lpstr>
      <vt:lpstr>幻灯片 114</vt:lpstr>
      <vt:lpstr>幻灯片 115</vt:lpstr>
      <vt:lpstr>幻灯片 116</vt:lpstr>
      <vt:lpstr>幻灯片 117</vt:lpstr>
      <vt:lpstr>幻灯片 118</vt:lpstr>
      <vt:lpstr>幻灯片 119</vt:lpstr>
      <vt:lpstr>幻灯片 120</vt:lpstr>
      <vt:lpstr>幻灯片 121</vt:lpstr>
      <vt:lpstr>幻灯片 122</vt:lpstr>
      <vt:lpstr>幻灯片 123</vt:lpstr>
      <vt:lpstr>幻灯片 124</vt:lpstr>
      <vt:lpstr>幻灯片 125</vt:lpstr>
      <vt:lpstr>幻灯片 126</vt:lpstr>
      <vt:lpstr>幻灯片 127</vt:lpstr>
      <vt:lpstr>幻灯片 128</vt:lpstr>
      <vt:lpstr>幻灯片 129</vt:lpstr>
      <vt:lpstr>幻灯片 130</vt:lpstr>
      <vt:lpstr>幻灯片 131</vt:lpstr>
      <vt:lpstr>幻灯片 132</vt:lpstr>
      <vt:lpstr>幻灯片 133</vt:lpstr>
      <vt:lpstr>幻灯片 134</vt:lpstr>
      <vt:lpstr>幻灯片 135</vt:lpstr>
      <vt:lpstr>幻灯片 136</vt:lpstr>
      <vt:lpstr>幻灯片 137</vt:lpstr>
      <vt:lpstr>幻灯片 138</vt:lpstr>
      <vt:lpstr>幻灯片 139</vt:lpstr>
      <vt:lpstr>幻灯片 140</vt:lpstr>
      <vt:lpstr>幻灯片 141</vt:lpstr>
      <vt:lpstr>幻灯片 142</vt:lpstr>
      <vt:lpstr>幻灯片 143</vt:lpstr>
      <vt:lpstr>幻灯片 144</vt:lpstr>
      <vt:lpstr>幻灯片 145</vt:lpstr>
      <vt:lpstr>幻灯片 146</vt:lpstr>
      <vt:lpstr>幻灯片 147</vt:lpstr>
      <vt:lpstr>幻灯片 148</vt:lpstr>
      <vt:lpstr>幻灯片 149</vt:lpstr>
      <vt:lpstr>幻灯片 150</vt:lpstr>
      <vt:lpstr>幻灯片 151</vt:lpstr>
      <vt:lpstr>幻灯片 152</vt:lpstr>
      <vt:lpstr>幻灯片 153</vt:lpstr>
      <vt:lpstr>幻灯片 154</vt:lpstr>
      <vt:lpstr>幻灯片 155</vt:lpstr>
      <vt:lpstr>幻灯片 156</vt:lpstr>
      <vt:lpstr>幻灯片 157</vt:lpstr>
      <vt:lpstr>幻灯片 158</vt:lpstr>
      <vt:lpstr>幻灯片 159</vt:lpstr>
      <vt:lpstr>幻灯片 160</vt:lpstr>
      <vt:lpstr>幻灯片 161</vt:lpstr>
      <vt:lpstr>幻灯片 162</vt:lpstr>
      <vt:lpstr>幻灯片 163</vt:lpstr>
      <vt:lpstr>幻灯片 164</vt:lpstr>
      <vt:lpstr>幻灯片 165</vt:lpstr>
      <vt:lpstr>幻灯片 166</vt:lpstr>
      <vt:lpstr>幻灯片 167</vt:lpstr>
      <vt:lpstr>幻灯片 168</vt:lpstr>
      <vt:lpstr>幻灯片 169</vt:lpstr>
      <vt:lpstr>幻灯片 170</vt:lpstr>
      <vt:lpstr>幻灯片 171</vt:lpstr>
      <vt:lpstr>幻灯片 172</vt:lpstr>
      <vt:lpstr>幻灯片 173</vt:lpstr>
      <vt:lpstr>幻灯片 174</vt:lpstr>
      <vt:lpstr>幻灯片 175</vt:lpstr>
      <vt:lpstr>幻灯片 176</vt:lpstr>
      <vt:lpstr>幻灯片 177</vt:lpstr>
      <vt:lpstr>幻灯片 178</vt:lpstr>
      <vt:lpstr>幻灯片 179</vt:lpstr>
      <vt:lpstr>幻灯片 180</vt:lpstr>
      <vt:lpstr>幻灯片 181</vt:lpstr>
      <vt:lpstr>幻灯片 182</vt:lpstr>
      <vt:lpstr>幻灯片 183</vt:lpstr>
      <vt:lpstr>幻灯片 184</vt:lpstr>
      <vt:lpstr>幻灯片 185</vt:lpstr>
      <vt:lpstr>幻灯片 186</vt:lpstr>
      <vt:lpstr>幻灯片 187</vt:lpstr>
      <vt:lpstr>幻灯片 188</vt:lpstr>
      <vt:lpstr>幻灯片 189</vt:lpstr>
      <vt:lpstr>幻灯片 190</vt:lpstr>
      <vt:lpstr>幻灯片 191</vt:lpstr>
      <vt:lpstr>幻灯片 192</vt:lpstr>
      <vt:lpstr>幻灯片 193</vt:lpstr>
      <vt:lpstr>幻灯片 194</vt:lpstr>
      <vt:lpstr>幻灯片 195</vt:lpstr>
      <vt:lpstr>幻灯片 196</vt:lpstr>
      <vt:lpstr>幻灯片 197</vt:lpstr>
      <vt:lpstr>幻灯片 198</vt:lpstr>
      <vt:lpstr>幻灯片 199</vt:lpstr>
      <vt:lpstr>幻灯片 200</vt:lpstr>
      <vt:lpstr>幻灯片 201</vt:lpstr>
      <vt:lpstr>幻灯片 202</vt:lpstr>
      <vt:lpstr>幻灯片 203</vt:lpstr>
      <vt:lpstr>幻灯片 204</vt:lpstr>
      <vt:lpstr>幻灯片 205</vt:lpstr>
      <vt:lpstr>幻灯片 206</vt:lpstr>
      <vt:lpstr>幻灯片 207</vt:lpstr>
      <vt:lpstr>幻灯片 208</vt:lpstr>
      <vt:lpstr>幻灯片 209</vt:lpstr>
      <vt:lpstr>幻灯片 210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微软用户</cp:lastModifiedBy>
  <cp:revision>130</cp:revision>
  <dcterms:created xsi:type="dcterms:W3CDTF">2019-03-07T05:21:00Z</dcterms:created>
  <dcterms:modified xsi:type="dcterms:W3CDTF">2019-03-26T12:15:23Z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2052-11.1.0.8500</vt:lpwstr>
  </property>
</Properties>
</file>